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Ubuntu"/>
      <p:regular r:id="rId26"/>
      <p:bold r:id="rId27"/>
      <p:italic r:id="rId28"/>
      <p:boldItalic r:id="rId29"/>
    </p:embeddedFont>
    <p:embeddedFont>
      <p:font typeface="Roboto Slab"/>
      <p:regular r:id="rId30"/>
      <p:bold r:id="rId31"/>
    </p:embeddedFont>
    <p:embeddedFont>
      <p:font typeface="Montserrat"/>
      <p:regular r:id="rId32"/>
      <p:bold r:id="rId33"/>
      <p:italic r:id="rId34"/>
      <p:boldItalic r:id="rId35"/>
    </p:embeddedFont>
    <p:embeddedFont>
      <p:font typeface="Montserrat Medium"/>
      <p:regular r:id="rId36"/>
      <p:bold r:id="rId37"/>
      <p:italic r:id="rId38"/>
      <p:boldItalic r:id="rId39"/>
    </p:embeddedFont>
    <p:embeddedFont>
      <p:font typeface="Josefin Sans"/>
      <p:regular r:id="rId40"/>
      <p:bold r:id="rId41"/>
      <p:italic r:id="rId42"/>
      <p:boldItalic r:id="rId43"/>
    </p:embeddedFont>
    <p:embeddedFont>
      <p:font typeface="El Messiri"/>
      <p:regular r:id="rId44"/>
      <p:bold r:id="rId45"/>
    </p:embeddedFont>
    <p:embeddedFont>
      <p:font typeface="Barlow"/>
      <p:regular r:id="rId46"/>
      <p:bold r:id="rId47"/>
      <p:italic r:id="rId48"/>
      <p:boldItalic r:id="rId49"/>
    </p:embeddedFont>
    <p:embeddedFont>
      <p:font typeface="Open Sans"/>
      <p:regular r:id="rId50"/>
      <p:bold r:id="rId51"/>
      <p:italic r:id="rId52"/>
      <p:boldItalic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80DE393-CF37-4593-8B27-E1F23E9797CF}">
  <a:tblStyle styleId="{880DE393-CF37-4593-8B27-E1F23E9797C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JosefinSans-regular.fntdata"/><Relationship Id="rId42" Type="http://schemas.openxmlformats.org/officeDocument/2006/relationships/font" Target="fonts/JosefinSans-italic.fntdata"/><Relationship Id="rId41" Type="http://schemas.openxmlformats.org/officeDocument/2006/relationships/font" Target="fonts/JosefinSans-bold.fntdata"/><Relationship Id="rId44" Type="http://schemas.openxmlformats.org/officeDocument/2006/relationships/font" Target="fonts/ElMessiri-regular.fntdata"/><Relationship Id="rId43" Type="http://schemas.openxmlformats.org/officeDocument/2006/relationships/font" Target="fonts/JosefinSans-boldItalic.fntdata"/><Relationship Id="rId46" Type="http://schemas.openxmlformats.org/officeDocument/2006/relationships/font" Target="fonts/Barlow-regular.fntdata"/><Relationship Id="rId45" Type="http://schemas.openxmlformats.org/officeDocument/2006/relationships/font" Target="fonts/ElMessiri-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italic.fntdata"/><Relationship Id="rId47" Type="http://schemas.openxmlformats.org/officeDocument/2006/relationships/font" Target="fonts/Barlow-bold.fntdata"/><Relationship Id="rId49"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Slab-bold.fntdata"/><Relationship Id="rId30" Type="http://schemas.openxmlformats.org/officeDocument/2006/relationships/font" Target="fonts/RobotoSlab-regular.fntdata"/><Relationship Id="rId33" Type="http://schemas.openxmlformats.org/officeDocument/2006/relationships/font" Target="fonts/Montserrat-bold.fntdata"/><Relationship Id="rId32" Type="http://schemas.openxmlformats.org/officeDocument/2006/relationships/font" Target="fonts/Montserrat-regular.fntdata"/><Relationship Id="rId35" Type="http://schemas.openxmlformats.org/officeDocument/2006/relationships/font" Target="fonts/Montserrat-boldItalic.fntdata"/><Relationship Id="rId34" Type="http://schemas.openxmlformats.org/officeDocument/2006/relationships/font" Target="fonts/Montserrat-italic.fntdata"/><Relationship Id="rId37" Type="http://schemas.openxmlformats.org/officeDocument/2006/relationships/font" Target="fonts/MontserratMedium-bold.fntdata"/><Relationship Id="rId36" Type="http://schemas.openxmlformats.org/officeDocument/2006/relationships/font" Target="fonts/MontserratMedium-regular.fntdata"/><Relationship Id="rId39" Type="http://schemas.openxmlformats.org/officeDocument/2006/relationships/font" Target="fonts/MontserratMedium-boldItalic.fntdata"/><Relationship Id="rId38" Type="http://schemas.openxmlformats.org/officeDocument/2006/relationships/font" Target="fonts/MontserratMedium-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font" Target="fonts/Ubuntu-regular.fntdata"/><Relationship Id="rId25" Type="http://schemas.openxmlformats.org/officeDocument/2006/relationships/slide" Target="slides/slide20.xml"/><Relationship Id="rId28" Type="http://schemas.openxmlformats.org/officeDocument/2006/relationships/font" Target="fonts/Ubuntu-italic.fntdata"/><Relationship Id="rId27" Type="http://schemas.openxmlformats.org/officeDocument/2006/relationships/font" Target="fonts/Ubuntu-bold.fntdata"/><Relationship Id="rId29" Type="http://schemas.openxmlformats.org/officeDocument/2006/relationships/font" Target="fonts/Ubuntu-boldItalic.fntdata"/><Relationship Id="rId51" Type="http://schemas.openxmlformats.org/officeDocument/2006/relationships/font" Target="fonts/OpenSans-bold.fntdata"/><Relationship Id="rId50" Type="http://schemas.openxmlformats.org/officeDocument/2006/relationships/font" Target="fonts/OpenSans-regular.fntdata"/><Relationship Id="rId53" Type="http://schemas.openxmlformats.org/officeDocument/2006/relationships/font" Target="fonts/OpenSans-boldItalic.fntdata"/><Relationship Id="rId52"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budgbuds, where you don’t have to budget alone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8" name="Shape 1388"/>
        <p:cNvGrpSpPr/>
        <p:nvPr/>
      </p:nvGrpSpPr>
      <p:grpSpPr>
        <a:xfrm>
          <a:off x="0" y="0"/>
          <a:ext cx="0" cy="0"/>
          <a:chOff x="0" y="0"/>
          <a:chExt cx="0" cy="0"/>
        </a:xfrm>
      </p:grpSpPr>
      <p:sp>
        <p:nvSpPr>
          <p:cNvPr id="1389" name="Google Shape;1389;gbe4ee35e2a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0" name="Google Shape;1390;gbe4ee35e2a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t>OLD</a:t>
            </a:r>
            <a:r>
              <a:rPr lang="en" sz="1200"/>
              <a:t> </a:t>
            </a:r>
            <a:endParaRPr sz="1200"/>
          </a:p>
          <a:p>
            <a:pPr indent="0" lvl="0" marL="0" rtl="0" algn="l">
              <a:spcBef>
                <a:spcPts val="0"/>
              </a:spcBef>
              <a:spcAft>
                <a:spcPts val="0"/>
              </a:spcAft>
              <a:buClr>
                <a:schemeClr val="dk1"/>
              </a:buClr>
              <a:buSzPts val="1100"/>
              <a:buFont typeface="Arial"/>
              <a:buNone/>
            </a:pPr>
            <a:r>
              <a:rPr lang="en" sz="1200"/>
              <a:t>We had a lot of new pages when the user was adding either budgets or expenses.</a:t>
            </a:r>
            <a:endParaRPr sz="1200"/>
          </a:p>
          <a:p>
            <a:pPr indent="0" lvl="0" marL="0" rtl="0" algn="l">
              <a:spcBef>
                <a:spcPts val="0"/>
              </a:spcBef>
              <a:spcAft>
                <a:spcPts val="0"/>
              </a:spcAft>
              <a:buClr>
                <a:schemeClr val="dk1"/>
              </a:buClr>
              <a:buSzPts val="1100"/>
              <a:buFont typeface="Arial"/>
              <a:buNone/>
            </a:pPr>
            <a:r>
              <a:rPr lang="en" sz="1200"/>
              <a:t>Result: Users felt like it was kind of overwhelming to have new pages for all of these activities without a clear ending.</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b="1" lang="en" sz="1200"/>
              <a:t>NEW</a:t>
            </a:r>
            <a:endParaRPr b="1" sz="1200"/>
          </a:p>
          <a:p>
            <a:pPr indent="0" lvl="0" marL="0" rtl="0" algn="l">
              <a:spcBef>
                <a:spcPts val="0"/>
              </a:spcBef>
              <a:spcAft>
                <a:spcPts val="0"/>
              </a:spcAft>
              <a:buClr>
                <a:schemeClr val="dk1"/>
              </a:buClr>
              <a:buSzPts val="1100"/>
              <a:buFont typeface="Arial"/>
              <a:buNone/>
            </a:pPr>
            <a:r>
              <a:rPr lang="en" sz="1200"/>
              <a:t>We made Modals for adding new budgets and expenses.</a:t>
            </a:r>
            <a:endParaRPr sz="1200"/>
          </a:p>
          <a:p>
            <a:pPr indent="0" lvl="0" marL="0" rtl="0" algn="l">
              <a:spcBef>
                <a:spcPts val="0"/>
              </a:spcBef>
              <a:spcAft>
                <a:spcPts val="0"/>
              </a:spcAft>
              <a:buClr>
                <a:schemeClr val="dk1"/>
              </a:buClr>
              <a:buSzPts val="1100"/>
              <a:buFont typeface="Arial"/>
              <a:buNone/>
            </a:pPr>
            <a:r>
              <a:rPr lang="en" sz="1200"/>
              <a:t>Reasoning: The popup form of the pages makes them seem like less pressure on the user.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6" name="Shape 1396"/>
        <p:cNvGrpSpPr/>
        <p:nvPr/>
      </p:nvGrpSpPr>
      <p:grpSpPr>
        <a:xfrm>
          <a:off x="0" y="0"/>
          <a:ext cx="0" cy="0"/>
          <a:chOff x="0" y="0"/>
          <a:chExt cx="0" cy="0"/>
        </a:xfrm>
      </p:grpSpPr>
      <p:sp>
        <p:nvSpPr>
          <p:cNvPr id="1397" name="Google Shape;1397;gc6c6d5ca71_0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8" name="Google Shape;1398;gc6c6d5ca71_0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swipe feature</a:t>
            </a:r>
            <a:endParaRPr sz="1200"/>
          </a:p>
          <a:p>
            <a:pPr indent="0" lvl="0" marL="0" rtl="0" algn="l">
              <a:spcBef>
                <a:spcPts val="0"/>
              </a:spcBef>
              <a:spcAft>
                <a:spcPts val="0"/>
              </a:spcAft>
              <a:buClr>
                <a:schemeClr val="dk1"/>
              </a:buClr>
              <a:buSzPts val="1100"/>
              <a:buFont typeface="Arial"/>
              <a:buNone/>
            </a:pPr>
            <a:r>
              <a:rPr lang="en" sz="1200"/>
              <a:t>settings button - </a:t>
            </a:r>
            <a:endParaRPr sz="1200"/>
          </a:p>
          <a:p>
            <a:pPr indent="0" lvl="0" marL="0" rtl="0" algn="l">
              <a:spcBef>
                <a:spcPts val="0"/>
              </a:spcBef>
              <a:spcAft>
                <a:spcPts val="0"/>
              </a:spcAft>
              <a:buClr>
                <a:schemeClr val="dk1"/>
              </a:buClr>
              <a:buSzPts val="1100"/>
              <a:buFont typeface="Arial"/>
              <a:buNone/>
            </a:pPr>
            <a:r>
              <a:rPr lang="en" sz="1200"/>
              <a:t>This was to address the fact that there wasn’t much freedom in editing the various components within a certain group or in your individual budget. All the information about the particular group (friends [editing &amp; deleting], leaving the group)</a:t>
            </a: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8" name="Shape 1408"/>
        <p:cNvGrpSpPr/>
        <p:nvPr/>
      </p:nvGrpSpPr>
      <p:grpSpPr>
        <a:xfrm>
          <a:off x="0" y="0"/>
          <a:ext cx="0" cy="0"/>
          <a:chOff x="0" y="0"/>
          <a:chExt cx="0" cy="0"/>
        </a:xfrm>
      </p:grpSpPr>
      <p:sp>
        <p:nvSpPr>
          <p:cNvPr id="1409" name="Google Shape;1409;gc6c6d5ca71_0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0" name="Google Shape;1410;gc6c6d5ca71_0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5" name="Shape 1415"/>
        <p:cNvGrpSpPr/>
        <p:nvPr/>
      </p:nvGrpSpPr>
      <p:grpSpPr>
        <a:xfrm>
          <a:off x="0" y="0"/>
          <a:ext cx="0" cy="0"/>
          <a:chOff x="0" y="0"/>
          <a:chExt cx="0" cy="0"/>
        </a:xfrm>
      </p:grpSpPr>
      <p:sp>
        <p:nvSpPr>
          <p:cNvPr id="1416" name="Google Shape;1416;gc6c6d5ca71_0_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7" name="Google Shape;1417;gc6c6d5ca71_0_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t>So to get into the prototype we’ve coded so far</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1" name="Shape 1711"/>
        <p:cNvGrpSpPr/>
        <p:nvPr/>
      </p:nvGrpSpPr>
      <p:grpSpPr>
        <a:xfrm>
          <a:off x="0" y="0"/>
          <a:ext cx="0" cy="0"/>
          <a:chOff x="0" y="0"/>
          <a:chExt cx="0" cy="0"/>
        </a:xfrm>
      </p:grpSpPr>
      <p:sp>
        <p:nvSpPr>
          <p:cNvPr id="1712" name="Google Shape;1712;gbde7ce9255_3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3" name="Google Shape;1713;gbde7ce9255_3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latin typeface="Montserrat"/>
                <a:ea typeface="Montserrat"/>
                <a:cs typeface="Montserrat"/>
                <a:sym typeface="Montserrat"/>
              </a:rPr>
              <a:t>similar to base react - made transition easier to react native</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latin typeface="Montserrat"/>
                <a:ea typeface="Montserrat"/>
                <a:cs typeface="Montserrat"/>
                <a:sym typeface="Montserrat"/>
              </a:rPr>
              <a:t>changing quickly - alot of the development pages are now deprecated</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a:latin typeface="Montserrat"/>
                <a:ea typeface="Montserrat"/>
                <a:cs typeface="Montserrat"/>
                <a:sym typeface="Montserrat"/>
              </a:rPr>
              <a:t>other tools we’re using is expo as well as expo snack (to test different components) as well as github to collaborate on the code </a:t>
            </a:r>
            <a:endParaRPr>
              <a:latin typeface="Montserrat"/>
              <a:ea typeface="Montserrat"/>
              <a:cs typeface="Montserrat"/>
              <a:sym typeface="Montserra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2" name="Shape 1812"/>
        <p:cNvGrpSpPr/>
        <p:nvPr/>
      </p:nvGrpSpPr>
      <p:grpSpPr>
        <a:xfrm>
          <a:off x="0" y="0"/>
          <a:ext cx="0" cy="0"/>
          <a:chOff x="0" y="0"/>
          <a:chExt cx="0" cy="0"/>
        </a:xfrm>
      </p:grpSpPr>
      <p:sp>
        <p:nvSpPr>
          <p:cNvPr id="1813" name="Google Shape;1813;gc5ea1f242f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4" name="Google Shape;1814;gc5ea1f242f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PLANS TO FINISH</a:t>
            </a:r>
            <a:endParaRPr/>
          </a:p>
          <a:p>
            <a:pPr indent="-298450" lvl="0" marL="457200" rtl="0" algn="l">
              <a:spcBef>
                <a:spcPts val="0"/>
              </a:spcBef>
              <a:spcAft>
                <a:spcPts val="0"/>
              </a:spcAft>
              <a:buSzPts val="1100"/>
              <a:buChar char="●"/>
            </a:pPr>
            <a:r>
              <a:rPr lang="en"/>
              <a:t>other two task flows - which includes</a:t>
            </a:r>
            <a:endParaRPr/>
          </a:p>
          <a:p>
            <a:pPr indent="-298450" lvl="0" marL="457200" rtl="0" algn="l">
              <a:spcBef>
                <a:spcPts val="0"/>
              </a:spcBef>
              <a:spcAft>
                <a:spcPts val="0"/>
              </a:spcAft>
              <a:buSzPts val="1100"/>
              <a:buChar char="●"/>
            </a:pPr>
            <a:r>
              <a:rPr lang="en"/>
              <a:t>Firebase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1" name="Shape 1821"/>
        <p:cNvGrpSpPr/>
        <p:nvPr/>
      </p:nvGrpSpPr>
      <p:grpSpPr>
        <a:xfrm>
          <a:off x="0" y="0"/>
          <a:ext cx="0" cy="0"/>
          <a:chOff x="0" y="0"/>
          <a:chExt cx="0" cy="0"/>
        </a:xfrm>
      </p:grpSpPr>
      <p:sp>
        <p:nvSpPr>
          <p:cNvPr id="1822" name="Google Shape;1822;gc5ea1f242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3" name="Google Shape;1823;gc5ea1f24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8" name="Shape 1828"/>
        <p:cNvGrpSpPr/>
        <p:nvPr/>
      </p:nvGrpSpPr>
      <p:grpSpPr>
        <a:xfrm>
          <a:off x="0" y="0"/>
          <a:ext cx="0" cy="0"/>
          <a:chOff x="0" y="0"/>
          <a:chExt cx="0" cy="0"/>
        </a:xfrm>
      </p:grpSpPr>
      <p:sp>
        <p:nvSpPr>
          <p:cNvPr id="1829" name="Google Shape;1829;gbe6e3511c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30" name="Google Shape;1830;gbe6e3511c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Montserrat"/>
                <a:ea typeface="Montserrat"/>
                <a:cs typeface="Montserrat"/>
                <a:sym typeface="Montserrat"/>
              </a:rPr>
              <a:t>… was within adding a group</a:t>
            </a:r>
            <a:endParaRPr>
              <a:latin typeface="Montserrat"/>
              <a:ea typeface="Montserrat"/>
              <a:cs typeface="Montserrat"/>
              <a:sym typeface="Montserrat"/>
            </a:endParaRPr>
          </a:p>
          <a:p>
            <a:pPr indent="0" lvl="0" marL="0" rtl="0" algn="l">
              <a:spcBef>
                <a:spcPts val="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We skipped a lot of steps with this process, particularly those related to other users, and we mostly just filled in that information or assumed that the user’s </a:t>
            </a:r>
            <a:r>
              <a:rPr lang="en">
                <a:latin typeface="Montserrat"/>
                <a:ea typeface="Montserrat"/>
                <a:cs typeface="Montserrat"/>
                <a:sym typeface="Montserrat"/>
              </a:rPr>
              <a:t>friends</a:t>
            </a:r>
            <a:r>
              <a:rPr lang="en">
                <a:latin typeface="Montserrat"/>
                <a:ea typeface="Montserrat"/>
                <a:cs typeface="Montserrat"/>
                <a:sym typeface="Montserrat"/>
              </a:rPr>
              <a:t> did what they needed to do.</a:t>
            </a:r>
            <a:endParaRPr>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2" name="Shape 1842"/>
        <p:cNvGrpSpPr/>
        <p:nvPr/>
      </p:nvGrpSpPr>
      <p:grpSpPr>
        <a:xfrm>
          <a:off x="0" y="0"/>
          <a:ext cx="0" cy="0"/>
          <a:chOff x="0" y="0"/>
          <a:chExt cx="0" cy="0"/>
        </a:xfrm>
      </p:grpSpPr>
      <p:sp>
        <p:nvSpPr>
          <p:cNvPr id="1843" name="Google Shape;1843;gbe6e3511cd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4" name="Google Shape;1844;gbe6e3511cd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We hard-coded group budgets to provide immediate examples of what the home screen will look like and what actions users can take from the home screen.</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Lastly, we hard-coded a list of friends and their budget-related activities to show the types of social interactions enabled by the platform. Building on the friends list, we hard-coded a leaderboard consisting of friends and groups, with both a badge and point system to integrate elements of gamification.</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1" name="Shape 1851"/>
        <p:cNvGrpSpPr/>
        <p:nvPr/>
      </p:nvGrpSpPr>
      <p:grpSpPr>
        <a:xfrm>
          <a:off x="0" y="0"/>
          <a:ext cx="0" cy="0"/>
          <a:chOff x="0" y="0"/>
          <a:chExt cx="0" cy="0"/>
        </a:xfrm>
      </p:grpSpPr>
      <p:sp>
        <p:nvSpPr>
          <p:cNvPr id="1852" name="Google Shape;1852;gc6c6d5ca71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3" name="Google Shape;1853;gc6c6d5ca71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bd6a0177a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1" name="Google Shape;721;gbd6a0177a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Montserrat"/>
                <a:ea typeface="Montserrat"/>
                <a:cs typeface="Montserrat"/>
                <a:sym typeface="Montserrat"/>
              </a:rPr>
              <a:t>BudgBuds stemmed from the insight that many of us struggle to stick to our budget, especially when spending in a group setting, largely due to social pressures. And since our budgets are often personal, we don’t feel comfortable letting our groups know when we go over-budget. </a:t>
            </a:r>
            <a:endParaRPr sz="1200">
              <a:latin typeface="Montserrat"/>
              <a:ea typeface="Montserrat"/>
              <a:cs typeface="Montserrat"/>
              <a:sym typeface="Montserrat"/>
            </a:endParaRPr>
          </a:p>
          <a:p>
            <a:pPr indent="0" lvl="0" marL="0" rtl="0" algn="l">
              <a:spcBef>
                <a:spcPts val="0"/>
              </a:spcBef>
              <a:spcAft>
                <a:spcPts val="0"/>
              </a:spcAft>
              <a:buNone/>
            </a:pPr>
            <a:r>
              <a:t/>
            </a:r>
            <a:endParaRPr sz="12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latin typeface="Montserrat"/>
                <a:ea typeface="Montserrat"/>
                <a:cs typeface="Montserrat"/>
                <a:sym typeface="Montserrat"/>
              </a:rPr>
              <a:t>Our solution is an app that allows you to take advantage of social interactions and accountability to create and maintain budgets, even while in a group setting (through group budgets).</a:t>
            </a:r>
            <a:endParaRPr sz="1200">
              <a:latin typeface="Montserrat"/>
              <a:ea typeface="Montserrat"/>
              <a:cs typeface="Montserrat"/>
              <a:sym typeface="Montserra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7" name="Shape 2147"/>
        <p:cNvGrpSpPr/>
        <p:nvPr/>
      </p:nvGrpSpPr>
      <p:grpSpPr>
        <a:xfrm>
          <a:off x="0" y="0"/>
          <a:ext cx="0" cy="0"/>
          <a:chOff x="0" y="0"/>
          <a:chExt cx="0" cy="0"/>
        </a:xfrm>
      </p:grpSpPr>
      <p:sp>
        <p:nvSpPr>
          <p:cNvPr id="2148" name="Google Shape;2148;gc5ea1f242f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9" name="Google Shape;2149;gc5ea1f242f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c5ea1f242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c5ea1f24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c6c6d5ca71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c6c6d5ca71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To move into how our app has developed since receiving feedback, we’ll first look into the results of the heuristic evaluation...</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5" name="Shape 1055"/>
        <p:cNvGrpSpPr/>
        <p:nvPr/>
      </p:nvGrpSpPr>
      <p:grpSpPr>
        <a:xfrm>
          <a:off x="0" y="0"/>
          <a:ext cx="0" cy="0"/>
          <a:chOff x="0" y="0"/>
          <a:chExt cx="0" cy="0"/>
        </a:xfrm>
      </p:grpSpPr>
      <p:sp>
        <p:nvSpPr>
          <p:cNvPr id="1056" name="Google Shape;1056;gc5ea1f242f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7" name="Google Shape;1057;gc5ea1f242f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had 15 total severity 3 violations and were able to make 11 modifications to our app</a:t>
            </a:r>
            <a:endParaRPr/>
          </a:p>
          <a:p>
            <a:pPr indent="0" lvl="0" marL="0" rtl="0" algn="l">
              <a:spcBef>
                <a:spcPts val="0"/>
              </a:spcBef>
              <a:spcAft>
                <a:spcPts val="0"/>
              </a:spcAft>
              <a:buNone/>
            </a:pPr>
            <a:r>
              <a:rPr lang="en"/>
              <a:t>The severity 1-2 violations were more prominent and we were able to include some of these in our UI changes as well</a:t>
            </a:r>
            <a:endParaRPr/>
          </a:p>
          <a:p>
            <a:pPr indent="0" lvl="0" marL="0" rtl="0" algn="l">
              <a:spcBef>
                <a:spcPts val="0"/>
              </a:spcBef>
              <a:spcAft>
                <a:spcPts val="0"/>
              </a:spcAft>
              <a:buNone/>
            </a:pPr>
            <a:r>
              <a:rPr lang="en"/>
              <a:t>And we had no severity 4 violations.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terms of of our most frequently violated heuristics overall</a:t>
            </a:r>
            <a:endParaRPr/>
          </a:p>
          <a:p>
            <a:pPr indent="0" lvl="0" marL="0" rtl="0" algn="l">
              <a:spcBef>
                <a:spcPts val="0"/>
              </a:spcBef>
              <a:spcAft>
                <a:spcPts val="0"/>
              </a:spcAft>
              <a:buNone/>
            </a:pPr>
            <a:r>
              <a:rPr b="1" lang="en"/>
              <a:t>consistency</a:t>
            </a:r>
            <a:r>
              <a:rPr lang="en"/>
              <a:t>, that dealt more with our language and the terminology we used in our app (so we had to work to make that more uniform throughout the app)</a:t>
            </a:r>
            <a:endParaRPr/>
          </a:p>
          <a:p>
            <a:pPr indent="0" lvl="0" marL="0" rtl="0" algn="l">
              <a:spcBef>
                <a:spcPts val="0"/>
              </a:spcBef>
              <a:spcAft>
                <a:spcPts val="0"/>
              </a:spcAft>
              <a:buNone/>
            </a:pPr>
            <a:r>
              <a:rPr b="1" lang="en"/>
              <a:t>with user control and efficiency, </a:t>
            </a:r>
            <a:r>
              <a:rPr lang="en"/>
              <a:t>alot of the problems that were mentioned dealt with giving users more flexibility and power with the groups that are created and the friends within a group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Even though from these categories we only had 1 or 2 severity 3 violations, we decided to mention them here because (as you’ll see when we describe the UI changes we made) these 3 constituted the most significant and widespread problem within our app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1" name="Shape 1061"/>
        <p:cNvGrpSpPr/>
        <p:nvPr/>
      </p:nvGrpSpPr>
      <p:grpSpPr>
        <a:xfrm>
          <a:off x="0" y="0"/>
          <a:ext cx="0" cy="0"/>
          <a:chOff x="0" y="0"/>
          <a:chExt cx="0" cy="0"/>
        </a:xfrm>
      </p:grpSpPr>
      <p:sp>
        <p:nvSpPr>
          <p:cNvPr id="1062" name="Google Shape;1062;gc5ea1f242f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3" name="Google Shape;1063;gc5ea1f242f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For the severity 3 violations we had, we were able to group some of them into general categories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one of them was issues with notifications - just letting the users know when something needed to be done. The problem was when we first implemented this notification system it was only to address specific issues or pages within our app (such as letting friends know that a new budget group was added).  But it wasn’t visible throughout the entire app, so it took some searching to find the problem that needed attention. So we had to restructure that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terms of editing, as I said earlier, his had a lot to do with the allowing the users more control with...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Our leaderboard faced a lot of structural issues. Since social interactions is a </a:t>
            </a:r>
            <a:r>
              <a:rPr lang="en"/>
              <a:t>major</a:t>
            </a:r>
            <a:r>
              <a:rPr lang="en"/>
              <a:t> factor within our app and part of our value proposition, we had to make sure the leaderboard made sense if we wanted to succeed in the goal of fostering social accountability within a group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8" name="Shape 1068"/>
        <p:cNvGrpSpPr/>
        <p:nvPr/>
      </p:nvGrpSpPr>
      <p:grpSpPr>
        <a:xfrm>
          <a:off x="0" y="0"/>
          <a:ext cx="0" cy="0"/>
          <a:chOff x="0" y="0"/>
          <a:chExt cx="0" cy="0"/>
        </a:xfrm>
      </p:grpSpPr>
      <p:sp>
        <p:nvSpPr>
          <p:cNvPr id="1069" name="Google Shape;1069;gbe6e3511cd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0" name="Google Shape;1070;gbe6e3511cd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Now to go into a little more detail with the fixes we made</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4" name="Shape 1364"/>
        <p:cNvGrpSpPr/>
        <p:nvPr/>
      </p:nvGrpSpPr>
      <p:grpSpPr>
        <a:xfrm>
          <a:off x="0" y="0"/>
          <a:ext cx="0" cy="0"/>
          <a:chOff x="0" y="0"/>
          <a:chExt cx="0" cy="0"/>
        </a:xfrm>
      </p:grpSpPr>
      <p:sp>
        <p:nvSpPr>
          <p:cNvPr id="1365" name="Google Shape;1365;gbe4ee35e2a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be4ee35e2a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OLD</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Leaderboard had a pedestal orientation for top 3 without names or points for them.</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Result: Users did not know what qualified the top 3 or who they were.</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NEW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Top 3 still in list format with others, showing names and points.</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Reasoning: Leaderboard as a function makes little sense if people can’t tell who is winning.</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ontserrat"/>
              <a:ea typeface="Montserrat"/>
              <a:cs typeface="Montserrat"/>
              <a:sym typeface="Montserra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8" name="Shape 1378"/>
        <p:cNvGrpSpPr/>
        <p:nvPr/>
      </p:nvGrpSpPr>
      <p:grpSpPr>
        <a:xfrm>
          <a:off x="0" y="0"/>
          <a:ext cx="0" cy="0"/>
          <a:chOff x="0" y="0"/>
          <a:chExt cx="0" cy="0"/>
        </a:xfrm>
      </p:grpSpPr>
      <p:sp>
        <p:nvSpPr>
          <p:cNvPr id="1379" name="Google Shape;1379;gbd6a0177ae_1_1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0" name="Google Shape;1380;gbd6a0177ae_1_1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4281A4"/>
              </a:buClr>
              <a:buSzPts val="1100"/>
              <a:buFont typeface="Arial"/>
              <a:buNone/>
            </a:pPr>
            <a:r>
              <a:rPr b="1" lang="en" sz="1200">
                <a:solidFill>
                  <a:schemeClr val="dk1"/>
                </a:solidFill>
              </a:rPr>
              <a:t>OLD</a:t>
            </a:r>
            <a:r>
              <a:rPr lang="en" sz="1200">
                <a:solidFill>
                  <a:schemeClr val="dk1"/>
                </a:solidFill>
              </a:rPr>
              <a:t> </a:t>
            </a:r>
            <a:endParaRPr sz="1200">
              <a:solidFill>
                <a:schemeClr val="dk1"/>
              </a:solidFill>
            </a:endParaRPr>
          </a:p>
          <a:p>
            <a:pPr indent="0" lvl="0" marL="0" rtl="0" algn="l">
              <a:spcBef>
                <a:spcPts val="0"/>
              </a:spcBef>
              <a:spcAft>
                <a:spcPts val="0"/>
              </a:spcAft>
              <a:buClr>
                <a:srgbClr val="4281A4"/>
              </a:buClr>
              <a:buSzPts val="1100"/>
              <a:buFont typeface="Arial"/>
              <a:buNone/>
            </a:pPr>
            <a:r>
              <a:rPr lang="en" sz="1200">
                <a:solidFill>
                  <a:schemeClr val="dk1"/>
                </a:solidFill>
              </a:rPr>
              <a:t>We had a lot of new pages when the user was adding either budgets or expenses.</a:t>
            </a:r>
            <a:endParaRPr sz="1200">
              <a:solidFill>
                <a:schemeClr val="dk1"/>
              </a:solidFill>
            </a:endParaRPr>
          </a:p>
          <a:p>
            <a:pPr indent="0" lvl="0" marL="0" rtl="0" algn="l">
              <a:spcBef>
                <a:spcPts val="0"/>
              </a:spcBef>
              <a:spcAft>
                <a:spcPts val="0"/>
              </a:spcAft>
              <a:buClr>
                <a:srgbClr val="4281A4"/>
              </a:buClr>
              <a:buSzPts val="1100"/>
              <a:buFont typeface="Arial"/>
              <a:buNone/>
            </a:pPr>
            <a:r>
              <a:rPr lang="en" sz="1200">
                <a:solidFill>
                  <a:schemeClr val="dk1"/>
                </a:solidFill>
              </a:rPr>
              <a:t>Result: Users felt like it was of overwhelming to have new pages for all of these activities without a clear ending.</a:t>
            </a:r>
            <a:endParaRPr sz="1200">
              <a:solidFill>
                <a:schemeClr val="dk1"/>
              </a:solidFill>
            </a:endParaRPr>
          </a:p>
          <a:p>
            <a:pPr indent="0" lvl="0" marL="0" rtl="0" algn="l">
              <a:spcBef>
                <a:spcPts val="0"/>
              </a:spcBef>
              <a:spcAft>
                <a:spcPts val="0"/>
              </a:spcAft>
              <a:buClr>
                <a:srgbClr val="4281A4"/>
              </a:buClr>
              <a:buSzPts val="1100"/>
              <a:buFont typeface="Arial"/>
              <a:buNone/>
            </a:pPr>
            <a:r>
              <a:t/>
            </a:r>
            <a:endParaRPr sz="1200">
              <a:solidFill>
                <a:schemeClr val="dk1"/>
              </a:solidFill>
            </a:endParaRPr>
          </a:p>
          <a:p>
            <a:pPr indent="0" lvl="0" marL="0" rtl="0" algn="l">
              <a:spcBef>
                <a:spcPts val="0"/>
              </a:spcBef>
              <a:spcAft>
                <a:spcPts val="0"/>
              </a:spcAft>
              <a:buClr>
                <a:srgbClr val="4281A4"/>
              </a:buClr>
              <a:buSzPts val="1100"/>
              <a:buFont typeface="Arial"/>
              <a:buNone/>
            </a:pPr>
            <a:r>
              <a:rPr b="1" lang="en" sz="1200">
                <a:solidFill>
                  <a:schemeClr val="dk1"/>
                </a:solidFill>
              </a:rPr>
              <a:t>NEW</a:t>
            </a:r>
            <a:endParaRPr b="1" sz="1200">
              <a:solidFill>
                <a:schemeClr val="dk1"/>
              </a:solidFill>
            </a:endParaRPr>
          </a:p>
          <a:p>
            <a:pPr indent="0" lvl="0" marL="0" rtl="0" algn="l">
              <a:spcBef>
                <a:spcPts val="0"/>
              </a:spcBef>
              <a:spcAft>
                <a:spcPts val="0"/>
              </a:spcAft>
              <a:buClr>
                <a:srgbClr val="4281A4"/>
              </a:buClr>
              <a:buSzPts val="1100"/>
              <a:buFont typeface="Arial"/>
              <a:buNone/>
            </a:pPr>
            <a:r>
              <a:rPr lang="en" sz="1200">
                <a:solidFill>
                  <a:schemeClr val="dk1"/>
                </a:solidFill>
              </a:rPr>
              <a:t>We made Modals for adding new budgets and expenses.</a:t>
            </a:r>
            <a:endParaRPr sz="1200">
              <a:solidFill>
                <a:schemeClr val="dk1"/>
              </a:solidFill>
            </a:endParaRPr>
          </a:p>
          <a:p>
            <a:pPr indent="0" lvl="0" marL="0" rtl="0" algn="l">
              <a:spcBef>
                <a:spcPts val="0"/>
              </a:spcBef>
              <a:spcAft>
                <a:spcPts val="0"/>
              </a:spcAft>
              <a:buClr>
                <a:srgbClr val="4281A4"/>
              </a:buClr>
              <a:buSzPts val="1100"/>
              <a:buFont typeface="Arial"/>
              <a:buNone/>
            </a:pPr>
            <a:r>
              <a:rPr lang="en" sz="1200">
                <a:solidFill>
                  <a:schemeClr val="dk1"/>
                </a:solidFill>
              </a:rPr>
              <a:t>Reasoning: The popup form of the pages puts a lot less pressure on the user to remember where they are</a:t>
            </a:r>
            <a:endParaRPr sz="1200">
              <a:solidFill>
                <a:schemeClr val="dk1"/>
              </a:solidFill>
            </a:endParaRPr>
          </a:p>
          <a:p>
            <a:pPr indent="0" lvl="0" marL="0" rtl="0" algn="l">
              <a:spcBef>
                <a:spcPts val="0"/>
              </a:spcBef>
              <a:spcAft>
                <a:spcPts val="0"/>
              </a:spcAft>
              <a:buClr>
                <a:srgbClr val="4281A4"/>
              </a:buClr>
              <a:buSzPts val="1100"/>
              <a:buFont typeface="Arial"/>
              <a:buNone/>
            </a:pPr>
            <a:r>
              <a:t/>
            </a:r>
            <a:endParaRPr sz="1200">
              <a:solidFill>
                <a:schemeClr val="dk1"/>
              </a:solidFill>
            </a:endParaRPr>
          </a:p>
          <a:p>
            <a:pPr indent="0" lvl="0" marL="0" rtl="0" algn="l">
              <a:spcBef>
                <a:spcPts val="0"/>
              </a:spcBef>
              <a:spcAft>
                <a:spcPts val="0"/>
              </a:spcAft>
              <a:buClr>
                <a:srgbClr val="4281A4"/>
              </a:buClr>
              <a:buSzPts val="1100"/>
              <a:buFont typeface="Arial"/>
              <a:buNone/>
            </a:pPr>
            <a:r>
              <a:t/>
            </a:r>
            <a:endParaRPr sz="1200">
              <a:solidFill>
                <a:schemeClr val="dk1"/>
              </a:solidFill>
            </a:endParaRPr>
          </a:p>
          <a:p>
            <a:pPr indent="0" lvl="0" marL="0" rtl="0" algn="l">
              <a:spcBef>
                <a:spcPts val="0"/>
              </a:spcBef>
              <a:spcAft>
                <a:spcPts val="0"/>
              </a:spcAft>
              <a:buClr>
                <a:srgbClr val="4281A4"/>
              </a:buClr>
              <a:buSzPts val="1100"/>
              <a:buFont typeface="Arial"/>
              <a:buNone/>
            </a:pPr>
            <a:r>
              <a:t/>
            </a:r>
            <a:endParaRPr sz="1200">
              <a:solidFill>
                <a:schemeClr val="dk1"/>
              </a:solidFill>
            </a:endParaRPr>
          </a:p>
          <a:p>
            <a:pPr indent="0" lvl="0" marL="0" rtl="0" algn="l">
              <a:spcBef>
                <a:spcPts val="0"/>
              </a:spcBef>
              <a:spcAft>
                <a:spcPts val="0"/>
              </a:spcAft>
              <a:buClr>
                <a:srgbClr val="4281A4"/>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436875" y="719386"/>
            <a:ext cx="4114800" cy="3417600"/>
          </a:xfrm>
          <a:prstGeom prst="rect">
            <a:avLst/>
          </a:prstGeom>
        </p:spPr>
        <p:txBody>
          <a:bodyPr anchorCtr="0" anchor="ctr" bIns="91425" lIns="91425" spcFirstLastPara="1" rIns="91425" wrap="square" tIns="91425">
            <a:noAutofit/>
          </a:bodyPr>
          <a:lstStyle>
            <a:lvl1pPr lvl="0">
              <a:spcBef>
                <a:spcPts val="0"/>
              </a:spcBef>
              <a:spcAft>
                <a:spcPts val="0"/>
              </a:spcAft>
              <a:buClr>
                <a:schemeClr val="accent1"/>
              </a:buClr>
              <a:buSzPts val="5200"/>
              <a:buNone/>
              <a:defRPr sz="52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449175" y="3542250"/>
            <a:ext cx="2520300" cy="7926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800"/>
              <a:buNone/>
              <a:defRPr sz="16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p:nvPr/>
        </p:nvSpPr>
        <p:spPr>
          <a:xfrm rot="-1142882">
            <a:off x="3047529" y="-441022"/>
            <a:ext cx="9413140" cy="6480158"/>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txBox="1"/>
          <p:nvPr>
            <p:ph hasCustomPrompt="1" type="title"/>
          </p:nvPr>
        </p:nvSpPr>
        <p:spPr>
          <a:xfrm>
            <a:off x="457200" y="1197526"/>
            <a:ext cx="55548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p:nvPr>
            <p:ph idx="1" type="body"/>
          </p:nvPr>
        </p:nvSpPr>
        <p:spPr>
          <a:xfrm>
            <a:off x="457200" y="2772226"/>
            <a:ext cx="5554800" cy="62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sz="1600"/>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5" name="Google Shape;55;p11"/>
          <p:cNvSpPr/>
          <p:nvPr/>
        </p:nvSpPr>
        <p:spPr>
          <a:xfrm rot="6001859">
            <a:off x="-1726715" y="-304219"/>
            <a:ext cx="6160674" cy="7368825"/>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1"/>
          <p:cNvSpPr/>
          <p:nvPr/>
        </p:nvSpPr>
        <p:spPr>
          <a:xfrm>
            <a:off x="3951988" y="-4845575"/>
            <a:ext cx="9837487" cy="6772417"/>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_1">
    <p:spTree>
      <p:nvGrpSpPr>
        <p:cNvPr id="59" name="Shape 59"/>
        <p:cNvGrpSpPr/>
        <p:nvPr/>
      </p:nvGrpSpPr>
      <p:grpSpPr>
        <a:xfrm>
          <a:off x="0" y="0"/>
          <a:ext cx="0" cy="0"/>
          <a:chOff x="0" y="0"/>
          <a:chExt cx="0" cy="0"/>
        </a:xfrm>
      </p:grpSpPr>
      <p:sp>
        <p:nvSpPr>
          <p:cNvPr id="60" name="Google Shape;6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l">
              <a:spcBef>
                <a:spcPts val="0"/>
              </a:spcBef>
              <a:spcAft>
                <a:spcPts val="0"/>
              </a:spcAft>
              <a:buNone/>
            </a:pPr>
            <a:fld id="{00000000-1234-1234-1234-123412341234}" type="slidenum">
              <a:rPr lang="en"/>
              <a:t>‹#›</a:t>
            </a:fld>
            <a:endParaRPr/>
          </a:p>
        </p:txBody>
      </p:sp>
      <p:sp>
        <p:nvSpPr>
          <p:cNvPr id="61" name="Google Shape;61;p13"/>
          <p:cNvSpPr/>
          <p:nvPr/>
        </p:nvSpPr>
        <p:spPr>
          <a:xfrm rot="-9632031">
            <a:off x="-740217" y="-2245951"/>
            <a:ext cx="4620022" cy="5276237"/>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
  <p:cSld name="CUSTOM">
    <p:spTree>
      <p:nvGrpSpPr>
        <p:cNvPr id="62" name="Shape 62"/>
        <p:cNvGrpSpPr/>
        <p:nvPr/>
      </p:nvGrpSpPr>
      <p:grpSpPr>
        <a:xfrm>
          <a:off x="0" y="0"/>
          <a:ext cx="0" cy="0"/>
          <a:chOff x="0" y="0"/>
          <a:chExt cx="0" cy="0"/>
        </a:xfrm>
      </p:grpSpPr>
      <p:sp>
        <p:nvSpPr>
          <p:cNvPr id="63" name="Google Shape;63;p14"/>
          <p:cNvSpPr txBox="1"/>
          <p:nvPr>
            <p:ph type="title"/>
          </p:nvPr>
        </p:nvSpPr>
        <p:spPr>
          <a:xfrm>
            <a:off x="457200" y="445025"/>
            <a:ext cx="8229600" cy="4845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sz="3000"/>
            </a:lvl1pPr>
            <a:lvl2pPr lvl="1">
              <a:spcBef>
                <a:spcPts val="0"/>
              </a:spcBef>
              <a:spcAft>
                <a:spcPts val="0"/>
              </a:spcAft>
              <a:buSzPts val="3000"/>
              <a:buNone/>
              <a:defRPr>
                <a:latin typeface="Ubuntu"/>
                <a:ea typeface="Ubuntu"/>
                <a:cs typeface="Ubuntu"/>
                <a:sym typeface="Ubuntu"/>
              </a:defRPr>
            </a:lvl2pPr>
            <a:lvl3pPr lvl="2">
              <a:spcBef>
                <a:spcPts val="0"/>
              </a:spcBef>
              <a:spcAft>
                <a:spcPts val="0"/>
              </a:spcAft>
              <a:buSzPts val="3000"/>
              <a:buNone/>
              <a:defRPr>
                <a:latin typeface="Ubuntu"/>
                <a:ea typeface="Ubuntu"/>
                <a:cs typeface="Ubuntu"/>
                <a:sym typeface="Ubuntu"/>
              </a:defRPr>
            </a:lvl3pPr>
            <a:lvl4pPr lvl="3">
              <a:spcBef>
                <a:spcPts val="0"/>
              </a:spcBef>
              <a:spcAft>
                <a:spcPts val="0"/>
              </a:spcAft>
              <a:buSzPts val="3000"/>
              <a:buNone/>
              <a:defRPr>
                <a:latin typeface="Ubuntu"/>
                <a:ea typeface="Ubuntu"/>
                <a:cs typeface="Ubuntu"/>
                <a:sym typeface="Ubuntu"/>
              </a:defRPr>
            </a:lvl4pPr>
            <a:lvl5pPr lvl="4">
              <a:spcBef>
                <a:spcPts val="0"/>
              </a:spcBef>
              <a:spcAft>
                <a:spcPts val="0"/>
              </a:spcAft>
              <a:buSzPts val="3000"/>
              <a:buNone/>
              <a:defRPr>
                <a:latin typeface="Ubuntu"/>
                <a:ea typeface="Ubuntu"/>
                <a:cs typeface="Ubuntu"/>
                <a:sym typeface="Ubuntu"/>
              </a:defRPr>
            </a:lvl5pPr>
            <a:lvl6pPr lvl="5">
              <a:spcBef>
                <a:spcPts val="0"/>
              </a:spcBef>
              <a:spcAft>
                <a:spcPts val="0"/>
              </a:spcAft>
              <a:buSzPts val="3000"/>
              <a:buNone/>
              <a:defRPr>
                <a:latin typeface="Ubuntu"/>
                <a:ea typeface="Ubuntu"/>
                <a:cs typeface="Ubuntu"/>
                <a:sym typeface="Ubuntu"/>
              </a:defRPr>
            </a:lvl6pPr>
            <a:lvl7pPr lvl="6">
              <a:spcBef>
                <a:spcPts val="0"/>
              </a:spcBef>
              <a:spcAft>
                <a:spcPts val="0"/>
              </a:spcAft>
              <a:buSzPts val="3000"/>
              <a:buNone/>
              <a:defRPr>
                <a:latin typeface="Ubuntu"/>
                <a:ea typeface="Ubuntu"/>
                <a:cs typeface="Ubuntu"/>
                <a:sym typeface="Ubuntu"/>
              </a:defRPr>
            </a:lvl7pPr>
            <a:lvl8pPr lvl="7">
              <a:spcBef>
                <a:spcPts val="0"/>
              </a:spcBef>
              <a:spcAft>
                <a:spcPts val="0"/>
              </a:spcAft>
              <a:buSzPts val="3000"/>
              <a:buNone/>
              <a:defRPr>
                <a:latin typeface="Ubuntu"/>
                <a:ea typeface="Ubuntu"/>
                <a:cs typeface="Ubuntu"/>
                <a:sym typeface="Ubuntu"/>
              </a:defRPr>
            </a:lvl8pPr>
            <a:lvl9pPr lvl="8">
              <a:spcBef>
                <a:spcPts val="0"/>
              </a:spcBef>
              <a:spcAft>
                <a:spcPts val="0"/>
              </a:spcAft>
              <a:buSzPts val="3000"/>
              <a:buNone/>
              <a:defRPr>
                <a:latin typeface="Ubuntu"/>
                <a:ea typeface="Ubuntu"/>
                <a:cs typeface="Ubuntu"/>
                <a:sym typeface="Ubuntu"/>
              </a:defRPr>
            </a:lvl9pPr>
          </a:lstStyle>
          <a:p/>
        </p:txBody>
      </p:sp>
      <p:sp>
        <p:nvSpPr>
          <p:cNvPr id="64" name="Google Shape;64;p14"/>
          <p:cNvSpPr/>
          <p:nvPr/>
        </p:nvSpPr>
        <p:spPr>
          <a:xfrm>
            <a:off x="1599750" y="1420825"/>
            <a:ext cx="1306200" cy="1307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4"/>
          <p:cNvSpPr/>
          <p:nvPr/>
        </p:nvSpPr>
        <p:spPr>
          <a:xfrm>
            <a:off x="3918900" y="1420825"/>
            <a:ext cx="1306200" cy="1307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p:nvPr/>
        </p:nvSpPr>
        <p:spPr>
          <a:xfrm>
            <a:off x="6238050" y="1420825"/>
            <a:ext cx="1306200" cy="1307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4"/>
          <p:cNvSpPr/>
          <p:nvPr/>
        </p:nvSpPr>
        <p:spPr>
          <a:xfrm>
            <a:off x="2742300" y="3219825"/>
            <a:ext cx="1306200" cy="1307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5061450" y="3219825"/>
            <a:ext cx="1306200" cy="1307700"/>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69" name="Shape 69"/>
        <p:cNvGrpSpPr/>
        <p:nvPr/>
      </p:nvGrpSpPr>
      <p:grpSpPr>
        <a:xfrm>
          <a:off x="0" y="0"/>
          <a:ext cx="0" cy="0"/>
          <a:chOff x="0" y="0"/>
          <a:chExt cx="0" cy="0"/>
        </a:xfrm>
      </p:grpSpPr>
      <p:sp>
        <p:nvSpPr>
          <p:cNvPr id="70" name="Google Shape;70;p15"/>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sz="3000"/>
            </a:lvl1pPr>
            <a:lvl2pPr lvl="1" algn="ctr">
              <a:spcBef>
                <a:spcPts val="0"/>
              </a:spcBef>
              <a:spcAft>
                <a:spcPts val="0"/>
              </a:spcAft>
              <a:buSzPts val="3000"/>
              <a:buFont typeface="Roboto Slab"/>
              <a:buNone/>
              <a:defRPr>
                <a:latin typeface="Roboto Slab"/>
                <a:ea typeface="Roboto Slab"/>
                <a:cs typeface="Roboto Slab"/>
                <a:sym typeface="Roboto Slab"/>
              </a:defRPr>
            </a:lvl2pPr>
            <a:lvl3pPr lvl="2" algn="ctr">
              <a:spcBef>
                <a:spcPts val="0"/>
              </a:spcBef>
              <a:spcAft>
                <a:spcPts val="0"/>
              </a:spcAft>
              <a:buSzPts val="3000"/>
              <a:buFont typeface="Roboto Slab"/>
              <a:buNone/>
              <a:defRPr>
                <a:latin typeface="Roboto Slab"/>
                <a:ea typeface="Roboto Slab"/>
                <a:cs typeface="Roboto Slab"/>
                <a:sym typeface="Roboto Slab"/>
              </a:defRPr>
            </a:lvl3pPr>
            <a:lvl4pPr lvl="3" algn="ctr">
              <a:spcBef>
                <a:spcPts val="0"/>
              </a:spcBef>
              <a:spcAft>
                <a:spcPts val="0"/>
              </a:spcAft>
              <a:buSzPts val="3000"/>
              <a:buFont typeface="Roboto Slab"/>
              <a:buNone/>
              <a:defRPr>
                <a:latin typeface="Roboto Slab"/>
                <a:ea typeface="Roboto Slab"/>
                <a:cs typeface="Roboto Slab"/>
                <a:sym typeface="Roboto Slab"/>
              </a:defRPr>
            </a:lvl4pPr>
            <a:lvl5pPr lvl="4" algn="ctr">
              <a:spcBef>
                <a:spcPts val="0"/>
              </a:spcBef>
              <a:spcAft>
                <a:spcPts val="0"/>
              </a:spcAft>
              <a:buSzPts val="3000"/>
              <a:buFont typeface="Roboto Slab"/>
              <a:buNone/>
              <a:defRPr>
                <a:latin typeface="Roboto Slab"/>
                <a:ea typeface="Roboto Slab"/>
                <a:cs typeface="Roboto Slab"/>
                <a:sym typeface="Roboto Slab"/>
              </a:defRPr>
            </a:lvl5pPr>
            <a:lvl6pPr lvl="5" algn="ctr">
              <a:spcBef>
                <a:spcPts val="0"/>
              </a:spcBef>
              <a:spcAft>
                <a:spcPts val="0"/>
              </a:spcAft>
              <a:buSzPts val="3000"/>
              <a:buFont typeface="Roboto Slab"/>
              <a:buNone/>
              <a:defRPr>
                <a:latin typeface="Roboto Slab"/>
                <a:ea typeface="Roboto Slab"/>
                <a:cs typeface="Roboto Slab"/>
                <a:sym typeface="Roboto Slab"/>
              </a:defRPr>
            </a:lvl6pPr>
            <a:lvl7pPr lvl="6" algn="ctr">
              <a:spcBef>
                <a:spcPts val="0"/>
              </a:spcBef>
              <a:spcAft>
                <a:spcPts val="0"/>
              </a:spcAft>
              <a:buSzPts val="3000"/>
              <a:buFont typeface="Roboto Slab"/>
              <a:buNone/>
              <a:defRPr>
                <a:latin typeface="Roboto Slab"/>
                <a:ea typeface="Roboto Slab"/>
                <a:cs typeface="Roboto Slab"/>
                <a:sym typeface="Roboto Slab"/>
              </a:defRPr>
            </a:lvl7pPr>
            <a:lvl8pPr lvl="7" algn="ctr">
              <a:spcBef>
                <a:spcPts val="0"/>
              </a:spcBef>
              <a:spcAft>
                <a:spcPts val="0"/>
              </a:spcAft>
              <a:buSzPts val="3000"/>
              <a:buFont typeface="Roboto Slab"/>
              <a:buNone/>
              <a:defRPr>
                <a:latin typeface="Roboto Slab"/>
                <a:ea typeface="Roboto Slab"/>
                <a:cs typeface="Roboto Slab"/>
                <a:sym typeface="Roboto Slab"/>
              </a:defRPr>
            </a:lvl8pPr>
            <a:lvl9pPr lvl="8"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71" name="Google Shape;71;p15"/>
          <p:cNvSpPr/>
          <p:nvPr/>
        </p:nvSpPr>
        <p:spPr>
          <a:xfrm rot="-7531753">
            <a:off x="-1055188" y="-2420408"/>
            <a:ext cx="4167357" cy="4586370"/>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432133">
            <a:off x="6060531" y="3892529"/>
            <a:ext cx="3850151" cy="3505814"/>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2">
    <p:spTree>
      <p:nvGrpSpPr>
        <p:cNvPr id="73" name="Shape 73"/>
        <p:cNvGrpSpPr/>
        <p:nvPr/>
      </p:nvGrpSpPr>
      <p:grpSpPr>
        <a:xfrm>
          <a:off x="0" y="0"/>
          <a:ext cx="0" cy="0"/>
          <a:chOff x="0" y="0"/>
          <a:chExt cx="0" cy="0"/>
        </a:xfrm>
      </p:grpSpPr>
      <p:sp>
        <p:nvSpPr>
          <p:cNvPr id="74" name="Google Shape;74;p16"/>
          <p:cNvSpPr txBox="1"/>
          <p:nvPr>
            <p:ph type="title"/>
          </p:nvPr>
        </p:nvSpPr>
        <p:spPr>
          <a:xfrm>
            <a:off x="1620150" y="1739138"/>
            <a:ext cx="5903700" cy="1129200"/>
          </a:xfrm>
          <a:prstGeom prst="rect">
            <a:avLst/>
          </a:prstGeom>
        </p:spPr>
        <p:txBody>
          <a:bodyPr anchorCtr="0" anchor="t" bIns="91425" lIns="91425" spcFirstLastPara="1" rIns="91425" wrap="square" tIns="91425">
            <a:noAutofit/>
          </a:bodyPr>
          <a:lstStyle>
            <a:lvl1pPr lvl="0" algn="ctr">
              <a:spcBef>
                <a:spcPts val="0"/>
              </a:spcBef>
              <a:spcAft>
                <a:spcPts val="0"/>
              </a:spcAft>
              <a:buSzPts val="2000"/>
              <a:buNone/>
              <a:defRPr sz="2000">
                <a:latin typeface="Open Sans"/>
                <a:ea typeface="Open Sans"/>
                <a:cs typeface="Open Sans"/>
                <a:sym typeface="Open Sans"/>
              </a:defRPr>
            </a:lvl1pPr>
            <a:lvl2pPr lvl="1" algn="ctr">
              <a:spcBef>
                <a:spcPts val="0"/>
              </a:spcBef>
              <a:spcAft>
                <a:spcPts val="0"/>
              </a:spcAft>
              <a:buSzPts val="3000"/>
              <a:buNone/>
              <a:defRPr>
                <a:latin typeface="Open Sans"/>
                <a:ea typeface="Open Sans"/>
                <a:cs typeface="Open Sans"/>
                <a:sym typeface="Open Sans"/>
              </a:defRPr>
            </a:lvl2pPr>
            <a:lvl3pPr lvl="2" algn="ctr">
              <a:spcBef>
                <a:spcPts val="0"/>
              </a:spcBef>
              <a:spcAft>
                <a:spcPts val="0"/>
              </a:spcAft>
              <a:buSzPts val="3000"/>
              <a:buNone/>
              <a:defRPr>
                <a:latin typeface="Open Sans"/>
                <a:ea typeface="Open Sans"/>
                <a:cs typeface="Open Sans"/>
                <a:sym typeface="Open Sans"/>
              </a:defRPr>
            </a:lvl3pPr>
            <a:lvl4pPr lvl="3" algn="ctr">
              <a:spcBef>
                <a:spcPts val="0"/>
              </a:spcBef>
              <a:spcAft>
                <a:spcPts val="0"/>
              </a:spcAft>
              <a:buSzPts val="3000"/>
              <a:buNone/>
              <a:defRPr>
                <a:latin typeface="Open Sans"/>
                <a:ea typeface="Open Sans"/>
                <a:cs typeface="Open Sans"/>
                <a:sym typeface="Open Sans"/>
              </a:defRPr>
            </a:lvl4pPr>
            <a:lvl5pPr lvl="4" algn="ctr">
              <a:spcBef>
                <a:spcPts val="0"/>
              </a:spcBef>
              <a:spcAft>
                <a:spcPts val="0"/>
              </a:spcAft>
              <a:buSzPts val="3000"/>
              <a:buNone/>
              <a:defRPr>
                <a:latin typeface="Open Sans"/>
                <a:ea typeface="Open Sans"/>
                <a:cs typeface="Open Sans"/>
                <a:sym typeface="Open Sans"/>
              </a:defRPr>
            </a:lvl5pPr>
            <a:lvl6pPr lvl="5" algn="ctr">
              <a:spcBef>
                <a:spcPts val="0"/>
              </a:spcBef>
              <a:spcAft>
                <a:spcPts val="0"/>
              </a:spcAft>
              <a:buSzPts val="3000"/>
              <a:buNone/>
              <a:defRPr>
                <a:latin typeface="Open Sans"/>
                <a:ea typeface="Open Sans"/>
                <a:cs typeface="Open Sans"/>
                <a:sym typeface="Open Sans"/>
              </a:defRPr>
            </a:lvl6pPr>
            <a:lvl7pPr lvl="6" algn="ctr">
              <a:spcBef>
                <a:spcPts val="0"/>
              </a:spcBef>
              <a:spcAft>
                <a:spcPts val="0"/>
              </a:spcAft>
              <a:buSzPts val="3000"/>
              <a:buNone/>
              <a:defRPr>
                <a:latin typeface="Open Sans"/>
                <a:ea typeface="Open Sans"/>
                <a:cs typeface="Open Sans"/>
                <a:sym typeface="Open Sans"/>
              </a:defRPr>
            </a:lvl7pPr>
            <a:lvl8pPr lvl="7" algn="ctr">
              <a:spcBef>
                <a:spcPts val="0"/>
              </a:spcBef>
              <a:spcAft>
                <a:spcPts val="0"/>
              </a:spcAft>
              <a:buSzPts val="3000"/>
              <a:buNone/>
              <a:defRPr>
                <a:latin typeface="Open Sans"/>
                <a:ea typeface="Open Sans"/>
                <a:cs typeface="Open Sans"/>
                <a:sym typeface="Open Sans"/>
              </a:defRPr>
            </a:lvl8pPr>
            <a:lvl9pPr lvl="8" algn="ctr">
              <a:spcBef>
                <a:spcPts val="0"/>
              </a:spcBef>
              <a:spcAft>
                <a:spcPts val="0"/>
              </a:spcAft>
              <a:buSzPts val="3000"/>
              <a:buNone/>
              <a:defRPr>
                <a:latin typeface="Open Sans"/>
                <a:ea typeface="Open Sans"/>
                <a:cs typeface="Open Sans"/>
                <a:sym typeface="Open Sans"/>
              </a:defRPr>
            </a:lvl9pPr>
          </a:lstStyle>
          <a:p/>
        </p:txBody>
      </p:sp>
      <p:sp>
        <p:nvSpPr>
          <p:cNvPr id="75" name="Google Shape;75;p16"/>
          <p:cNvSpPr txBox="1"/>
          <p:nvPr>
            <p:ph idx="1" type="subTitle"/>
          </p:nvPr>
        </p:nvSpPr>
        <p:spPr>
          <a:xfrm>
            <a:off x="1620150" y="2960638"/>
            <a:ext cx="5903700" cy="443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 name="Google Shape;76;p16"/>
          <p:cNvSpPr/>
          <p:nvPr/>
        </p:nvSpPr>
        <p:spPr>
          <a:xfrm rot="-9388082">
            <a:off x="-1143081" y="-588681"/>
            <a:ext cx="9612308" cy="6320856"/>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3">
    <p:spTree>
      <p:nvGrpSpPr>
        <p:cNvPr id="77" name="Shape 77"/>
        <p:cNvGrpSpPr/>
        <p:nvPr/>
      </p:nvGrpSpPr>
      <p:grpSpPr>
        <a:xfrm>
          <a:off x="0" y="0"/>
          <a:ext cx="0" cy="0"/>
          <a:chOff x="0" y="0"/>
          <a:chExt cx="0" cy="0"/>
        </a:xfrm>
      </p:grpSpPr>
      <p:sp>
        <p:nvSpPr>
          <p:cNvPr id="78" name="Google Shape;78;p17"/>
          <p:cNvSpPr txBox="1"/>
          <p:nvPr>
            <p:ph type="title"/>
          </p:nvPr>
        </p:nvSpPr>
        <p:spPr>
          <a:xfrm>
            <a:off x="4815300" y="1598100"/>
            <a:ext cx="38715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79" name="Google Shape;79;p17"/>
          <p:cNvSpPr txBox="1"/>
          <p:nvPr>
            <p:ph idx="1" type="subTitle"/>
          </p:nvPr>
        </p:nvSpPr>
        <p:spPr>
          <a:xfrm>
            <a:off x="4815300" y="2793300"/>
            <a:ext cx="3871500" cy="904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80" name="Google Shape;80;p17"/>
          <p:cNvSpPr/>
          <p:nvPr/>
        </p:nvSpPr>
        <p:spPr>
          <a:xfrm>
            <a:off x="-3911925" y="-1132300"/>
            <a:ext cx="9413034" cy="6480137"/>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
  <p:cSld name="CUSTOM_25">
    <p:spTree>
      <p:nvGrpSpPr>
        <p:cNvPr id="81" name="Shape 81"/>
        <p:cNvGrpSpPr/>
        <p:nvPr/>
      </p:nvGrpSpPr>
      <p:grpSpPr>
        <a:xfrm>
          <a:off x="0" y="0"/>
          <a:ext cx="0" cy="0"/>
          <a:chOff x="0" y="0"/>
          <a:chExt cx="0" cy="0"/>
        </a:xfrm>
      </p:grpSpPr>
      <p:sp>
        <p:nvSpPr>
          <p:cNvPr id="82" name="Google Shape;82;p18"/>
          <p:cNvSpPr txBox="1"/>
          <p:nvPr>
            <p:ph type="title"/>
          </p:nvPr>
        </p:nvSpPr>
        <p:spPr>
          <a:xfrm>
            <a:off x="361950" y="727575"/>
            <a:ext cx="3449400" cy="442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3" name="Google Shape;83;p18"/>
          <p:cNvSpPr txBox="1"/>
          <p:nvPr>
            <p:ph idx="1" type="subTitle"/>
          </p:nvPr>
        </p:nvSpPr>
        <p:spPr>
          <a:xfrm>
            <a:off x="361953" y="3335775"/>
            <a:ext cx="2861400" cy="79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4">
    <p:spTree>
      <p:nvGrpSpPr>
        <p:cNvPr id="84" name="Shape 84"/>
        <p:cNvGrpSpPr/>
        <p:nvPr/>
      </p:nvGrpSpPr>
      <p:grpSpPr>
        <a:xfrm>
          <a:off x="0" y="0"/>
          <a:ext cx="0" cy="0"/>
          <a:chOff x="0" y="0"/>
          <a:chExt cx="0" cy="0"/>
        </a:xfrm>
      </p:grpSpPr>
      <p:sp>
        <p:nvSpPr>
          <p:cNvPr id="85" name="Google Shape;85;p19"/>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86" name="Google Shape;86;p19"/>
          <p:cNvSpPr txBox="1"/>
          <p:nvPr>
            <p:ph idx="2" type="title"/>
          </p:nvPr>
        </p:nvSpPr>
        <p:spPr>
          <a:xfrm>
            <a:off x="624938" y="2569157"/>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7" name="Google Shape;87;p19"/>
          <p:cNvSpPr txBox="1"/>
          <p:nvPr>
            <p:ph idx="1" type="subTitle"/>
          </p:nvPr>
        </p:nvSpPr>
        <p:spPr>
          <a:xfrm>
            <a:off x="624938" y="2937471"/>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8" name="Google Shape;88;p19"/>
          <p:cNvSpPr txBox="1"/>
          <p:nvPr>
            <p:ph idx="3" type="title"/>
          </p:nvPr>
        </p:nvSpPr>
        <p:spPr>
          <a:xfrm>
            <a:off x="3393318" y="2569158"/>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89" name="Google Shape;89;p19"/>
          <p:cNvSpPr txBox="1"/>
          <p:nvPr>
            <p:ph idx="4" type="subTitle"/>
          </p:nvPr>
        </p:nvSpPr>
        <p:spPr>
          <a:xfrm>
            <a:off x="3393318" y="2937472"/>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0" name="Google Shape;90;p19"/>
          <p:cNvSpPr txBox="1"/>
          <p:nvPr>
            <p:ph idx="5" type="title"/>
          </p:nvPr>
        </p:nvSpPr>
        <p:spPr>
          <a:xfrm>
            <a:off x="6169460" y="2564130"/>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91" name="Google Shape;91;p19"/>
          <p:cNvSpPr txBox="1"/>
          <p:nvPr>
            <p:ph idx="6" type="subTitle"/>
          </p:nvPr>
        </p:nvSpPr>
        <p:spPr>
          <a:xfrm>
            <a:off x="6169460" y="2932445"/>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2" name="Google Shape;92;p19"/>
          <p:cNvSpPr/>
          <p:nvPr/>
        </p:nvSpPr>
        <p:spPr>
          <a:xfrm rot="-639695">
            <a:off x="4295751" y="1155879"/>
            <a:ext cx="6642431" cy="4732714"/>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23">
    <p:spTree>
      <p:nvGrpSpPr>
        <p:cNvPr id="93" name="Shape 93"/>
        <p:cNvGrpSpPr/>
        <p:nvPr/>
      </p:nvGrpSpPr>
      <p:grpSpPr>
        <a:xfrm>
          <a:off x="0" y="0"/>
          <a:ext cx="0" cy="0"/>
          <a:chOff x="0" y="0"/>
          <a:chExt cx="0" cy="0"/>
        </a:xfrm>
      </p:grpSpPr>
      <p:sp>
        <p:nvSpPr>
          <p:cNvPr id="94" name="Google Shape;94;p20"/>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95" name="Google Shape;95;p20"/>
          <p:cNvSpPr/>
          <p:nvPr/>
        </p:nvSpPr>
        <p:spPr>
          <a:xfrm rot="6809632">
            <a:off x="-1246010" y="3208962"/>
            <a:ext cx="3850237" cy="4485131"/>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0"/>
          <p:cNvSpPr/>
          <p:nvPr/>
        </p:nvSpPr>
        <p:spPr>
          <a:xfrm>
            <a:off x="7198000" y="-2323749"/>
            <a:ext cx="3850094" cy="3904090"/>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14" name="Google Shape;14;p3"/>
          <p:cNvSpPr txBox="1"/>
          <p:nvPr>
            <p:ph type="title"/>
          </p:nvPr>
        </p:nvSpPr>
        <p:spPr>
          <a:xfrm>
            <a:off x="4815300" y="1973225"/>
            <a:ext cx="3871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5" name="Google Shape;15;p3"/>
          <p:cNvSpPr txBox="1"/>
          <p:nvPr>
            <p:ph idx="1" type="subTitle"/>
          </p:nvPr>
        </p:nvSpPr>
        <p:spPr>
          <a:xfrm>
            <a:off x="4815300" y="2570575"/>
            <a:ext cx="3871500" cy="904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6" name="Google Shape;16;p3"/>
          <p:cNvSpPr/>
          <p:nvPr/>
        </p:nvSpPr>
        <p:spPr>
          <a:xfrm rot="-6028843">
            <a:off x="2281432" y="-446375"/>
            <a:ext cx="9412637" cy="5819028"/>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5">
    <p:spTree>
      <p:nvGrpSpPr>
        <p:cNvPr id="97" name="Shape 97"/>
        <p:cNvGrpSpPr/>
        <p:nvPr/>
      </p:nvGrpSpPr>
      <p:grpSpPr>
        <a:xfrm>
          <a:off x="0" y="0"/>
          <a:ext cx="0" cy="0"/>
          <a:chOff x="0" y="0"/>
          <a:chExt cx="0" cy="0"/>
        </a:xfrm>
      </p:grpSpPr>
      <p:sp>
        <p:nvSpPr>
          <p:cNvPr id="98" name="Google Shape;98;p21"/>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99" name="Google Shape;99;p21"/>
          <p:cNvSpPr/>
          <p:nvPr/>
        </p:nvSpPr>
        <p:spPr>
          <a:xfrm>
            <a:off x="1178300" y="1937340"/>
            <a:ext cx="1949187" cy="1242779"/>
          </a:xfrm>
          <a:custGeom>
            <a:rect b="b" l="l" r="r" t="t"/>
            <a:pathLst>
              <a:path extrusionOk="0" h="26459" w="44469">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1"/>
          <p:cNvSpPr/>
          <p:nvPr/>
        </p:nvSpPr>
        <p:spPr>
          <a:xfrm>
            <a:off x="1905198" y="3154507"/>
            <a:ext cx="495439" cy="278814"/>
          </a:xfrm>
          <a:custGeom>
            <a:rect b="b" l="l" r="r" t="t"/>
            <a:pathLst>
              <a:path extrusionOk="0" h="5936" w="11303">
                <a:moveTo>
                  <a:pt x="1" y="1"/>
                </a:moveTo>
                <a:lnTo>
                  <a:pt x="5742" y="5935"/>
                </a:lnTo>
                <a:lnTo>
                  <a:pt x="11302"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21"/>
          <p:cNvSpPr/>
          <p:nvPr/>
        </p:nvSpPr>
        <p:spPr>
          <a:xfrm>
            <a:off x="3597414" y="1937351"/>
            <a:ext cx="1949187" cy="1242779"/>
          </a:xfrm>
          <a:custGeom>
            <a:rect b="b" l="l" r="r" t="t"/>
            <a:pathLst>
              <a:path extrusionOk="0" h="26459" w="44469">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1"/>
          <p:cNvSpPr/>
          <p:nvPr/>
        </p:nvSpPr>
        <p:spPr>
          <a:xfrm>
            <a:off x="4324311" y="3154517"/>
            <a:ext cx="495439" cy="278814"/>
          </a:xfrm>
          <a:custGeom>
            <a:rect b="b" l="l" r="r" t="t"/>
            <a:pathLst>
              <a:path extrusionOk="0" h="5936" w="11303">
                <a:moveTo>
                  <a:pt x="1" y="1"/>
                </a:moveTo>
                <a:lnTo>
                  <a:pt x="5742" y="5935"/>
                </a:lnTo>
                <a:lnTo>
                  <a:pt x="1130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1"/>
          <p:cNvSpPr/>
          <p:nvPr/>
        </p:nvSpPr>
        <p:spPr>
          <a:xfrm>
            <a:off x="6016491" y="1937326"/>
            <a:ext cx="1949187" cy="1242779"/>
          </a:xfrm>
          <a:custGeom>
            <a:rect b="b" l="l" r="r" t="t"/>
            <a:pathLst>
              <a:path extrusionOk="0" h="26459" w="44469">
                <a:moveTo>
                  <a:pt x="3591" y="0"/>
                </a:moveTo>
                <a:cubicBezTo>
                  <a:pt x="1596" y="0"/>
                  <a:pt x="1" y="1608"/>
                  <a:pt x="1" y="3590"/>
                </a:cubicBezTo>
                <a:lnTo>
                  <a:pt x="1" y="22869"/>
                </a:lnTo>
                <a:cubicBezTo>
                  <a:pt x="1" y="24863"/>
                  <a:pt x="1596" y="26458"/>
                  <a:pt x="3591" y="26458"/>
                </a:cubicBezTo>
                <a:lnTo>
                  <a:pt x="40879" y="26458"/>
                </a:lnTo>
                <a:cubicBezTo>
                  <a:pt x="42873" y="26458"/>
                  <a:pt x="44468" y="24863"/>
                  <a:pt x="44468" y="22869"/>
                </a:cubicBezTo>
                <a:lnTo>
                  <a:pt x="44468" y="3590"/>
                </a:lnTo>
                <a:cubicBezTo>
                  <a:pt x="44468" y="1608"/>
                  <a:pt x="42873" y="0"/>
                  <a:pt x="4087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1"/>
          <p:cNvSpPr/>
          <p:nvPr/>
        </p:nvSpPr>
        <p:spPr>
          <a:xfrm>
            <a:off x="6743388" y="3154493"/>
            <a:ext cx="495439" cy="278814"/>
          </a:xfrm>
          <a:custGeom>
            <a:rect b="b" l="l" r="r" t="t"/>
            <a:pathLst>
              <a:path extrusionOk="0" h="5936" w="11303">
                <a:moveTo>
                  <a:pt x="1" y="1"/>
                </a:moveTo>
                <a:lnTo>
                  <a:pt x="5742" y="5935"/>
                </a:lnTo>
                <a:lnTo>
                  <a:pt x="1130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6">
    <p:spTree>
      <p:nvGrpSpPr>
        <p:cNvPr id="105" name="Shape 105"/>
        <p:cNvGrpSpPr/>
        <p:nvPr/>
      </p:nvGrpSpPr>
      <p:grpSpPr>
        <a:xfrm>
          <a:off x="0" y="0"/>
          <a:ext cx="0" cy="0"/>
          <a:chOff x="0" y="0"/>
          <a:chExt cx="0" cy="0"/>
        </a:xfrm>
      </p:grpSpPr>
      <p:sp>
        <p:nvSpPr>
          <p:cNvPr id="106" name="Google Shape;106;p22"/>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7">
    <p:spTree>
      <p:nvGrpSpPr>
        <p:cNvPr id="107" name="Shape 107"/>
        <p:cNvGrpSpPr/>
        <p:nvPr/>
      </p:nvGrpSpPr>
      <p:grpSpPr>
        <a:xfrm>
          <a:off x="0" y="0"/>
          <a:ext cx="0" cy="0"/>
          <a:chOff x="0" y="0"/>
          <a:chExt cx="0" cy="0"/>
        </a:xfrm>
      </p:grpSpPr>
      <p:sp>
        <p:nvSpPr>
          <p:cNvPr id="108" name="Google Shape;108;p23"/>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8">
    <p:spTree>
      <p:nvGrpSpPr>
        <p:cNvPr id="109" name="Shape 109"/>
        <p:cNvGrpSpPr/>
        <p:nvPr/>
      </p:nvGrpSpPr>
      <p:grpSpPr>
        <a:xfrm>
          <a:off x="0" y="0"/>
          <a:ext cx="0" cy="0"/>
          <a:chOff x="0" y="0"/>
          <a:chExt cx="0" cy="0"/>
        </a:xfrm>
      </p:grpSpPr>
      <p:sp>
        <p:nvSpPr>
          <p:cNvPr id="110" name="Google Shape;110;p24"/>
          <p:cNvSpPr txBox="1"/>
          <p:nvPr>
            <p:ph type="title"/>
          </p:nvPr>
        </p:nvSpPr>
        <p:spPr>
          <a:xfrm>
            <a:off x="4815300" y="1973225"/>
            <a:ext cx="3871500" cy="5727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11" name="Google Shape;111;p24"/>
          <p:cNvSpPr txBox="1"/>
          <p:nvPr>
            <p:ph idx="1" type="subTitle"/>
          </p:nvPr>
        </p:nvSpPr>
        <p:spPr>
          <a:xfrm>
            <a:off x="4815300" y="3159224"/>
            <a:ext cx="3871500" cy="904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12" name="Google Shape;112;p24"/>
          <p:cNvSpPr/>
          <p:nvPr/>
        </p:nvSpPr>
        <p:spPr>
          <a:xfrm>
            <a:off x="4018500" y="-1492075"/>
            <a:ext cx="8875013" cy="6701828"/>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9">
    <p:spTree>
      <p:nvGrpSpPr>
        <p:cNvPr id="113" name="Shape 113"/>
        <p:cNvGrpSpPr/>
        <p:nvPr/>
      </p:nvGrpSpPr>
      <p:grpSpPr>
        <a:xfrm>
          <a:off x="0" y="0"/>
          <a:ext cx="0" cy="0"/>
          <a:chOff x="0" y="0"/>
          <a:chExt cx="0" cy="0"/>
        </a:xfrm>
      </p:grpSpPr>
      <p:sp>
        <p:nvSpPr>
          <p:cNvPr id="114" name="Google Shape;114;p25"/>
          <p:cNvSpPr txBox="1"/>
          <p:nvPr>
            <p:ph type="title"/>
          </p:nvPr>
        </p:nvSpPr>
        <p:spPr>
          <a:xfrm>
            <a:off x="457200" y="2259475"/>
            <a:ext cx="18885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atin typeface="Open Sans"/>
                <a:ea typeface="Open Sans"/>
                <a:cs typeface="Open Sans"/>
                <a:sym typeface="Open Sans"/>
              </a:defRPr>
            </a:lvl1pPr>
            <a:lvl2pPr lvl="1">
              <a:spcBef>
                <a:spcPts val="0"/>
              </a:spcBef>
              <a:spcAft>
                <a:spcPts val="0"/>
              </a:spcAft>
              <a:buSzPts val="3000"/>
              <a:buNone/>
              <a:defRPr>
                <a:latin typeface="Open Sans"/>
                <a:ea typeface="Open Sans"/>
                <a:cs typeface="Open Sans"/>
                <a:sym typeface="Open Sans"/>
              </a:defRPr>
            </a:lvl2pPr>
            <a:lvl3pPr lvl="2">
              <a:spcBef>
                <a:spcPts val="0"/>
              </a:spcBef>
              <a:spcAft>
                <a:spcPts val="0"/>
              </a:spcAft>
              <a:buSzPts val="3000"/>
              <a:buNone/>
              <a:defRPr>
                <a:latin typeface="Open Sans"/>
                <a:ea typeface="Open Sans"/>
                <a:cs typeface="Open Sans"/>
                <a:sym typeface="Open Sans"/>
              </a:defRPr>
            </a:lvl3pPr>
            <a:lvl4pPr lvl="3">
              <a:spcBef>
                <a:spcPts val="0"/>
              </a:spcBef>
              <a:spcAft>
                <a:spcPts val="0"/>
              </a:spcAft>
              <a:buSzPts val="3000"/>
              <a:buNone/>
              <a:defRPr>
                <a:latin typeface="Open Sans"/>
                <a:ea typeface="Open Sans"/>
                <a:cs typeface="Open Sans"/>
                <a:sym typeface="Open Sans"/>
              </a:defRPr>
            </a:lvl4pPr>
            <a:lvl5pPr lvl="4">
              <a:spcBef>
                <a:spcPts val="0"/>
              </a:spcBef>
              <a:spcAft>
                <a:spcPts val="0"/>
              </a:spcAft>
              <a:buSzPts val="3000"/>
              <a:buNone/>
              <a:defRPr>
                <a:latin typeface="Open Sans"/>
                <a:ea typeface="Open Sans"/>
                <a:cs typeface="Open Sans"/>
                <a:sym typeface="Open Sans"/>
              </a:defRPr>
            </a:lvl5pPr>
            <a:lvl6pPr lvl="5">
              <a:spcBef>
                <a:spcPts val="0"/>
              </a:spcBef>
              <a:spcAft>
                <a:spcPts val="0"/>
              </a:spcAft>
              <a:buSzPts val="3000"/>
              <a:buNone/>
              <a:defRPr>
                <a:latin typeface="Open Sans"/>
                <a:ea typeface="Open Sans"/>
                <a:cs typeface="Open Sans"/>
                <a:sym typeface="Open Sans"/>
              </a:defRPr>
            </a:lvl6pPr>
            <a:lvl7pPr lvl="6">
              <a:spcBef>
                <a:spcPts val="0"/>
              </a:spcBef>
              <a:spcAft>
                <a:spcPts val="0"/>
              </a:spcAft>
              <a:buSzPts val="3000"/>
              <a:buNone/>
              <a:defRPr>
                <a:latin typeface="Open Sans"/>
                <a:ea typeface="Open Sans"/>
                <a:cs typeface="Open Sans"/>
                <a:sym typeface="Open Sans"/>
              </a:defRPr>
            </a:lvl7pPr>
            <a:lvl8pPr lvl="7">
              <a:spcBef>
                <a:spcPts val="0"/>
              </a:spcBef>
              <a:spcAft>
                <a:spcPts val="0"/>
              </a:spcAft>
              <a:buSzPts val="3000"/>
              <a:buNone/>
              <a:defRPr>
                <a:latin typeface="Open Sans"/>
                <a:ea typeface="Open Sans"/>
                <a:cs typeface="Open Sans"/>
                <a:sym typeface="Open Sans"/>
              </a:defRPr>
            </a:lvl8pPr>
            <a:lvl9pPr lvl="8">
              <a:spcBef>
                <a:spcPts val="0"/>
              </a:spcBef>
              <a:spcAft>
                <a:spcPts val="0"/>
              </a:spcAft>
              <a:buSzPts val="3000"/>
              <a:buNone/>
              <a:defRPr>
                <a:latin typeface="Open Sans"/>
                <a:ea typeface="Open Sans"/>
                <a:cs typeface="Open Sans"/>
                <a:sym typeface="Open Sans"/>
              </a:defRPr>
            </a:lvl9pPr>
          </a:lstStyle>
          <a:p/>
        </p:txBody>
      </p:sp>
      <p:sp>
        <p:nvSpPr>
          <p:cNvPr id="115" name="Google Shape;115;p25"/>
          <p:cNvSpPr txBox="1"/>
          <p:nvPr>
            <p:ph idx="2" type="title"/>
          </p:nvPr>
        </p:nvSpPr>
        <p:spPr>
          <a:xfrm>
            <a:off x="2302750" y="3648183"/>
            <a:ext cx="14907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6" name="Google Shape;116;p25"/>
          <p:cNvSpPr txBox="1"/>
          <p:nvPr>
            <p:ph idx="1" type="subTitle"/>
          </p:nvPr>
        </p:nvSpPr>
        <p:spPr>
          <a:xfrm>
            <a:off x="2302750" y="4016933"/>
            <a:ext cx="14907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7" name="Google Shape;117;p25"/>
          <p:cNvSpPr txBox="1"/>
          <p:nvPr>
            <p:ph idx="3" type="title"/>
          </p:nvPr>
        </p:nvSpPr>
        <p:spPr>
          <a:xfrm>
            <a:off x="3566623" y="488950"/>
            <a:ext cx="14907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18" name="Google Shape;118;p25"/>
          <p:cNvSpPr txBox="1"/>
          <p:nvPr>
            <p:ph idx="4" type="subTitle"/>
          </p:nvPr>
        </p:nvSpPr>
        <p:spPr>
          <a:xfrm>
            <a:off x="3566623" y="830095"/>
            <a:ext cx="14907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19" name="Google Shape;119;p25"/>
          <p:cNvSpPr txBox="1"/>
          <p:nvPr>
            <p:ph idx="5" type="title"/>
          </p:nvPr>
        </p:nvSpPr>
        <p:spPr>
          <a:xfrm>
            <a:off x="4749702" y="3647822"/>
            <a:ext cx="14907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0" name="Google Shape;120;p25"/>
          <p:cNvSpPr txBox="1"/>
          <p:nvPr>
            <p:ph idx="6" type="subTitle"/>
          </p:nvPr>
        </p:nvSpPr>
        <p:spPr>
          <a:xfrm>
            <a:off x="4749702" y="3988966"/>
            <a:ext cx="14907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1" name="Google Shape;121;p25"/>
          <p:cNvSpPr txBox="1"/>
          <p:nvPr>
            <p:ph idx="7" type="title"/>
          </p:nvPr>
        </p:nvSpPr>
        <p:spPr>
          <a:xfrm>
            <a:off x="5998592" y="488949"/>
            <a:ext cx="14907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2" name="Google Shape;122;p25"/>
          <p:cNvSpPr txBox="1"/>
          <p:nvPr>
            <p:ph idx="8" type="subTitle"/>
          </p:nvPr>
        </p:nvSpPr>
        <p:spPr>
          <a:xfrm>
            <a:off x="5853850" y="830095"/>
            <a:ext cx="17802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3" name="Google Shape;123;p25"/>
          <p:cNvSpPr txBox="1"/>
          <p:nvPr>
            <p:ph idx="9" type="title"/>
          </p:nvPr>
        </p:nvSpPr>
        <p:spPr>
          <a:xfrm>
            <a:off x="7196642" y="3647817"/>
            <a:ext cx="14907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24" name="Google Shape;124;p25"/>
          <p:cNvSpPr txBox="1"/>
          <p:nvPr>
            <p:ph idx="13" type="subTitle"/>
          </p:nvPr>
        </p:nvSpPr>
        <p:spPr>
          <a:xfrm>
            <a:off x="7196642" y="3988963"/>
            <a:ext cx="14907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0">
    <p:spTree>
      <p:nvGrpSpPr>
        <p:cNvPr id="125" name="Shape 125"/>
        <p:cNvGrpSpPr/>
        <p:nvPr/>
      </p:nvGrpSpPr>
      <p:grpSpPr>
        <a:xfrm>
          <a:off x="0" y="0"/>
          <a:ext cx="0" cy="0"/>
          <a:chOff x="0" y="0"/>
          <a:chExt cx="0" cy="0"/>
        </a:xfrm>
      </p:grpSpPr>
      <p:sp>
        <p:nvSpPr>
          <p:cNvPr id="126" name="Google Shape;126;p26"/>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1">
    <p:spTree>
      <p:nvGrpSpPr>
        <p:cNvPr id="127" name="Shape 127"/>
        <p:cNvGrpSpPr/>
        <p:nvPr/>
      </p:nvGrpSpPr>
      <p:grpSpPr>
        <a:xfrm>
          <a:off x="0" y="0"/>
          <a:ext cx="0" cy="0"/>
          <a:chOff x="0" y="0"/>
          <a:chExt cx="0" cy="0"/>
        </a:xfrm>
      </p:grpSpPr>
      <p:sp>
        <p:nvSpPr>
          <p:cNvPr id="128" name="Google Shape;128;p27"/>
          <p:cNvSpPr txBox="1"/>
          <p:nvPr>
            <p:ph type="title"/>
          </p:nvPr>
        </p:nvSpPr>
        <p:spPr>
          <a:xfrm>
            <a:off x="4815309" y="1871700"/>
            <a:ext cx="3871500" cy="1400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29" name="Google Shape;129;p27"/>
          <p:cNvSpPr txBox="1"/>
          <p:nvPr>
            <p:ph idx="1" type="subTitle"/>
          </p:nvPr>
        </p:nvSpPr>
        <p:spPr>
          <a:xfrm>
            <a:off x="4815300" y="3065475"/>
            <a:ext cx="3871500" cy="67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30" name="Google Shape;130;p27"/>
          <p:cNvSpPr/>
          <p:nvPr/>
        </p:nvSpPr>
        <p:spPr>
          <a:xfrm rot="10799903">
            <a:off x="4287249" y="-1668273"/>
            <a:ext cx="6680951" cy="6564197"/>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2">
  <p:cSld name="CUSTOM_12">
    <p:spTree>
      <p:nvGrpSpPr>
        <p:cNvPr id="131" name="Shape 131"/>
        <p:cNvGrpSpPr/>
        <p:nvPr/>
      </p:nvGrpSpPr>
      <p:grpSpPr>
        <a:xfrm>
          <a:off x="0" y="0"/>
          <a:ext cx="0" cy="0"/>
          <a:chOff x="0" y="0"/>
          <a:chExt cx="0" cy="0"/>
        </a:xfrm>
      </p:grpSpPr>
      <p:sp>
        <p:nvSpPr>
          <p:cNvPr id="132" name="Google Shape;132;p28"/>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133" name="Google Shape;133;p28"/>
          <p:cNvSpPr txBox="1"/>
          <p:nvPr>
            <p:ph idx="2" type="title"/>
          </p:nvPr>
        </p:nvSpPr>
        <p:spPr>
          <a:xfrm>
            <a:off x="3397188" y="2891208"/>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4" name="Google Shape;134;p28"/>
          <p:cNvSpPr txBox="1"/>
          <p:nvPr>
            <p:ph idx="1" type="subTitle"/>
          </p:nvPr>
        </p:nvSpPr>
        <p:spPr>
          <a:xfrm>
            <a:off x="3397188" y="3250467"/>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28"/>
          <p:cNvSpPr txBox="1"/>
          <p:nvPr>
            <p:ph idx="3" type="title"/>
          </p:nvPr>
        </p:nvSpPr>
        <p:spPr>
          <a:xfrm>
            <a:off x="778718" y="2891210"/>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6" name="Google Shape;136;p28"/>
          <p:cNvSpPr txBox="1"/>
          <p:nvPr>
            <p:ph idx="4" type="subTitle"/>
          </p:nvPr>
        </p:nvSpPr>
        <p:spPr>
          <a:xfrm>
            <a:off x="778718" y="3250468"/>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7" name="Google Shape;137;p28"/>
          <p:cNvSpPr txBox="1"/>
          <p:nvPr>
            <p:ph idx="5" type="title"/>
          </p:nvPr>
        </p:nvSpPr>
        <p:spPr>
          <a:xfrm>
            <a:off x="6124185" y="2891207"/>
            <a:ext cx="23496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38" name="Google Shape;138;p28"/>
          <p:cNvSpPr txBox="1"/>
          <p:nvPr>
            <p:ph idx="6" type="subTitle"/>
          </p:nvPr>
        </p:nvSpPr>
        <p:spPr>
          <a:xfrm>
            <a:off x="6124185" y="3250466"/>
            <a:ext cx="23496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3">
    <p:spTree>
      <p:nvGrpSpPr>
        <p:cNvPr id="139" name="Shape 139"/>
        <p:cNvGrpSpPr/>
        <p:nvPr/>
      </p:nvGrpSpPr>
      <p:grpSpPr>
        <a:xfrm>
          <a:off x="0" y="0"/>
          <a:ext cx="0" cy="0"/>
          <a:chOff x="0" y="0"/>
          <a:chExt cx="0" cy="0"/>
        </a:xfrm>
      </p:grpSpPr>
      <p:sp>
        <p:nvSpPr>
          <p:cNvPr id="140" name="Google Shape;140;p29"/>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141" name="Google Shape;141;p29"/>
          <p:cNvSpPr txBox="1"/>
          <p:nvPr>
            <p:ph idx="2" type="title"/>
          </p:nvPr>
        </p:nvSpPr>
        <p:spPr>
          <a:xfrm>
            <a:off x="6359302" y="2660600"/>
            <a:ext cx="1705800" cy="442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2" name="Google Shape;142;p29"/>
          <p:cNvSpPr txBox="1"/>
          <p:nvPr>
            <p:ph idx="1" type="subTitle"/>
          </p:nvPr>
        </p:nvSpPr>
        <p:spPr>
          <a:xfrm>
            <a:off x="6359302" y="3028909"/>
            <a:ext cx="1705800" cy="79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3" name="Google Shape;143;p29"/>
          <p:cNvSpPr txBox="1"/>
          <p:nvPr>
            <p:ph idx="3" type="title"/>
          </p:nvPr>
        </p:nvSpPr>
        <p:spPr>
          <a:xfrm>
            <a:off x="1064432" y="2658916"/>
            <a:ext cx="1705800" cy="442800"/>
          </a:xfrm>
          <a:prstGeom prst="rect">
            <a:avLst/>
          </a:prstGeom>
        </p:spPr>
        <p:txBody>
          <a:bodyPr anchorCtr="0" anchor="t" bIns="91425" lIns="91425" spcFirstLastPara="1" rIns="91425" wrap="square" tIns="91425">
            <a:noAutofit/>
          </a:bodyPr>
          <a:lstStyle>
            <a:lvl1pPr lvl="0" rtl="0">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4" name="Google Shape;144;p29"/>
          <p:cNvSpPr txBox="1"/>
          <p:nvPr>
            <p:ph idx="4" type="subTitle"/>
          </p:nvPr>
        </p:nvSpPr>
        <p:spPr>
          <a:xfrm>
            <a:off x="1064432" y="3027227"/>
            <a:ext cx="1705800" cy="79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4">
    <p:spTree>
      <p:nvGrpSpPr>
        <p:cNvPr id="145" name="Shape 145"/>
        <p:cNvGrpSpPr/>
        <p:nvPr/>
      </p:nvGrpSpPr>
      <p:grpSpPr>
        <a:xfrm>
          <a:off x="0" y="0"/>
          <a:ext cx="0" cy="0"/>
          <a:chOff x="0" y="0"/>
          <a:chExt cx="0" cy="0"/>
        </a:xfrm>
      </p:grpSpPr>
      <p:sp>
        <p:nvSpPr>
          <p:cNvPr id="146" name="Google Shape;146;p30"/>
          <p:cNvSpPr txBox="1"/>
          <p:nvPr>
            <p:ph type="title"/>
          </p:nvPr>
        </p:nvSpPr>
        <p:spPr>
          <a:xfrm>
            <a:off x="4092475" y="628600"/>
            <a:ext cx="4594500" cy="1936200"/>
          </a:xfrm>
          <a:prstGeom prst="rect">
            <a:avLst/>
          </a:prstGeom>
        </p:spPr>
        <p:txBody>
          <a:bodyPr anchorCtr="0" anchor="t" bIns="91425" lIns="91425" spcFirstLastPara="1" rIns="91425" wrap="square" tIns="91425">
            <a:noAutofit/>
          </a:bodyPr>
          <a:lstStyle>
            <a:lvl1pPr lvl="0" rtl="0" algn="r">
              <a:spcBef>
                <a:spcPts val="0"/>
              </a:spcBef>
              <a:spcAft>
                <a:spcPts val="0"/>
              </a:spcAft>
              <a:buSzPts val="5000"/>
              <a:buNone/>
              <a:defRPr sz="4000"/>
            </a:lvl1pPr>
            <a:lvl2pPr lvl="1" rtl="0">
              <a:spcBef>
                <a:spcPts val="0"/>
              </a:spcBef>
              <a:spcAft>
                <a:spcPts val="0"/>
              </a:spcAft>
              <a:buSzPts val="5000"/>
              <a:buNone/>
              <a:defRPr sz="5000"/>
            </a:lvl2pPr>
            <a:lvl3pPr lvl="2" rtl="0">
              <a:spcBef>
                <a:spcPts val="0"/>
              </a:spcBef>
              <a:spcAft>
                <a:spcPts val="0"/>
              </a:spcAft>
              <a:buSzPts val="5000"/>
              <a:buNone/>
              <a:defRPr sz="5000"/>
            </a:lvl3pPr>
            <a:lvl4pPr lvl="3" rtl="0">
              <a:spcBef>
                <a:spcPts val="0"/>
              </a:spcBef>
              <a:spcAft>
                <a:spcPts val="0"/>
              </a:spcAft>
              <a:buSzPts val="5000"/>
              <a:buNone/>
              <a:defRPr sz="5000"/>
            </a:lvl4pPr>
            <a:lvl5pPr lvl="4" rtl="0">
              <a:spcBef>
                <a:spcPts val="0"/>
              </a:spcBef>
              <a:spcAft>
                <a:spcPts val="0"/>
              </a:spcAft>
              <a:buSzPts val="5000"/>
              <a:buNone/>
              <a:defRPr sz="5000"/>
            </a:lvl5pPr>
            <a:lvl6pPr lvl="5" rtl="0">
              <a:spcBef>
                <a:spcPts val="0"/>
              </a:spcBef>
              <a:spcAft>
                <a:spcPts val="0"/>
              </a:spcAft>
              <a:buSzPts val="5000"/>
              <a:buNone/>
              <a:defRPr sz="5000"/>
            </a:lvl6pPr>
            <a:lvl7pPr lvl="6" rtl="0">
              <a:spcBef>
                <a:spcPts val="0"/>
              </a:spcBef>
              <a:spcAft>
                <a:spcPts val="0"/>
              </a:spcAft>
              <a:buSzPts val="5000"/>
              <a:buNone/>
              <a:defRPr sz="5000"/>
            </a:lvl7pPr>
            <a:lvl8pPr lvl="7" rtl="0">
              <a:spcBef>
                <a:spcPts val="0"/>
              </a:spcBef>
              <a:spcAft>
                <a:spcPts val="0"/>
              </a:spcAft>
              <a:buSzPts val="5000"/>
              <a:buNone/>
              <a:defRPr sz="5000"/>
            </a:lvl8pPr>
            <a:lvl9pPr lvl="8" rtl="0">
              <a:spcBef>
                <a:spcPts val="0"/>
              </a:spcBef>
              <a:spcAft>
                <a:spcPts val="0"/>
              </a:spcAft>
              <a:buSzPts val="5000"/>
              <a:buNone/>
              <a:defRPr sz="5000"/>
            </a:lvl9pPr>
          </a:lstStyle>
          <a:p/>
        </p:txBody>
      </p:sp>
      <p:sp>
        <p:nvSpPr>
          <p:cNvPr id="147" name="Google Shape;147;p30"/>
          <p:cNvSpPr txBox="1"/>
          <p:nvPr>
            <p:ph idx="2" type="title"/>
          </p:nvPr>
        </p:nvSpPr>
        <p:spPr>
          <a:xfrm>
            <a:off x="3798675" y="3318368"/>
            <a:ext cx="2259000" cy="442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48" name="Google Shape;148;p30"/>
          <p:cNvSpPr txBox="1"/>
          <p:nvPr>
            <p:ph idx="1" type="subTitle"/>
          </p:nvPr>
        </p:nvSpPr>
        <p:spPr>
          <a:xfrm>
            <a:off x="3798675" y="3686676"/>
            <a:ext cx="2259000" cy="79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9" name="Google Shape;149;p30"/>
          <p:cNvSpPr txBox="1"/>
          <p:nvPr>
            <p:ph idx="3" type="title"/>
          </p:nvPr>
        </p:nvSpPr>
        <p:spPr>
          <a:xfrm>
            <a:off x="6378100" y="3318350"/>
            <a:ext cx="2259000" cy="4428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150" name="Google Shape;150;p30"/>
          <p:cNvSpPr txBox="1"/>
          <p:nvPr>
            <p:ph idx="4" type="subTitle"/>
          </p:nvPr>
        </p:nvSpPr>
        <p:spPr>
          <a:xfrm>
            <a:off x="6378100" y="3686657"/>
            <a:ext cx="2259000" cy="794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1" name="Google Shape;151;p30"/>
          <p:cNvSpPr/>
          <p:nvPr/>
        </p:nvSpPr>
        <p:spPr>
          <a:xfrm>
            <a:off x="2022913" y="-1265650"/>
            <a:ext cx="9413034" cy="6480137"/>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4815300" y="1973225"/>
            <a:ext cx="38715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sz="3000"/>
            </a:lvl1pPr>
            <a:lvl2pPr lvl="1" algn="ctr">
              <a:spcBef>
                <a:spcPts val="0"/>
              </a:spcBef>
              <a:spcAft>
                <a:spcPts val="0"/>
              </a:spcAft>
              <a:buSzPts val="3000"/>
              <a:buNone/>
              <a:defRPr/>
            </a:lvl2pPr>
            <a:lvl3pPr lvl="2" algn="ctr">
              <a:spcBef>
                <a:spcPts val="0"/>
              </a:spcBef>
              <a:spcAft>
                <a:spcPts val="0"/>
              </a:spcAft>
              <a:buSzPts val="3000"/>
              <a:buNone/>
              <a:defRPr/>
            </a:lvl3pPr>
            <a:lvl4pPr lvl="3" algn="ctr">
              <a:spcBef>
                <a:spcPts val="0"/>
              </a:spcBef>
              <a:spcAft>
                <a:spcPts val="0"/>
              </a:spcAft>
              <a:buSzPts val="3000"/>
              <a:buNone/>
              <a:defRPr/>
            </a:lvl4pPr>
            <a:lvl5pPr lvl="4" algn="ctr">
              <a:spcBef>
                <a:spcPts val="0"/>
              </a:spcBef>
              <a:spcAft>
                <a:spcPts val="0"/>
              </a:spcAft>
              <a:buSzPts val="3000"/>
              <a:buNone/>
              <a:defRPr/>
            </a:lvl5pPr>
            <a:lvl6pPr lvl="5" algn="ctr">
              <a:spcBef>
                <a:spcPts val="0"/>
              </a:spcBef>
              <a:spcAft>
                <a:spcPts val="0"/>
              </a:spcAft>
              <a:buSzPts val="3000"/>
              <a:buNone/>
              <a:defRPr/>
            </a:lvl6pPr>
            <a:lvl7pPr lvl="6" algn="ctr">
              <a:spcBef>
                <a:spcPts val="0"/>
              </a:spcBef>
              <a:spcAft>
                <a:spcPts val="0"/>
              </a:spcAft>
              <a:buSzPts val="3000"/>
              <a:buNone/>
              <a:defRPr/>
            </a:lvl7pPr>
            <a:lvl8pPr lvl="7" algn="ctr">
              <a:spcBef>
                <a:spcPts val="0"/>
              </a:spcBef>
              <a:spcAft>
                <a:spcPts val="0"/>
              </a:spcAft>
              <a:buSzPts val="3000"/>
              <a:buNone/>
              <a:defRPr/>
            </a:lvl8pPr>
            <a:lvl9pPr lvl="8" algn="ctr">
              <a:spcBef>
                <a:spcPts val="0"/>
              </a:spcBef>
              <a:spcAft>
                <a:spcPts val="0"/>
              </a:spcAft>
              <a:buSzPts val="3000"/>
              <a:buNone/>
              <a:defRPr/>
            </a:lvl9pPr>
          </a:lstStyle>
          <a:p/>
        </p:txBody>
      </p:sp>
      <p:sp>
        <p:nvSpPr>
          <p:cNvPr id="19" name="Google Shape;19;p4"/>
          <p:cNvSpPr txBox="1"/>
          <p:nvPr>
            <p:ph idx="1" type="subTitle"/>
          </p:nvPr>
        </p:nvSpPr>
        <p:spPr>
          <a:xfrm>
            <a:off x="4815300" y="2570575"/>
            <a:ext cx="3871500" cy="904500"/>
          </a:xfrm>
          <a:prstGeom prst="rect">
            <a:avLst/>
          </a:prstGeom>
        </p:spPr>
        <p:txBody>
          <a:bodyPr anchorCtr="0" anchor="t" bIns="91425" lIns="91425" spcFirstLastPara="1" rIns="91425" wrap="square" tIns="91425">
            <a:noAutofit/>
          </a:bodyPr>
          <a:lstStyle>
            <a:lvl1pPr lvl="0" algn="ctr">
              <a:spcBef>
                <a:spcPts val="0"/>
              </a:spcBef>
              <a:spcAft>
                <a:spcPts val="0"/>
              </a:spcAft>
              <a:buSzPts val="1400"/>
              <a:buNone/>
              <a:defRPr sz="1400"/>
            </a:lvl1pPr>
            <a:lvl2pPr lvl="1" algn="ctr">
              <a:spcBef>
                <a:spcPts val="1600"/>
              </a:spcBef>
              <a:spcAft>
                <a:spcPts val="0"/>
              </a:spcAft>
              <a:buSzPts val="1400"/>
              <a:buNone/>
              <a:defRPr/>
            </a:lvl2pPr>
            <a:lvl3pPr lvl="2" algn="ctr">
              <a:spcBef>
                <a:spcPts val="1600"/>
              </a:spcBef>
              <a:spcAft>
                <a:spcPts val="0"/>
              </a:spcAft>
              <a:buSzPts val="1400"/>
              <a:buNone/>
              <a:defRPr/>
            </a:lvl3pPr>
            <a:lvl4pPr lvl="3" algn="ctr">
              <a:spcBef>
                <a:spcPts val="1600"/>
              </a:spcBef>
              <a:spcAft>
                <a:spcPts val="0"/>
              </a:spcAft>
              <a:buSzPts val="1400"/>
              <a:buNone/>
              <a:defRPr/>
            </a:lvl4pPr>
            <a:lvl5pPr lvl="4" algn="ctr">
              <a:spcBef>
                <a:spcPts val="1600"/>
              </a:spcBef>
              <a:spcAft>
                <a:spcPts val="0"/>
              </a:spcAft>
              <a:buSzPts val="1400"/>
              <a:buNone/>
              <a:defRPr/>
            </a:lvl5pPr>
            <a:lvl6pPr lvl="5" algn="ctr">
              <a:spcBef>
                <a:spcPts val="1600"/>
              </a:spcBef>
              <a:spcAft>
                <a:spcPts val="0"/>
              </a:spcAft>
              <a:buSzPts val="1400"/>
              <a:buNone/>
              <a:defRPr/>
            </a:lvl6pPr>
            <a:lvl7pPr lvl="6" algn="ctr">
              <a:spcBef>
                <a:spcPts val="1600"/>
              </a:spcBef>
              <a:spcAft>
                <a:spcPts val="0"/>
              </a:spcAft>
              <a:buSzPts val="1400"/>
              <a:buNone/>
              <a:defRPr/>
            </a:lvl7pPr>
            <a:lvl8pPr lvl="7" algn="ctr">
              <a:spcBef>
                <a:spcPts val="1600"/>
              </a:spcBef>
              <a:spcAft>
                <a:spcPts val="0"/>
              </a:spcAft>
              <a:buSzPts val="1400"/>
              <a:buNone/>
              <a:defRPr/>
            </a:lvl8pPr>
            <a:lvl9pPr lvl="8" algn="ctr">
              <a:spcBef>
                <a:spcPts val="1600"/>
              </a:spcBef>
              <a:spcAft>
                <a:spcPts val="160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6">
    <p:spTree>
      <p:nvGrpSpPr>
        <p:cNvPr id="152" name="Shape 152"/>
        <p:cNvGrpSpPr/>
        <p:nvPr/>
      </p:nvGrpSpPr>
      <p:grpSpPr>
        <a:xfrm>
          <a:off x="0" y="0"/>
          <a:ext cx="0" cy="0"/>
          <a:chOff x="0" y="0"/>
          <a:chExt cx="0" cy="0"/>
        </a:xfrm>
      </p:grpSpPr>
      <p:sp>
        <p:nvSpPr>
          <p:cNvPr id="153" name="Google Shape;153;p31"/>
          <p:cNvSpPr txBox="1"/>
          <p:nvPr>
            <p:ph type="title"/>
          </p:nvPr>
        </p:nvSpPr>
        <p:spPr>
          <a:xfrm>
            <a:off x="4815309" y="1579008"/>
            <a:ext cx="3871500" cy="14001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54" name="Google Shape;154;p31"/>
          <p:cNvSpPr txBox="1"/>
          <p:nvPr>
            <p:ph idx="1" type="subTitle"/>
          </p:nvPr>
        </p:nvSpPr>
        <p:spPr>
          <a:xfrm>
            <a:off x="4815300" y="2777674"/>
            <a:ext cx="3871500" cy="671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55" name="Google Shape;155;p31"/>
          <p:cNvSpPr/>
          <p:nvPr/>
        </p:nvSpPr>
        <p:spPr>
          <a:xfrm rot="-1603393">
            <a:off x="2465888" y="-586587"/>
            <a:ext cx="8048117" cy="6581049"/>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24">
    <p:spTree>
      <p:nvGrpSpPr>
        <p:cNvPr id="156" name="Shape 156"/>
        <p:cNvGrpSpPr/>
        <p:nvPr/>
      </p:nvGrpSpPr>
      <p:grpSpPr>
        <a:xfrm>
          <a:off x="0" y="0"/>
          <a:ext cx="0" cy="0"/>
          <a:chOff x="0" y="0"/>
          <a:chExt cx="0" cy="0"/>
        </a:xfrm>
      </p:grpSpPr>
      <p:sp>
        <p:nvSpPr>
          <p:cNvPr id="157" name="Google Shape;157;p32"/>
          <p:cNvSpPr txBox="1"/>
          <p:nvPr>
            <p:ph type="title"/>
          </p:nvPr>
        </p:nvSpPr>
        <p:spPr>
          <a:xfrm>
            <a:off x="4810050" y="1975979"/>
            <a:ext cx="3871500" cy="67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58" name="Google Shape;158;p32"/>
          <p:cNvSpPr txBox="1"/>
          <p:nvPr>
            <p:ph idx="1" type="subTitle"/>
          </p:nvPr>
        </p:nvSpPr>
        <p:spPr>
          <a:xfrm>
            <a:off x="4810050" y="2534964"/>
            <a:ext cx="3871500" cy="671400"/>
          </a:xfrm>
          <a:prstGeom prst="rect">
            <a:avLst/>
          </a:prstGeom>
        </p:spPr>
        <p:txBody>
          <a:bodyPr anchorCtr="0" anchor="t" bIns="91425" lIns="91425" spcFirstLastPara="1" rIns="91425" wrap="square" tIns="91425">
            <a:noAutofit/>
          </a:bodyPr>
          <a:lstStyle>
            <a:lvl1pPr lvl="0" rtl="0" algn="r">
              <a:spcBef>
                <a:spcPts val="0"/>
              </a:spcBef>
              <a:spcAft>
                <a:spcPts val="0"/>
              </a:spcAft>
              <a:buSzPts val="1400"/>
              <a:buNone/>
              <a:defRPr sz="1400"/>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59" name="Google Shape;159;p32"/>
          <p:cNvSpPr/>
          <p:nvPr/>
        </p:nvSpPr>
        <p:spPr>
          <a:xfrm rot="-4546338">
            <a:off x="3291820" y="-1265711"/>
            <a:ext cx="9413075" cy="6480182"/>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17">
    <p:spTree>
      <p:nvGrpSpPr>
        <p:cNvPr id="160" name="Shape 160"/>
        <p:cNvGrpSpPr/>
        <p:nvPr/>
      </p:nvGrpSpPr>
      <p:grpSpPr>
        <a:xfrm>
          <a:off x="0" y="0"/>
          <a:ext cx="0" cy="0"/>
          <a:chOff x="0" y="0"/>
          <a:chExt cx="0" cy="0"/>
        </a:xfrm>
      </p:grpSpPr>
      <p:sp>
        <p:nvSpPr>
          <p:cNvPr id="161" name="Google Shape;161;p33"/>
          <p:cNvSpPr txBox="1"/>
          <p:nvPr>
            <p:ph hasCustomPrompt="1" type="title"/>
          </p:nvPr>
        </p:nvSpPr>
        <p:spPr>
          <a:xfrm>
            <a:off x="457200" y="1163844"/>
            <a:ext cx="5554800" cy="1188300"/>
          </a:xfrm>
          <a:prstGeom prst="rect">
            <a:avLst/>
          </a:prstGeom>
        </p:spPr>
        <p:txBody>
          <a:bodyPr anchorCtr="0" anchor="ctr" bIns="91425" lIns="91425" spcFirstLastPara="1" rIns="91425" wrap="square" tIns="91425">
            <a:noAutofit/>
          </a:bodyPr>
          <a:lstStyle>
            <a:lvl1pPr lvl="0" rtl="0">
              <a:spcBef>
                <a:spcPts val="0"/>
              </a:spcBef>
              <a:spcAft>
                <a:spcPts val="0"/>
              </a:spcAft>
              <a:buSzPts val="9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2" name="Google Shape;162;p33"/>
          <p:cNvSpPr txBox="1"/>
          <p:nvPr>
            <p:ph idx="2"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163" name="Google Shape;163;p33"/>
          <p:cNvSpPr txBox="1"/>
          <p:nvPr>
            <p:ph hasCustomPrompt="1" idx="3" type="title"/>
          </p:nvPr>
        </p:nvSpPr>
        <p:spPr>
          <a:xfrm>
            <a:off x="3132000" y="2226898"/>
            <a:ext cx="5554800" cy="1188300"/>
          </a:xfrm>
          <a:prstGeom prst="rect">
            <a:avLst/>
          </a:prstGeom>
        </p:spPr>
        <p:txBody>
          <a:bodyPr anchorCtr="0" anchor="ctr" bIns="91425" lIns="91425" spcFirstLastPara="1" rIns="91425" wrap="square" tIns="91425">
            <a:noAutofit/>
          </a:bodyPr>
          <a:lstStyle>
            <a:lvl1pPr lvl="0" rtl="0" algn="r">
              <a:spcBef>
                <a:spcPts val="0"/>
              </a:spcBef>
              <a:spcAft>
                <a:spcPts val="0"/>
              </a:spcAft>
              <a:buSzPts val="9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4" name="Google Shape;164;p33"/>
          <p:cNvSpPr txBox="1"/>
          <p:nvPr>
            <p:ph hasCustomPrompt="1" idx="4" type="title"/>
          </p:nvPr>
        </p:nvSpPr>
        <p:spPr>
          <a:xfrm>
            <a:off x="457200" y="3319492"/>
            <a:ext cx="5554800" cy="1188300"/>
          </a:xfrm>
          <a:prstGeom prst="rect">
            <a:avLst/>
          </a:prstGeom>
        </p:spPr>
        <p:txBody>
          <a:bodyPr anchorCtr="0" anchor="ctr" bIns="91425" lIns="91425" spcFirstLastPara="1" rIns="91425" wrap="square" tIns="91425">
            <a:noAutofit/>
          </a:bodyPr>
          <a:lstStyle>
            <a:lvl1pPr lvl="0" rtl="0">
              <a:spcBef>
                <a:spcPts val="0"/>
              </a:spcBef>
              <a:spcAft>
                <a:spcPts val="0"/>
              </a:spcAft>
              <a:buSzPts val="9000"/>
              <a:buNone/>
              <a:defRPr sz="55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65" name="Google Shape;165;p33"/>
          <p:cNvSpPr/>
          <p:nvPr/>
        </p:nvSpPr>
        <p:spPr>
          <a:xfrm>
            <a:off x="457200" y="3374854"/>
            <a:ext cx="8229600" cy="107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3"/>
          <p:cNvSpPr/>
          <p:nvPr/>
        </p:nvSpPr>
        <p:spPr>
          <a:xfrm>
            <a:off x="457200" y="1219194"/>
            <a:ext cx="8229600" cy="1077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18">
    <p:spTree>
      <p:nvGrpSpPr>
        <p:cNvPr id="167" name="Shape 167"/>
        <p:cNvGrpSpPr/>
        <p:nvPr/>
      </p:nvGrpSpPr>
      <p:grpSpPr>
        <a:xfrm>
          <a:off x="0" y="0"/>
          <a:ext cx="0" cy="0"/>
          <a:chOff x="0" y="0"/>
          <a:chExt cx="0" cy="0"/>
        </a:xfrm>
      </p:grpSpPr>
      <p:sp>
        <p:nvSpPr>
          <p:cNvPr id="168" name="Google Shape;168;p34"/>
          <p:cNvSpPr txBox="1"/>
          <p:nvPr>
            <p:ph type="title"/>
          </p:nvPr>
        </p:nvSpPr>
        <p:spPr>
          <a:xfrm>
            <a:off x="4815309" y="1289250"/>
            <a:ext cx="3871500" cy="14001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800"/>
              <a:buNone/>
              <a:defRPr sz="4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169" name="Google Shape;169;p34"/>
          <p:cNvSpPr txBox="1"/>
          <p:nvPr>
            <p:ph idx="1" type="subTitle"/>
          </p:nvPr>
        </p:nvSpPr>
        <p:spPr>
          <a:xfrm>
            <a:off x="4815300" y="2487916"/>
            <a:ext cx="3871500" cy="671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spcBef>
                <a:spcPts val="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2">
  <p:cSld name="CUSTOM_19">
    <p:spTree>
      <p:nvGrpSpPr>
        <p:cNvPr id="170" name="Shape 170"/>
        <p:cNvGrpSpPr/>
        <p:nvPr/>
      </p:nvGrpSpPr>
      <p:grpSpPr>
        <a:xfrm>
          <a:off x="0" y="0"/>
          <a:ext cx="0" cy="0"/>
          <a:chOff x="0" y="0"/>
          <a:chExt cx="0" cy="0"/>
        </a:xfrm>
      </p:grpSpPr>
      <p:sp>
        <p:nvSpPr>
          <p:cNvPr id="171" name="Google Shape;171;p35"/>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172" name="Google Shape;172;p35"/>
          <p:cNvSpPr txBox="1"/>
          <p:nvPr>
            <p:ph hasCustomPrompt="1" idx="2" type="title"/>
          </p:nvPr>
        </p:nvSpPr>
        <p:spPr>
          <a:xfrm>
            <a:off x="554211" y="2911825"/>
            <a:ext cx="1829100" cy="50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173" name="Google Shape;173;p35"/>
          <p:cNvSpPr txBox="1"/>
          <p:nvPr>
            <p:ph idx="3" type="title"/>
          </p:nvPr>
        </p:nvSpPr>
        <p:spPr>
          <a:xfrm>
            <a:off x="463075" y="2579950"/>
            <a:ext cx="20115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4" name="Google Shape;174;p35"/>
          <p:cNvSpPr txBox="1"/>
          <p:nvPr>
            <p:ph idx="1" type="subTitle"/>
          </p:nvPr>
        </p:nvSpPr>
        <p:spPr>
          <a:xfrm>
            <a:off x="554211" y="3365091"/>
            <a:ext cx="1829100" cy="39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5" name="Google Shape;175;p35"/>
          <p:cNvSpPr txBox="1"/>
          <p:nvPr>
            <p:ph hasCustomPrompt="1" idx="4" type="title"/>
          </p:nvPr>
        </p:nvSpPr>
        <p:spPr>
          <a:xfrm>
            <a:off x="2625014" y="2921975"/>
            <a:ext cx="1829100" cy="50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176" name="Google Shape;176;p35"/>
          <p:cNvSpPr txBox="1"/>
          <p:nvPr>
            <p:ph idx="5" type="title"/>
          </p:nvPr>
        </p:nvSpPr>
        <p:spPr>
          <a:xfrm>
            <a:off x="2625025" y="2579950"/>
            <a:ext cx="18291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77" name="Google Shape;177;p35"/>
          <p:cNvSpPr txBox="1"/>
          <p:nvPr>
            <p:ph idx="6" type="subTitle"/>
          </p:nvPr>
        </p:nvSpPr>
        <p:spPr>
          <a:xfrm>
            <a:off x="2625014" y="3365103"/>
            <a:ext cx="1829100" cy="39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78" name="Google Shape;178;p35"/>
          <p:cNvSpPr txBox="1"/>
          <p:nvPr>
            <p:ph hasCustomPrompt="1" idx="7" type="title"/>
          </p:nvPr>
        </p:nvSpPr>
        <p:spPr>
          <a:xfrm>
            <a:off x="4659595" y="2921962"/>
            <a:ext cx="1829100" cy="50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179" name="Google Shape;179;p35"/>
          <p:cNvSpPr txBox="1"/>
          <p:nvPr>
            <p:ph idx="8" type="title"/>
          </p:nvPr>
        </p:nvSpPr>
        <p:spPr>
          <a:xfrm>
            <a:off x="4474475" y="2579950"/>
            <a:ext cx="21444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0" name="Google Shape;180;p35"/>
          <p:cNvSpPr txBox="1"/>
          <p:nvPr>
            <p:ph idx="9" type="subTitle"/>
          </p:nvPr>
        </p:nvSpPr>
        <p:spPr>
          <a:xfrm>
            <a:off x="4659595" y="3365091"/>
            <a:ext cx="1829100" cy="396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solidFill>
                  <a:schemeClr val="accent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1" name="Google Shape;181;p35"/>
          <p:cNvSpPr txBox="1"/>
          <p:nvPr>
            <p:ph hasCustomPrompt="1" idx="13" type="title"/>
          </p:nvPr>
        </p:nvSpPr>
        <p:spPr>
          <a:xfrm>
            <a:off x="6775670" y="2919438"/>
            <a:ext cx="1829100" cy="503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2000">
                <a:solidFill>
                  <a:schemeClr val="accent3"/>
                </a:solidFill>
              </a:defRPr>
            </a:lvl1pPr>
            <a:lvl2pPr lvl="1" rtl="0">
              <a:spcBef>
                <a:spcPts val="0"/>
              </a:spcBef>
              <a:spcAft>
                <a:spcPts val="0"/>
              </a:spcAft>
              <a:buSzPts val="11000"/>
              <a:buNone/>
              <a:defRPr sz="11000"/>
            </a:lvl2pPr>
            <a:lvl3pPr lvl="2" rtl="0">
              <a:spcBef>
                <a:spcPts val="0"/>
              </a:spcBef>
              <a:spcAft>
                <a:spcPts val="0"/>
              </a:spcAft>
              <a:buSzPts val="11000"/>
              <a:buNone/>
              <a:defRPr sz="11000"/>
            </a:lvl3pPr>
            <a:lvl4pPr lvl="3" rtl="0">
              <a:spcBef>
                <a:spcPts val="0"/>
              </a:spcBef>
              <a:spcAft>
                <a:spcPts val="0"/>
              </a:spcAft>
              <a:buSzPts val="11000"/>
              <a:buNone/>
              <a:defRPr sz="11000"/>
            </a:lvl4pPr>
            <a:lvl5pPr lvl="4" rtl="0">
              <a:spcBef>
                <a:spcPts val="0"/>
              </a:spcBef>
              <a:spcAft>
                <a:spcPts val="0"/>
              </a:spcAft>
              <a:buSzPts val="11000"/>
              <a:buNone/>
              <a:defRPr sz="11000"/>
            </a:lvl5pPr>
            <a:lvl6pPr lvl="5" rtl="0">
              <a:spcBef>
                <a:spcPts val="0"/>
              </a:spcBef>
              <a:spcAft>
                <a:spcPts val="0"/>
              </a:spcAft>
              <a:buSzPts val="11000"/>
              <a:buNone/>
              <a:defRPr sz="11000"/>
            </a:lvl6pPr>
            <a:lvl7pPr lvl="6" rtl="0">
              <a:spcBef>
                <a:spcPts val="0"/>
              </a:spcBef>
              <a:spcAft>
                <a:spcPts val="0"/>
              </a:spcAft>
              <a:buSzPts val="11000"/>
              <a:buNone/>
              <a:defRPr sz="11000"/>
            </a:lvl7pPr>
            <a:lvl8pPr lvl="7" rtl="0">
              <a:spcBef>
                <a:spcPts val="0"/>
              </a:spcBef>
              <a:spcAft>
                <a:spcPts val="0"/>
              </a:spcAft>
              <a:buSzPts val="11000"/>
              <a:buNone/>
              <a:defRPr sz="11000"/>
            </a:lvl8pPr>
            <a:lvl9pPr lvl="8" rtl="0">
              <a:spcBef>
                <a:spcPts val="0"/>
              </a:spcBef>
              <a:spcAft>
                <a:spcPts val="0"/>
              </a:spcAft>
              <a:buSzPts val="11000"/>
              <a:buNone/>
              <a:defRPr sz="11000"/>
            </a:lvl9pPr>
          </a:lstStyle>
          <a:p>
            <a:r>
              <a:t>xx%</a:t>
            </a:r>
          </a:p>
        </p:txBody>
      </p:sp>
      <p:sp>
        <p:nvSpPr>
          <p:cNvPr id="182" name="Google Shape;182;p35"/>
          <p:cNvSpPr txBox="1"/>
          <p:nvPr>
            <p:ph idx="14" type="title"/>
          </p:nvPr>
        </p:nvSpPr>
        <p:spPr>
          <a:xfrm>
            <a:off x="6775670" y="2567281"/>
            <a:ext cx="18291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3" name="Google Shape;183;p35"/>
          <p:cNvSpPr txBox="1"/>
          <p:nvPr>
            <p:ph idx="15" type="subTitle"/>
          </p:nvPr>
        </p:nvSpPr>
        <p:spPr>
          <a:xfrm>
            <a:off x="6775670" y="3362566"/>
            <a:ext cx="1829100" cy="396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400"/>
            </a:lvl1pPr>
            <a:lvl2pPr lvl="1" rtl="0">
              <a:lnSpc>
                <a:spcPct val="100000"/>
              </a:lnSpc>
              <a:spcBef>
                <a:spcPts val="160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184" name="Google Shape;184;p35"/>
          <p:cNvSpPr/>
          <p:nvPr/>
        </p:nvSpPr>
        <p:spPr>
          <a:xfrm rot="-8100000">
            <a:off x="5824825" y="-3086334"/>
            <a:ext cx="8181040" cy="6840110"/>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8">
  <p:cSld name="CUSTOM_20">
    <p:spTree>
      <p:nvGrpSpPr>
        <p:cNvPr id="185" name="Shape 185"/>
        <p:cNvGrpSpPr/>
        <p:nvPr/>
      </p:nvGrpSpPr>
      <p:grpSpPr>
        <a:xfrm>
          <a:off x="0" y="0"/>
          <a:ext cx="0" cy="0"/>
          <a:chOff x="0" y="0"/>
          <a:chExt cx="0" cy="0"/>
        </a:xfrm>
      </p:grpSpPr>
      <p:sp>
        <p:nvSpPr>
          <p:cNvPr id="186" name="Google Shape;186;p36"/>
          <p:cNvSpPr txBox="1"/>
          <p:nvPr>
            <p:ph type="title"/>
          </p:nvPr>
        </p:nvSpPr>
        <p:spPr>
          <a:xfrm>
            <a:off x="457200" y="2521975"/>
            <a:ext cx="31182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000"/>
              <a:buFont typeface="Roboto Slab"/>
              <a:buNone/>
              <a:defRPr>
                <a:latin typeface="Roboto Slab"/>
                <a:ea typeface="Roboto Slab"/>
                <a:cs typeface="Roboto Slab"/>
                <a:sym typeface="Roboto Slab"/>
              </a:defRPr>
            </a:lvl2pPr>
            <a:lvl3pPr lvl="2" rtl="0" algn="ctr">
              <a:spcBef>
                <a:spcPts val="0"/>
              </a:spcBef>
              <a:spcAft>
                <a:spcPts val="0"/>
              </a:spcAft>
              <a:buSzPts val="3000"/>
              <a:buFont typeface="Roboto Slab"/>
              <a:buNone/>
              <a:defRPr>
                <a:latin typeface="Roboto Slab"/>
                <a:ea typeface="Roboto Slab"/>
                <a:cs typeface="Roboto Slab"/>
                <a:sym typeface="Roboto Slab"/>
              </a:defRPr>
            </a:lvl3pPr>
            <a:lvl4pPr lvl="3" rtl="0" algn="ctr">
              <a:spcBef>
                <a:spcPts val="0"/>
              </a:spcBef>
              <a:spcAft>
                <a:spcPts val="0"/>
              </a:spcAft>
              <a:buSzPts val="3000"/>
              <a:buFont typeface="Roboto Slab"/>
              <a:buNone/>
              <a:defRPr>
                <a:latin typeface="Roboto Slab"/>
                <a:ea typeface="Roboto Slab"/>
                <a:cs typeface="Roboto Slab"/>
                <a:sym typeface="Roboto Slab"/>
              </a:defRPr>
            </a:lvl4pPr>
            <a:lvl5pPr lvl="4" rtl="0" algn="ctr">
              <a:spcBef>
                <a:spcPts val="0"/>
              </a:spcBef>
              <a:spcAft>
                <a:spcPts val="0"/>
              </a:spcAft>
              <a:buSzPts val="3000"/>
              <a:buFont typeface="Roboto Slab"/>
              <a:buNone/>
              <a:defRPr>
                <a:latin typeface="Roboto Slab"/>
                <a:ea typeface="Roboto Slab"/>
                <a:cs typeface="Roboto Slab"/>
                <a:sym typeface="Roboto Slab"/>
              </a:defRPr>
            </a:lvl5pPr>
            <a:lvl6pPr lvl="5" rtl="0" algn="ctr">
              <a:spcBef>
                <a:spcPts val="0"/>
              </a:spcBef>
              <a:spcAft>
                <a:spcPts val="0"/>
              </a:spcAft>
              <a:buSzPts val="3000"/>
              <a:buFont typeface="Roboto Slab"/>
              <a:buNone/>
              <a:defRPr>
                <a:latin typeface="Roboto Slab"/>
                <a:ea typeface="Roboto Slab"/>
                <a:cs typeface="Roboto Slab"/>
                <a:sym typeface="Roboto Slab"/>
              </a:defRPr>
            </a:lvl6pPr>
            <a:lvl7pPr lvl="6" rtl="0" algn="ctr">
              <a:spcBef>
                <a:spcPts val="0"/>
              </a:spcBef>
              <a:spcAft>
                <a:spcPts val="0"/>
              </a:spcAft>
              <a:buSzPts val="3000"/>
              <a:buFont typeface="Roboto Slab"/>
              <a:buNone/>
              <a:defRPr>
                <a:latin typeface="Roboto Slab"/>
                <a:ea typeface="Roboto Slab"/>
                <a:cs typeface="Roboto Slab"/>
                <a:sym typeface="Roboto Slab"/>
              </a:defRPr>
            </a:lvl7pPr>
            <a:lvl8pPr lvl="7" rtl="0" algn="ctr">
              <a:spcBef>
                <a:spcPts val="0"/>
              </a:spcBef>
              <a:spcAft>
                <a:spcPts val="0"/>
              </a:spcAft>
              <a:buSzPts val="3000"/>
              <a:buFont typeface="Roboto Slab"/>
              <a:buNone/>
              <a:defRPr>
                <a:latin typeface="Roboto Slab"/>
                <a:ea typeface="Roboto Slab"/>
                <a:cs typeface="Roboto Slab"/>
                <a:sym typeface="Roboto Slab"/>
              </a:defRPr>
            </a:lvl8pPr>
            <a:lvl9pPr lvl="8" rtl="0" algn="ctr">
              <a:spcBef>
                <a:spcPts val="0"/>
              </a:spcBef>
              <a:spcAft>
                <a:spcPts val="0"/>
              </a:spcAft>
              <a:buSzPts val="3000"/>
              <a:buFont typeface="Roboto Slab"/>
              <a:buNone/>
              <a:defRPr>
                <a:latin typeface="Roboto Slab"/>
                <a:ea typeface="Roboto Slab"/>
                <a:cs typeface="Roboto Slab"/>
                <a:sym typeface="Roboto Slab"/>
              </a:defRPr>
            </a:lvl9pPr>
          </a:lstStyle>
          <a:p/>
        </p:txBody>
      </p:sp>
      <p:sp>
        <p:nvSpPr>
          <p:cNvPr id="187" name="Google Shape;187;p36"/>
          <p:cNvSpPr txBox="1"/>
          <p:nvPr>
            <p:ph idx="1" type="subTitle"/>
          </p:nvPr>
        </p:nvSpPr>
        <p:spPr>
          <a:xfrm>
            <a:off x="477656" y="2648313"/>
            <a:ext cx="3111600" cy="794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88" name="Google Shape;188;p36"/>
          <p:cNvSpPr/>
          <p:nvPr/>
        </p:nvSpPr>
        <p:spPr>
          <a:xfrm rot="9305439">
            <a:off x="-2278285" y="-845737"/>
            <a:ext cx="8966673" cy="8742875"/>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1">
    <p:spTree>
      <p:nvGrpSpPr>
        <p:cNvPr id="189" name="Shape 189"/>
        <p:cNvGrpSpPr/>
        <p:nvPr/>
      </p:nvGrpSpPr>
      <p:grpSpPr>
        <a:xfrm>
          <a:off x="0" y="0"/>
          <a:ext cx="0" cy="0"/>
          <a:chOff x="0" y="0"/>
          <a:chExt cx="0" cy="0"/>
        </a:xfrm>
      </p:grpSpPr>
      <p:sp>
        <p:nvSpPr>
          <p:cNvPr id="190" name="Google Shape;190;p37"/>
          <p:cNvSpPr/>
          <p:nvPr/>
        </p:nvSpPr>
        <p:spPr>
          <a:xfrm rot="-6369457">
            <a:off x="6578571" y="-1313009"/>
            <a:ext cx="2409619" cy="3253224"/>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22">
    <p:spTree>
      <p:nvGrpSpPr>
        <p:cNvPr id="191" name="Shape 191"/>
        <p:cNvGrpSpPr/>
        <p:nvPr/>
      </p:nvGrpSpPr>
      <p:grpSpPr>
        <a:xfrm>
          <a:off x="0" y="0"/>
          <a:ext cx="0" cy="0"/>
          <a:chOff x="0" y="0"/>
          <a:chExt cx="0" cy="0"/>
        </a:xfrm>
      </p:grpSpPr>
      <p:sp>
        <p:nvSpPr>
          <p:cNvPr id="192" name="Google Shape;192;p38"/>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193" name="Google Shape;193;p38"/>
          <p:cNvSpPr/>
          <p:nvPr/>
        </p:nvSpPr>
        <p:spPr>
          <a:xfrm>
            <a:off x="498925" y="43800"/>
            <a:ext cx="8187878" cy="5143518"/>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2">
  <p:cSld name="BLANK_1_1">
    <p:spTree>
      <p:nvGrpSpPr>
        <p:cNvPr id="194" name="Shape 194"/>
        <p:cNvGrpSpPr/>
        <p:nvPr/>
      </p:nvGrpSpPr>
      <p:grpSpPr>
        <a:xfrm>
          <a:off x="0" y="0"/>
          <a:ext cx="0" cy="0"/>
          <a:chOff x="0" y="0"/>
          <a:chExt cx="0" cy="0"/>
        </a:xfrm>
      </p:grpSpPr>
      <p:sp>
        <p:nvSpPr>
          <p:cNvPr id="195" name="Google Shape;195;p39"/>
          <p:cNvSpPr/>
          <p:nvPr/>
        </p:nvSpPr>
        <p:spPr>
          <a:xfrm>
            <a:off x="0" y="0"/>
            <a:ext cx="9144000" cy="5143500"/>
          </a:xfrm>
          <a:prstGeom prst="frame">
            <a:avLst>
              <a:gd fmla="val 2761"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57200" y="445025"/>
            <a:ext cx="82296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23" name="Google Shape;23;p5"/>
          <p:cNvSpPr txBox="1"/>
          <p:nvPr>
            <p:ph idx="2" type="title"/>
          </p:nvPr>
        </p:nvSpPr>
        <p:spPr>
          <a:xfrm>
            <a:off x="641800" y="2258012"/>
            <a:ext cx="26898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4" name="Google Shape;24;p5"/>
          <p:cNvSpPr txBox="1"/>
          <p:nvPr>
            <p:ph idx="1" type="subTitle"/>
          </p:nvPr>
        </p:nvSpPr>
        <p:spPr>
          <a:xfrm>
            <a:off x="641800" y="2619438"/>
            <a:ext cx="2689800" cy="8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5" name="Google Shape;25;p5"/>
          <p:cNvSpPr txBox="1"/>
          <p:nvPr>
            <p:ph idx="3" type="title"/>
          </p:nvPr>
        </p:nvSpPr>
        <p:spPr>
          <a:xfrm>
            <a:off x="5824800" y="2252450"/>
            <a:ext cx="26898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26" name="Google Shape;26;p5"/>
          <p:cNvSpPr txBox="1"/>
          <p:nvPr>
            <p:ph idx="4" type="subTitle"/>
          </p:nvPr>
        </p:nvSpPr>
        <p:spPr>
          <a:xfrm>
            <a:off x="5824800" y="2624010"/>
            <a:ext cx="26898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7" name="Google Shape;27;p5"/>
          <p:cNvSpPr/>
          <p:nvPr/>
        </p:nvSpPr>
        <p:spPr>
          <a:xfrm flipH="1" rot="166">
            <a:off x="2688215" y="-3615776"/>
            <a:ext cx="3901660" cy="5722220"/>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3" name="Google Shape;33;p7"/>
          <p:cNvSpPr txBox="1"/>
          <p:nvPr>
            <p:ph type="title"/>
          </p:nvPr>
        </p:nvSpPr>
        <p:spPr>
          <a:xfrm>
            <a:off x="457200" y="951000"/>
            <a:ext cx="37542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lgn="ctr">
              <a:spcBef>
                <a:spcPts val="0"/>
              </a:spcBef>
              <a:spcAft>
                <a:spcPts val="0"/>
              </a:spcAft>
              <a:buSzPts val="3000"/>
              <a:buNone/>
              <a:defRPr/>
            </a:lvl2pPr>
            <a:lvl3pPr lvl="2" rtl="0" algn="ctr">
              <a:spcBef>
                <a:spcPts val="0"/>
              </a:spcBef>
              <a:spcAft>
                <a:spcPts val="0"/>
              </a:spcAft>
              <a:buSzPts val="3000"/>
              <a:buNone/>
              <a:defRPr/>
            </a:lvl3pPr>
            <a:lvl4pPr lvl="3" rtl="0" algn="ctr">
              <a:spcBef>
                <a:spcPts val="0"/>
              </a:spcBef>
              <a:spcAft>
                <a:spcPts val="0"/>
              </a:spcAft>
              <a:buSzPts val="3000"/>
              <a:buNone/>
              <a:defRPr/>
            </a:lvl4pPr>
            <a:lvl5pPr lvl="4" rtl="0" algn="ctr">
              <a:spcBef>
                <a:spcPts val="0"/>
              </a:spcBef>
              <a:spcAft>
                <a:spcPts val="0"/>
              </a:spcAft>
              <a:buSzPts val="3000"/>
              <a:buNone/>
              <a:defRPr/>
            </a:lvl5pPr>
            <a:lvl6pPr lvl="5" rtl="0" algn="ctr">
              <a:spcBef>
                <a:spcPts val="0"/>
              </a:spcBef>
              <a:spcAft>
                <a:spcPts val="0"/>
              </a:spcAft>
              <a:buSzPts val="3000"/>
              <a:buNone/>
              <a:defRPr/>
            </a:lvl6pPr>
            <a:lvl7pPr lvl="6" rtl="0" algn="ctr">
              <a:spcBef>
                <a:spcPts val="0"/>
              </a:spcBef>
              <a:spcAft>
                <a:spcPts val="0"/>
              </a:spcAft>
              <a:buSzPts val="3000"/>
              <a:buNone/>
              <a:defRPr/>
            </a:lvl7pPr>
            <a:lvl8pPr lvl="7" rtl="0" algn="ctr">
              <a:spcBef>
                <a:spcPts val="0"/>
              </a:spcBef>
              <a:spcAft>
                <a:spcPts val="0"/>
              </a:spcAft>
              <a:buSzPts val="3000"/>
              <a:buNone/>
              <a:defRPr/>
            </a:lvl8pPr>
            <a:lvl9pPr lvl="8" rtl="0" algn="ctr">
              <a:spcBef>
                <a:spcPts val="0"/>
              </a:spcBef>
              <a:spcAft>
                <a:spcPts val="0"/>
              </a:spcAft>
              <a:buSzPts val="3000"/>
              <a:buNone/>
              <a:defRPr/>
            </a:lvl9pPr>
          </a:lstStyle>
          <a:p/>
        </p:txBody>
      </p:sp>
      <p:sp>
        <p:nvSpPr>
          <p:cNvPr id="34" name="Google Shape;34;p7"/>
          <p:cNvSpPr txBox="1"/>
          <p:nvPr>
            <p:ph idx="1" type="subTitle"/>
          </p:nvPr>
        </p:nvSpPr>
        <p:spPr>
          <a:xfrm>
            <a:off x="457200" y="2234150"/>
            <a:ext cx="3677400" cy="904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Char char="●"/>
              <a:defRPr sz="1400"/>
            </a:lvl1pPr>
            <a:lvl2pPr lvl="1" rtl="0" algn="ctr">
              <a:spcBef>
                <a:spcPts val="0"/>
              </a:spcBef>
              <a:spcAft>
                <a:spcPts val="0"/>
              </a:spcAft>
              <a:buSzPts val="1400"/>
              <a:buChar char="○"/>
              <a:defRPr/>
            </a:lvl2pPr>
            <a:lvl3pPr lvl="2" rtl="0" algn="ctr">
              <a:spcBef>
                <a:spcPts val="1600"/>
              </a:spcBef>
              <a:spcAft>
                <a:spcPts val="0"/>
              </a:spcAft>
              <a:buSzPts val="1400"/>
              <a:buChar char="■"/>
              <a:defRPr/>
            </a:lvl3pPr>
            <a:lvl4pPr lvl="3" rtl="0" algn="ctr">
              <a:spcBef>
                <a:spcPts val="1600"/>
              </a:spcBef>
              <a:spcAft>
                <a:spcPts val="0"/>
              </a:spcAft>
              <a:buSzPts val="1400"/>
              <a:buChar char="●"/>
              <a:defRPr/>
            </a:lvl4pPr>
            <a:lvl5pPr lvl="4" rtl="0" algn="ctr">
              <a:spcBef>
                <a:spcPts val="1600"/>
              </a:spcBef>
              <a:spcAft>
                <a:spcPts val="0"/>
              </a:spcAft>
              <a:buSzPts val="1400"/>
              <a:buChar char="○"/>
              <a:defRPr/>
            </a:lvl5pPr>
            <a:lvl6pPr lvl="5" rtl="0" algn="ctr">
              <a:spcBef>
                <a:spcPts val="1600"/>
              </a:spcBef>
              <a:spcAft>
                <a:spcPts val="0"/>
              </a:spcAft>
              <a:buSzPts val="1400"/>
              <a:buChar char="■"/>
              <a:defRPr/>
            </a:lvl6pPr>
            <a:lvl7pPr lvl="6" rtl="0" algn="ctr">
              <a:spcBef>
                <a:spcPts val="1600"/>
              </a:spcBef>
              <a:spcAft>
                <a:spcPts val="0"/>
              </a:spcAft>
              <a:buSzPts val="1400"/>
              <a:buChar char="●"/>
              <a:defRPr/>
            </a:lvl7pPr>
            <a:lvl8pPr lvl="7" rtl="0" algn="ctr">
              <a:spcBef>
                <a:spcPts val="1600"/>
              </a:spcBef>
              <a:spcAft>
                <a:spcPts val="0"/>
              </a:spcAft>
              <a:buSzPts val="1400"/>
              <a:buChar char="○"/>
              <a:defRPr/>
            </a:lvl8pPr>
            <a:lvl9pPr lvl="8" rtl="0" algn="ctr">
              <a:spcBef>
                <a:spcPts val="1600"/>
              </a:spcBef>
              <a:spcAft>
                <a:spcPts val="1600"/>
              </a:spcAft>
              <a:buSzPts val="1400"/>
              <a:buChar char="■"/>
              <a:defRPr/>
            </a:lvl9pPr>
          </a:lstStyle>
          <a:p/>
        </p:txBody>
      </p:sp>
      <p:sp>
        <p:nvSpPr>
          <p:cNvPr id="35" name="Google Shape;35;p7"/>
          <p:cNvSpPr/>
          <p:nvPr/>
        </p:nvSpPr>
        <p:spPr>
          <a:xfrm rot="-8912896">
            <a:off x="2379318" y="-575702"/>
            <a:ext cx="9413062" cy="8612206"/>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2410799" y="1266068"/>
            <a:ext cx="4322400" cy="1627500"/>
          </a:xfrm>
          <a:prstGeom prst="rect">
            <a:avLst/>
          </a:prstGeom>
        </p:spPr>
        <p:txBody>
          <a:bodyPr anchorCtr="0" anchor="t" bIns="91425" lIns="91425" spcFirstLastPara="1" rIns="91425" wrap="square" tIns="91425">
            <a:noAutofit/>
          </a:bodyPr>
          <a:lstStyle>
            <a:lvl1pPr lvl="0" algn="ctr">
              <a:spcBef>
                <a:spcPts val="0"/>
              </a:spcBef>
              <a:spcAft>
                <a:spcPts val="0"/>
              </a:spcAft>
              <a:buSzPts val="5000"/>
              <a:buNone/>
              <a:defRPr sz="55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p:txBody>
      </p:sp>
      <p:sp>
        <p:nvSpPr>
          <p:cNvPr id="38" name="Google Shape;3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39" name="Google Shape;39;p8"/>
          <p:cNvSpPr txBox="1"/>
          <p:nvPr>
            <p:ph idx="1" type="subTitle"/>
          </p:nvPr>
        </p:nvSpPr>
        <p:spPr>
          <a:xfrm>
            <a:off x="2410800" y="3246072"/>
            <a:ext cx="4322400" cy="663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400"/>
              <a:buNone/>
              <a:defRPr sz="1600"/>
            </a:lvl1pPr>
            <a:lvl2pPr lvl="1" rtl="0" algn="ctr">
              <a:lnSpc>
                <a:spcPct val="100000"/>
              </a:lnSpc>
              <a:spcBef>
                <a:spcPts val="160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0" name="Google Shape;40;p8"/>
          <p:cNvSpPr/>
          <p:nvPr/>
        </p:nvSpPr>
        <p:spPr>
          <a:xfrm rot="732333">
            <a:off x="-2214031" y="-6786024"/>
            <a:ext cx="8716958" cy="12408632"/>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txBox="1"/>
          <p:nvPr>
            <p:ph type="title"/>
          </p:nvPr>
        </p:nvSpPr>
        <p:spPr>
          <a:xfrm>
            <a:off x="457200" y="457200"/>
            <a:ext cx="8229600" cy="537600"/>
          </a:xfrm>
          <a:prstGeom prst="rect">
            <a:avLst/>
          </a:prstGeom>
        </p:spPr>
        <p:txBody>
          <a:bodyPr anchorCtr="0" anchor="t" bIns="91425" lIns="91425" spcFirstLastPara="1" rIns="91425" wrap="square" tIns="91425">
            <a:noAutofit/>
          </a:bodyPr>
          <a:lstStyle>
            <a:lvl1pPr lvl="0" algn="ctr">
              <a:spcBef>
                <a:spcPts val="0"/>
              </a:spcBef>
              <a:spcAft>
                <a:spcPts val="0"/>
              </a:spcAft>
              <a:buSzPts val="42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2" type="title"/>
          </p:nvPr>
        </p:nvSpPr>
        <p:spPr>
          <a:xfrm>
            <a:off x="1404150" y="3196373"/>
            <a:ext cx="26898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4" name="Google Shape;44;p9"/>
          <p:cNvSpPr txBox="1"/>
          <p:nvPr>
            <p:ph idx="1" type="subTitle"/>
          </p:nvPr>
        </p:nvSpPr>
        <p:spPr>
          <a:xfrm>
            <a:off x="1395095" y="3563859"/>
            <a:ext cx="2689800" cy="839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5" name="Google Shape;45;p9"/>
          <p:cNvSpPr txBox="1"/>
          <p:nvPr>
            <p:ph idx="3" type="title"/>
          </p:nvPr>
        </p:nvSpPr>
        <p:spPr>
          <a:xfrm>
            <a:off x="5050035" y="3200677"/>
            <a:ext cx="2689800" cy="442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400"/>
              <a:buNone/>
              <a:defRPr sz="1600"/>
            </a:lvl1pPr>
            <a:lvl2pPr lvl="1" rtl="0" algn="ctr">
              <a:spcBef>
                <a:spcPts val="0"/>
              </a:spcBef>
              <a:spcAft>
                <a:spcPts val="0"/>
              </a:spcAft>
              <a:buSzPts val="2400"/>
              <a:buNone/>
              <a:defRPr sz="2400"/>
            </a:lvl2pPr>
            <a:lvl3pPr lvl="2" rtl="0" algn="ctr">
              <a:spcBef>
                <a:spcPts val="0"/>
              </a:spcBef>
              <a:spcAft>
                <a:spcPts val="0"/>
              </a:spcAft>
              <a:buSzPts val="2400"/>
              <a:buNone/>
              <a:defRPr sz="2400"/>
            </a:lvl3pPr>
            <a:lvl4pPr lvl="3" rtl="0" algn="ctr">
              <a:spcBef>
                <a:spcPts val="0"/>
              </a:spcBef>
              <a:spcAft>
                <a:spcPts val="0"/>
              </a:spcAft>
              <a:buSzPts val="2400"/>
              <a:buNone/>
              <a:defRPr sz="2400"/>
            </a:lvl4pPr>
            <a:lvl5pPr lvl="4" rtl="0" algn="ctr">
              <a:spcBef>
                <a:spcPts val="0"/>
              </a:spcBef>
              <a:spcAft>
                <a:spcPts val="0"/>
              </a:spcAft>
              <a:buSzPts val="2400"/>
              <a:buNone/>
              <a:defRPr sz="2400"/>
            </a:lvl5pPr>
            <a:lvl6pPr lvl="5" rtl="0" algn="ctr">
              <a:spcBef>
                <a:spcPts val="0"/>
              </a:spcBef>
              <a:spcAft>
                <a:spcPts val="0"/>
              </a:spcAft>
              <a:buSzPts val="2400"/>
              <a:buNone/>
              <a:defRPr sz="2400"/>
            </a:lvl6pPr>
            <a:lvl7pPr lvl="6" rtl="0" algn="ctr">
              <a:spcBef>
                <a:spcPts val="0"/>
              </a:spcBef>
              <a:spcAft>
                <a:spcPts val="0"/>
              </a:spcAft>
              <a:buSzPts val="2400"/>
              <a:buNone/>
              <a:defRPr sz="2400"/>
            </a:lvl7pPr>
            <a:lvl8pPr lvl="7" rtl="0" algn="ctr">
              <a:spcBef>
                <a:spcPts val="0"/>
              </a:spcBef>
              <a:spcAft>
                <a:spcPts val="0"/>
              </a:spcAft>
              <a:buSzPts val="2400"/>
              <a:buNone/>
              <a:defRPr sz="2400"/>
            </a:lvl8pPr>
            <a:lvl9pPr lvl="8" rtl="0" algn="ctr">
              <a:spcBef>
                <a:spcPts val="0"/>
              </a:spcBef>
              <a:spcAft>
                <a:spcPts val="0"/>
              </a:spcAft>
              <a:buSzPts val="2400"/>
              <a:buNone/>
              <a:defRPr sz="2400"/>
            </a:lvl9pPr>
          </a:lstStyle>
          <a:p/>
        </p:txBody>
      </p:sp>
      <p:sp>
        <p:nvSpPr>
          <p:cNvPr id="46" name="Google Shape;46;p9"/>
          <p:cNvSpPr txBox="1"/>
          <p:nvPr>
            <p:ph idx="4" type="subTitle"/>
          </p:nvPr>
        </p:nvSpPr>
        <p:spPr>
          <a:xfrm>
            <a:off x="5040979" y="3560213"/>
            <a:ext cx="2689800" cy="7944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47" name="Google Shape;47;p9"/>
          <p:cNvSpPr/>
          <p:nvPr/>
        </p:nvSpPr>
        <p:spPr>
          <a:xfrm>
            <a:off x="4093938" y="994800"/>
            <a:ext cx="9837487" cy="6772417"/>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1"/>
        </a:solidFill>
      </p:bgPr>
    </p:bg>
    <p:spTree>
      <p:nvGrpSpPr>
        <p:cNvPr id="48" name="Shape 48"/>
        <p:cNvGrpSpPr/>
        <p:nvPr/>
      </p:nvGrpSpPr>
      <p:grpSpPr>
        <a:xfrm>
          <a:off x="0" y="0"/>
          <a:ext cx="0" cy="0"/>
          <a:chOff x="0" y="0"/>
          <a:chExt cx="0" cy="0"/>
        </a:xfrm>
      </p:grpSpPr>
      <p:sp>
        <p:nvSpPr>
          <p:cNvPr id="49" name="Google Shape;49;p10"/>
          <p:cNvSpPr txBox="1"/>
          <p:nvPr>
            <p:ph idx="1" type="body"/>
          </p:nvPr>
        </p:nvSpPr>
        <p:spPr>
          <a:xfrm>
            <a:off x="4708075" y="645775"/>
            <a:ext cx="4207200" cy="1588800"/>
          </a:xfrm>
          <a:prstGeom prst="rect">
            <a:avLst/>
          </a:prstGeom>
        </p:spPr>
        <p:txBody>
          <a:bodyPr anchorCtr="0" anchor="t" bIns="91425" lIns="91425" spcFirstLastPara="1" rIns="91425" wrap="square" tIns="91425">
            <a:noAutofit/>
          </a:bodyPr>
          <a:lstStyle>
            <a:lvl1pPr indent="-228600" lvl="0" marL="457200" algn="r">
              <a:lnSpc>
                <a:spcPct val="100000"/>
              </a:lnSpc>
              <a:spcBef>
                <a:spcPts val="0"/>
              </a:spcBef>
              <a:spcAft>
                <a:spcPts val="0"/>
              </a:spcAft>
              <a:buSzPts val="1800"/>
              <a:buNone/>
              <a:defRPr b="1" sz="3000">
                <a:latin typeface="Montserrat"/>
                <a:ea typeface="Montserrat"/>
                <a:cs typeface="Montserrat"/>
                <a:sym typeface="Montserrat"/>
              </a:defRPr>
            </a:lvl1pPr>
          </a:lstStyle>
          <a:p/>
        </p:txBody>
      </p:sp>
      <p:sp>
        <p:nvSpPr>
          <p:cNvPr id="50" name="Google Shape;50;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
        <p:nvSpPr>
          <p:cNvPr id="51" name="Google Shape;51;p10"/>
          <p:cNvSpPr/>
          <p:nvPr/>
        </p:nvSpPr>
        <p:spPr>
          <a:xfrm rot="-1995907">
            <a:off x="-2257320" y="3001767"/>
            <a:ext cx="4167473" cy="4586303"/>
          </a:xfrm>
          <a:custGeom>
            <a:rect b="b" l="l" r="r" t="t"/>
            <a:pathLst>
              <a:path extrusionOk="0" h="52006" w="75555">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theme" Target="../theme/theme2.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1"/>
              </a:buClr>
              <a:buSzPts val="3000"/>
              <a:buFont typeface="Montserrat"/>
              <a:buNone/>
              <a:defRPr b="1" sz="3000">
                <a:solidFill>
                  <a:schemeClr val="accent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b="1" sz="3000">
                <a:solidFill>
                  <a:schemeClr val="dk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Montserrat Medium"/>
              <a:buChar char="●"/>
              <a:defRPr sz="1800">
                <a:solidFill>
                  <a:schemeClr val="dk1"/>
                </a:solidFill>
                <a:latin typeface="Montserrat Medium"/>
                <a:ea typeface="Montserrat Medium"/>
                <a:cs typeface="Montserrat Medium"/>
                <a:sym typeface="Montserrat Medium"/>
              </a:defRPr>
            </a:lvl1pPr>
            <a:lvl2pPr indent="-317500" lvl="1" marL="9144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2pPr>
            <a:lvl3pPr indent="-317500" lvl="2" marL="13716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3pPr>
            <a:lvl4pPr indent="-317500" lvl="3" marL="18288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4pPr>
            <a:lvl5pPr indent="-317500" lvl="4" marL="22860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5pPr>
            <a:lvl6pPr indent="-317500" lvl="5" marL="27432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6pPr>
            <a:lvl7pPr indent="-317500" lvl="6" marL="32004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7pPr>
            <a:lvl8pPr indent="-317500" lvl="7" marL="3657600">
              <a:lnSpc>
                <a:spcPct val="115000"/>
              </a:lnSpc>
              <a:spcBef>
                <a:spcPts val="1600"/>
              </a:spcBef>
              <a:spcAft>
                <a:spcPts val="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8pPr>
            <a:lvl9pPr indent="-317500" lvl="8" marL="4114800">
              <a:lnSpc>
                <a:spcPct val="115000"/>
              </a:lnSpc>
              <a:spcBef>
                <a:spcPts val="1600"/>
              </a:spcBef>
              <a:spcAft>
                <a:spcPts val="1600"/>
              </a:spcAft>
              <a:buClr>
                <a:schemeClr val="dk1"/>
              </a:buClr>
              <a:buSzPts val="1400"/>
              <a:buFont typeface="Montserrat Medium"/>
              <a:buChar char="■"/>
              <a:defRPr>
                <a:solidFill>
                  <a:schemeClr val="dk1"/>
                </a:solidFill>
                <a:latin typeface="Montserrat Medium"/>
                <a:ea typeface="Montserrat Medium"/>
                <a:cs typeface="Montserrat Medium"/>
                <a:sym typeface="Montserrat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drive.google.com/file/d/1PO_6z6Vo3pBxpmQHjj183Rr82Wa5ZyrE/view"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2.png"/><Relationship Id="rId6"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9" name="Shape 199"/>
        <p:cNvGrpSpPr/>
        <p:nvPr/>
      </p:nvGrpSpPr>
      <p:grpSpPr>
        <a:xfrm>
          <a:off x="0" y="0"/>
          <a:ext cx="0" cy="0"/>
          <a:chOff x="0" y="0"/>
          <a:chExt cx="0" cy="0"/>
        </a:xfrm>
      </p:grpSpPr>
      <p:sp>
        <p:nvSpPr>
          <p:cNvPr id="200" name="Google Shape;200;p40"/>
          <p:cNvSpPr txBox="1"/>
          <p:nvPr>
            <p:ph type="ctrTitle"/>
          </p:nvPr>
        </p:nvSpPr>
        <p:spPr>
          <a:xfrm>
            <a:off x="929625" y="2895613"/>
            <a:ext cx="2147400" cy="68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700"/>
              <a:t>BudgBuds</a:t>
            </a:r>
            <a:endParaRPr sz="2700"/>
          </a:p>
        </p:txBody>
      </p:sp>
      <p:sp>
        <p:nvSpPr>
          <p:cNvPr id="201" name="Google Shape;201;p40"/>
          <p:cNvSpPr/>
          <p:nvPr/>
        </p:nvSpPr>
        <p:spPr>
          <a:xfrm>
            <a:off x="8964223" y="2608744"/>
            <a:ext cx="120227" cy="161505"/>
          </a:xfrm>
          <a:custGeom>
            <a:rect b="b" l="l" r="r" t="t"/>
            <a:pathLst>
              <a:path extrusionOk="0" h="2328" w="1733">
                <a:moveTo>
                  <a:pt x="871" y="1"/>
                </a:moveTo>
                <a:lnTo>
                  <a:pt x="636" y="923"/>
                </a:lnTo>
                <a:lnTo>
                  <a:pt x="0" y="1159"/>
                </a:lnTo>
                <a:lnTo>
                  <a:pt x="615" y="1395"/>
                </a:lnTo>
                <a:lnTo>
                  <a:pt x="861" y="2328"/>
                </a:lnTo>
                <a:lnTo>
                  <a:pt x="1097" y="1416"/>
                </a:lnTo>
                <a:lnTo>
                  <a:pt x="1733" y="1180"/>
                </a:lnTo>
                <a:lnTo>
                  <a:pt x="1117" y="944"/>
                </a:lnTo>
                <a:lnTo>
                  <a:pt x="871"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2" name="Google Shape;202;p40"/>
          <p:cNvGrpSpPr/>
          <p:nvPr/>
        </p:nvGrpSpPr>
        <p:grpSpPr>
          <a:xfrm>
            <a:off x="4367675" y="1067300"/>
            <a:ext cx="4561734" cy="3321225"/>
            <a:chOff x="4384025" y="753975"/>
            <a:chExt cx="4561734" cy="3321225"/>
          </a:xfrm>
        </p:grpSpPr>
        <p:sp>
          <p:nvSpPr>
            <p:cNvPr id="203" name="Google Shape;203;p40"/>
            <p:cNvSpPr/>
            <p:nvPr/>
          </p:nvSpPr>
          <p:spPr>
            <a:xfrm>
              <a:off x="5131531" y="3948106"/>
              <a:ext cx="109315" cy="84899"/>
            </a:xfrm>
            <a:custGeom>
              <a:rect b="b" l="l" r="r" t="t"/>
              <a:pathLst>
                <a:path extrusionOk="0" h="1164" w="1499">
                  <a:moveTo>
                    <a:pt x="682" y="1"/>
                  </a:moveTo>
                  <a:cubicBezTo>
                    <a:pt x="579" y="1"/>
                    <a:pt x="468" y="22"/>
                    <a:pt x="371" y="35"/>
                  </a:cubicBezTo>
                  <a:cubicBezTo>
                    <a:pt x="279" y="45"/>
                    <a:pt x="207" y="127"/>
                    <a:pt x="207" y="219"/>
                  </a:cubicBezTo>
                  <a:cubicBezTo>
                    <a:pt x="207" y="230"/>
                    <a:pt x="207" y="240"/>
                    <a:pt x="207" y="250"/>
                  </a:cubicBezTo>
                  <a:cubicBezTo>
                    <a:pt x="207" y="271"/>
                    <a:pt x="207" y="291"/>
                    <a:pt x="207" y="312"/>
                  </a:cubicBezTo>
                  <a:cubicBezTo>
                    <a:pt x="197" y="486"/>
                    <a:pt x="156" y="650"/>
                    <a:pt x="94" y="814"/>
                  </a:cubicBezTo>
                  <a:cubicBezTo>
                    <a:pt x="0" y="1105"/>
                    <a:pt x="293" y="1164"/>
                    <a:pt x="800" y="1164"/>
                  </a:cubicBezTo>
                  <a:cubicBezTo>
                    <a:pt x="847" y="1164"/>
                    <a:pt x="895" y="1163"/>
                    <a:pt x="945" y="1162"/>
                  </a:cubicBezTo>
                  <a:cubicBezTo>
                    <a:pt x="1499" y="1152"/>
                    <a:pt x="1345" y="927"/>
                    <a:pt x="1263" y="804"/>
                  </a:cubicBezTo>
                  <a:cubicBezTo>
                    <a:pt x="1181" y="691"/>
                    <a:pt x="1037" y="629"/>
                    <a:pt x="1017" y="486"/>
                  </a:cubicBezTo>
                  <a:cubicBezTo>
                    <a:pt x="1007" y="383"/>
                    <a:pt x="996" y="281"/>
                    <a:pt x="986" y="189"/>
                  </a:cubicBezTo>
                  <a:cubicBezTo>
                    <a:pt x="986" y="178"/>
                    <a:pt x="986" y="178"/>
                    <a:pt x="986" y="178"/>
                  </a:cubicBezTo>
                  <a:cubicBezTo>
                    <a:pt x="939" y="38"/>
                    <a:pt x="819" y="1"/>
                    <a:pt x="68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0"/>
            <p:cNvSpPr/>
            <p:nvPr/>
          </p:nvSpPr>
          <p:spPr>
            <a:xfrm>
              <a:off x="5151804" y="3907261"/>
              <a:ext cx="46453" cy="64841"/>
            </a:xfrm>
            <a:custGeom>
              <a:rect b="b" l="l" r="r" t="t"/>
              <a:pathLst>
                <a:path extrusionOk="0" h="889" w="637">
                  <a:moveTo>
                    <a:pt x="636" y="0"/>
                  </a:moveTo>
                  <a:lnTo>
                    <a:pt x="1" y="62"/>
                  </a:lnTo>
                  <a:cubicBezTo>
                    <a:pt x="1" y="62"/>
                    <a:pt x="1" y="636"/>
                    <a:pt x="1" y="769"/>
                  </a:cubicBezTo>
                  <a:cubicBezTo>
                    <a:pt x="1" y="816"/>
                    <a:pt x="135" y="888"/>
                    <a:pt x="294" y="888"/>
                  </a:cubicBezTo>
                  <a:cubicBezTo>
                    <a:pt x="380" y="888"/>
                    <a:pt x="472" y="867"/>
                    <a:pt x="554" y="810"/>
                  </a:cubicBezTo>
                  <a:cubicBezTo>
                    <a:pt x="575" y="800"/>
                    <a:pt x="585" y="779"/>
                    <a:pt x="595" y="749"/>
                  </a:cubicBezTo>
                  <a:cubicBezTo>
                    <a:pt x="606" y="677"/>
                    <a:pt x="626" y="226"/>
                    <a:pt x="636" y="0"/>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0"/>
            <p:cNvSpPr/>
            <p:nvPr/>
          </p:nvSpPr>
          <p:spPr>
            <a:xfrm>
              <a:off x="5545100" y="3905000"/>
              <a:ext cx="50902" cy="71843"/>
            </a:xfrm>
            <a:custGeom>
              <a:rect b="b" l="l" r="r" t="t"/>
              <a:pathLst>
                <a:path extrusionOk="0" h="985" w="698">
                  <a:moveTo>
                    <a:pt x="554" y="0"/>
                  </a:moveTo>
                  <a:lnTo>
                    <a:pt x="0" y="72"/>
                  </a:lnTo>
                  <a:lnTo>
                    <a:pt x="144" y="985"/>
                  </a:lnTo>
                  <a:lnTo>
                    <a:pt x="697" y="933"/>
                  </a:lnTo>
                  <a:lnTo>
                    <a:pt x="554" y="0"/>
                  </a:ln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0"/>
            <p:cNvSpPr/>
            <p:nvPr/>
          </p:nvSpPr>
          <p:spPr>
            <a:xfrm>
              <a:off x="5547360" y="3954962"/>
              <a:ext cx="160727" cy="62507"/>
            </a:xfrm>
            <a:custGeom>
              <a:rect b="b" l="l" r="r" t="t"/>
              <a:pathLst>
                <a:path extrusionOk="0" h="857" w="2204">
                  <a:moveTo>
                    <a:pt x="585" y="1"/>
                  </a:moveTo>
                  <a:cubicBezTo>
                    <a:pt x="552" y="1"/>
                    <a:pt x="500" y="43"/>
                    <a:pt x="482" y="136"/>
                  </a:cubicBezTo>
                  <a:cubicBezTo>
                    <a:pt x="460" y="200"/>
                    <a:pt x="360" y="249"/>
                    <a:pt x="249" y="249"/>
                  </a:cubicBezTo>
                  <a:cubicBezTo>
                    <a:pt x="200" y="249"/>
                    <a:pt x="149" y="239"/>
                    <a:pt x="102" y="218"/>
                  </a:cubicBezTo>
                  <a:cubicBezTo>
                    <a:pt x="51" y="300"/>
                    <a:pt x="20" y="392"/>
                    <a:pt x="20" y="494"/>
                  </a:cubicBezTo>
                  <a:cubicBezTo>
                    <a:pt x="3" y="778"/>
                    <a:pt x="0" y="838"/>
                    <a:pt x="187" y="838"/>
                  </a:cubicBezTo>
                  <a:cubicBezTo>
                    <a:pt x="223" y="838"/>
                    <a:pt x="266" y="836"/>
                    <a:pt x="318" y="833"/>
                  </a:cubicBezTo>
                  <a:cubicBezTo>
                    <a:pt x="420" y="822"/>
                    <a:pt x="525" y="817"/>
                    <a:pt x="630" y="817"/>
                  </a:cubicBezTo>
                  <a:cubicBezTo>
                    <a:pt x="735" y="817"/>
                    <a:pt x="841" y="822"/>
                    <a:pt x="943" y="833"/>
                  </a:cubicBezTo>
                  <a:cubicBezTo>
                    <a:pt x="1038" y="842"/>
                    <a:pt x="1174" y="856"/>
                    <a:pt x="1326" y="856"/>
                  </a:cubicBezTo>
                  <a:cubicBezTo>
                    <a:pt x="1503" y="856"/>
                    <a:pt x="1700" y="837"/>
                    <a:pt x="1876" y="771"/>
                  </a:cubicBezTo>
                  <a:cubicBezTo>
                    <a:pt x="2204" y="638"/>
                    <a:pt x="1599" y="617"/>
                    <a:pt x="1302" y="515"/>
                  </a:cubicBezTo>
                  <a:cubicBezTo>
                    <a:pt x="1087" y="453"/>
                    <a:pt x="892" y="330"/>
                    <a:pt x="738" y="166"/>
                  </a:cubicBezTo>
                  <a:cubicBezTo>
                    <a:pt x="697" y="95"/>
                    <a:pt x="646" y="13"/>
                    <a:pt x="594" y="2"/>
                  </a:cubicBezTo>
                  <a:cubicBezTo>
                    <a:pt x="591" y="1"/>
                    <a:pt x="588" y="1"/>
                    <a:pt x="58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40"/>
            <p:cNvSpPr/>
            <p:nvPr/>
          </p:nvSpPr>
          <p:spPr>
            <a:xfrm>
              <a:off x="5156691" y="3957296"/>
              <a:ext cx="51631" cy="25674"/>
            </a:xfrm>
            <a:custGeom>
              <a:rect b="b" l="l" r="r" t="t"/>
              <a:pathLst>
                <a:path extrusionOk="0" h="352" w="708">
                  <a:moveTo>
                    <a:pt x="288" y="1"/>
                  </a:moveTo>
                  <a:cubicBezTo>
                    <a:pt x="262" y="1"/>
                    <a:pt x="234" y="1"/>
                    <a:pt x="205" y="3"/>
                  </a:cubicBezTo>
                  <a:cubicBezTo>
                    <a:pt x="93" y="3"/>
                    <a:pt x="0" y="95"/>
                    <a:pt x="0" y="208"/>
                  </a:cubicBezTo>
                  <a:lnTo>
                    <a:pt x="82" y="310"/>
                  </a:lnTo>
                  <a:lnTo>
                    <a:pt x="308" y="351"/>
                  </a:lnTo>
                  <a:cubicBezTo>
                    <a:pt x="308" y="351"/>
                    <a:pt x="708" y="341"/>
                    <a:pt x="646" y="177"/>
                  </a:cubicBezTo>
                  <a:cubicBezTo>
                    <a:pt x="584" y="35"/>
                    <a:pt x="460" y="1"/>
                    <a:pt x="288" y="1"/>
                  </a:cubicBezTo>
                  <a:close/>
                </a:path>
              </a:pathLst>
            </a:custGeom>
            <a:solidFill>
              <a:srgbClr val="1E5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40"/>
            <p:cNvSpPr/>
            <p:nvPr/>
          </p:nvSpPr>
          <p:spPr>
            <a:xfrm>
              <a:off x="5071055" y="3718270"/>
              <a:ext cx="663641" cy="130217"/>
            </a:xfrm>
            <a:custGeom>
              <a:rect b="b" l="l" r="r" t="t"/>
              <a:pathLst>
                <a:path extrusionOk="0" h="1877" w="9566">
                  <a:moveTo>
                    <a:pt x="0" y="0"/>
                  </a:moveTo>
                  <a:lnTo>
                    <a:pt x="0" y="1148"/>
                  </a:lnTo>
                  <a:cubicBezTo>
                    <a:pt x="0" y="1548"/>
                    <a:pt x="2133" y="1876"/>
                    <a:pt x="4778" y="1876"/>
                  </a:cubicBezTo>
                  <a:cubicBezTo>
                    <a:pt x="7422" y="1876"/>
                    <a:pt x="9565" y="1558"/>
                    <a:pt x="9565" y="1159"/>
                  </a:cubicBezTo>
                  <a:lnTo>
                    <a:pt x="9565" y="0"/>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40"/>
            <p:cNvSpPr/>
            <p:nvPr/>
          </p:nvSpPr>
          <p:spPr>
            <a:xfrm>
              <a:off x="5078131" y="3684831"/>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40"/>
            <p:cNvSpPr/>
            <p:nvPr/>
          </p:nvSpPr>
          <p:spPr>
            <a:xfrm>
              <a:off x="5118716" y="3684831"/>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40"/>
            <p:cNvSpPr/>
            <p:nvPr/>
          </p:nvSpPr>
          <p:spPr>
            <a:xfrm>
              <a:off x="5164920" y="3684831"/>
              <a:ext cx="16442" cy="184260"/>
            </a:xfrm>
            <a:custGeom>
              <a:rect b="b" l="l" r="r" t="t"/>
              <a:pathLst>
                <a:path extrusionOk="0" h="2656" w="237">
                  <a:moveTo>
                    <a:pt x="1" y="0"/>
                  </a:moveTo>
                  <a:lnTo>
                    <a:pt x="1"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40"/>
            <p:cNvSpPr/>
            <p:nvPr/>
          </p:nvSpPr>
          <p:spPr>
            <a:xfrm>
              <a:off x="5223265" y="3684831"/>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40"/>
            <p:cNvSpPr/>
            <p:nvPr/>
          </p:nvSpPr>
          <p:spPr>
            <a:xfrm>
              <a:off x="5287230" y="3684831"/>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40"/>
            <p:cNvSpPr/>
            <p:nvPr/>
          </p:nvSpPr>
          <p:spPr>
            <a:xfrm>
              <a:off x="5566052" y="3684831"/>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40"/>
            <p:cNvSpPr/>
            <p:nvPr/>
          </p:nvSpPr>
          <p:spPr>
            <a:xfrm>
              <a:off x="5070361" y="3666308"/>
              <a:ext cx="664335" cy="100386"/>
            </a:xfrm>
            <a:custGeom>
              <a:rect b="b" l="l" r="r" t="t"/>
              <a:pathLst>
                <a:path extrusionOk="0" h="1447" w="9576">
                  <a:moveTo>
                    <a:pt x="4788" y="1"/>
                  </a:moveTo>
                  <a:cubicBezTo>
                    <a:pt x="2143" y="1"/>
                    <a:pt x="0" y="329"/>
                    <a:pt x="0" y="729"/>
                  </a:cubicBezTo>
                  <a:cubicBezTo>
                    <a:pt x="0" y="1128"/>
                    <a:pt x="2143" y="1446"/>
                    <a:pt x="4788" y="1446"/>
                  </a:cubicBezTo>
                  <a:cubicBezTo>
                    <a:pt x="7432" y="1446"/>
                    <a:pt x="9575" y="1128"/>
                    <a:pt x="9575" y="729"/>
                  </a:cubicBezTo>
                  <a:cubicBezTo>
                    <a:pt x="9575" y="319"/>
                    <a:pt x="7432" y="1"/>
                    <a:pt x="478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40"/>
            <p:cNvSpPr/>
            <p:nvPr/>
          </p:nvSpPr>
          <p:spPr>
            <a:xfrm>
              <a:off x="5138627" y="3687676"/>
              <a:ext cx="527736" cy="46967"/>
            </a:xfrm>
            <a:custGeom>
              <a:rect b="b" l="l" r="r" t="t"/>
              <a:pathLst>
                <a:path extrusionOk="0" h="677" w="7607">
                  <a:moveTo>
                    <a:pt x="3804" y="0"/>
                  </a:moveTo>
                  <a:cubicBezTo>
                    <a:pt x="1702" y="0"/>
                    <a:pt x="0" y="154"/>
                    <a:pt x="0" y="339"/>
                  </a:cubicBezTo>
                  <a:cubicBezTo>
                    <a:pt x="0" y="523"/>
                    <a:pt x="1702" y="677"/>
                    <a:pt x="3804" y="677"/>
                  </a:cubicBezTo>
                  <a:cubicBezTo>
                    <a:pt x="5905" y="677"/>
                    <a:pt x="7607" y="523"/>
                    <a:pt x="7607" y="339"/>
                  </a:cubicBezTo>
                  <a:cubicBezTo>
                    <a:pt x="7607" y="154"/>
                    <a:pt x="5905"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40"/>
            <p:cNvSpPr/>
            <p:nvPr/>
          </p:nvSpPr>
          <p:spPr>
            <a:xfrm>
              <a:off x="5138627" y="3687676"/>
              <a:ext cx="527736" cy="30664"/>
            </a:xfrm>
            <a:custGeom>
              <a:rect b="b" l="l" r="r" t="t"/>
              <a:pathLst>
                <a:path extrusionOk="0" h="442" w="7607">
                  <a:moveTo>
                    <a:pt x="3804" y="0"/>
                  </a:moveTo>
                  <a:cubicBezTo>
                    <a:pt x="1702" y="0"/>
                    <a:pt x="0" y="154"/>
                    <a:pt x="0" y="339"/>
                  </a:cubicBezTo>
                  <a:cubicBezTo>
                    <a:pt x="0" y="380"/>
                    <a:pt x="62" y="410"/>
                    <a:pt x="164" y="441"/>
                  </a:cubicBezTo>
                  <a:cubicBezTo>
                    <a:pt x="636" y="298"/>
                    <a:pt x="2092" y="195"/>
                    <a:pt x="3804" y="195"/>
                  </a:cubicBezTo>
                  <a:cubicBezTo>
                    <a:pt x="5526" y="195"/>
                    <a:pt x="6971" y="298"/>
                    <a:pt x="7443" y="441"/>
                  </a:cubicBezTo>
                  <a:cubicBezTo>
                    <a:pt x="7545" y="410"/>
                    <a:pt x="7607" y="380"/>
                    <a:pt x="7607" y="339"/>
                  </a:cubicBezTo>
                  <a:cubicBezTo>
                    <a:pt x="7607" y="154"/>
                    <a:pt x="5905"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40"/>
            <p:cNvSpPr/>
            <p:nvPr/>
          </p:nvSpPr>
          <p:spPr>
            <a:xfrm>
              <a:off x="5023393" y="3627180"/>
              <a:ext cx="663641" cy="130980"/>
            </a:xfrm>
            <a:custGeom>
              <a:rect b="b" l="l" r="r" t="t"/>
              <a:pathLst>
                <a:path extrusionOk="0" h="1888" w="9566">
                  <a:moveTo>
                    <a:pt x="1" y="1"/>
                  </a:moveTo>
                  <a:lnTo>
                    <a:pt x="1" y="1159"/>
                  </a:lnTo>
                  <a:cubicBezTo>
                    <a:pt x="1" y="1559"/>
                    <a:pt x="2143" y="1887"/>
                    <a:pt x="4778" y="1887"/>
                  </a:cubicBezTo>
                  <a:cubicBezTo>
                    <a:pt x="7423" y="1887"/>
                    <a:pt x="9565" y="1559"/>
                    <a:pt x="9565" y="115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40"/>
            <p:cNvSpPr/>
            <p:nvPr/>
          </p:nvSpPr>
          <p:spPr>
            <a:xfrm>
              <a:off x="5029776" y="3593810"/>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0"/>
            <p:cNvSpPr/>
            <p:nvPr/>
          </p:nvSpPr>
          <p:spPr>
            <a:xfrm>
              <a:off x="5070361" y="3593810"/>
              <a:ext cx="16372" cy="184260"/>
            </a:xfrm>
            <a:custGeom>
              <a:rect b="b" l="l" r="r" t="t"/>
              <a:pathLst>
                <a:path extrusionOk="0" h="2656" w="236">
                  <a:moveTo>
                    <a:pt x="0" y="0"/>
                  </a:moveTo>
                  <a:lnTo>
                    <a:pt x="0"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40"/>
            <p:cNvSpPr/>
            <p:nvPr/>
          </p:nvSpPr>
          <p:spPr>
            <a:xfrm>
              <a:off x="5117259" y="3593810"/>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40"/>
            <p:cNvSpPr/>
            <p:nvPr/>
          </p:nvSpPr>
          <p:spPr>
            <a:xfrm>
              <a:off x="5174910" y="3593810"/>
              <a:ext cx="16372" cy="184260"/>
            </a:xfrm>
            <a:custGeom>
              <a:rect b="b" l="l" r="r" t="t"/>
              <a:pathLst>
                <a:path extrusionOk="0" h="2656" w="236">
                  <a:moveTo>
                    <a:pt x="0" y="0"/>
                  </a:moveTo>
                  <a:lnTo>
                    <a:pt x="0"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40"/>
            <p:cNvSpPr/>
            <p:nvPr/>
          </p:nvSpPr>
          <p:spPr>
            <a:xfrm>
              <a:off x="5238875" y="3593810"/>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40"/>
            <p:cNvSpPr/>
            <p:nvPr/>
          </p:nvSpPr>
          <p:spPr>
            <a:xfrm>
              <a:off x="5308598" y="3593810"/>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40"/>
            <p:cNvSpPr/>
            <p:nvPr/>
          </p:nvSpPr>
          <p:spPr>
            <a:xfrm>
              <a:off x="5575973" y="3593810"/>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40"/>
            <p:cNvSpPr/>
            <p:nvPr/>
          </p:nvSpPr>
          <p:spPr>
            <a:xfrm>
              <a:off x="5517697" y="3593810"/>
              <a:ext cx="16442" cy="184260"/>
            </a:xfrm>
            <a:custGeom>
              <a:rect b="b" l="l" r="r" t="t"/>
              <a:pathLst>
                <a:path extrusionOk="0" h="2656" w="237">
                  <a:moveTo>
                    <a:pt x="0" y="0"/>
                  </a:moveTo>
                  <a:lnTo>
                    <a:pt x="0"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40"/>
            <p:cNvSpPr/>
            <p:nvPr/>
          </p:nvSpPr>
          <p:spPr>
            <a:xfrm>
              <a:off x="5023393" y="3575981"/>
              <a:ext cx="662878" cy="100386"/>
            </a:xfrm>
            <a:custGeom>
              <a:rect b="b" l="l" r="r" t="t"/>
              <a:pathLst>
                <a:path extrusionOk="0" h="1447" w="9555">
                  <a:moveTo>
                    <a:pt x="4778" y="1"/>
                  </a:moveTo>
                  <a:cubicBezTo>
                    <a:pt x="2143" y="1"/>
                    <a:pt x="1" y="329"/>
                    <a:pt x="1" y="729"/>
                  </a:cubicBezTo>
                  <a:cubicBezTo>
                    <a:pt x="1" y="1118"/>
                    <a:pt x="2133" y="1446"/>
                    <a:pt x="4778" y="1446"/>
                  </a:cubicBezTo>
                  <a:cubicBezTo>
                    <a:pt x="7412" y="1446"/>
                    <a:pt x="9555" y="1128"/>
                    <a:pt x="9555" y="729"/>
                  </a:cubicBezTo>
                  <a:cubicBezTo>
                    <a:pt x="9555" y="319"/>
                    <a:pt x="7423" y="1"/>
                    <a:pt x="477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0"/>
            <p:cNvSpPr/>
            <p:nvPr/>
          </p:nvSpPr>
          <p:spPr>
            <a:xfrm>
              <a:off x="5090965" y="3597348"/>
              <a:ext cx="527805" cy="46967"/>
            </a:xfrm>
            <a:custGeom>
              <a:rect b="b" l="l" r="r" t="t"/>
              <a:pathLst>
                <a:path extrusionOk="0" h="677" w="7608">
                  <a:moveTo>
                    <a:pt x="3804" y="0"/>
                  </a:moveTo>
                  <a:cubicBezTo>
                    <a:pt x="1702" y="0"/>
                    <a:pt x="0" y="154"/>
                    <a:pt x="0" y="339"/>
                  </a:cubicBezTo>
                  <a:cubicBezTo>
                    <a:pt x="0" y="523"/>
                    <a:pt x="1702" y="677"/>
                    <a:pt x="3804" y="677"/>
                  </a:cubicBezTo>
                  <a:cubicBezTo>
                    <a:pt x="5905" y="677"/>
                    <a:pt x="7607" y="523"/>
                    <a:pt x="7607" y="339"/>
                  </a:cubicBezTo>
                  <a:cubicBezTo>
                    <a:pt x="7607" y="154"/>
                    <a:pt x="5905"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0"/>
            <p:cNvSpPr/>
            <p:nvPr/>
          </p:nvSpPr>
          <p:spPr>
            <a:xfrm>
              <a:off x="5090965" y="3597348"/>
              <a:ext cx="527042" cy="29901"/>
            </a:xfrm>
            <a:custGeom>
              <a:rect b="b" l="l" r="r" t="t"/>
              <a:pathLst>
                <a:path extrusionOk="0" h="431" w="7597">
                  <a:moveTo>
                    <a:pt x="3793" y="0"/>
                  </a:moveTo>
                  <a:cubicBezTo>
                    <a:pt x="1702" y="0"/>
                    <a:pt x="0" y="154"/>
                    <a:pt x="0" y="339"/>
                  </a:cubicBezTo>
                  <a:cubicBezTo>
                    <a:pt x="0" y="369"/>
                    <a:pt x="52" y="400"/>
                    <a:pt x="164" y="431"/>
                  </a:cubicBezTo>
                  <a:cubicBezTo>
                    <a:pt x="636" y="298"/>
                    <a:pt x="2082" y="195"/>
                    <a:pt x="3804" y="195"/>
                  </a:cubicBezTo>
                  <a:cubicBezTo>
                    <a:pt x="5516" y="195"/>
                    <a:pt x="6961" y="298"/>
                    <a:pt x="7443" y="431"/>
                  </a:cubicBezTo>
                  <a:cubicBezTo>
                    <a:pt x="7546" y="400"/>
                    <a:pt x="7597" y="369"/>
                    <a:pt x="7597" y="339"/>
                  </a:cubicBezTo>
                  <a:cubicBezTo>
                    <a:pt x="7597" y="154"/>
                    <a:pt x="5895" y="0"/>
                    <a:pt x="3793"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0"/>
            <p:cNvSpPr/>
            <p:nvPr/>
          </p:nvSpPr>
          <p:spPr>
            <a:xfrm>
              <a:off x="5076743" y="3536159"/>
              <a:ext cx="663641" cy="130217"/>
            </a:xfrm>
            <a:custGeom>
              <a:rect b="b" l="l" r="r" t="t"/>
              <a:pathLst>
                <a:path extrusionOk="0" h="1877" w="9566">
                  <a:moveTo>
                    <a:pt x="0" y="1"/>
                  </a:moveTo>
                  <a:lnTo>
                    <a:pt x="0" y="1149"/>
                  </a:lnTo>
                  <a:cubicBezTo>
                    <a:pt x="0" y="1559"/>
                    <a:pt x="2133" y="1877"/>
                    <a:pt x="4778" y="1877"/>
                  </a:cubicBezTo>
                  <a:cubicBezTo>
                    <a:pt x="7422" y="1877"/>
                    <a:pt x="9565" y="1559"/>
                    <a:pt x="9565" y="114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0"/>
            <p:cNvSpPr/>
            <p:nvPr/>
          </p:nvSpPr>
          <p:spPr>
            <a:xfrm>
              <a:off x="5083820" y="3502720"/>
              <a:ext cx="15748" cy="184329"/>
            </a:xfrm>
            <a:custGeom>
              <a:rect b="b" l="l" r="r" t="t"/>
              <a:pathLst>
                <a:path extrusionOk="0" h="2657"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0"/>
            <p:cNvSpPr/>
            <p:nvPr/>
          </p:nvSpPr>
          <p:spPr>
            <a:xfrm>
              <a:off x="5124405" y="3502720"/>
              <a:ext cx="15679" cy="184329"/>
            </a:xfrm>
            <a:custGeom>
              <a:rect b="b" l="l" r="r" t="t"/>
              <a:pathLst>
                <a:path extrusionOk="0" h="2657"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40"/>
            <p:cNvSpPr/>
            <p:nvPr/>
          </p:nvSpPr>
          <p:spPr>
            <a:xfrm>
              <a:off x="5171303" y="3502720"/>
              <a:ext cx="15748" cy="184329"/>
            </a:xfrm>
            <a:custGeom>
              <a:rect b="b" l="l" r="r" t="t"/>
              <a:pathLst>
                <a:path extrusionOk="0" h="2657"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0"/>
            <p:cNvSpPr/>
            <p:nvPr/>
          </p:nvSpPr>
          <p:spPr>
            <a:xfrm>
              <a:off x="5228954" y="3502720"/>
              <a:ext cx="15679" cy="184329"/>
            </a:xfrm>
            <a:custGeom>
              <a:rect b="b" l="l" r="r" t="t"/>
              <a:pathLst>
                <a:path extrusionOk="0" h="2657"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0"/>
            <p:cNvSpPr/>
            <p:nvPr/>
          </p:nvSpPr>
          <p:spPr>
            <a:xfrm>
              <a:off x="5292919" y="3502720"/>
              <a:ext cx="15748" cy="184329"/>
            </a:xfrm>
            <a:custGeom>
              <a:rect b="b" l="l" r="r" t="t"/>
              <a:pathLst>
                <a:path extrusionOk="0" h="2657"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0"/>
            <p:cNvSpPr/>
            <p:nvPr/>
          </p:nvSpPr>
          <p:spPr>
            <a:xfrm>
              <a:off x="5571741" y="3502720"/>
              <a:ext cx="15679" cy="184329"/>
            </a:xfrm>
            <a:custGeom>
              <a:rect b="b" l="l" r="r" t="t"/>
              <a:pathLst>
                <a:path extrusionOk="0" h="2657"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0"/>
            <p:cNvSpPr/>
            <p:nvPr/>
          </p:nvSpPr>
          <p:spPr>
            <a:xfrm>
              <a:off x="5508470" y="3502720"/>
              <a:ext cx="15679" cy="184329"/>
            </a:xfrm>
            <a:custGeom>
              <a:rect b="b" l="l" r="r" t="t"/>
              <a:pathLst>
                <a:path extrusionOk="0" h="2657"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0"/>
            <p:cNvSpPr/>
            <p:nvPr/>
          </p:nvSpPr>
          <p:spPr>
            <a:xfrm>
              <a:off x="5076743" y="3484266"/>
              <a:ext cx="663641" cy="101079"/>
            </a:xfrm>
            <a:custGeom>
              <a:rect b="b" l="l" r="r" t="t"/>
              <a:pathLst>
                <a:path extrusionOk="0" h="1457" w="9566">
                  <a:moveTo>
                    <a:pt x="4778" y="0"/>
                  </a:moveTo>
                  <a:cubicBezTo>
                    <a:pt x="2143" y="0"/>
                    <a:pt x="0" y="328"/>
                    <a:pt x="0" y="728"/>
                  </a:cubicBezTo>
                  <a:cubicBezTo>
                    <a:pt x="0" y="1128"/>
                    <a:pt x="2143" y="1456"/>
                    <a:pt x="4778" y="1456"/>
                  </a:cubicBezTo>
                  <a:cubicBezTo>
                    <a:pt x="7422" y="1456"/>
                    <a:pt x="9565" y="1128"/>
                    <a:pt x="9565" y="728"/>
                  </a:cubicBezTo>
                  <a:cubicBezTo>
                    <a:pt x="9565" y="328"/>
                    <a:pt x="7422" y="0"/>
                    <a:pt x="477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0"/>
            <p:cNvSpPr/>
            <p:nvPr/>
          </p:nvSpPr>
          <p:spPr>
            <a:xfrm>
              <a:off x="5144316" y="3506327"/>
              <a:ext cx="527736" cy="46273"/>
            </a:xfrm>
            <a:custGeom>
              <a:rect b="b" l="l" r="r" t="t"/>
              <a:pathLst>
                <a:path extrusionOk="0" h="667" w="7607">
                  <a:moveTo>
                    <a:pt x="3804" y="0"/>
                  </a:moveTo>
                  <a:cubicBezTo>
                    <a:pt x="1702" y="0"/>
                    <a:pt x="0" y="144"/>
                    <a:pt x="0" y="328"/>
                  </a:cubicBezTo>
                  <a:cubicBezTo>
                    <a:pt x="0" y="523"/>
                    <a:pt x="1702" y="667"/>
                    <a:pt x="3804" y="667"/>
                  </a:cubicBezTo>
                  <a:cubicBezTo>
                    <a:pt x="5905" y="667"/>
                    <a:pt x="7607" y="523"/>
                    <a:pt x="7607" y="328"/>
                  </a:cubicBezTo>
                  <a:cubicBezTo>
                    <a:pt x="7607" y="144"/>
                    <a:pt x="5905"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0"/>
            <p:cNvSpPr/>
            <p:nvPr/>
          </p:nvSpPr>
          <p:spPr>
            <a:xfrm>
              <a:off x="5144316" y="3506327"/>
              <a:ext cx="528499" cy="29901"/>
            </a:xfrm>
            <a:custGeom>
              <a:rect b="b" l="l" r="r" t="t"/>
              <a:pathLst>
                <a:path extrusionOk="0" h="431" w="7618">
                  <a:moveTo>
                    <a:pt x="3814" y="0"/>
                  </a:moveTo>
                  <a:cubicBezTo>
                    <a:pt x="1712" y="0"/>
                    <a:pt x="11" y="144"/>
                    <a:pt x="11" y="328"/>
                  </a:cubicBezTo>
                  <a:cubicBezTo>
                    <a:pt x="0" y="369"/>
                    <a:pt x="62" y="400"/>
                    <a:pt x="175" y="431"/>
                  </a:cubicBezTo>
                  <a:cubicBezTo>
                    <a:pt x="646" y="287"/>
                    <a:pt x="2102" y="195"/>
                    <a:pt x="3814" y="195"/>
                  </a:cubicBezTo>
                  <a:cubicBezTo>
                    <a:pt x="5536" y="195"/>
                    <a:pt x="6982" y="287"/>
                    <a:pt x="7453" y="431"/>
                  </a:cubicBezTo>
                  <a:cubicBezTo>
                    <a:pt x="7556" y="400"/>
                    <a:pt x="7617" y="369"/>
                    <a:pt x="7617" y="328"/>
                  </a:cubicBezTo>
                  <a:cubicBezTo>
                    <a:pt x="7617" y="144"/>
                    <a:pt x="5915" y="0"/>
                    <a:pt x="381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0"/>
            <p:cNvSpPr/>
            <p:nvPr/>
          </p:nvSpPr>
          <p:spPr>
            <a:xfrm>
              <a:off x="5100192" y="3443751"/>
              <a:ext cx="663641" cy="130217"/>
            </a:xfrm>
            <a:custGeom>
              <a:rect b="b" l="l" r="r" t="t"/>
              <a:pathLst>
                <a:path extrusionOk="0" h="1877" w="9566">
                  <a:moveTo>
                    <a:pt x="1" y="0"/>
                  </a:moveTo>
                  <a:lnTo>
                    <a:pt x="1" y="1158"/>
                  </a:lnTo>
                  <a:cubicBezTo>
                    <a:pt x="1" y="1558"/>
                    <a:pt x="2143" y="1876"/>
                    <a:pt x="4778" y="1876"/>
                  </a:cubicBezTo>
                  <a:cubicBezTo>
                    <a:pt x="7423" y="1876"/>
                    <a:pt x="9565" y="1558"/>
                    <a:pt x="9565" y="1158"/>
                  </a:cubicBezTo>
                  <a:lnTo>
                    <a:pt x="9565" y="0"/>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40"/>
            <p:cNvSpPr/>
            <p:nvPr/>
          </p:nvSpPr>
          <p:spPr>
            <a:xfrm>
              <a:off x="5107338" y="3410311"/>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40"/>
            <p:cNvSpPr/>
            <p:nvPr/>
          </p:nvSpPr>
          <p:spPr>
            <a:xfrm>
              <a:off x="5147854" y="3410311"/>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0"/>
            <p:cNvSpPr/>
            <p:nvPr/>
          </p:nvSpPr>
          <p:spPr>
            <a:xfrm>
              <a:off x="5194058" y="3410311"/>
              <a:ext cx="16442" cy="184260"/>
            </a:xfrm>
            <a:custGeom>
              <a:rect b="b" l="l" r="r" t="t"/>
              <a:pathLst>
                <a:path extrusionOk="0" h="2656" w="237">
                  <a:moveTo>
                    <a:pt x="1" y="0"/>
                  </a:moveTo>
                  <a:lnTo>
                    <a:pt x="1" y="2655"/>
                  </a:lnTo>
                  <a:lnTo>
                    <a:pt x="237" y="2655"/>
                  </a:lnTo>
                  <a:lnTo>
                    <a:pt x="237"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40"/>
            <p:cNvSpPr/>
            <p:nvPr/>
          </p:nvSpPr>
          <p:spPr>
            <a:xfrm>
              <a:off x="5252403" y="3410311"/>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40"/>
            <p:cNvSpPr/>
            <p:nvPr/>
          </p:nvSpPr>
          <p:spPr>
            <a:xfrm>
              <a:off x="5316437" y="3410311"/>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40"/>
            <p:cNvSpPr/>
            <p:nvPr/>
          </p:nvSpPr>
          <p:spPr>
            <a:xfrm>
              <a:off x="5531225" y="3410311"/>
              <a:ext cx="16372" cy="184260"/>
            </a:xfrm>
            <a:custGeom>
              <a:rect b="b" l="l" r="r" t="t"/>
              <a:pathLst>
                <a:path extrusionOk="0" h="2656" w="236">
                  <a:moveTo>
                    <a:pt x="0" y="0"/>
                  </a:moveTo>
                  <a:lnTo>
                    <a:pt x="0"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0"/>
            <p:cNvSpPr/>
            <p:nvPr/>
          </p:nvSpPr>
          <p:spPr>
            <a:xfrm>
              <a:off x="5462196" y="3410311"/>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40"/>
            <p:cNvSpPr/>
            <p:nvPr/>
          </p:nvSpPr>
          <p:spPr>
            <a:xfrm>
              <a:off x="5100192" y="3391788"/>
              <a:ext cx="663641" cy="101079"/>
            </a:xfrm>
            <a:custGeom>
              <a:rect b="b" l="l" r="r" t="t"/>
              <a:pathLst>
                <a:path extrusionOk="0" h="1457" w="9566">
                  <a:moveTo>
                    <a:pt x="4778" y="1"/>
                  </a:moveTo>
                  <a:cubicBezTo>
                    <a:pt x="2143" y="1"/>
                    <a:pt x="1" y="329"/>
                    <a:pt x="1" y="729"/>
                  </a:cubicBezTo>
                  <a:cubicBezTo>
                    <a:pt x="1" y="1128"/>
                    <a:pt x="2133" y="1456"/>
                    <a:pt x="4778" y="1456"/>
                  </a:cubicBezTo>
                  <a:cubicBezTo>
                    <a:pt x="7423" y="1456"/>
                    <a:pt x="9565" y="1128"/>
                    <a:pt x="9565" y="729"/>
                  </a:cubicBezTo>
                  <a:cubicBezTo>
                    <a:pt x="9565" y="329"/>
                    <a:pt x="7423" y="1"/>
                    <a:pt x="477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40"/>
            <p:cNvSpPr/>
            <p:nvPr/>
          </p:nvSpPr>
          <p:spPr>
            <a:xfrm>
              <a:off x="5167765" y="3413850"/>
              <a:ext cx="527805" cy="46273"/>
            </a:xfrm>
            <a:custGeom>
              <a:rect b="b" l="l" r="r" t="t"/>
              <a:pathLst>
                <a:path extrusionOk="0" h="667" w="7608">
                  <a:moveTo>
                    <a:pt x="3804" y="0"/>
                  </a:moveTo>
                  <a:cubicBezTo>
                    <a:pt x="1702" y="0"/>
                    <a:pt x="1" y="144"/>
                    <a:pt x="1" y="329"/>
                  </a:cubicBezTo>
                  <a:cubicBezTo>
                    <a:pt x="1" y="523"/>
                    <a:pt x="1702" y="667"/>
                    <a:pt x="3804" y="667"/>
                  </a:cubicBezTo>
                  <a:cubicBezTo>
                    <a:pt x="5905" y="667"/>
                    <a:pt x="7607" y="523"/>
                    <a:pt x="7607" y="329"/>
                  </a:cubicBezTo>
                  <a:cubicBezTo>
                    <a:pt x="7607" y="144"/>
                    <a:pt x="5905"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40"/>
            <p:cNvSpPr/>
            <p:nvPr/>
          </p:nvSpPr>
          <p:spPr>
            <a:xfrm>
              <a:off x="5167765" y="3413850"/>
              <a:ext cx="527805" cy="29970"/>
            </a:xfrm>
            <a:custGeom>
              <a:rect b="b" l="l" r="r" t="t"/>
              <a:pathLst>
                <a:path extrusionOk="0" h="432" w="7608">
                  <a:moveTo>
                    <a:pt x="3804" y="0"/>
                  </a:moveTo>
                  <a:cubicBezTo>
                    <a:pt x="1702" y="0"/>
                    <a:pt x="1" y="144"/>
                    <a:pt x="1" y="329"/>
                  </a:cubicBezTo>
                  <a:cubicBezTo>
                    <a:pt x="1" y="370"/>
                    <a:pt x="62" y="400"/>
                    <a:pt x="165" y="431"/>
                  </a:cubicBezTo>
                  <a:cubicBezTo>
                    <a:pt x="636" y="298"/>
                    <a:pt x="2092" y="195"/>
                    <a:pt x="3804" y="195"/>
                  </a:cubicBezTo>
                  <a:cubicBezTo>
                    <a:pt x="5526" y="195"/>
                    <a:pt x="6972" y="298"/>
                    <a:pt x="7443" y="431"/>
                  </a:cubicBezTo>
                  <a:cubicBezTo>
                    <a:pt x="7556" y="400"/>
                    <a:pt x="7607" y="370"/>
                    <a:pt x="7607" y="329"/>
                  </a:cubicBezTo>
                  <a:cubicBezTo>
                    <a:pt x="7607" y="144"/>
                    <a:pt x="5905"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40"/>
            <p:cNvSpPr/>
            <p:nvPr/>
          </p:nvSpPr>
          <p:spPr>
            <a:xfrm>
              <a:off x="5020549" y="3352660"/>
              <a:ext cx="663641" cy="130217"/>
            </a:xfrm>
            <a:custGeom>
              <a:rect b="b" l="l" r="r" t="t"/>
              <a:pathLst>
                <a:path extrusionOk="0" h="1877" w="9566">
                  <a:moveTo>
                    <a:pt x="1" y="1"/>
                  </a:moveTo>
                  <a:lnTo>
                    <a:pt x="1" y="1149"/>
                  </a:lnTo>
                  <a:cubicBezTo>
                    <a:pt x="1" y="1549"/>
                    <a:pt x="2143" y="1877"/>
                    <a:pt x="4788" y="1877"/>
                  </a:cubicBezTo>
                  <a:cubicBezTo>
                    <a:pt x="7423" y="1877"/>
                    <a:pt x="9565" y="1549"/>
                    <a:pt x="9565" y="114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40"/>
            <p:cNvSpPr/>
            <p:nvPr/>
          </p:nvSpPr>
          <p:spPr>
            <a:xfrm>
              <a:off x="5027695" y="3319290"/>
              <a:ext cx="16372" cy="183497"/>
            </a:xfrm>
            <a:custGeom>
              <a:rect b="b" l="l" r="r" t="t"/>
              <a:pathLst>
                <a:path extrusionOk="0" h="2645" w="236">
                  <a:moveTo>
                    <a:pt x="0" y="0"/>
                  </a:moveTo>
                  <a:lnTo>
                    <a:pt x="0" y="2645"/>
                  </a:lnTo>
                  <a:lnTo>
                    <a:pt x="236" y="264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40"/>
            <p:cNvSpPr/>
            <p:nvPr/>
          </p:nvSpPr>
          <p:spPr>
            <a:xfrm>
              <a:off x="5068904" y="3319290"/>
              <a:ext cx="15748" cy="183497"/>
            </a:xfrm>
            <a:custGeom>
              <a:rect b="b" l="l" r="r" t="t"/>
              <a:pathLst>
                <a:path extrusionOk="0" h="2645"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40"/>
            <p:cNvSpPr/>
            <p:nvPr/>
          </p:nvSpPr>
          <p:spPr>
            <a:xfrm>
              <a:off x="5115108" y="3319290"/>
              <a:ext cx="15748" cy="183497"/>
            </a:xfrm>
            <a:custGeom>
              <a:rect b="b" l="l" r="r" t="t"/>
              <a:pathLst>
                <a:path extrusionOk="0" h="2645" w="227">
                  <a:moveTo>
                    <a:pt x="1" y="0"/>
                  </a:moveTo>
                  <a:lnTo>
                    <a:pt x="1" y="2645"/>
                  </a:lnTo>
                  <a:lnTo>
                    <a:pt x="227" y="2645"/>
                  </a:lnTo>
                  <a:lnTo>
                    <a:pt x="227"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40"/>
            <p:cNvSpPr/>
            <p:nvPr/>
          </p:nvSpPr>
          <p:spPr>
            <a:xfrm>
              <a:off x="5173453" y="3319290"/>
              <a:ext cx="15748" cy="183497"/>
            </a:xfrm>
            <a:custGeom>
              <a:rect b="b" l="l" r="r" t="t"/>
              <a:pathLst>
                <a:path extrusionOk="0" h="2645"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40"/>
            <p:cNvSpPr/>
            <p:nvPr/>
          </p:nvSpPr>
          <p:spPr>
            <a:xfrm>
              <a:off x="5236794" y="3319290"/>
              <a:ext cx="16372" cy="183497"/>
            </a:xfrm>
            <a:custGeom>
              <a:rect b="b" l="l" r="r" t="t"/>
              <a:pathLst>
                <a:path extrusionOk="0" h="2645" w="236">
                  <a:moveTo>
                    <a:pt x="0" y="0"/>
                  </a:moveTo>
                  <a:lnTo>
                    <a:pt x="0" y="2645"/>
                  </a:lnTo>
                  <a:lnTo>
                    <a:pt x="236" y="264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40"/>
            <p:cNvSpPr/>
            <p:nvPr/>
          </p:nvSpPr>
          <p:spPr>
            <a:xfrm>
              <a:off x="5306447" y="3319290"/>
              <a:ext cx="15748" cy="183497"/>
            </a:xfrm>
            <a:custGeom>
              <a:rect b="b" l="l" r="r" t="t"/>
              <a:pathLst>
                <a:path extrusionOk="0" h="2645"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40"/>
            <p:cNvSpPr/>
            <p:nvPr/>
          </p:nvSpPr>
          <p:spPr>
            <a:xfrm>
              <a:off x="5573891" y="3319290"/>
              <a:ext cx="16372" cy="183497"/>
            </a:xfrm>
            <a:custGeom>
              <a:rect b="b" l="l" r="r" t="t"/>
              <a:pathLst>
                <a:path extrusionOk="0" h="2645" w="236">
                  <a:moveTo>
                    <a:pt x="0" y="0"/>
                  </a:moveTo>
                  <a:lnTo>
                    <a:pt x="0" y="2645"/>
                  </a:lnTo>
                  <a:lnTo>
                    <a:pt x="236" y="264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40"/>
            <p:cNvSpPr/>
            <p:nvPr/>
          </p:nvSpPr>
          <p:spPr>
            <a:xfrm>
              <a:off x="5516240" y="3319290"/>
              <a:ext cx="15748" cy="183497"/>
            </a:xfrm>
            <a:custGeom>
              <a:rect b="b" l="l" r="r" t="t"/>
              <a:pathLst>
                <a:path extrusionOk="0" h="2645"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40"/>
            <p:cNvSpPr/>
            <p:nvPr/>
          </p:nvSpPr>
          <p:spPr>
            <a:xfrm>
              <a:off x="5020549" y="3300073"/>
              <a:ext cx="663641" cy="101010"/>
            </a:xfrm>
            <a:custGeom>
              <a:rect b="b" l="l" r="r" t="t"/>
              <a:pathLst>
                <a:path extrusionOk="0" h="1456" w="9566">
                  <a:moveTo>
                    <a:pt x="4788" y="0"/>
                  </a:moveTo>
                  <a:cubicBezTo>
                    <a:pt x="2143" y="0"/>
                    <a:pt x="1" y="328"/>
                    <a:pt x="1" y="728"/>
                  </a:cubicBezTo>
                  <a:cubicBezTo>
                    <a:pt x="1" y="1128"/>
                    <a:pt x="2143" y="1456"/>
                    <a:pt x="4788" y="1456"/>
                  </a:cubicBezTo>
                  <a:cubicBezTo>
                    <a:pt x="7423" y="1456"/>
                    <a:pt x="9565" y="1128"/>
                    <a:pt x="9565" y="728"/>
                  </a:cubicBezTo>
                  <a:cubicBezTo>
                    <a:pt x="9565" y="328"/>
                    <a:pt x="742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40"/>
            <p:cNvSpPr/>
            <p:nvPr/>
          </p:nvSpPr>
          <p:spPr>
            <a:xfrm>
              <a:off x="5088815" y="3322135"/>
              <a:ext cx="527805" cy="46967"/>
            </a:xfrm>
            <a:custGeom>
              <a:rect b="b" l="l" r="r" t="t"/>
              <a:pathLst>
                <a:path extrusionOk="0" h="677" w="7608">
                  <a:moveTo>
                    <a:pt x="3804" y="0"/>
                  </a:moveTo>
                  <a:cubicBezTo>
                    <a:pt x="1702" y="0"/>
                    <a:pt x="1" y="154"/>
                    <a:pt x="1" y="338"/>
                  </a:cubicBezTo>
                  <a:cubicBezTo>
                    <a:pt x="1" y="523"/>
                    <a:pt x="1702" y="677"/>
                    <a:pt x="3804" y="677"/>
                  </a:cubicBezTo>
                  <a:cubicBezTo>
                    <a:pt x="5906" y="677"/>
                    <a:pt x="7607" y="523"/>
                    <a:pt x="7607" y="338"/>
                  </a:cubicBezTo>
                  <a:cubicBezTo>
                    <a:pt x="7607" y="154"/>
                    <a:pt x="5906"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40"/>
            <p:cNvSpPr/>
            <p:nvPr/>
          </p:nvSpPr>
          <p:spPr>
            <a:xfrm>
              <a:off x="5088815" y="3322135"/>
              <a:ext cx="527805" cy="30594"/>
            </a:xfrm>
            <a:custGeom>
              <a:rect b="b" l="l" r="r" t="t"/>
              <a:pathLst>
                <a:path extrusionOk="0" h="441" w="7608">
                  <a:moveTo>
                    <a:pt x="3804" y="0"/>
                  </a:moveTo>
                  <a:cubicBezTo>
                    <a:pt x="1702" y="0"/>
                    <a:pt x="1" y="154"/>
                    <a:pt x="1" y="338"/>
                  </a:cubicBezTo>
                  <a:cubicBezTo>
                    <a:pt x="1" y="369"/>
                    <a:pt x="62" y="410"/>
                    <a:pt x="165" y="441"/>
                  </a:cubicBezTo>
                  <a:cubicBezTo>
                    <a:pt x="636" y="297"/>
                    <a:pt x="2082" y="195"/>
                    <a:pt x="3804" y="195"/>
                  </a:cubicBezTo>
                  <a:cubicBezTo>
                    <a:pt x="5516" y="195"/>
                    <a:pt x="6972" y="297"/>
                    <a:pt x="7443" y="441"/>
                  </a:cubicBezTo>
                  <a:cubicBezTo>
                    <a:pt x="7546" y="410"/>
                    <a:pt x="7607" y="369"/>
                    <a:pt x="7607" y="338"/>
                  </a:cubicBezTo>
                  <a:cubicBezTo>
                    <a:pt x="7607" y="154"/>
                    <a:pt x="5906"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40"/>
            <p:cNvSpPr/>
            <p:nvPr/>
          </p:nvSpPr>
          <p:spPr>
            <a:xfrm>
              <a:off x="5084583" y="3261639"/>
              <a:ext cx="663572" cy="130217"/>
            </a:xfrm>
            <a:custGeom>
              <a:rect b="b" l="l" r="r" t="t"/>
              <a:pathLst>
                <a:path extrusionOk="0" h="1877" w="9565">
                  <a:moveTo>
                    <a:pt x="0" y="1"/>
                  </a:moveTo>
                  <a:lnTo>
                    <a:pt x="0" y="1159"/>
                  </a:lnTo>
                  <a:cubicBezTo>
                    <a:pt x="0" y="1559"/>
                    <a:pt x="2143" y="1877"/>
                    <a:pt x="4788" y="1877"/>
                  </a:cubicBezTo>
                  <a:cubicBezTo>
                    <a:pt x="7433" y="1877"/>
                    <a:pt x="9565" y="1559"/>
                    <a:pt x="9565" y="115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40"/>
            <p:cNvSpPr/>
            <p:nvPr/>
          </p:nvSpPr>
          <p:spPr>
            <a:xfrm>
              <a:off x="5091659" y="3228200"/>
              <a:ext cx="16442" cy="183566"/>
            </a:xfrm>
            <a:custGeom>
              <a:rect b="b" l="l" r="r" t="t"/>
              <a:pathLst>
                <a:path extrusionOk="0" h="2646" w="237">
                  <a:moveTo>
                    <a:pt x="1" y="1"/>
                  </a:moveTo>
                  <a:lnTo>
                    <a:pt x="1" y="2646"/>
                  </a:lnTo>
                  <a:lnTo>
                    <a:pt x="236" y="2646"/>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40"/>
            <p:cNvSpPr/>
            <p:nvPr/>
          </p:nvSpPr>
          <p:spPr>
            <a:xfrm>
              <a:off x="5132938" y="3228200"/>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40"/>
            <p:cNvSpPr/>
            <p:nvPr/>
          </p:nvSpPr>
          <p:spPr>
            <a:xfrm>
              <a:off x="5179142" y="3228200"/>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40"/>
            <p:cNvSpPr/>
            <p:nvPr/>
          </p:nvSpPr>
          <p:spPr>
            <a:xfrm>
              <a:off x="5237487" y="3228200"/>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40"/>
            <p:cNvSpPr/>
            <p:nvPr/>
          </p:nvSpPr>
          <p:spPr>
            <a:xfrm>
              <a:off x="5300758" y="3228200"/>
              <a:ext cx="16442" cy="183566"/>
            </a:xfrm>
            <a:custGeom>
              <a:rect b="b" l="l" r="r" t="t"/>
              <a:pathLst>
                <a:path extrusionOk="0" h="2646" w="237">
                  <a:moveTo>
                    <a:pt x="1" y="1"/>
                  </a:moveTo>
                  <a:lnTo>
                    <a:pt x="1" y="2646"/>
                  </a:lnTo>
                  <a:lnTo>
                    <a:pt x="236" y="2646"/>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40"/>
            <p:cNvSpPr/>
            <p:nvPr/>
          </p:nvSpPr>
          <p:spPr>
            <a:xfrm>
              <a:off x="5725339" y="3228200"/>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40"/>
            <p:cNvSpPr/>
            <p:nvPr/>
          </p:nvSpPr>
          <p:spPr>
            <a:xfrm>
              <a:off x="5684823" y="3228200"/>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40"/>
            <p:cNvSpPr/>
            <p:nvPr/>
          </p:nvSpPr>
          <p:spPr>
            <a:xfrm>
              <a:off x="5638619" y="3228200"/>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40"/>
            <p:cNvSpPr/>
            <p:nvPr/>
          </p:nvSpPr>
          <p:spPr>
            <a:xfrm>
              <a:off x="5580274" y="3228200"/>
              <a:ext cx="15748" cy="183566"/>
            </a:xfrm>
            <a:custGeom>
              <a:rect b="b" l="l" r="r" t="t"/>
              <a:pathLst>
                <a:path extrusionOk="0" h="2646" w="227">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40"/>
            <p:cNvSpPr/>
            <p:nvPr/>
          </p:nvSpPr>
          <p:spPr>
            <a:xfrm>
              <a:off x="5516240" y="3228200"/>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40"/>
            <p:cNvSpPr/>
            <p:nvPr/>
          </p:nvSpPr>
          <p:spPr>
            <a:xfrm>
              <a:off x="5084583" y="3209052"/>
              <a:ext cx="664335" cy="101010"/>
            </a:xfrm>
            <a:custGeom>
              <a:rect b="b" l="l" r="r" t="t"/>
              <a:pathLst>
                <a:path extrusionOk="0" h="1456" w="9576">
                  <a:moveTo>
                    <a:pt x="4788" y="0"/>
                  </a:moveTo>
                  <a:cubicBezTo>
                    <a:pt x="2143" y="0"/>
                    <a:pt x="0" y="328"/>
                    <a:pt x="0" y="728"/>
                  </a:cubicBezTo>
                  <a:cubicBezTo>
                    <a:pt x="0" y="1128"/>
                    <a:pt x="2143" y="1456"/>
                    <a:pt x="4788" y="1456"/>
                  </a:cubicBezTo>
                  <a:cubicBezTo>
                    <a:pt x="7433" y="1456"/>
                    <a:pt x="9575" y="1128"/>
                    <a:pt x="9575" y="728"/>
                  </a:cubicBezTo>
                  <a:cubicBezTo>
                    <a:pt x="9575" y="328"/>
                    <a:pt x="743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40"/>
            <p:cNvSpPr/>
            <p:nvPr/>
          </p:nvSpPr>
          <p:spPr>
            <a:xfrm>
              <a:off x="5152849" y="3231044"/>
              <a:ext cx="527736" cy="47036"/>
            </a:xfrm>
            <a:custGeom>
              <a:rect b="b" l="l" r="r" t="t"/>
              <a:pathLst>
                <a:path extrusionOk="0" h="678" w="7607">
                  <a:moveTo>
                    <a:pt x="3804" y="1"/>
                  </a:moveTo>
                  <a:cubicBezTo>
                    <a:pt x="1702" y="1"/>
                    <a:pt x="0" y="155"/>
                    <a:pt x="0" y="339"/>
                  </a:cubicBezTo>
                  <a:cubicBezTo>
                    <a:pt x="0" y="524"/>
                    <a:pt x="1702" y="677"/>
                    <a:pt x="3804" y="677"/>
                  </a:cubicBezTo>
                  <a:cubicBezTo>
                    <a:pt x="5905" y="677"/>
                    <a:pt x="7607" y="524"/>
                    <a:pt x="7607" y="339"/>
                  </a:cubicBezTo>
                  <a:cubicBezTo>
                    <a:pt x="7607" y="155"/>
                    <a:pt x="5905" y="1"/>
                    <a:pt x="380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40"/>
            <p:cNvSpPr/>
            <p:nvPr/>
          </p:nvSpPr>
          <p:spPr>
            <a:xfrm>
              <a:off x="5152849" y="3231808"/>
              <a:ext cx="527736" cy="29901"/>
            </a:xfrm>
            <a:custGeom>
              <a:rect b="b" l="l" r="r" t="t"/>
              <a:pathLst>
                <a:path extrusionOk="0" h="431" w="7607">
                  <a:moveTo>
                    <a:pt x="3804" y="0"/>
                  </a:moveTo>
                  <a:cubicBezTo>
                    <a:pt x="1702" y="0"/>
                    <a:pt x="0" y="144"/>
                    <a:pt x="0" y="328"/>
                  </a:cubicBezTo>
                  <a:cubicBezTo>
                    <a:pt x="0" y="359"/>
                    <a:pt x="52" y="390"/>
                    <a:pt x="164" y="431"/>
                  </a:cubicBezTo>
                  <a:cubicBezTo>
                    <a:pt x="636" y="297"/>
                    <a:pt x="2081" y="195"/>
                    <a:pt x="3804" y="195"/>
                  </a:cubicBezTo>
                  <a:cubicBezTo>
                    <a:pt x="5516" y="195"/>
                    <a:pt x="6971" y="297"/>
                    <a:pt x="7443" y="431"/>
                  </a:cubicBezTo>
                  <a:cubicBezTo>
                    <a:pt x="7545" y="400"/>
                    <a:pt x="7607" y="369"/>
                    <a:pt x="7607" y="328"/>
                  </a:cubicBezTo>
                  <a:cubicBezTo>
                    <a:pt x="7607" y="144"/>
                    <a:pt x="5905"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40"/>
            <p:cNvSpPr/>
            <p:nvPr/>
          </p:nvSpPr>
          <p:spPr>
            <a:xfrm>
              <a:off x="5026931" y="3169924"/>
              <a:ext cx="664335" cy="130217"/>
            </a:xfrm>
            <a:custGeom>
              <a:rect b="b" l="l" r="r" t="t"/>
              <a:pathLst>
                <a:path extrusionOk="0" h="1877" w="9576">
                  <a:moveTo>
                    <a:pt x="1" y="0"/>
                  </a:moveTo>
                  <a:lnTo>
                    <a:pt x="1" y="1159"/>
                  </a:lnTo>
                  <a:cubicBezTo>
                    <a:pt x="1" y="1558"/>
                    <a:pt x="2143" y="1876"/>
                    <a:pt x="4788" y="1876"/>
                  </a:cubicBezTo>
                  <a:cubicBezTo>
                    <a:pt x="7433" y="1876"/>
                    <a:pt x="9576" y="1558"/>
                    <a:pt x="9576" y="1159"/>
                  </a:cubicBezTo>
                  <a:lnTo>
                    <a:pt x="9576" y="0"/>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40"/>
            <p:cNvSpPr/>
            <p:nvPr/>
          </p:nvSpPr>
          <p:spPr>
            <a:xfrm>
              <a:off x="5121560" y="3136485"/>
              <a:ext cx="15679" cy="184260"/>
            </a:xfrm>
            <a:custGeom>
              <a:rect b="b" l="l" r="r" t="t"/>
              <a:pathLst>
                <a:path extrusionOk="0" h="2656" w="226">
                  <a:moveTo>
                    <a:pt x="0" y="0"/>
                  </a:moveTo>
                  <a:lnTo>
                    <a:pt x="0"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40"/>
            <p:cNvSpPr/>
            <p:nvPr/>
          </p:nvSpPr>
          <p:spPr>
            <a:xfrm>
              <a:off x="5179836" y="3136485"/>
              <a:ext cx="15748" cy="184260"/>
            </a:xfrm>
            <a:custGeom>
              <a:rect b="b" l="l" r="r" t="t"/>
              <a:pathLst>
                <a:path extrusionOk="0" h="2656" w="227">
                  <a:moveTo>
                    <a:pt x="1" y="0"/>
                  </a:moveTo>
                  <a:lnTo>
                    <a:pt x="1"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0"/>
            <p:cNvSpPr/>
            <p:nvPr/>
          </p:nvSpPr>
          <p:spPr>
            <a:xfrm>
              <a:off x="5243870" y="3136485"/>
              <a:ext cx="15748" cy="184260"/>
            </a:xfrm>
            <a:custGeom>
              <a:rect b="b" l="l" r="r" t="t"/>
              <a:pathLst>
                <a:path extrusionOk="0" h="2656" w="227">
                  <a:moveTo>
                    <a:pt x="1" y="0"/>
                  </a:moveTo>
                  <a:lnTo>
                    <a:pt x="1"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40"/>
            <p:cNvSpPr/>
            <p:nvPr/>
          </p:nvSpPr>
          <p:spPr>
            <a:xfrm>
              <a:off x="5312830" y="3136485"/>
              <a:ext cx="16442" cy="184260"/>
            </a:xfrm>
            <a:custGeom>
              <a:rect b="b" l="l" r="r" t="t"/>
              <a:pathLst>
                <a:path extrusionOk="0" h="2656" w="237">
                  <a:moveTo>
                    <a:pt x="1" y="0"/>
                  </a:moveTo>
                  <a:lnTo>
                    <a:pt x="1" y="2656"/>
                  </a:lnTo>
                  <a:lnTo>
                    <a:pt x="237" y="2656"/>
                  </a:lnTo>
                  <a:lnTo>
                    <a:pt x="237"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40"/>
            <p:cNvSpPr/>
            <p:nvPr/>
          </p:nvSpPr>
          <p:spPr>
            <a:xfrm>
              <a:off x="5667757" y="3136485"/>
              <a:ext cx="15679" cy="184260"/>
            </a:xfrm>
            <a:custGeom>
              <a:rect b="b" l="l" r="r" t="t"/>
              <a:pathLst>
                <a:path extrusionOk="0" h="2656" w="226">
                  <a:moveTo>
                    <a:pt x="0" y="0"/>
                  </a:moveTo>
                  <a:lnTo>
                    <a:pt x="0"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40"/>
            <p:cNvSpPr/>
            <p:nvPr/>
          </p:nvSpPr>
          <p:spPr>
            <a:xfrm>
              <a:off x="5627241" y="3136485"/>
              <a:ext cx="15679" cy="184260"/>
            </a:xfrm>
            <a:custGeom>
              <a:rect b="b" l="l" r="r" t="t"/>
              <a:pathLst>
                <a:path extrusionOk="0" h="2656" w="226">
                  <a:moveTo>
                    <a:pt x="0" y="0"/>
                  </a:moveTo>
                  <a:lnTo>
                    <a:pt x="0"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40"/>
            <p:cNvSpPr/>
            <p:nvPr/>
          </p:nvSpPr>
          <p:spPr>
            <a:xfrm>
              <a:off x="5580968" y="3136485"/>
              <a:ext cx="15748" cy="184260"/>
            </a:xfrm>
            <a:custGeom>
              <a:rect b="b" l="l" r="r" t="t"/>
              <a:pathLst>
                <a:path extrusionOk="0" h="2656" w="227">
                  <a:moveTo>
                    <a:pt x="1" y="0"/>
                  </a:moveTo>
                  <a:lnTo>
                    <a:pt x="1"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0"/>
            <p:cNvSpPr/>
            <p:nvPr/>
          </p:nvSpPr>
          <p:spPr>
            <a:xfrm>
              <a:off x="5522692" y="3136485"/>
              <a:ext cx="15679" cy="184260"/>
            </a:xfrm>
            <a:custGeom>
              <a:rect b="b" l="l" r="r" t="t"/>
              <a:pathLst>
                <a:path extrusionOk="0" h="2656" w="226">
                  <a:moveTo>
                    <a:pt x="0" y="0"/>
                  </a:moveTo>
                  <a:lnTo>
                    <a:pt x="0"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40"/>
            <p:cNvSpPr/>
            <p:nvPr/>
          </p:nvSpPr>
          <p:spPr>
            <a:xfrm>
              <a:off x="5458658" y="3136485"/>
              <a:ext cx="15679" cy="184260"/>
            </a:xfrm>
            <a:custGeom>
              <a:rect b="b" l="l" r="r" t="t"/>
              <a:pathLst>
                <a:path extrusionOk="0" h="2656" w="226">
                  <a:moveTo>
                    <a:pt x="0" y="0"/>
                  </a:moveTo>
                  <a:lnTo>
                    <a:pt x="0" y="2656"/>
                  </a:lnTo>
                  <a:lnTo>
                    <a:pt x="226" y="2656"/>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40"/>
            <p:cNvSpPr/>
            <p:nvPr/>
          </p:nvSpPr>
          <p:spPr>
            <a:xfrm>
              <a:off x="5026931" y="3117962"/>
              <a:ext cx="664335" cy="101079"/>
            </a:xfrm>
            <a:custGeom>
              <a:rect b="b" l="l" r="r" t="t"/>
              <a:pathLst>
                <a:path extrusionOk="0" h="1457" w="9576">
                  <a:moveTo>
                    <a:pt x="4788" y="1"/>
                  </a:moveTo>
                  <a:cubicBezTo>
                    <a:pt x="2143" y="1"/>
                    <a:pt x="1" y="329"/>
                    <a:pt x="1" y="729"/>
                  </a:cubicBezTo>
                  <a:cubicBezTo>
                    <a:pt x="1" y="1129"/>
                    <a:pt x="2143" y="1457"/>
                    <a:pt x="4788" y="1457"/>
                  </a:cubicBezTo>
                  <a:cubicBezTo>
                    <a:pt x="7433" y="1457"/>
                    <a:pt x="9576" y="1129"/>
                    <a:pt x="9576" y="729"/>
                  </a:cubicBezTo>
                  <a:cubicBezTo>
                    <a:pt x="9576" y="329"/>
                    <a:pt x="7433" y="1"/>
                    <a:pt x="478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40"/>
            <p:cNvSpPr/>
            <p:nvPr/>
          </p:nvSpPr>
          <p:spPr>
            <a:xfrm>
              <a:off x="5095197" y="3140023"/>
              <a:ext cx="527805" cy="46342"/>
            </a:xfrm>
            <a:custGeom>
              <a:rect b="b" l="l" r="r" t="t"/>
              <a:pathLst>
                <a:path extrusionOk="0" h="668" w="7608">
                  <a:moveTo>
                    <a:pt x="3804" y="1"/>
                  </a:moveTo>
                  <a:cubicBezTo>
                    <a:pt x="1703" y="1"/>
                    <a:pt x="1" y="144"/>
                    <a:pt x="1" y="339"/>
                  </a:cubicBezTo>
                  <a:cubicBezTo>
                    <a:pt x="1" y="523"/>
                    <a:pt x="1703" y="667"/>
                    <a:pt x="3804" y="667"/>
                  </a:cubicBezTo>
                  <a:cubicBezTo>
                    <a:pt x="5906" y="667"/>
                    <a:pt x="7608" y="523"/>
                    <a:pt x="7608" y="339"/>
                  </a:cubicBezTo>
                  <a:cubicBezTo>
                    <a:pt x="7608" y="144"/>
                    <a:pt x="5906" y="1"/>
                    <a:pt x="380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40"/>
            <p:cNvSpPr/>
            <p:nvPr/>
          </p:nvSpPr>
          <p:spPr>
            <a:xfrm>
              <a:off x="5095197" y="3140023"/>
              <a:ext cx="527805" cy="29970"/>
            </a:xfrm>
            <a:custGeom>
              <a:rect b="b" l="l" r="r" t="t"/>
              <a:pathLst>
                <a:path extrusionOk="0" h="432" w="7608">
                  <a:moveTo>
                    <a:pt x="3804" y="1"/>
                  </a:moveTo>
                  <a:cubicBezTo>
                    <a:pt x="1703" y="1"/>
                    <a:pt x="1" y="144"/>
                    <a:pt x="1" y="339"/>
                  </a:cubicBezTo>
                  <a:cubicBezTo>
                    <a:pt x="1" y="370"/>
                    <a:pt x="62" y="400"/>
                    <a:pt x="165" y="431"/>
                  </a:cubicBezTo>
                  <a:cubicBezTo>
                    <a:pt x="637" y="298"/>
                    <a:pt x="2092" y="195"/>
                    <a:pt x="3804" y="195"/>
                  </a:cubicBezTo>
                  <a:cubicBezTo>
                    <a:pt x="5516" y="195"/>
                    <a:pt x="6972" y="298"/>
                    <a:pt x="7444" y="431"/>
                  </a:cubicBezTo>
                  <a:cubicBezTo>
                    <a:pt x="7546" y="400"/>
                    <a:pt x="7608" y="370"/>
                    <a:pt x="7608" y="339"/>
                  </a:cubicBezTo>
                  <a:cubicBezTo>
                    <a:pt x="7608" y="144"/>
                    <a:pt x="5906" y="1"/>
                    <a:pt x="380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0"/>
            <p:cNvSpPr/>
            <p:nvPr/>
          </p:nvSpPr>
          <p:spPr>
            <a:xfrm>
              <a:off x="5078131" y="3684831"/>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40"/>
            <p:cNvSpPr/>
            <p:nvPr/>
          </p:nvSpPr>
          <p:spPr>
            <a:xfrm>
              <a:off x="5118716" y="3684831"/>
              <a:ext cx="15679" cy="184260"/>
            </a:xfrm>
            <a:custGeom>
              <a:rect b="b" l="l" r="r" t="t"/>
              <a:pathLst>
                <a:path extrusionOk="0" h="2656" w="226">
                  <a:moveTo>
                    <a:pt x="0" y="0"/>
                  </a:moveTo>
                  <a:lnTo>
                    <a:pt x="0"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40"/>
            <p:cNvSpPr/>
            <p:nvPr/>
          </p:nvSpPr>
          <p:spPr>
            <a:xfrm>
              <a:off x="5164920" y="3684831"/>
              <a:ext cx="16442" cy="184260"/>
            </a:xfrm>
            <a:custGeom>
              <a:rect b="b" l="l" r="r" t="t"/>
              <a:pathLst>
                <a:path extrusionOk="0" h="2656" w="237">
                  <a:moveTo>
                    <a:pt x="1" y="0"/>
                  </a:moveTo>
                  <a:lnTo>
                    <a:pt x="1" y="2655"/>
                  </a:lnTo>
                  <a:lnTo>
                    <a:pt x="236" y="265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40"/>
            <p:cNvSpPr/>
            <p:nvPr/>
          </p:nvSpPr>
          <p:spPr>
            <a:xfrm>
              <a:off x="5223265" y="3684831"/>
              <a:ext cx="15679" cy="184260"/>
            </a:xfrm>
            <a:custGeom>
              <a:rect b="b" l="l" r="r" t="t"/>
              <a:pathLst>
                <a:path extrusionOk="0" h="2656" w="226">
                  <a:moveTo>
                    <a:pt x="0" y="0"/>
                  </a:moveTo>
                  <a:lnTo>
                    <a:pt x="0"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40"/>
            <p:cNvSpPr/>
            <p:nvPr/>
          </p:nvSpPr>
          <p:spPr>
            <a:xfrm>
              <a:off x="5287230" y="3684831"/>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40"/>
            <p:cNvSpPr/>
            <p:nvPr/>
          </p:nvSpPr>
          <p:spPr>
            <a:xfrm>
              <a:off x="5566052" y="3684831"/>
              <a:ext cx="15679" cy="184260"/>
            </a:xfrm>
            <a:custGeom>
              <a:rect b="b" l="l" r="r" t="t"/>
              <a:pathLst>
                <a:path extrusionOk="0" h="2656" w="226">
                  <a:moveTo>
                    <a:pt x="0" y="0"/>
                  </a:moveTo>
                  <a:lnTo>
                    <a:pt x="0"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0"/>
            <p:cNvSpPr/>
            <p:nvPr/>
          </p:nvSpPr>
          <p:spPr>
            <a:xfrm>
              <a:off x="5029776" y="3593810"/>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40"/>
            <p:cNvSpPr/>
            <p:nvPr/>
          </p:nvSpPr>
          <p:spPr>
            <a:xfrm>
              <a:off x="5070361" y="3593810"/>
              <a:ext cx="16372" cy="184260"/>
            </a:xfrm>
            <a:custGeom>
              <a:rect b="b" l="l" r="r" t="t"/>
              <a:pathLst>
                <a:path extrusionOk="0" h="2656" w="236">
                  <a:moveTo>
                    <a:pt x="0" y="0"/>
                  </a:moveTo>
                  <a:lnTo>
                    <a:pt x="0" y="2655"/>
                  </a:lnTo>
                  <a:lnTo>
                    <a:pt x="236" y="265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40"/>
            <p:cNvSpPr/>
            <p:nvPr/>
          </p:nvSpPr>
          <p:spPr>
            <a:xfrm>
              <a:off x="5117259" y="3593810"/>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40"/>
            <p:cNvSpPr/>
            <p:nvPr/>
          </p:nvSpPr>
          <p:spPr>
            <a:xfrm>
              <a:off x="5174910" y="3593810"/>
              <a:ext cx="16372" cy="184260"/>
            </a:xfrm>
            <a:custGeom>
              <a:rect b="b" l="l" r="r" t="t"/>
              <a:pathLst>
                <a:path extrusionOk="0" h="2656" w="236">
                  <a:moveTo>
                    <a:pt x="0" y="0"/>
                  </a:moveTo>
                  <a:lnTo>
                    <a:pt x="0" y="2655"/>
                  </a:lnTo>
                  <a:lnTo>
                    <a:pt x="236" y="265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40"/>
            <p:cNvSpPr/>
            <p:nvPr/>
          </p:nvSpPr>
          <p:spPr>
            <a:xfrm>
              <a:off x="5238875" y="3593810"/>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0"/>
            <p:cNvSpPr/>
            <p:nvPr/>
          </p:nvSpPr>
          <p:spPr>
            <a:xfrm>
              <a:off x="5308598" y="3593810"/>
              <a:ext cx="15679" cy="184260"/>
            </a:xfrm>
            <a:custGeom>
              <a:rect b="b" l="l" r="r" t="t"/>
              <a:pathLst>
                <a:path extrusionOk="0" h="2656" w="226">
                  <a:moveTo>
                    <a:pt x="0" y="0"/>
                  </a:moveTo>
                  <a:lnTo>
                    <a:pt x="0"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40"/>
            <p:cNvSpPr/>
            <p:nvPr/>
          </p:nvSpPr>
          <p:spPr>
            <a:xfrm>
              <a:off x="5575973" y="3593810"/>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40"/>
            <p:cNvSpPr/>
            <p:nvPr/>
          </p:nvSpPr>
          <p:spPr>
            <a:xfrm>
              <a:off x="5517697" y="3593810"/>
              <a:ext cx="16442" cy="184260"/>
            </a:xfrm>
            <a:custGeom>
              <a:rect b="b" l="l" r="r" t="t"/>
              <a:pathLst>
                <a:path extrusionOk="0" h="2656" w="237">
                  <a:moveTo>
                    <a:pt x="0" y="0"/>
                  </a:moveTo>
                  <a:lnTo>
                    <a:pt x="0" y="2655"/>
                  </a:lnTo>
                  <a:lnTo>
                    <a:pt x="236" y="265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40"/>
            <p:cNvSpPr/>
            <p:nvPr/>
          </p:nvSpPr>
          <p:spPr>
            <a:xfrm>
              <a:off x="5083820" y="3502720"/>
              <a:ext cx="15748" cy="184329"/>
            </a:xfrm>
            <a:custGeom>
              <a:rect b="b" l="l" r="r" t="t"/>
              <a:pathLst>
                <a:path extrusionOk="0" h="2657" w="227">
                  <a:moveTo>
                    <a:pt x="1" y="1"/>
                  </a:moveTo>
                  <a:lnTo>
                    <a:pt x="1"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0"/>
            <p:cNvSpPr/>
            <p:nvPr/>
          </p:nvSpPr>
          <p:spPr>
            <a:xfrm>
              <a:off x="5124405" y="3502720"/>
              <a:ext cx="15679" cy="184329"/>
            </a:xfrm>
            <a:custGeom>
              <a:rect b="b" l="l" r="r" t="t"/>
              <a:pathLst>
                <a:path extrusionOk="0" h="2657" w="226">
                  <a:moveTo>
                    <a:pt x="0" y="1"/>
                  </a:moveTo>
                  <a:lnTo>
                    <a:pt x="0"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0"/>
            <p:cNvSpPr/>
            <p:nvPr/>
          </p:nvSpPr>
          <p:spPr>
            <a:xfrm>
              <a:off x="5171303" y="3502720"/>
              <a:ext cx="15748" cy="184329"/>
            </a:xfrm>
            <a:custGeom>
              <a:rect b="b" l="l" r="r" t="t"/>
              <a:pathLst>
                <a:path extrusionOk="0" h="2657" w="227">
                  <a:moveTo>
                    <a:pt x="1" y="1"/>
                  </a:moveTo>
                  <a:lnTo>
                    <a:pt x="1"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40"/>
            <p:cNvSpPr/>
            <p:nvPr/>
          </p:nvSpPr>
          <p:spPr>
            <a:xfrm>
              <a:off x="5228954" y="3502720"/>
              <a:ext cx="15679" cy="184329"/>
            </a:xfrm>
            <a:custGeom>
              <a:rect b="b" l="l" r="r" t="t"/>
              <a:pathLst>
                <a:path extrusionOk="0" h="2657" w="226">
                  <a:moveTo>
                    <a:pt x="0" y="1"/>
                  </a:moveTo>
                  <a:lnTo>
                    <a:pt x="0"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0"/>
            <p:cNvSpPr/>
            <p:nvPr/>
          </p:nvSpPr>
          <p:spPr>
            <a:xfrm>
              <a:off x="5292919" y="3502720"/>
              <a:ext cx="15748" cy="184329"/>
            </a:xfrm>
            <a:custGeom>
              <a:rect b="b" l="l" r="r" t="t"/>
              <a:pathLst>
                <a:path extrusionOk="0" h="2657" w="227">
                  <a:moveTo>
                    <a:pt x="1" y="1"/>
                  </a:moveTo>
                  <a:lnTo>
                    <a:pt x="1"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40"/>
            <p:cNvSpPr/>
            <p:nvPr/>
          </p:nvSpPr>
          <p:spPr>
            <a:xfrm>
              <a:off x="5571741" y="3502720"/>
              <a:ext cx="15679" cy="184329"/>
            </a:xfrm>
            <a:custGeom>
              <a:rect b="b" l="l" r="r" t="t"/>
              <a:pathLst>
                <a:path extrusionOk="0" h="2657" w="226">
                  <a:moveTo>
                    <a:pt x="0" y="1"/>
                  </a:moveTo>
                  <a:lnTo>
                    <a:pt x="0"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0"/>
            <p:cNvSpPr/>
            <p:nvPr/>
          </p:nvSpPr>
          <p:spPr>
            <a:xfrm>
              <a:off x="5508470" y="3502720"/>
              <a:ext cx="15679" cy="184329"/>
            </a:xfrm>
            <a:custGeom>
              <a:rect b="b" l="l" r="r" t="t"/>
              <a:pathLst>
                <a:path extrusionOk="0" h="2657" w="226">
                  <a:moveTo>
                    <a:pt x="0" y="1"/>
                  </a:moveTo>
                  <a:lnTo>
                    <a:pt x="0" y="2656"/>
                  </a:lnTo>
                  <a:lnTo>
                    <a:pt x="226" y="265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40"/>
            <p:cNvSpPr/>
            <p:nvPr/>
          </p:nvSpPr>
          <p:spPr>
            <a:xfrm>
              <a:off x="5107338" y="3410311"/>
              <a:ext cx="15679" cy="184260"/>
            </a:xfrm>
            <a:custGeom>
              <a:rect b="b" l="l" r="r" t="t"/>
              <a:pathLst>
                <a:path extrusionOk="0" h="2656" w="226">
                  <a:moveTo>
                    <a:pt x="0" y="0"/>
                  </a:moveTo>
                  <a:lnTo>
                    <a:pt x="0"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0"/>
            <p:cNvSpPr/>
            <p:nvPr/>
          </p:nvSpPr>
          <p:spPr>
            <a:xfrm>
              <a:off x="5147854" y="3410311"/>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40"/>
            <p:cNvSpPr/>
            <p:nvPr/>
          </p:nvSpPr>
          <p:spPr>
            <a:xfrm>
              <a:off x="5194058" y="3410311"/>
              <a:ext cx="16442" cy="184260"/>
            </a:xfrm>
            <a:custGeom>
              <a:rect b="b" l="l" r="r" t="t"/>
              <a:pathLst>
                <a:path extrusionOk="0" h="2656" w="237">
                  <a:moveTo>
                    <a:pt x="1" y="0"/>
                  </a:moveTo>
                  <a:lnTo>
                    <a:pt x="1" y="2655"/>
                  </a:lnTo>
                  <a:lnTo>
                    <a:pt x="237" y="2655"/>
                  </a:lnTo>
                  <a:lnTo>
                    <a:pt x="23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0"/>
            <p:cNvSpPr/>
            <p:nvPr/>
          </p:nvSpPr>
          <p:spPr>
            <a:xfrm>
              <a:off x="5252403" y="3410311"/>
              <a:ext cx="15748" cy="184260"/>
            </a:xfrm>
            <a:custGeom>
              <a:rect b="b" l="l" r="r" t="t"/>
              <a:pathLst>
                <a:path extrusionOk="0" h="2656" w="227">
                  <a:moveTo>
                    <a:pt x="1" y="0"/>
                  </a:moveTo>
                  <a:lnTo>
                    <a:pt x="1" y="2655"/>
                  </a:lnTo>
                  <a:lnTo>
                    <a:pt x="226" y="265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40"/>
            <p:cNvSpPr/>
            <p:nvPr/>
          </p:nvSpPr>
          <p:spPr>
            <a:xfrm>
              <a:off x="5531225" y="3410311"/>
              <a:ext cx="16372" cy="184260"/>
            </a:xfrm>
            <a:custGeom>
              <a:rect b="b" l="l" r="r" t="t"/>
              <a:pathLst>
                <a:path extrusionOk="0" h="2656" w="236">
                  <a:moveTo>
                    <a:pt x="0" y="0"/>
                  </a:moveTo>
                  <a:lnTo>
                    <a:pt x="0" y="2655"/>
                  </a:lnTo>
                  <a:lnTo>
                    <a:pt x="236" y="265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0"/>
            <p:cNvSpPr/>
            <p:nvPr/>
          </p:nvSpPr>
          <p:spPr>
            <a:xfrm>
              <a:off x="5027695" y="3319290"/>
              <a:ext cx="16372" cy="183497"/>
            </a:xfrm>
            <a:custGeom>
              <a:rect b="b" l="l" r="r" t="t"/>
              <a:pathLst>
                <a:path extrusionOk="0" h="2645" w="236">
                  <a:moveTo>
                    <a:pt x="0" y="0"/>
                  </a:moveTo>
                  <a:lnTo>
                    <a:pt x="0" y="2645"/>
                  </a:lnTo>
                  <a:lnTo>
                    <a:pt x="236" y="264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40"/>
            <p:cNvSpPr/>
            <p:nvPr/>
          </p:nvSpPr>
          <p:spPr>
            <a:xfrm>
              <a:off x="5068904" y="3319290"/>
              <a:ext cx="15748" cy="183497"/>
            </a:xfrm>
            <a:custGeom>
              <a:rect b="b" l="l" r="r" t="t"/>
              <a:pathLst>
                <a:path extrusionOk="0" h="2645" w="227">
                  <a:moveTo>
                    <a:pt x="1" y="0"/>
                  </a:moveTo>
                  <a:lnTo>
                    <a:pt x="1" y="2645"/>
                  </a:lnTo>
                  <a:lnTo>
                    <a:pt x="226" y="264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0"/>
            <p:cNvSpPr/>
            <p:nvPr/>
          </p:nvSpPr>
          <p:spPr>
            <a:xfrm>
              <a:off x="5115108" y="3319290"/>
              <a:ext cx="15748" cy="183497"/>
            </a:xfrm>
            <a:custGeom>
              <a:rect b="b" l="l" r="r" t="t"/>
              <a:pathLst>
                <a:path extrusionOk="0" h="2645" w="227">
                  <a:moveTo>
                    <a:pt x="1" y="0"/>
                  </a:moveTo>
                  <a:lnTo>
                    <a:pt x="1" y="2645"/>
                  </a:lnTo>
                  <a:lnTo>
                    <a:pt x="227" y="2645"/>
                  </a:lnTo>
                  <a:lnTo>
                    <a:pt x="22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0"/>
            <p:cNvSpPr/>
            <p:nvPr/>
          </p:nvSpPr>
          <p:spPr>
            <a:xfrm>
              <a:off x="5173453" y="3319290"/>
              <a:ext cx="15748" cy="183497"/>
            </a:xfrm>
            <a:custGeom>
              <a:rect b="b" l="l" r="r" t="t"/>
              <a:pathLst>
                <a:path extrusionOk="0" h="2645" w="227">
                  <a:moveTo>
                    <a:pt x="1" y="0"/>
                  </a:moveTo>
                  <a:lnTo>
                    <a:pt x="1" y="2645"/>
                  </a:lnTo>
                  <a:lnTo>
                    <a:pt x="226" y="264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0"/>
            <p:cNvSpPr/>
            <p:nvPr/>
          </p:nvSpPr>
          <p:spPr>
            <a:xfrm>
              <a:off x="5236794" y="3319290"/>
              <a:ext cx="16372" cy="183497"/>
            </a:xfrm>
            <a:custGeom>
              <a:rect b="b" l="l" r="r" t="t"/>
              <a:pathLst>
                <a:path extrusionOk="0" h="2645" w="236">
                  <a:moveTo>
                    <a:pt x="0" y="0"/>
                  </a:moveTo>
                  <a:lnTo>
                    <a:pt x="0" y="2645"/>
                  </a:lnTo>
                  <a:lnTo>
                    <a:pt x="236" y="264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0"/>
            <p:cNvSpPr/>
            <p:nvPr/>
          </p:nvSpPr>
          <p:spPr>
            <a:xfrm>
              <a:off x="5306447" y="3319290"/>
              <a:ext cx="15748" cy="183497"/>
            </a:xfrm>
            <a:custGeom>
              <a:rect b="b" l="l" r="r" t="t"/>
              <a:pathLst>
                <a:path extrusionOk="0" h="2645" w="227">
                  <a:moveTo>
                    <a:pt x="1" y="0"/>
                  </a:moveTo>
                  <a:lnTo>
                    <a:pt x="1" y="2645"/>
                  </a:lnTo>
                  <a:lnTo>
                    <a:pt x="226" y="264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0"/>
            <p:cNvSpPr/>
            <p:nvPr/>
          </p:nvSpPr>
          <p:spPr>
            <a:xfrm>
              <a:off x="5573891" y="3319290"/>
              <a:ext cx="16372" cy="183497"/>
            </a:xfrm>
            <a:custGeom>
              <a:rect b="b" l="l" r="r" t="t"/>
              <a:pathLst>
                <a:path extrusionOk="0" h="2645" w="236">
                  <a:moveTo>
                    <a:pt x="0" y="0"/>
                  </a:moveTo>
                  <a:lnTo>
                    <a:pt x="0" y="2645"/>
                  </a:lnTo>
                  <a:lnTo>
                    <a:pt x="236" y="2645"/>
                  </a:lnTo>
                  <a:lnTo>
                    <a:pt x="23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40"/>
            <p:cNvSpPr/>
            <p:nvPr/>
          </p:nvSpPr>
          <p:spPr>
            <a:xfrm>
              <a:off x="5516240" y="3319290"/>
              <a:ext cx="15748" cy="183497"/>
            </a:xfrm>
            <a:custGeom>
              <a:rect b="b" l="l" r="r" t="t"/>
              <a:pathLst>
                <a:path extrusionOk="0" h="2645" w="227">
                  <a:moveTo>
                    <a:pt x="1" y="0"/>
                  </a:moveTo>
                  <a:lnTo>
                    <a:pt x="1" y="2645"/>
                  </a:lnTo>
                  <a:lnTo>
                    <a:pt x="226" y="2645"/>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0"/>
            <p:cNvSpPr/>
            <p:nvPr/>
          </p:nvSpPr>
          <p:spPr>
            <a:xfrm>
              <a:off x="5091659" y="3228200"/>
              <a:ext cx="16442" cy="183566"/>
            </a:xfrm>
            <a:custGeom>
              <a:rect b="b" l="l" r="r" t="t"/>
              <a:pathLst>
                <a:path extrusionOk="0" h="2646" w="237">
                  <a:moveTo>
                    <a:pt x="1" y="1"/>
                  </a:moveTo>
                  <a:lnTo>
                    <a:pt x="1" y="2646"/>
                  </a:lnTo>
                  <a:lnTo>
                    <a:pt x="236" y="2646"/>
                  </a:lnTo>
                  <a:lnTo>
                    <a:pt x="2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40"/>
            <p:cNvSpPr/>
            <p:nvPr/>
          </p:nvSpPr>
          <p:spPr>
            <a:xfrm>
              <a:off x="5132938" y="3228200"/>
              <a:ext cx="15679" cy="183566"/>
            </a:xfrm>
            <a:custGeom>
              <a:rect b="b" l="l" r="r" t="t"/>
              <a:pathLst>
                <a:path extrusionOk="0" h="2646" w="226">
                  <a:moveTo>
                    <a:pt x="0" y="1"/>
                  </a:moveTo>
                  <a:lnTo>
                    <a:pt x="0"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40"/>
            <p:cNvSpPr/>
            <p:nvPr/>
          </p:nvSpPr>
          <p:spPr>
            <a:xfrm>
              <a:off x="5179142" y="3228200"/>
              <a:ext cx="15748" cy="183566"/>
            </a:xfrm>
            <a:custGeom>
              <a:rect b="b" l="l" r="r" t="t"/>
              <a:pathLst>
                <a:path extrusionOk="0" h="2646" w="227">
                  <a:moveTo>
                    <a:pt x="1" y="1"/>
                  </a:moveTo>
                  <a:lnTo>
                    <a:pt x="1"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0"/>
            <p:cNvSpPr/>
            <p:nvPr/>
          </p:nvSpPr>
          <p:spPr>
            <a:xfrm>
              <a:off x="5237487" y="3228200"/>
              <a:ext cx="15679" cy="183566"/>
            </a:xfrm>
            <a:custGeom>
              <a:rect b="b" l="l" r="r" t="t"/>
              <a:pathLst>
                <a:path extrusionOk="0" h="2646" w="226">
                  <a:moveTo>
                    <a:pt x="0" y="1"/>
                  </a:moveTo>
                  <a:lnTo>
                    <a:pt x="0"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40"/>
            <p:cNvSpPr/>
            <p:nvPr/>
          </p:nvSpPr>
          <p:spPr>
            <a:xfrm>
              <a:off x="5300758" y="3228200"/>
              <a:ext cx="16442" cy="183566"/>
            </a:xfrm>
            <a:custGeom>
              <a:rect b="b" l="l" r="r" t="t"/>
              <a:pathLst>
                <a:path extrusionOk="0" h="2646" w="237">
                  <a:moveTo>
                    <a:pt x="1" y="1"/>
                  </a:moveTo>
                  <a:lnTo>
                    <a:pt x="1" y="2646"/>
                  </a:lnTo>
                  <a:lnTo>
                    <a:pt x="236" y="2646"/>
                  </a:lnTo>
                  <a:lnTo>
                    <a:pt x="23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0"/>
            <p:cNvSpPr/>
            <p:nvPr/>
          </p:nvSpPr>
          <p:spPr>
            <a:xfrm>
              <a:off x="5725339" y="3228200"/>
              <a:ext cx="15748" cy="183566"/>
            </a:xfrm>
            <a:custGeom>
              <a:rect b="b" l="l" r="r" t="t"/>
              <a:pathLst>
                <a:path extrusionOk="0" h="2646" w="227">
                  <a:moveTo>
                    <a:pt x="1" y="1"/>
                  </a:moveTo>
                  <a:lnTo>
                    <a:pt x="1"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0"/>
            <p:cNvSpPr/>
            <p:nvPr/>
          </p:nvSpPr>
          <p:spPr>
            <a:xfrm>
              <a:off x="5684823" y="3228200"/>
              <a:ext cx="15679" cy="183566"/>
            </a:xfrm>
            <a:custGeom>
              <a:rect b="b" l="l" r="r" t="t"/>
              <a:pathLst>
                <a:path extrusionOk="0" h="2646" w="226">
                  <a:moveTo>
                    <a:pt x="0" y="1"/>
                  </a:moveTo>
                  <a:lnTo>
                    <a:pt x="0"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0"/>
            <p:cNvSpPr/>
            <p:nvPr/>
          </p:nvSpPr>
          <p:spPr>
            <a:xfrm>
              <a:off x="5638619" y="3228200"/>
              <a:ext cx="15679" cy="183566"/>
            </a:xfrm>
            <a:custGeom>
              <a:rect b="b" l="l" r="r" t="t"/>
              <a:pathLst>
                <a:path extrusionOk="0" h="2646" w="226">
                  <a:moveTo>
                    <a:pt x="0" y="1"/>
                  </a:moveTo>
                  <a:lnTo>
                    <a:pt x="0"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0"/>
            <p:cNvSpPr/>
            <p:nvPr/>
          </p:nvSpPr>
          <p:spPr>
            <a:xfrm>
              <a:off x="5580274" y="3228200"/>
              <a:ext cx="15748" cy="183566"/>
            </a:xfrm>
            <a:custGeom>
              <a:rect b="b" l="l" r="r" t="t"/>
              <a:pathLst>
                <a:path extrusionOk="0" h="2646" w="227">
                  <a:moveTo>
                    <a:pt x="0" y="1"/>
                  </a:moveTo>
                  <a:lnTo>
                    <a:pt x="0"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
            <p:cNvSpPr/>
            <p:nvPr/>
          </p:nvSpPr>
          <p:spPr>
            <a:xfrm>
              <a:off x="5516240" y="3228200"/>
              <a:ext cx="15748" cy="183566"/>
            </a:xfrm>
            <a:custGeom>
              <a:rect b="b" l="l" r="r" t="t"/>
              <a:pathLst>
                <a:path extrusionOk="0" h="2646" w="227">
                  <a:moveTo>
                    <a:pt x="1" y="1"/>
                  </a:moveTo>
                  <a:lnTo>
                    <a:pt x="1" y="2646"/>
                  </a:lnTo>
                  <a:lnTo>
                    <a:pt x="226" y="2646"/>
                  </a:lnTo>
                  <a:lnTo>
                    <a:pt x="226"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40"/>
            <p:cNvSpPr/>
            <p:nvPr/>
          </p:nvSpPr>
          <p:spPr>
            <a:xfrm>
              <a:off x="5243870" y="3136485"/>
              <a:ext cx="15748" cy="184260"/>
            </a:xfrm>
            <a:custGeom>
              <a:rect b="b" l="l" r="r" t="t"/>
              <a:pathLst>
                <a:path extrusionOk="0" h="2656" w="227">
                  <a:moveTo>
                    <a:pt x="1" y="0"/>
                  </a:moveTo>
                  <a:lnTo>
                    <a:pt x="1"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40"/>
            <p:cNvSpPr/>
            <p:nvPr/>
          </p:nvSpPr>
          <p:spPr>
            <a:xfrm>
              <a:off x="5312830" y="3136485"/>
              <a:ext cx="16442" cy="184260"/>
            </a:xfrm>
            <a:custGeom>
              <a:rect b="b" l="l" r="r" t="t"/>
              <a:pathLst>
                <a:path extrusionOk="0" h="2656" w="237">
                  <a:moveTo>
                    <a:pt x="1" y="0"/>
                  </a:moveTo>
                  <a:lnTo>
                    <a:pt x="1" y="2656"/>
                  </a:lnTo>
                  <a:lnTo>
                    <a:pt x="237" y="2656"/>
                  </a:lnTo>
                  <a:lnTo>
                    <a:pt x="237"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40"/>
            <p:cNvSpPr/>
            <p:nvPr/>
          </p:nvSpPr>
          <p:spPr>
            <a:xfrm>
              <a:off x="5667757" y="3136485"/>
              <a:ext cx="15679" cy="184260"/>
            </a:xfrm>
            <a:custGeom>
              <a:rect b="b" l="l" r="r" t="t"/>
              <a:pathLst>
                <a:path extrusionOk="0" h="2656" w="226">
                  <a:moveTo>
                    <a:pt x="0" y="0"/>
                  </a:moveTo>
                  <a:lnTo>
                    <a:pt x="0"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0"/>
            <p:cNvSpPr/>
            <p:nvPr/>
          </p:nvSpPr>
          <p:spPr>
            <a:xfrm>
              <a:off x="5627241" y="3136485"/>
              <a:ext cx="15679" cy="184260"/>
            </a:xfrm>
            <a:custGeom>
              <a:rect b="b" l="l" r="r" t="t"/>
              <a:pathLst>
                <a:path extrusionOk="0" h="2656" w="226">
                  <a:moveTo>
                    <a:pt x="0" y="0"/>
                  </a:moveTo>
                  <a:lnTo>
                    <a:pt x="0"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0"/>
            <p:cNvSpPr/>
            <p:nvPr/>
          </p:nvSpPr>
          <p:spPr>
            <a:xfrm>
              <a:off x="5580968" y="3136485"/>
              <a:ext cx="15748" cy="184260"/>
            </a:xfrm>
            <a:custGeom>
              <a:rect b="b" l="l" r="r" t="t"/>
              <a:pathLst>
                <a:path extrusionOk="0" h="2656" w="227">
                  <a:moveTo>
                    <a:pt x="1" y="0"/>
                  </a:moveTo>
                  <a:lnTo>
                    <a:pt x="1"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0"/>
            <p:cNvSpPr/>
            <p:nvPr/>
          </p:nvSpPr>
          <p:spPr>
            <a:xfrm>
              <a:off x="5522692" y="3136485"/>
              <a:ext cx="15679" cy="184260"/>
            </a:xfrm>
            <a:custGeom>
              <a:rect b="b" l="l" r="r" t="t"/>
              <a:pathLst>
                <a:path extrusionOk="0" h="2656" w="226">
                  <a:moveTo>
                    <a:pt x="0" y="0"/>
                  </a:moveTo>
                  <a:lnTo>
                    <a:pt x="0"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40"/>
            <p:cNvSpPr/>
            <p:nvPr/>
          </p:nvSpPr>
          <p:spPr>
            <a:xfrm>
              <a:off x="5458658" y="3136485"/>
              <a:ext cx="15679" cy="184260"/>
            </a:xfrm>
            <a:custGeom>
              <a:rect b="b" l="l" r="r" t="t"/>
              <a:pathLst>
                <a:path extrusionOk="0" h="2656" w="226">
                  <a:moveTo>
                    <a:pt x="0" y="0"/>
                  </a:moveTo>
                  <a:lnTo>
                    <a:pt x="0" y="2656"/>
                  </a:lnTo>
                  <a:lnTo>
                    <a:pt x="226" y="2656"/>
                  </a:lnTo>
                  <a:lnTo>
                    <a:pt x="226"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40"/>
            <p:cNvSpPr/>
            <p:nvPr/>
          </p:nvSpPr>
          <p:spPr>
            <a:xfrm>
              <a:off x="4693372" y="3762324"/>
              <a:ext cx="663641" cy="130217"/>
            </a:xfrm>
            <a:custGeom>
              <a:rect b="b" l="l" r="r" t="t"/>
              <a:pathLst>
                <a:path extrusionOk="0" h="1877" w="9566">
                  <a:moveTo>
                    <a:pt x="1" y="1"/>
                  </a:moveTo>
                  <a:lnTo>
                    <a:pt x="1" y="1149"/>
                  </a:lnTo>
                  <a:cubicBezTo>
                    <a:pt x="1" y="1549"/>
                    <a:pt x="2143" y="1877"/>
                    <a:pt x="4778" y="1877"/>
                  </a:cubicBezTo>
                  <a:cubicBezTo>
                    <a:pt x="7423" y="1877"/>
                    <a:pt x="9566" y="1549"/>
                    <a:pt x="9566" y="1149"/>
                  </a:cubicBezTo>
                  <a:lnTo>
                    <a:pt x="9566"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40"/>
            <p:cNvSpPr/>
            <p:nvPr/>
          </p:nvSpPr>
          <p:spPr>
            <a:xfrm>
              <a:off x="5188369" y="3728885"/>
              <a:ext cx="16442" cy="183566"/>
            </a:xfrm>
            <a:custGeom>
              <a:rect b="b" l="l" r="r" t="t"/>
              <a:pathLst>
                <a:path extrusionOk="0" h="2646" w="237">
                  <a:moveTo>
                    <a:pt x="1" y="1"/>
                  </a:moveTo>
                  <a:lnTo>
                    <a:pt x="1" y="2646"/>
                  </a:lnTo>
                  <a:lnTo>
                    <a:pt x="237" y="2646"/>
                  </a:lnTo>
                  <a:lnTo>
                    <a:pt x="237"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0"/>
            <p:cNvSpPr/>
            <p:nvPr/>
          </p:nvSpPr>
          <p:spPr>
            <a:xfrm>
              <a:off x="4741033" y="3728885"/>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0"/>
            <p:cNvSpPr/>
            <p:nvPr/>
          </p:nvSpPr>
          <p:spPr>
            <a:xfrm>
              <a:off x="4788001" y="3728885"/>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0"/>
            <p:cNvSpPr/>
            <p:nvPr/>
          </p:nvSpPr>
          <p:spPr>
            <a:xfrm>
              <a:off x="4845583" y="3728885"/>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0"/>
            <p:cNvSpPr/>
            <p:nvPr/>
          </p:nvSpPr>
          <p:spPr>
            <a:xfrm>
              <a:off x="4909617" y="3728885"/>
              <a:ext cx="15679" cy="183566"/>
            </a:xfrm>
            <a:custGeom>
              <a:rect b="b" l="l" r="r" t="t"/>
              <a:pathLst>
                <a:path extrusionOk="0" h="2646" w="226">
                  <a:moveTo>
                    <a:pt x="0" y="1"/>
                  </a:moveTo>
                  <a:lnTo>
                    <a:pt x="0"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40"/>
            <p:cNvSpPr/>
            <p:nvPr/>
          </p:nvSpPr>
          <p:spPr>
            <a:xfrm>
              <a:off x="4979270" y="3728885"/>
              <a:ext cx="15748" cy="183566"/>
            </a:xfrm>
            <a:custGeom>
              <a:rect b="b" l="l" r="r" t="t"/>
              <a:pathLst>
                <a:path extrusionOk="0" h="2646" w="227">
                  <a:moveTo>
                    <a:pt x="1" y="1"/>
                  </a:moveTo>
                  <a:lnTo>
                    <a:pt x="1" y="2646"/>
                  </a:lnTo>
                  <a:lnTo>
                    <a:pt x="226" y="264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40"/>
            <p:cNvSpPr/>
            <p:nvPr/>
          </p:nvSpPr>
          <p:spPr>
            <a:xfrm>
              <a:off x="4693372" y="3710431"/>
              <a:ext cx="663641" cy="100316"/>
            </a:xfrm>
            <a:custGeom>
              <a:rect b="b" l="l" r="r" t="t"/>
              <a:pathLst>
                <a:path extrusionOk="0" h="1446" w="9566">
                  <a:moveTo>
                    <a:pt x="4778" y="0"/>
                  </a:moveTo>
                  <a:cubicBezTo>
                    <a:pt x="2143" y="0"/>
                    <a:pt x="1" y="328"/>
                    <a:pt x="1" y="718"/>
                  </a:cubicBezTo>
                  <a:cubicBezTo>
                    <a:pt x="1" y="1128"/>
                    <a:pt x="2143" y="1446"/>
                    <a:pt x="4778" y="1446"/>
                  </a:cubicBezTo>
                  <a:cubicBezTo>
                    <a:pt x="7423" y="1446"/>
                    <a:pt x="9566" y="1128"/>
                    <a:pt x="9566" y="718"/>
                  </a:cubicBezTo>
                  <a:cubicBezTo>
                    <a:pt x="9566" y="318"/>
                    <a:pt x="7423" y="0"/>
                    <a:pt x="477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40"/>
            <p:cNvSpPr/>
            <p:nvPr/>
          </p:nvSpPr>
          <p:spPr>
            <a:xfrm>
              <a:off x="4760944" y="3731729"/>
              <a:ext cx="527805" cy="47036"/>
            </a:xfrm>
            <a:custGeom>
              <a:rect b="b" l="l" r="r" t="t"/>
              <a:pathLst>
                <a:path extrusionOk="0" h="678" w="7608">
                  <a:moveTo>
                    <a:pt x="3804" y="1"/>
                  </a:moveTo>
                  <a:cubicBezTo>
                    <a:pt x="1703" y="1"/>
                    <a:pt x="1" y="155"/>
                    <a:pt x="1" y="339"/>
                  </a:cubicBezTo>
                  <a:cubicBezTo>
                    <a:pt x="1" y="524"/>
                    <a:pt x="1713" y="677"/>
                    <a:pt x="3804" y="677"/>
                  </a:cubicBezTo>
                  <a:cubicBezTo>
                    <a:pt x="5906" y="677"/>
                    <a:pt x="7607" y="524"/>
                    <a:pt x="7607" y="339"/>
                  </a:cubicBezTo>
                  <a:cubicBezTo>
                    <a:pt x="7607" y="155"/>
                    <a:pt x="5906" y="1"/>
                    <a:pt x="380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40"/>
            <p:cNvSpPr/>
            <p:nvPr/>
          </p:nvSpPr>
          <p:spPr>
            <a:xfrm>
              <a:off x="4760944" y="3731729"/>
              <a:ext cx="527805" cy="30664"/>
            </a:xfrm>
            <a:custGeom>
              <a:rect b="b" l="l" r="r" t="t"/>
              <a:pathLst>
                <a:path extrusionOk="0" h="442" w="7608">
                  <a:moveTo>
                    <a:pt x="3804" y="1"/>
                  </a:moveTo>
                  <a:cubicBezTo>
                    <a:pt x="1703" y="1"/>
                    <a:pt x="1" y="155"/>
                    <a:pt x="1" y="339"/>
                  </a:cubicBezTo>
                  <a:cubicBezTo>
                    <a:pt x="1" y="370"/>
                    <a:pt x="62" y="411"/>
                    <a:pt x="165" y="442"/>
                  </a:cubicBezTo>
                  <a:cubicBezTo>
                    <a:pt x="647" y="298"/>
                    <a:pt x="2092" y="196"/>
                    <a:pt x="3804" y="196"/>
                  </a:cubicBezTo>
                  <a:cubicBezTo>
                    <a:pt x="5526" y="196"/>
                    <a:pt x="6972" y="298"/>
                    <a:pt x="7443" y="442"/>
                  </a:cubicBezTo>
                  <a:cubicBezTo>
                    <a:pt x="7556" y="401"/>
                    <a:pt x="7607" y="370"/>
                    <a:pt x="7607" y="339"/>
                  </a:cubicBezTo>
                  <a:cubicBezTo>
                    <a:pt x="7607" y="155"/>
                    <a:pt x="5906" y="1"/>
                    <a:pt x="380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0"/>
            <p:cNvSpPr/>
            <p:nvPr/>
          </p:nvSpPr>
          <p:spPr>
            <a:xfrm>
              <a:off x="4741727" y="3671303"/>
              <a:ext cx="663641" cy="130217"/>
            </a:xfrm>
            <a:custGeom>
              <a:rect b="b" l="l" r="r" t="t"/>
              <a:pathLst>
                <a:path extrusionOk="0" h="1877" w="9566">
                  <a:moveTo>
                    <a:pt x="1" y="0"/>
                  </a:moveTo>
                  <a:lnTo>
                    <a:pt x="1" y="1159"/>
                  </a:lnTo>
                  <a:cubicBezTo>
                    <a:pt x="1" y="1559"/>
                    <a:pt x="2144" y="1877"/>
                    <a:pt x="4778" y="1877"/>
                  </a:cubicBezTo>
                  <a:cubicBezTo>
                    <a:pt x="7423" y="1877"/>
                    <a:pt x="9566" y="1559"/>
                    <a:pt x="9566" y="1159"/>
                  </a:cubicBezTo>
                  <a:lnTo>
                    <a:pt x="9566"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40"/>
            <p:cNvSpPr/>
            <p:nvPr/>
          </p:nvSpPr>
          <p:spPr>
            <a:xfrm>
              <a:off x="5172760" y="3637864"/>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0"/>
            <p:cNvSpPr/>
            <p:nvPr/>
          </p:nvSpPr>
          <p:spPr>
            <a:xfrm>
              <a:off x="4748179" y="3637864"/>
              <a:ext cx="16442" cy="184260"/>
            </a:xfrm>
            <a:custGeom>
              <a:rect b="b" l="l" r="r" t="t"/>
              <a:pathLst>
                <a:path extrusionOk="0" h="2656" w="237">
                  <a:moveTo>
                    <a:pt x="0" y="1"/>
                  </a:moveTo>
                  <a:lnTo>
                    <a:pt x="0" y="2656"/>
                  </a:lnTo>
                  <a:lnTo>
                    <a:pt x="236" y="2656"/>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0"/>
            <p:cNvSpPr/>
            <p:nvPr/>
          </p:nvSpPr>
          <p:spPr>
            <a:xfrm>
              <a:off x="4789388" y="3637864"/>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0"/>
            <p:cNvSpPr/>
            <p:nvPr/>
          </p:nvSpPr>
          <p:spPr>
            <a:xfrm>
              <a:off x="4835662" y="3637864"/>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0"/>
            <p:cNvSpPr/>
            <p:nvPr/>
          </p:nvSpPr>
          <p:spPr>
            <a:xfrm>
              <a:off x="4893938" y="3637864"/>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0"/>
            <p:cNvSpPr/>
            <p:nvPr/>
          </p:nvSpPr>
          <p:spPr>
            <a:xfrm>
              <a:off x="4957278" y="3637864"/>
              <a:ext cx="16372" cy="184260"/>
            </a:xfrm>
            <a:custGeom>
              <a:rect b="b" l="l" r="r" t="t"/>
              <a:pathLst>
                <a:path extrusionOk="0" h="2656" w="236">
                  <a:moveTo>
                    <a:pt x="0" y="1"/>
                  </a:moveTo>
                  <a:lnTo>
                    <a:pt x="0" y="2656"/>
                  </a:lnTo>
                  <a:lnTo>
                    <a:pt x="236" y="2656"/>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0"/>
            <p:cNvSpPr/>
            <p:nvPr/>
          </p:nvSpPr>
          <p:spPr>
            <a:xfrm>
              <a:off x="5026931" y="3637864"/>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0"/>
            <p:cNvSpPr/>
            <p:nvPr/>
          </p:nvSpPr>
          <p:spPr>
            <a:xfrm>
              <a:off x="4741033" y="3619410"/>
              <a:ext cx="664335" cy="101010"/>
            </a:xfrm>
            <a:custGeom>
              <a:rect b="b" l="l" r="r" t="t"/>
              <a:pathLst>
                <a:path extrusionOk="0" h="1456" w="9576">
                  <a:moveTo>
                    <a:pt x="4788" y="0"/>
                  </a:moveTo>
                  <a:cubicBezTo>
                    <a:pt x="2154" y="0"/>
                    <a:pt x="1" y="328"/>
                    <a:pt x="1" y="728"/>
                  </a:cubicBezTo>
                  <a:cubicBezTo>
                    <a:pt x="1" y="1128"/>
                    <a:pt x="2143" y="1456"/>
                    <a:pt x="4788" y="1456"/>
                  </a:cubicBezTo>
                  <a:cubicBezTo>
                    <a:pt x="7433" y="1456"/>
                    <a:pt x="9576" y="1128"/>
                    <a:pt x="9576" y="728"/>
                  </a:cubicBezTo>
                  <a:cubicBezTo>
                    <a:pt x="9576" y="328"/>
                    <a:pt x="743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0"/>
            <p:cNvSpPr/>
            <p:nvPr/>
          </p:nvSpPr>
          <p:spPr>
            <a:xfrm>
              <a:off x="4810062" y="3641402"/>
              <a:ext cx="527042" cy="46343"/>
            </a:xfrm>
            <a:custGeom>
              <a:rect b="b" l="l" r="r" t="t"/>
              <a:pathLst>
                <a:path extrusionOk="0" h="668" w="7597">
                  <a:moveTo>
                    <a:pt x="3793" y="1"/>
                  </a:moveTo>
                  <a:cubicBezTo>
                    <a:pt x="1702" y="1"/>
                    <a:pt x="0" y="144"/>
                    <a:pt x="0" y="329"/>
                  </a:cubicBezTo>
                  <a:cubicBezTo>
                    <a:pt x="0" y="524"/>
                    <a:pt x="1702" y="667"/>
                    <a:pt x="3793" y="667"/>
                  </a:cubicBezTo>
                  <a:cubicBezTo>
                    <a:pt x="5895" y="667"/>
                    <a:pt x="7596" y="524"/>
                    <a:pt x="7596" y="329"/>
                  </a:cubicBezTo>
                  <a:cubicBezTo>
                    <a:pt x="7596" y="144"/>
                    <a:pt x="5895" y="1"/>
                    <a:pt x="3793"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0"/>
            <p:cNvSpPr/>
            <p:nvPr/>
          </p:nvSpPr>
          <p:spPr>
            <a:xfrm>
              <a:off x="4809299" y="3641402"/>
              <a:ext cx="527805" cy="29970"/>
            </a:xfrm>
            <a:custGeom>
              <a:rect b="b" l="l" r="r" t="t"/>
              <a:pathLst>
                <a:path extrusionOk="0" h="432" w="7608">
                  <a:moveTo>
                    <a:pt x="3794" y="1"/>
                  </a:moveTo>
                  <a:cubicBezTo>
                    <a:pt x="1703" y="1"/>
                    <a:pt x="1" y="144"/>
                    <a:pt x="1" y="329"/>
                  </a:cubicBezTo>
                  <a:cubicBezTo>
                    <a:pt x="1" y="370"/>
                    <a:pt x="52" y="401"/>
                    <a:pt x="165" y="431"/>
                  </a:cubicBezTo>
                  <a:cubicBezTo>
                    <a:pt x="636" y="298"/>
                    <a:pt x="2082" y="196"/>
                    <a:pt x="3804" y="196"/>
                  </a:cubicBezTo>
                  <a:cubicBezTo>
                    <a:pt x="5516" y="196"/>
                    <a:pt x="6962" y="298"/>
                    <a:pt x="7443" y="431"/>
                  </a:cubicBezTo>
                  <a:cubicBezTo>
                    <a:pt x="7546" y="401"/>
                    <a:pt x="7607" y="370"/>
                    <a:pt x="7597" y="329"/>
                  </a:cubicBezTo>
                  <a:cubicBezTo>
                    <a:pt x="7597" y="144"/>
                    <a:pt x="5895" y="1"/>
                    <a:pt x="379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0"/>
            <p:cNvSpPr/>
            <p:nvPr/>
          </p:nvSpPr>
          <p:spPr>
            <a:xfrm>
              <a:off x="4687683" y="3580282"/>
              <a:ext cx="663641" cy="130217"/>
            </a:xfrm>
            <a:custGeom>
              <a:rect b="b" l="l" r="r" t="t"/>
              <a:pathLst>
                <a:path extrusionOk="0" h="1877" w="9566">
                  <a:moveTo>
                    <a:pt x="1" y="0"/>
                  </a:moveTo>
                  <a:lnTo>
                    <a:pt x="1" y="1148"/>
                  </a:lnTo>
                  <a:cubicBezTo>
                    <a:pt x="1" y="1548"/>
                    <a:pt x="2143" y="1876"/>
                    <a:pt x="4778" y="1876"/>
                  </a:cubicBezTo>
                  <a:cubicBezTo>
                    <a:pt x="7423" y="1876"/>
                    <a:pt x="9565" y="1548"/>
                    <a:pt x="9565" y="1148"/>
                  </a:cubicBezTo>
                  <a:lnTo>
                    <a:pt x="9565"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0"/>
            <p:cNvSpPr/>
            <p:nvPr/>
          </p:nvSpPr>
          <p:spPr>
            <a:xfrm>
              <a:off x="5241026"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0"/>
            <p:cNvSpPr/>
            <p:nvPr/>
          </p:nvSpPr>
          <p:spPr>
            <a:xfrm>
              <a:off x="5182680"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0"/>
            <p:cNvSpPr/>
            <p:nvPr/>
          </p:nvSpPr>
          <p:spPr>
            <a:xfrm>
              <a:off x="5049687"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0"/>
            <p:cNvSpPr/>
            <p:nvPr/>
          </p:nvSpPr>
          <p:spPr>
            <a:xfrm>
              <a:off x="4735345"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0"/>
            <p:cNvSpPr/>
            <p:nvPr/>
          </p:nvSpPr>
          <p:spPr>
            <a:xfrm>
              <a:off x="4781618" y="3546843"/>
              <a:ext cx="15679" cy="183566"/>
            </a:xfrm>
            <a:custGeom>
              <a:rect b="b" l="l" r="r" t="t"/>
              <a:pathLst>
                <a:path extrusionOk="0" h="2646" w="226">
                  <a:moveTo>
                    <a:pt x="0" y="0"/>
                  </a:moveTo>
                  <a:lnTo>
                    <a:pt x="0"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0"/>
            <p:cNvSpPr/>
            <p:nvPr/>
          </p:nvSpPr>
          <p:spPr>
            <a:xfrm>
              <a:off x="4839894"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0"/>
            <p:cNvSpPr/>
            <p:nvPr/>
          </p:nvSpPr>
          <p:spPr>
            <a:xfrm>
              <a:off x="4903928" y="3546843"/>
              <a:ext cx="15679" cy="183566"/>
            </a:xfrm>
            <a:custGeom>
              <a:rect b="b" l="l" r="r" t="t"/>
              <a:pathLst>
                <a:path extrusionOk="0" h="2646" w="226">
                  <a:moveTo>
                    <a:pt x="0" y="0"/>
                  </a:moveTo>
                  <a:lnTo>
                    <a:pt x="0"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0"/>
            <p:cNvSpPr/>
            <p:nvPr/>
          </p:nvSpPr>
          <p:spPr>
            <a:xfrm>
              <a:off x="4972888" y="3546843"/>
              <a:ext cx="15748" cy="183566"/>
            </a:xfrm>
            <a:custGeom>
              <a:rect b="b" l="l" r="r" t="t"/>
              <a:pathLst>
                <a:path extrusionOk="0" h="2646" w="227">
                  <a:moveTo>
                    <a:pt x="1" y="0"/>
                  </a:moveTo>
                  <a:lnTo>
                    <a:pt x="1" y="2645"/>
                  </a:lnTo>
                  <a:lnTo>
                    <a:pt x="226" y="264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0"/>
            <p:cNvSpPr/>
            <p:nvPr/>
          </p:nvSpPr>
          <p:spPr>
            <a:xfrm>
              <a:off x="4687683" y="3528320"/>
              <a:ext cx="663641" cy="100386"/>
            </a:xfrm>
            <a:custGeom>
              <a:rect b="b" l="l" r="r" t="t"/>
              <a:pathLst>
                <a:path extrusionOk="0" h="1447" w="9566">
                  <a:moveTo>
                    <a:pt x="4778" y="1"/>
                  </a:moveTo>
                  <a:cubicBezTo>
                    <a:pt x="2133" y="1"/>
                    <a:pt x="1" y="319"/>
                    <a:pt x="1" y="729"/>
                  </a:cubicBezTo>
                  <a:cubicBezTo>
                    <a:pt x="1" y="1129"/>
                    <a:pt x="2133" y="1446"/>
                    <a:pt x="4778" y="1446"/>
                  </a:cubicBezTo>
                  <a:cubicBezTo>
                    <a:pt x="7423" y="1446"/>
                    <a:pt x="9565" y="1129"/>
                    <a:pt x="9565" y="729"/>
                  </a:cubicBezTo>
                  <a:cubicBezTo>
                    <a:pt x="9565" y="319"/>
                    <a:pt x="7423" y="1"/>
                    <a:pt x="477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0"/>
            <p:cNvSpPr/>
            <p:nvPr/>
          </p:nvSpPr>
          <p:spPr>
            <a:xfrm>
              <a:off x="4755255" y="3549687"/>
              <a:ext cx="527805" cy="47036"/>
            </a:xfrm>
            <a:custGeom>
              <a:rect b="b" l="l" r="r" t="t"/>
              <a:pathLst>
                <a:path extrusionOk="0" h="678" w="7608">
                  <a:moveTo>
                    <a:pt x="3804" y="0"/>
                  </a:moveTo>
                  <a:cubicBezTo>
                    <a:pt x="1702" y="0"/>
                    <a:pt x="1" y="154"/>
                    <a:pt x="1" y="339"/>
                  </a:cubicBezTo>
                  <a:cubicBezTo>
                    <a:pt x="1" y="523"/>
                    <a:pt x="1702" y="677"/>
                    <a:pt x="3804" y="677"/>
                  </a:cubicBezTo>
                  <a:cubicBezTo>
                    <a:pt x="5906" y="677"/>
                    <a:pt x="7607" y="523"/>
                    <a:pt x="7607" y="339"/>
                  </a:cubicBezTo>
                  <a:cubicBezTo>
                    <a:pt x="7607" y="154"/>
                    <a:pt x="5906"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0"/>
            <p:cNvSpPr/>
            <p:nvPr/>
          </p:nvSpPr>
          <p:spPr>
            <a:xfrm>
              <a:off x="4755949" y="3549687"/>
              <a:ext cx="527805" cy="30664"/>
            </a:xfrm>
            <a:custGeom>
              <a:rect b="b" l="l" r="r" t="t"/>
              <a:pathLst>
                <a:path extrusionOk="0" h="442" w="7608">
                  <a:moveTo>
                    <a:pt x="3804" y="0"/>
                  </a:moveTo>
                  <a:cubicBezTo>
                    <a:pt x="1703" y="0"/>
                    <a:pt x="1" y="154"/>
                    <a:pt x="1" y="339"/>
                  </a:cubicBezTo>
                  <a:cubicBezTo>
                    <a:pt x="1" y="370"/>
                    <a:pt x="52" y="411"/>
                    <a:pt x="165" y="441"/>
                  </a:cubicBezTo>
                  <a:cubicBezTo>
                    <a:pt x="637" y="298"/>
                    <a:pt x="2082" y="195"/>
                    <a:pt x="3804" y="195"/>
                  </a:cubicBezTo>
                  <a:cubicBezTo>
                    <a:pt x="5516" y="195"/>
                    <a:pt x="6962" y="298"/>
                    <a:pt x="7444" y="441"/>
                  </a:cubicBezTo>
                  <a:cubicBezTo>
                    <a:pt x="7536" y="411"/>
                    <a:pt x="7597" y="370"/>
                    <a:pt x="7608" y="339"/>
                  </a:cubicBezTo>
                  <a:cubicBezTo>
                    <a:pt x="7608" y="154"/>
                    <a:pt x="5906"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0"/>
            <p:cNvSpPr/>
            <p:nvPr/>
          </p:nvSpPr>
          <p:spPr>
            <a:xfrm>
              <a:off x="4664234" y="3487804"/>
              <a:ext cx="663641" cy="130217"/>
            </a:xfrm>
            <a:custGeom>
              <a:rect b="b" l="l" r="r" t="t"/>
              <a:pathLst>
                <a:path extrusionOk="0" h="1877" w="9566">
                  <a:moveTo>
                    <a:pt x="1" y="1"/>
                  </a:moveTo>
                  <a:lnTo>
                    <a:pt x="1" y="1149"/>
                  </a:lnTo>
                  <a:cubicBezTo>
                    <a:pt x="1" y="1549"/>
                    <a:pt x="2143" y="1877"/>
                    <a:pt x="4778" y="1877"/>
                  </a:cubicBezTo>
                  <a:cubicBezTo>
                    <a:pt x="7423" y="1877"/>
                    <a:pt x="9565" y="1549"/>
                    <a:pt x="9565" y="1149"/>
                  </a:cubicBezTo>
                  <a:lnTo>
                    <a:pt x="9565"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0"/>
            <p:cNvSpPr/>
            <p:nvPr/>
          </p:nvSpPr>
          <p:spPr>
            <a:xfrm>
              <a:off x="5217577" y="34543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0"/>
            <p:cNvSpPr/>
            <p:nvPr/>
          </p:nvSpPr>
          <p:spPr>
            <a:xfrm>
              <a:off x="5159231" y="3454365"/>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0"/>
            <p:cNvSpPr/>
            <p:nvPr/>
          </p:nvSpPr>
          <p:spPr>
            <a:xfrm>
              <a:off x="5095961" y="34543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0"/>
            <p:cNvSpPr/>
            <p:nvPr/>
          </p:nvSpPr>
          <p:spPr>
            <a:xfrm>
              <a:off x="5026238" y="3454365"/>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0"/>
            <p:cNvSpPr/>
            <p:nvPr/>
          </p:nvSpPr>
          <p:spPr>
            <a:xfrm>
              <a:off x="4442780" y="36067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0"/>
            <p:cNvSpPr/>
            <p:nvPr/>
          </p:nvSpPr>
          <p:spPr>
            <a:xfrm>
              <a:off x="4483295" y="36067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0"/>
            <p:cNvSpPr/>
            <p:nvPr/>
          </p:nvSpPr>
          <p:spPr>
            <a:xfrm>
              <a:off x="4758863" y="34543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0"/>
            <p:cNvSpPr/>
            <p:nvPr/>
          </p:nvSpPr>
          <p:spPr>
            <a:xfrm>
              <a:off x="4816445" y="34543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0"/>
            <p:cNvSpPr/>
            <p:nvPr/>
          </p:nvSpPr>
          <p:spPr>
            <a:xfrm>
              <a:off x="4880479" y="3454365"/>
              <a:ext cx="15679" cy="184260"/>
            </a:xfrm>
            <a:custGeom>
              <a:rect b="b" l="l" r="r" t="t"/>
              <a:pathLst>
                <a:path extrusionOk="0" h="2656"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0"/>
            <p:cNvSpPr/>
            <p:nvPr/>
          </p:nvSpPr>
          <p:spPr>
            <a:xfrm>
              <a:off x="4950132" y="3454365"/>
              <a:ext cx="15748" cy="184260"/>
            </a:xfrm>
            <a:custGeom>
              <a:rect b="b" l="l" r="r" t="t"/>
              <a:pathLst>
                <a:path extrusionOk="0" h="2656"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0"/>
            <p:cNvSpPr/>
            <p:nvPr/>
          </p:nvSpPr>
          <p:spPr>
            <a:xfrm>
              <a:off x="4664234" y="3435911"/>
              <a:ext cx="663641" cy="101010"/>
            </a:xfrm>
            <a:custGeom>
              <a:rect b="b" l="l" r="r" t="t"/>
              <a:pathLst>
                <a:path extrusionOk="0" h="1456" w="9566">
                  <a:moveTo>
                    <a:pt x="4778" y="0"/>
                  </a:moveTo>
                  <a:cubicBezTo>
                    <a:pt x="2143" y="0"/>
                    <a:pt x="1" y="328"/>
                    <a:pt x="1" y="728"/>
                  </a:cubicBezTo>
                  <a:cubicBezTo>
                    <a:pt x="1" y="1128"/>
                    <a:pt x="2143" y="1456"/>
                    <a:pt x="4778" y="1456"/>
                  </a:cubicBezTo>
                  <a:cubicBezTo>
                    <a:pt x="7423" y="1456"/>
                    <a:pt x="9565" y="1128"/>
                    <a:pt x="9565" y="728"/>
                  </a:cubicBezTo>
                  <a:cubicBezTo>
                    <a:pt x="9565" y="328"/>
                    <a:pt x="7423" y="0"/>
                    <a:pt x="477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0"/>
            <p:cNvSpPr/>
            <p:nvPr/>
          </p:nvSpPr>
          <p:spPr>
            <a:xfrm>
              <a:off x="4731806" y="3457209"/>
              <a:ext cx="527805" cy="47036"/>
            </a:xfrm>
            <a:custGeom>
              <a:rect b="b" l="l" r="r" t="t"/>
              <a:pathLst>
                <a:path extrusionOk="0" h="678" w="7608">
                  <a:moveTo>
                    <a:pt x="3804" y="1"/>
                  </a:moveTo>
                  <a:cubicBezTo>
                    <a:pt x="1702" y="1"/>
                    <a:pt x="0" y="155"/>
                    <a:pt x="0" y="339"/>
                  </a:cubicBezTo>
                  <a:cubicBezTo>
                    <a:pt x="0" y="524"/>
                    <a:pt x="1702" y="677"/>
                    <a:pt x="3804" y="677"/>
                  </a:cubicBezTo>
                  <a:cubicBezTo>
                    <a:pt x="5905" y="677"/>
                    <a:pt x="7607" y="524"/>
                    <a:pt x="7607" y="339"/>
                  </a:cubicBezTo>
                  <a:cubicBezTo>
                    <a:pt x="7607" y="155"/>
                    <a:pt x="5905" y="1"/>
                    <a:pt x="380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0"/>
            <p:cNvSpPr/>
            <p:nvPr/>
          </p:nvSpPr>
          <p:spPr>
            <a:xfrm>
              <a:off x="4731806" y="3457209"/>
              <a:ext cx="527805" cy="30664"/>
            </a:xfrm>
            <a:custGeom>
              <a:rect b="b" l="l" r="r" t="t"/>
              <a:pathLst>
                <a:path extrusionOk="0" h="442" w="7608">
                  <a:moveTo>
                    <a:pt x="3804" y="1"/>
                  </a:moveTo>
                  <a:cubicBezTo>
                    <a:pt x="1702" y="1"/>
                    <a:pt x="0" y="155"/>
                    <a:pt x="0" y="339"/>
                  </a:cubicBezTo>
                  <a:cubicBezTo>
                    <a:pt x="0" y="380"/>
                    <a:pt x="62" y="411"/>
                    <a:pt x="164" y="442"/>
                  </a:cubicBezTo>
                  <a:cubicBezTo>
                    <a:pt x="646" y="298"/>
                    <a:pt x="2092" y="196"/>
                    <a:pt x="3804" y="196"/>
                  </a:cubicBezTo>
                  <a:cubicBezTo>
                    <a:pt x="5526" y="196"/>
                    <a:pt x="6971" y="298"/>
                    <a:pt x="7443" y="442"/>
                  </a:cubicBezTo>
                  <a:cubicBezTo>
                    <a:pt x="7556" y="411"/>
                    <a:pt x="7607" y="380"/>
                    <a:pt x="7607" y="339"/>
                  </a:cubicBezTo>
                  <a:cubicBezTo>
                    <a:pt x="7607" y="155"/>
                    <a:pt x="5905" y="1"/>
                    <a:pt x="380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0"/>
            <p:cNvSpPr/>
            <p:nvPr/>
          </p:nvSpPr>
          <p:spPr>
            <a:xfrm>
              <a:off x="4743184" y="3396783"/>
              <a:ext cx="663641" cy="130217"/>
            </a:xfrm>
            <a:custGeom>
              <a:rect b="b" l="l" r="r" t="t"/>
              <a:pathLst>
                <a:path extrusionOk="0" h="1877" w="9566">
                  <a:moveTo>
                    <a:pt x="0" y="0"/>
                  </a:moveTo>
                  <a:lnTo>
                    <a:pt x="0" y="1149"/>
                  </a:lnTo>
                  <a:cubicBezTo>
                    <a:pt x="0" y="1548"/>
                    <a:pt x="2143" y="1876"/>
                    <a:pt x="4788" y="1876"/>
                  </a:cubicBezTo>
                  <a:cubicBezTo>
                    <a:pt x="7423" y="1876"/>
                    <a:pt x="9565" y="1548"/>
                    <a:pt x="9565" y="1149"/>
                  </a:cubicBezTo>
                  <a:lnTo>
                    <a:pt x="9565"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0"/>
            <p:cNvSpPr/>
            <p:nvPr/>
          </p:nvSpPr>
          <p:spPr>
            <a:xfrm>
              <a:off x="5238875" y="3363344"/>
              <a:ext cx="15748" cy="183566"/>
            </a:xfrm>
            <a:custGeom>
              <a:rect b="b" l="l" r="r" t="t"/>
              <a:pathLst>
                <a:path extrusionOk="0" h="2646" w="227">
                  <a:moveTo>
                    <a:pt x="1" y="1"/>
                  </a:moveTo>
                  <a:lnTo>
                    <a:pt x="1" y="2645"/>
                  </a:lnTo>
                  <a:lnTo>
                    <a:pt x="226" y="2645"/>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0"/>
            <p:cNvSpPr/>
            <p:nvPr/>
          </p:nvSpPr>
          <p:spPr>
            <a:xfrm>
              <a:off x="5174910" y="3363344"/>
              <a:ext cx="15679" cy="183566"/>
            </a:xfrm>
            <a:custGeom>
              <a:rect b="b" l="l" r="r" t="t"/>
              <a:pathLst>
                <a:path extrusionOk="0" h="2646" w="226">
                  <a:moveTo>
                    <a:pt x="0" y="1"/>
                  </a:moveTo>
                  <a:lnTo>
                    <a:pt x="0" y="2645"/>
                  </a:lnTo>
                  <a:lnTo>
                    <a:pt x="226" y="2645"/>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0"/>
            <p:cNvSpPr/>
            <p:nvPr/>
          </p:nvSpPr>
          <p:spPr>
            <a:xfrm>
              <a:off x="4750260" y="3363344"/>
              <a:ext cx="15748" cy="183566"/>
            </a:xfrm>
            <a:custGeom>
              <a:rect b="b" l="l" r="r" t="t"/>
              <a:pathLst>
                <a:path extrusionOk="0" h="2646" w="227">
                  <a:moveTo>
                    <a:pt x="1" y="1"/>
                  </a:moveTo>
                  <a:lnTo>
                    <a:pt x="1" y="2645"/>
                  </a:lnTo>
                  <a:lnTo>
                    <a:pt x="227" y="2645"/>
                  </a:lnTo>
                  <a:lnTo>
                    <a:pt x="227"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0"/>
            <p:cNvSpPr/>
            <p:nvPr/>
          </p:nvSpPr>
          <p:spPr>
            <a:xfrm>
              <a:off x="4790845" y="3363344"/>
              <a:ext cx="16442" cy="183566"/>
            </a:xfrm>
            <a:custGeom>
              <a:rect b="b" l="l" r="r" t="t"/>
              <a:pathLst>
                <a:path extrusionOk="0" h="2646" w="237">
                  <a:moveTo>
                    <a:pt x="0" y="1"/>
                  </a:moveTo>
                  <a:lnTo>
                    <a:pt x="0" y="2645"/>
                  </a:lnTo>
                  <a:lnTo>
                    <a:pt x="236" y="2645"/>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0"/>
            <p:cNvSpPr/>
            <p:nvPr/>
          </p:nvSpPr>
          <p:spPr>
            <a:xfrm>
              <a:off x="4837743" y="3363344"/>
              <a:ext cx="15748" cy="183566"/>
            </a:xfrm>
            <a:custGeom>
              <a:rect b="b" l="l" r="r" t="t"/>
              <a:pathLst>
                <a:path extrusionOk="0" h="2646" w="227">
                  <a:moveTo>
                    <a:pt x="1" y="1"/>
                  </a:moveTo>
                  <a:lnTo>
                    <a:pt x="1" y="2645"/>
                  </a:lnTo>
                  <a:lnTo>
                    <a:pt x="226" y="2645"/>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0"/>
            <p:cNvSpPr/>
            <p:nvPr/>
          </p:nvSpPr>
          <p:spPr>
            <a:xfrm>
              <a:off x="4895395" y="3363344"/>
              <a:ext cx="16442" cy="183566"/>
            </a:xfrm>
            <a:custGeom>
              <a:rect b="b" l="l" r="r" t="t"/>
              <a:pathLst>
                <a:path extrusionOk="0" h="2646" w="237">
                  <a:moveTo>
                    <a:pt x="0" y="1"/>
                  </a:moveTo>
                  <a:lnTo>
                    <a:pt x="0" y="2645"/>
                  </a:lnTo>
                  <a:lnTo>
                    <a:pt x="236" y="2645"/>
                  </a:lnTo>
                  <a:lnTo>
                    <a:pt x="23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0"/>
            <p:cNvSpPr/>
            <p:nvPr/>
          </p:nvSpPr>
          <p:spPr>
            <a:xfrm>
              <a:off x="4959359" y="3363344"/>
              <a:ext cx="15748" cy="183566"/>
            </a:xfrm>
            <a:custGeom>
              <a:rect b="b" l="l" r="r" t="t"/>
              <a:pathLst>
                <a:path extrusionOk="0" h="2646" w="227">
                  <a:moveTo>
                    <a:pt x="1" y="1"/>
                  </a:moveTo>
                  <a:lnTo>
                    <a:pt x="1" y="2645"/>
                  </a:lnTo>
                  <a:lnTo>
                    <a:pt x="226" y="2645"/>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0"/>
            <p:cNvSpPr/>
            <p:nvPr/>
          </p:nvSpPr>
          <p:spPr>
            <a:xfrm>
              <a:off x="5029082" y="3363344"/>
              <a:ext cx="15748" cy="183566"/>
            </a:xfrm>
            <a:custGeom>
              <a:rect b="b" l="l" r="r" t="t"/>
              <a:pathLst>
                <a:path extrusionOk="0" h="2646" w="227">
                  <a:moveTo>
                    <a:pt x="1" y="1"/>
                  </a:moveTo>
                  <a:lnTo>
                    <a:pt x="1" y="2645"/>
                  </a:lnTo>
                  <a:lnTo>
                    <a:pt x="226" y="2645"/>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0"/>
            <p:cNvSpPr/>
            <p:nvPr/>
          </p:nvSpPr>
          <p:spPr>
            <a:xfrm>
              <a:off x="4743184" y="3344890"/>
              <a:ext cx="663641" cy="100316"/>
            </a:xfrm>
            <a:custGeom>
              <a:rect b="b" l="l" r="r" t="t"/>
              <a:pathLst>
                <a:path extrusionOk="0" h="1446" w="9566">
                  <a:moveTo>
                    <a:pt x="4788" y="0"/>
                  </a:moveTo>
                  <a:cubicBezTo>
                    <a:pt x="2143" y="0"/>
                    <a:pt x="0" y="318"/>
                    <a:pt x="0" y="728"/>
                  </a:cubicBezTo>
                  <a:cubicBezTo>
                    <a:pt x="0" y="1128"/>
                    <a:pt x="2143" y="1446"/>
                    <a:pt x="4788" y="1446"/>
                  </a:cubicBezTo>
                  <a:cubicBezTo>
                    <a:pt x="7423" y="1446"/>
                    <a:pt x="9565" y="1128"/>
                    <a:pt x="9565" y="728"/>
                  </a:cubicBezTo>
                  <a:cubicBezTo>
                    <a:pt x="9565" y="318"/>
                    <a:pt x="742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0"/>
            <p:cNvSpPr/>
            <p:nvPr/>
          </p:nvSpPr>
          <p:spPr>
            <a:xfrm>
              <a:off x="4811450" y="3366188"/>
              <a:ext cx="527805" cy="47036"/>
            </a:xfrm>
            <a:custGeom>
              <a:rect b="b" l="l" r="r" t="t"/>
              <a:pathLst>
                <a:path extrusionOk="0" h="678" w="7608">
                  <a:moveTo>
                    <a:pt x="3804" y="1"/>
                  </a:moveTo>
                  <a:cubicBezTo>
                    <a:pt x="1702" y="1"/>
                    <a:pt x="1" y="154"/>
                    <a:pt x="1" y="339"/>
                  </a:cubicBezTo>
                  <a:cubicBezTo>
                    <a:pt x="1" y="523"/>
                    <a:pt x="1702" y="677"/>
                    <a:pt x="3804" y="677"/>
                  </a:cubicBezTo>
                  <a:cubicBezTo>
                    <a:pt x="5905" y="677"/>
                    <a:pt x="7607" y="523"/>
                    <a:pt x="7607" y="339"/>
                  </a:cubicBezTo>
                  <a:cubicBezTo>
                    <a:pt x="7607" y="154"/>
                    <a:pt x="5895" y="1"/>
                    <a:pt x="380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0"/>
            <p:cNvSpPr/>
            <p:nvPr/>
          </p:nvSpPr>
          <p:spPr>
            <a:xfrm>
              <a:off x="4811450" y="3366188"/>
              <a:ext cx="527805" cy="30664"/>
            </a:xfrm>
            <a:custGeom>
              <a:rect b="b" l="l" r="r" t="t"/>
              <a:pathLst>
                <a:path extrusionOk="0" h="442" w="7608">
                  <a:moveTo>
                    <a:pt x="3804" y="1"/>
                  </a:moveTo>
                  <a:cubicBezTo>
                    <a:pt x="1702" y="1"/>
                    <a:pt x="1" y="154"/>
                    <a:pt x="1" y="339"/>
                  </a:cubicBezTo>
                  <a:cubicBezTo>
                    <a:pt x="1" y="370"/>
                    <a:pt x="52" y="400"/>
                    <a:pt x="165" y="441"/>
                  </a:cubicBezTo>
                  <a:cubicBezTo>
                    <a:pt x="636" y="298"/>
                    <a:pt x="2082" y="195"/>
                    <a:pt x="3804" y="195"/>
                  </a:cubicBezTo>
                  <a:cubicBezTo>
                    <a:pt x="5516" y="195"/>
                    <a:pt x="6961" y="298"/>
                    <a:pt x="7443" y="441"/>
                  </a:cubicBezTo>
                  <a:cubicBezTo>
                    <a:pt x="7546" y="400"/>
                    <a:pt x="7607" y="370"/>
                    <a:pt x="7607" y="339"/>
                  </a:cubicBezTo>
                  <a:cubicBezTo>
                    <a:pt x="7607" y="154"/>
                    <a:pt x="5905" y="1"/>
                    <a:pt x="380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0"/>
            <p:cNvSpPr/>
            <p:nvPr/>
          </p:nvSpPr>
          <p:spPr>
            <a:xfrm>
              <a:off x="4679150" y="3304999"/>
              <a:ext cx="664335" cy="130980"/>
            </a:xfrm>
            <a:custGeom>
              <a:rect b="b" l="l" r="r" t="t"/>
              <a:pathLst>
                <a:path extrusionOk="0" h="1888" w="9576">
                  <a:moveTo>
                    <a:pt x="1" y="1"/>
                  </a:moveTo>
                  <a:lnTo>
                    <a:pt x="1" y="1159"/>
                  </a:lnTo>
                  <a:cubicBezTo>
                    <a:pt x="1" y="1559"/>
                    <a:pt x="2143" y="1887"/>
                    <a:pt x="4788" y="1887"/>
                  </a:cubicBezTo>
                  <a:cubicBezTo>
                    <a:pt x="7433" y="1887"/>
                    <a:pt x="9576" y="1559"/>
                    <a:pt x="9576" y="1159"/>
                  </a:cubicBezTo>
                  <a:lnTo>
                    <a:pt x="9576"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0"/>
            <p:cNvSpPr/>
            <p:nvPr/>
          </p:nvSpPr>
          <p:spPr>
            <a:xfrm>
              <a:off x="5279460" y="3271629"/>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0"/>
            <p:cNvSpPr/>
            <p:nvPr/>
          </p:nvSpPr>
          <p:spPr>
            <a:xfrm>
              <a:off x="5232492" y="3271629"/>
              <a:ext cx="15748" cy="184260"/>
            </a:xfrm>
            <a:custGeom>
              <a:rect b="b" l="l" r="r" t="t"/>
              <a:pathLst>
                <a:path extrusionOk="0" h="2656" w="227">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0"/>
            <p:cNvSpPr/>
            <p:nvPr/>
          </p:nvSpPr>
          <p:spPr>
            <a:xfrm>
              <a:off x="4498905" y="3424029"/>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0"/>
            <p:cNvSpPr/>
            <p:nvPr/>
          </p:nvSpPr>
          <p:spPr>
            <a:xfrm>
              <a:off x="4773779" y="3271629"/>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0"/>
            <p:cNvSpPr/>
            <p:nvPr/>
          </p:nvSpPr>
          <p:spPr>
            <a:xfrm>
              <a:off x="4831361" y="3271629"/>
              <a:ext cx="16442" cy="184260"/>
            </a:xfrm>
            <a:custGeom>
              <a:rect b="b" l="l" r="r" t="t"/>
              <a:pathLst>
                <a:path extrusionOk="0" h="2656" w="237">
                  <a:moveTo>
                    <a:pt x="1" y="0"/>
                  </a:moveTo>
                  <a:lnTo>
                    <a:pt x="1" y="2655"/>
                  </a:lnTo>
                  <a:lnTo>
                    <a:pt x="236" y="2655"/>
                  </a:lnTo>
                  <a:lnTo>
                    <a:pt x="23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0"/>
            <p:cNvSpPr/>
            <p:nvPr/>
          </p:nvSpPr>
          <p:spPr>
            <a:xfrm>
              <a:off x="4895395" y="3271629"/>
              <a:ext cx="15679" cy="184260"/>
            </a:xfrm>
            <a:custGeom>
              <a:rect b="b" l="l" r="r" t="t"/>
              <a:pathLst>
                <a:path extrusionOk="0" h="2656" w="226">
                  <a:moveTo>
                    <a:pt x="0" y="0"/>
                  </a:moveTo>
                  <a:lnTo>
                    <a:pt x="0"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0"/>
            <p:cNvSpPr/>
            <p:nvPr/>
          </p:nvSpPr>
          <p:spPr>
            <a:xfrm>
              <a:off x="4965048" y="3271629"/>
              <a:ext cx="15748" cy="184260"/>
            </a:xfrm>
            <a:custGeom>
              <a:rect b="b" l="l" r="r" t="t"/>
              <a:pathLst>
                <a:path extrusionOk="0" h="2656" w="227">
                  <a:moveTo>
                    <a:pt x="1" y="0"/>
                  </a:moveTo>
                  <a:lnTo>
                    <a:pt x="1" y="2655"/>
                  </a:lnTo>
                  <a:lnTo>
                    <a:pt x="226" y="2655"/>
                  </a:lnTo>
                  <a:lnTo>
                    <a:pt x="226" y="0"/>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0"/>
            <p:cNvSpPr/>
            <p:nvPr/>
          </p:nvSpPr>
          <p:spPr>
            <a:xfrm>
              <a:off x="4679150" y="3253106"/>
              <a:ext cx="663641" cy="101079"/>
            </a:xfrm>
            <a:custGeom>
              <a:rect b="b" l="l" r="r" t="t"/>
              <a:pathLst>
                <a:path extrusionOk="0" h="1457" w="9566">
                  <a:moveTo>
                    <a:pt x="4778" y="1"/>
                  </a:moveTo>
                  <a:cubicBezTo>
                    <a:pt x="2143" y="1"/>
                    <a:pt x="1" y="329"/>
                    <a:pt x="1" y="728"/>
                  </a:cubicBezTo>
                  <a:cubicBezTo>
                    <a:pt x="1" y="1128"/>
                    <a:pt x="2143" y="1456"/>
                    <a:pt x="4778" y="1456"/>
                  </a:cubicBezTo>
                  <a:cubicBezTo>
                    <a:pt x="7423" y="1456"/>
                    <a:pt x="9565" y="1128"/>
                    <a:pt x="9565" y="728"/>
                  </a:cubicBezTo>
                  <a:cubicBezTo>
                    <a:pt x="9565" y="329"/>
                    <a:pt x="7423" y="1"/>
                    <a:pt x="4778"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0"/>
            <p:cNvSpPr/>
            <p:nvPr/>
          </p:nvSpPr>
          <p:spPr>
            <a:xfrm>
              <a:off x="4747416" y="3275167"/>
              <a:ext cx="527805" cy="46273"/>
            </a:xfrm>
            <a:custGeom>
              <a:rect b="b" l="l" r="r" t="t"/>
              <a:pathLst>
                <a:path extrusionOk="0" h="667" w="7608">
                  <a:moveTo>
                    <a:pt x="3804" y="0"/>
                  </a:moveTo>
                  <a:cubicBezTo>
                    <a:pt x="1703" y="0"/>
                    <a:pt x="1" y="144"/>
                    <a:pt x="1" y="339"/>
                  </a:cubicBezTo>
                  <a:cubicBezTo>
                    <a:pt x="1" y="523"/>
                    <a:pt x="1703" y="667"/>
                    <a:pt x="3804" y="667"/>
                  </a:cubicBezTo>
                  <a:cubicBezTo>
                    <a:pt x="5906" y="667"/>
                    <a:pt x="7608" y="523"/>
                    <a:pt x="7608" y="339"/>
                  </a:cubicBezTo>
                  <a:cubicBezTo>
                    <a:pt x="7608" y="144"/>
                    <a:pt x="5906"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0"/>
            <p:cNvSpPr/>
            <p:nvPr/>
          </p:nvSpPr>
          <p:spPr>
            <a:xfrm>
              <a:off x="4746722" y="3275167"/>
              <a:ext cx="528499" cy="29901"/>
            </a:xfrm>
            <a:custGeom>
              <a:rect b="b" l="l" r="r" t="t"/>
              <a:pathLst>
                <a:path extrusionOk="0" h="431" w="7618">
                  <a:moveTo>
                    <a:pt x="3804" y="0"/>
                  </a:moveTo>
                  <a:cubicBezTo>
                    <a:pt x="1702" y="0"/>
                    <a:pt x="1" y="144"/>
                    <a:pt x="1" y="339"/>
                  </a:cubicBezTo>
                  <a:cubicBezTo>
                    <a:pt x="1" y="369"/>
                    <a:pt x="62" y="400"/>
                    <a:pt x="165" y="431"/>
                  </a:cubicBezTo>
                  <a:cubicBezTo>
                    <a:pt x="636" y="298"/>
                    <a:pt x="2092" y="195"/>
                    <a:pt x="3804" y="195"/>
                  </a:cubicBezTo>
                  <a:cubicBezTo>
                    <a:pt x="5526" y="195"/>
                    <a:pt x="6972" y="298"/>
                    <a:pt x="7443" y="431"/>
                  </a:cubicBezTo>
                  <a:cubicBezTo>
                    <a:pt x="7556" y="400"/>
                    <a:pt x="7618" y="369"/>
                    <a:pt x="7607" y="339"/>
                  </a:cubicBezTo>
                  <a:cubicBezTo>
                    <a:pt x="7607" y="144"/>
                    <a:pt x="5906"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0"/>
            <p:cNvSpPr/>
            <p:nvPr/>
          </p:nvSpPr>
          <p:spPr>
            <a:xfrm>
              <a:off x="4736801" y="3213978"/>
              <a:ext cx="663572" cy="130217"/>
            </a:xfrm>
            <a:custGeom>
              <a:rect b="b" l="l" r="r" t="t"/>
              <a:pathLst>
                <a:path extrusionOk="0" h="1877" w="9565">
                  <a:moveTo>
                    <a:pt x="0" y="1"/>
                  </a:moveTo>
                  <a:lnTo>
                    <a:pt x="0" y="1149"/>
                  </a:lnTo>
                  <a:cubicBezTo>
                    <a:pt x="0" y="1549"/>
                    <a:pt x="2143" y="1877"/>
                    <a:pt x="4777" y="1877"/>
                  </a:cubicBezTo>
                  <a:cubicBezTo>
                    <a:pt x="7422" y="1877"/>
                    <a:pt x="9565" y="1549"/>
                    <a:pt x="9565" y="1149"/>
                  </a:cubicBezTo>
                  <a:lnTo>
                    <a:pt x="9565"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0"/>
            <p:cNvSpPr/>
            <p:nvPr/>
          </p:nvSpPr>
          <p:spPr>
            <a:xfrm>
              <a:off x="5290074" y="3180539"/>
              <a:ext cx="15748" cy="184329"/>
            </a:xfrm>
            <a:custGeom>
              <a:rect b="b" l="l" r="r" t="t"/>
              <a:pathLst>
                <a:path extrusionOk="0" h="2657" w="227">
                  <a:moveTo>
                    <a:pt x="1" y="1"/>
                  </a:moveTo>
                  <a:lnTo>
                    <a:pt x="1"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0"/>
            <p:cNvSpPr/>
            <p:nvPr/>
          </p:nvSpPr>
          <p:spPr>
            <a:xfrm>
              <a:off x="5231799" y="3180539"/>
              <a:ext cx="15679" cy="184329"/>
            </a:xfrm>
            <a:custGeom>
              <a:rect b="b" l="l" r="r" t="t"/>
              <a:pathLst>
                <a:path extrusionOk="0" h="2657" w="226">
                  <a:moveTo>
                    <a:pt x="0" y="1"/>
                  </a:moveTo>
                  <a:lnTo>
                    <a:pt x="0" y="2656"/>
                  </a:lnTo>
                  <a:lnTo>
                    <a:pt x="226" y="2656"/>
                  </a:lnTo>
                  <a:lnTo>
                    <a:pt x="226" y="1"/>
                  </a:ln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0"/>
            <p:cNvSpPr/>
            <p:nvPr/>
          </p:nvSpPr>
          <p:spPr>
            <a:xfrm>
              <a:off x="4736801" y="3162085"/>
              <a:ext cx="663572" cy="101079"/>
            </a:xfrm>
            <a:custGeom>
              <a:rect b="b" l="l" r="r" t="t"/>
              <a:pathLst>
                <a:path extrusionOk="0" h="1457" w="9565">
                  <a:moveTo>
                    <a:pt x="4777" y="0"/>
                  </a:moveTo>
                  <a:cubicBezTo>
                    <a:pt x="2143" y="0"/>
                    <a:pt x="0" y="329"/>
                    <a:pt x="0" y="728"/>
                  </a:cubicBezTo>
                  <a:cubicBezTo>
                    <a:pt x="0" y="1128"/>
                    <a:pt x="2143" y="1456"/>
                    <a:pt x="4777" y="1456"/>
                  </a:cubicBezTo>
                  <a:cubicBezTo>
                    <a:pt x="7422" y="1456"/>
                    <a:pt x="9565" y="1128"/>
                    <a:pt x="9565" y="728"/>
                  </a:cubicBezTo>
                  <a:cubicBezTo>
                    <a:pt x="9565" y="329"/>
                    <a:pt x="7422" y="0"/>
                    <a:pt x="4777"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0"/>
            <p:cNvSpPr/>
            <p:nvPr/>
          </p:nvSpPr>
          <p:spPr>
            <a:xfrm>
              <a:off x="4805067" y="3183383"/>
              <a:ext cx="527042" cy="47036"/>
            </a:xfrm>
            <a:custGeom>
              <a:rect b="b" l="l" r="r" t="t"/>
              <a:pathLst>
                <a:path extrusionOk="0" h="678" w="7597">
                  <a:moveTo>
                    <a:pt x="3793" y="1"/>
                  </a:moveTo>
                  <a:cubicBezTo>
                    <a:pt x="1702" y="1"/>
                    <a:pt x="0" y="155"/>
                    <a:pt x="0" y="339"/>
                  </a:cubicBezTo>
                  <a:cubicBezTo>
                    <a:pt x="0" y="524"/>
                    <a:pt x="1702" y="678"/>
                    <a:pt x="3793" y="678"/>
                  </a:cubicBezTo>
                  <a:cubicBezTo>
                    <a:pt x="5895" y="678"/>
                    <a:pt x="7597" y="524"/>
                    <a:pt x="7597" y="339"/>
                  </a:cubicBezTo>
                  <a:cubicBezTo>
                    <a:pt x="7597" y="155"/>
                    <a:pt x="5895" y="1"/>
                    <a:pt x="379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0"/>
            <p:cNvSpPr/>
            <p:nvPr/>
          </p:nvSpPr>
          <p:spPr>
            <a:xfrm>
              <a:off x="4804374" y="3183383"/>
              <a:ext cx="527736" cy="30664"/>
            </a:xfrm>
            <a:custGeom>
              <a:rect b="b" l="l" r="r" t="t"/>
              <a:pathLst>
                <a:path extrusionOk="0" h="442" w="7607">
                  <a:moveTo>
                    <a:pt x="3803" y="1"/>
                  </a:moveTo>
                  <a:cubicBezTo>
                    <a:pt x="1702" y="1"/>
                    <a:pt x="0" y="155"/>
                    <a:pt x="0" y="339"/>
                  </a:cubicBezTo>
                  <a:cubicBezTo>
                    <a:pt x="0" y="380"/>
                    <a:pt x="62" y="411"/>
                    <a:pt x="164" y="442"/>
                  </a:cubicBezTo>
                  <a:cubicBezTo>
                    <a:pt x="646" y="298"/>
                    <a:pt x="2091" y="206"/>
                    <a:pt x="3803" y="206"/>
                  </a:cubicBezTo>
                  <a:cubicBezTo>
                    <a:pt x="5526" y="206"/>
                    <a:pt x="6971" y="298"/>
                    <a:pt x="7443" y="442"/>
                  </a:cubicBezTo>
                  <a:cubicBezTo>
                    <a:pt x="7555" y="411"/>
                    <a:pt x="7607" y="380"/>
                    <a:pt x="7607" y="339"/>
                  </a:cubicBezTo>
                  <a:cubicBezTo>
                    <a:pt x="7607" y="155"/>
                    <a:pt x="5905" y="1"/>
                    <a:pt x="3803"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0"/>
            <p:cNvSpPr/>
            <p:nvPr/>
          </p:nvSpPr>
          <p:spPr>
            <a:xfrm>
              <a:off x="4672074" y="3278706"/>
              <a:ext cx="500055" cy="729270"/>
            </a:xfrm>
            <a:custGeom>
              <a:rect b="b" l="l" r="r" t="t"/>
              <a:pathLst>
                <a:path extrusionOk="0" h="10512" w="7208">
                  <a:moveTo>
                    <a:pt x="2338" y="1"/>
                  </a:moveTo>
                  <a:lnTo>
                    <a:pt x="0" y="10191"/>
                  </a:lnTo>
                  <a:lnTo>
                    <a:pt x="923" y="10406"/>
                  </a:lnTo>
                  <a:cubicBezTo>
                    <a:pt x="1228" y="10477"/>
                    <a:pt x="1535" y="10511"/>
                    <a:pt x="1839" y="10511"/>
                  </a:cubicBezTo>
                  <a:cubicBezTo>
                    <a:pt x="3981" y="10511"/>
                    <a:pt x="5987" y="8805"/>
                    <a:pt x="6561" y="6336"/>
                  </a:cubicBezTo>
                  <a:cubicBezTo>
                    <a:pt x="7207" y="3527"/>
                    <a:pt x="5721" y="780"/>
                    <a:pt x="3271" y="216"/>
                  </a:cubicBezTo>
                  <a:lnTo>
                    <a:pt x="2338"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0"/>
            <p:cNvSpPr/>
            <p:nvPr/>
          </p:nvSpPr>
          <p:spPr>
            <a:xfrm>
              <a:off x="4384025" y="3268577"/>
              <a:ext cx="709151" cy="721361"/>
            </a:xfrm>
            <a:custGeom>
              <a:rect b="b" l="l" r="r" t="t"/>
              <a:pathLst>
                <a:path extrusionOk="0" h="10398" w="10222">
                  <a:moveTo>
                    <a:pt x="5369" y="0"/>
                  </a:moveTo>
                  <a:cubicBezTo>
                    <a:pt x="3227" y="0"/>
                    <a:pt x="1222" y="1706"/>
                    <a:pt x="657" y="4176"/>
                  </a:cubicBezTo>
                  <a:cubicBezTo>
                    <a:pt x="0" y="6984"/>
                    <a:pt x="1477" y="9732"/>
                    <a:pt x="3937" y="10296"/>
                  </a:cubicBezTo>
                  <a:cubicBezTo>
                    <a:pt x="4240" y="10365"/>
                    <a:pt x="4543" y="10398"/>
                    <a:pt x="4843" y="10398"/>
                  </a:cubicBezTo>
                  <a:cubicBezTo>
                    <a:pt x="6997" y="10398"/>
                    <a:pt x="9009" y="8691"/>
                    <a:pt x="9575" y="6226"/>
                  </a:cubicBezTo>
                  <a:cubicBezTo>
                    <a:pt x="10221" y="3407"/>
                    <a:pt x="8745" y="670"/>
                    <a:pt x="6285" y="106"/>
                  </a:cubicBezTo>
                  <a:cubicBezTo>
                    <a:pt x="5979" y="34"/>
                    <a:pt x="5673" y="0"/>
                    <a:pt x="5369"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0"/>
            <p:cNvSpPr/>
            <p:nvPr/>
          </p:nvSpPr>
          <p:spPr>
            <a:xfrm>
              <a:off x="4403242" y="3268577"/>
              <a:ext cx="598914" cy="596972"/>
            </a:xfrm>
            <a:custGeom>
              <a:rect b="b" l="l" r="r" t="t"/>
              <a:pathLst>
                <a:path extrusionOk="0" h="8605" w="8633">
                  <a:moveTo>
                    <a:pt x="5099" y="0"/>
                  </a:moveTo>
                  <a:cubicBezTo>
                    <a:pt x="2950" y="0"/>
                    <a:pt x="945" y="1706"/>
                    <a:pt x="380" y="4176"/>
                  </a:cubicBezTo>
                  <a:cubicBezTo>
                    <a:pt x="0" y="5816"/>
                    <a:pt x="349" y="7435"/>
                    <a:pt x="1189" y="8604"/>
                  </a:cubicBezTo>
                  <a:cubicBezTo>
                    <a:pt x="400" y="7343"/>
                    <a:pt x="164" y="5816"/>
                    <a:pt x="513" y="4381"/>
                  </a:cubicBezTo>
                  <a:cubicBezTo>
                    <a:pt x="1078" y="1911"/>
                    <a:pt x="3083" y="205"/>
                    <a:pt x="5232" y="205"/>
                  </a:cubicBezTo>
                  <a:cubicBezTo>
                    <a:pt x="5537" y="205"/>
                    <a:pt x="5844" y="239"/>
                    <a:pt x="6151" y="311"/>
                  </a:cubicBezTo>
                  <a:cubicBezTo>
                    <a:pt x="7156" y="547"/>
                    <a:pt x="8048" y="1151"/>
                    <a:pt x="8632" y="2002"/>
                  </a:cubicBezTo>
                  <a:cubicBezTo>
                    <a:pt x="8048" y="1049"/>
                    <a:pt x="7105" y="362"/>
                    <a:pt x="6018" y="106"/>
                  </a:cubicBezTo>
                  <a:cubicBezTo>
                    <a:pt x="5711" y="34"/>
                    <a:pt x="5404" y="0"/>
                    <a:pt x="5099"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0"/>
            <p:cNvSpPr/>
            <p:nvPr/>
          </p:nvSpPr>
          <p:spPr>
            <a:xfrm>
              <a:off x="4474352" y="3356892"/>
              <a:ext cx="531343" cy="560619"/>
            </a:xfrm>
            <a:custGeom>
              <a:rect b="b" l="l" r="r" t="t"/>
              <a:pathLst>
                <a:path extrusionOk="0" h="8081" w="7659">
                  <a:moveTo>
                    <a:pt x="4100" y="0"/>
                  </a:moveTo>
                  <a:cubicBezTo>
                    <a:pt x="2484" y="0"/>
                    <a:pt x="946" y="1344"/>
                    <a:pt x="503" y="3272"/>
                  </a:cubicBezTo>
                  <a:cubicBezTo>
                    <a:pt x="0" y="5465"/>
                    <a:pt x="1087" y="7577"/>
                    <a:pt x="2922" y="8008"/>
                  </a:cubicBezTo>
                  <a:cubicBezTo>
                    <a:pt x="3136" y="8057"/>
                    <a:pt x="3351" y="8080"/>
                    <a:pt x="3565" y="8080"/>
                  </a:cubicBezTo>
                  <a:cubicBezTo>
                    <a:pt x="5181" y="8080"/>
                    <a:pt x="6712" y="6728"/>
                    <a:pt x="7156" y="4799"/>
                  </a:cubicBezTo>
                  <a:cubicBezTo>
                    <a:pt x="7658" y="2615"/>
                    <a:pt x="6582" y="493"/>
                    <a:pt x="4747" y="73"/>
                  </a:cubicBezTo>
                  <a:cubicBezTo>
                    <a:pt x="4531" y="24"/>
                    <a:pt x="4315" y="0"/>
                    <a:pt x="4100"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0"/>
            <p:cNvSpPr/>
            <p:nvPr/>
          </p:nvSpPr>
          <p:spPr>
            <a:xfrm>
              <a:off x="4472895" y="3349053"/>
              <a:ext cx="531343" cy="560619"/>
            </a:xfrm>
            <a:custGeom>
              <a:rect b="b" l="l" r="r" t="t"/>
              <a:pathLst>
                <a:path extrusionOk="0" h="8081" w="7659">
                  <a:moveTo>
                    <a:pt x="4101" y="0"/>
                  </a:moveTo>
                  <a:cubicBezTo>
                    <a:pt x="2484" y="0"/>
                    <a:pt x="947" y="1345"/>
                    <a:pt x="503" y="3272"/>
                  </a:cubicBezTo>
                  <a:cubicBezTo>
                    <a:pt x="1" y="5466"/>
                    <a:pt x="1088" y="7577"/>
                    <a:pt x="2923" y="8008"/>
                  </a:cubicBezTo>
                  <a:cubicBezTo>
                    <a:pt x="3137" y="8057"/>
                    <a:pt x="3352" y="8081"/>
                    <a:pt x="3566" y="8081"/>
                  </a:cubicBezTo>
                  <a:cubicBezTo>
                    <a:pt x="5181" y="8081"/>
                    <a:pt x="6713" y="6728"/>
                    <a:pt x="7156" y="4799"/>
                  </a:cubicBezTo>
                  <a:cubicBezTo>
                    <a:pt x="7659" y="2616"/>
                    <a:pt x="6582" y="494"/>
                    <a:pt x="4747" y="73"/>
                  </a:cubicBezTo>
                  <a:cubicBezTo>
                    <a:pt x="4532" y="24"/>
                    <a:pt x="4316" y="0"/>
                    <a:pt x="4101"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0"/>
            <p:cNvSpPr/>
            <p:nvPr/>
          </p:nvSpPr>
          <p:spPr>
            <a:xfrm>
              <a:off x="4472895" y="3354811"/>
              <a:ext cx="325091" cy="554861"/>
            </a:xfrm>
            <a:custGeom>
              <a:rect b="b" l="l" r="r" t="t"/>
              <a:pathLst>
                <a:path extrusionOk="0" h="7998" w="4686">
                  <a:moveTo>
                    <a:pt x="3384" y="1"/>
                  </a:moveTo>
                  <a:lnTo>
                    <a:pt x="3384" y="1"/>
                  </a:lnTo>
                  <a:cubicBezTo>
                    <a:pt x="2051" y="329"/>
                    <a:pt x="883" y="1549"/>
                    <a:pt x="503" y="3189"/>
                  </a:cubicBezTo>
                  <a:cubicBezTo>
                    <a:pt x="1" y="5383"/>
                    <a:pt x="1088" y="7494"/>
                    <a:pt x="2923" y="7925"/>
                  </a:cubicBezTo>
                  <a:cubicBezTo>
                    <a:pt x="3136" y="7974"/>
                    <a:pt x="3353" y="7998"/>
                    <a:pt x="3570" y="7998"/>
                  </a:cubicBezTo>
                  <a:cubicBezTo>
                    <a:pt x="3949" y="7998"/>
                    <a:pt x="4328" y="7925"/>
                    <a:pt x="4686" y="7781"/>
                  </a:cubicBezTo>
                  <a:lnTo>
                    <a:pt x="4686" y="7781"/>
                  </a:lnTo>
                  <a:cubicBezTo>
                    <a:pt x="4455" y="7839"/>
                    <a:pt x="4221" y="7867"/>
                    <a:pt x="3988" y="7867"/>
                  </a:cubicBezTo>
                  <a:cubicBezTo>
                    <a:pt x="3765" y="7867"/>
                    <a:pt x="3543" y="7842"/>
                    <a:pt x="3322" y="7792"/>
                  </a:cubicBezTo>
                  <a:cubicBezTo>
                    <a:pt x="1487" y="7371"/>
                    <a:pt x="401" y="5249"/>
                    <a:pt x="903" y="3066"/>
                  </a:cubicBezTo>
                  <a:cubicBezTo>
                    <a:pt x="1252" y="1590"/>
                    <a:pt x="2225" y="462"/>
                    <a:pt x="338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0"/>
            <p:cNvSpPr/>
            <p:nvPr/>
          </p:nvSpPr>
          <p:spPr>
            <a:xfrm>
              <a:off x="4609497" y="3450064"/>
              <a:ext cx="255369" cy="341256"/>
            </a:xfrm>
            <a:custGeom>
              <a:rect b="b" l="l" r="r" t="t"/>
              <a:pathLst>
                <a:path extrusionOk="0" h="4919" w="3681">
                  <a:moveTo>
                    <a:pt x="2258" y="0"/>
                  </a:moveTo>
                  <a:cubicBezTo>
                    <a:pt x="2236" y="0"/>
                    <a:pt x="2213" y="9"/>
                    <a:pt x="2194" y="22"/>
                  </a:cubicBezTo>
                  <a:cubicBezTo>
                    <a:pt x="2153" y="32"/>
                    <a:pt x="2132" y="63"/>
                    <a:pt x="2122" y="104"/>
                  </a:cubicBezTo>
                  <a:lnTo>
                    <a:pt x="1989" y="493"/>
                  </a:lnTo>
                  <a:cubicBezTo>
                    <a:pt x="1951" y="491"/>
                    <a:pt x="1911" y="490"/>
                    <a:pt x="1872" y="490"/>
                  </a:cubicBezTo>
                  <a:cubicBezTo>
                    <a:pt x="1754" y="490"/>
                    <a:pt x="1635" y="501"/>
                    <a:pt x="1528" y="524"/>
                  </a:cubicBezTo>
                  <a:cubicBezTo>
                    <a:pt x="1384" y="555"/>
                    <a:pt x="1251" y="596"/>
                    <a:pt x="1118" y="657"/>
                  </a:cubicBezTo>
                  <a:cubicBezTo>
                    <a:pt x="1015" y="719"/>
                    <a:pt x="913" y="791"/>
                    <a:pt x="820" y="873"/>
                  </a:cubicBezTo>
                  <a:cubicBezTo>
                    <a:pt x="749" y="944"/>
                    <a:pt x="687" y="1037"/>
                    <a:pt x="656" y="1129"/>
                  </a:cubicBezTo>
                  <a:cubicBezTo>
                    <a:pt x="646" y="1160"/>
                    <a:pt x="646" y="1201"/>
                    <a:pt x="656" y="1221"/>
                  </a:cubicBezTo>
                  <a:cubicBezTo>
                    <a:pt x="677" y="1252"/>
                    <a:pt x="697" y="1272"/>
                    <a:pt x="728" y="1283"/>
                  </a:cubicBezTo>
                  <a:lnTo>
                    <a:pt x="1415" y="1498"/>
                  </a:lnTo>
                  <a:cubicBezTo>
                    <a:pt x="1456" y="1508"/>
                    <a:pt x="1497" y="1508"/>
                    <a:pt x="1538" y="1508"/>
                  </a:cubicBezTo>
                  <a:cubicBezTo>
                    <a:pt x="1579" y="1498"/>
                    <a:pt x="1610" y="1488"/>
                    <a:pt x="1651" y="1478"/>
                  </a:cubicBezTo>
                  <a:lnTo>
                    <a:pt x="1712" y="1436"/>
                  </a:lnTo>
                  <a:cubicBezTo>
                    <a:pt x="1753" y="1416"/>
                    <a:pt x="1794" y="1395"/>
                    <a:pt x="1835" y="1395"/>
                  </a:cubicBezTo>
                  <a:cubicBezTo>
                    <a:pt x="1897" y="1375"/>
                    <a:pt x="1948" y="1365"/>
                    <a:pt x="2009" y="1365"/>
                  </a:cubicBezTo>
                  <a:cubicBezTo>
                    <a:pt x="2091" y="1375"/>
                    <a:pt x="2174" y="1385"/>
                    <a:pt x="2256" y="1416"/>
                  </a:cubicBezTo>
                  <a:cubicBezTo>
                    <a:pt x="2317" y="1436"/>
                    <a:pt x="2379" y="1457"/>
                    <a:pt x="2440" y="1488"/>
                  </a:cubicBezTo>
                  <a:cubicBezTo>
                    <a:pt x="2491" y="1508"/>
                    <a:pt x="2543" y="1539"/>
                    <a:pt x="2584" y="1570"/>
                  </a:cubicBezTo>
                  <a:cubicBezTo>
                    <a:pt x="2625" y="1611"/>
                    <a:pt x="2655" y="1642"/>
                    <a:pt x="2676" y="1693"/>
                  </a:cubicBezTo>
                  <a:cubicBezTo>
                    <a:pt x="2696" y="1734"/>
                    <a:pt x="2696" y="1785"/>
                    <a:pt x="2676" y="1836"/>
                  </a:cubicBezTo>
                  <a:cubicBezTo>
                    <a:pt x="2666" y="1888"/>
                    <a:pt x="2635" y="1929"/>
                    <a:pt x="2584" y="1949"/>
                  </a:cubicBezTo>
                  <a:cubicBezTo>
                    <a:pt x="2522" y="1980"/>
                    <a:pt x="2461" y="2000"/>
                    <a:pt x="2389" y="2000"/>
                  </a:cubicBezTo>
                  <a:cubicBezTo>
                    <a:pt x="2276" y="2000"/>
                    <a:pt x="2163" y="2000"/>
                    <a:pt x="2050" y="1990"/>
                  </a:cubicBezTo>
                  <a:cubicBezTo>
                    <a:pt x="1917" y="1980"/>
                    <a:pt x="1743" y="1959"/>
                    <a:pt x="1538" y="1939"/>
                  </a:cubicBezTo>
                  <a:cubicBezTo>
                    <a:pt x="1430" y="1927"/>
                    <a:pt x="1325" y="1922"/>
                    <a:pt x="1220" y="1922"/>
                  </a:cubicBezTo>
                  <a:cubicBezTo>
                    <a:pt x="1146" y="1922"/>
                    <a:pt x="1071" y="1924"/>
                    <a:pt x="995" y="1929"/>
                  </a:cubicBezTo>
                  <a:cubicBezTo>
                    <a:pt x="841" y="1939"/>
                    <a:pt x="697" y="1980"/>
                    <a:pt x="564" y="2041"/>
                  </a:cubicBezTo>
                  <a:cubicBezTo>
                    <a:pt x="441" y="2103"/>
                    <a:pt x="338" y="2185"/>
                    <a:pt x="256" y="2287"/>
                  </a:cubicBezTo>
                  <a:cubicBezTo>
                    <a:pt x="164" y="2410"/>
                    <a:pt x="92" y="2554"/>
                    <a:pt x="51" y="2697"/>
                  </a:cubicBezTo>
                  <a:cubicBezTo>
                    <a:pt x="10" y="2831"/>
                    <a:pt x="0" y="2974"/>
                    <a:pt x="10" y="3118"/>
                  </a:cubicBezTo>
                  <a:cubicBezTo>
                    <a:pt x="31" y="3261"/>
                    <a:pt x="82" y="3395"/>
                    <a:pt x="154" y="3518"/>
                  </a:cubicBezTo>
                  <a:cubicBezTo>
                    <a:pt x="226" y="3651"/>
                    <a:pt x="328" y="3764"/>
                    <a:pt x="441" y="3866"/>
                  </a:cubicBezTo>
                  <a:cubicBezTo>
                    <a:pt x="574" y="3979"/>
                    <a:pt x="718" y="4071"/>
                    <a:pt x="872" y="4143"/>
                  </a:cubicBezTo>
                  <a:lnTo>
                    <a:pt x="759" y="4522"/>
                  </a:lnTo>
                  <a:cubicBezTo>
                    <a:pt x="749" y="4553"/>
                    <a:pt x="749" y="4594"/>
                    <a:pt x="769" y="4625"/>
                  </a:cubicBezTo>
                  <a:cubicBezTo>
                    <a:pt x="790" y="4666"/>
                    <a:pt x="820" y="4696"/>
                    <a:pt x="851" y="4707"/>
                  </a:cubicBezTo>
                  <a:lnTo>
                    <a:pt x="1538" y="4912"/>
                  </a:lnTo>
                  <a:cubicBezTo>
                    <a:pt x="1555" y="4916"/>
                    <a:pt x="1572" y="4918"/>
                    <a:pt x="1588" y="4918"/>
                  </a:cubicBezTo>
                  <a:cubicBezTo>
                    <a:pt x="1611" y="4918"/>
                    <a:pt x="1633" y="4913"/>
                    <a:pt x="1651" y="4901"/>
                  </a:cubicBezTo>
                  <a:cubicBezTo>
                    <a:pt x="1692" y="4881"/>
                    <a:pt x="1712" y="4850"/>
                    <a:pt x="1722" y="4819"/>
                  </a:cubicBezTo>
                  <a:lnTo>
                    <a:pt x="1845" y="4430"/>
                  </a:lnTo>
                  <a:cubicBezTo>
                    <a:pt x="1904" y="4437"/>
                    <a:pt x="1963" y="4441"/>
                    <a:pt x="2023" y="4441"/>
                  </a:cubicBezTo>
                  <a:cubicBezTo>
                    <a:pt x="2132" y="4441"/>
                    <a:pt x="2242" y="4429"/>
                    <a:pt x="2348" y="4409"/>
                  </a:cubicBezTo>
                  <a:cubicBezTo>
                    <a:pt x="2491" y="4379"/>
                    <a:pt x="2635" y="4338"/>
                    <a:pt x="2768" y="4266"/>
                  </a:cubicBezTo>
                  <a:cubicBezTo>
                    <a:pt x="2881" y="4215"/>
                    <a:pt x="2983" y="4133"/>
                    <a:pt x="3076" y="4040"/>
                  </a:cubicBezTo>
                  <a:cubicBezTo>
                    <a:pt x="3158" y="3958"/>
                    <a:pt x="3219" y="3856"/>
                    <a:pt x="3260" y="3743"/>
                  </a:cubicBezTo>
                  <a:cubicBezTo>
                    <a:pt x="3270" y="3712"/>
                    <a:pt x="3270" y="3682"/>
                    <a:pt x="3250" y="3651"/>
                  </a:cubicBezTo>
                  <a:cubicBezTo>
                    <a:pt x="3240" y="3630"/>
                    <a:pt x="3219" y="3610"/>
                    <a:pt x="3188" y="3600"/>
                  </a:cubicBezTo>
                  <a:lnTo>
                    <a:pt x="2502" y="3384"/>
                  </a:lnTo>
                  <a:cubicBezTo>
                    <a:pt x="2473" y="3377"/>
                    <a:pt x="2444" y="3370"/>
                    <a:pt x="2415" y="3370"/>
                  </a:cubicBezTo>
                  <a:cubicBezTo>
                    <a:pt x="2403" y="3370"/>
                    <a:pt x="2391" y="3371"/>
                    <a:pt x="2379" y="3374"/>
                  </a:cubicBezTo>
                  <a:cubicBezTo>
                    <a:pt x="2348" y="3374"/>
                    <a:pt x="2317" y="3384"/>
                    <a:pt x="2276" y="3395"/>
                  </a:cubicBezTo>
                  <a:lnTo>
                    <a:pt x="2194" y="3446"/>
                  </a:lnTo>
                  <a:cubicBezTo>
                    <a:pt x="2153" y="3477"/>
                    <a:pt x="2102" y="3497"/>
                    <a:pt x="2050" y="3507"/>
                  </a:cubicBezTo>
                  <a:cubicBezTo>
                    <a:pt x="1989" y="3528"/>
                    <a:pt x="1917" y="3538"/>
                    <a:pt x="1856" y="3538"/>
                  </a:cubicBezTo>
                  <a:cubicBezTo>
                    <a:pt x="1753" y="3538"/>
                    <a:pt x="1661" y="3528"/>
                    <a:pt x="1579" y="3497"/>
                  </a:cubicBezTo>
                  <a:cubicBezTo>
                    <a:pt x="1415" y="3456"/>
                    <a:pt x="1271" y="3384"/>
                    <a:pt x="1128" y="3292"/>
                  </a:cubicBezTo>
                  <a:cubicBezTo>
                    <a:pt x="1036" y="3241"/>
                    <a:pt x="984" y="3128"/>
                    <a:pt x="1015" y="3025"/>
                  </a:cubicBezTo>
                  <a:cubicBezTo>
                    <a:pt x="1025" y="2964"/>
                    <a:pt x="1066" y="2923"/>
                    <a:pt x="1118" y="2913"/>
                  </a:cubicBezTo>
                  <a:cubicBezTo>
                    <a:pt x="1185" y="2896"/>
                    <a:pt x="1245" y="2879"/>
                    <a:pt x="1309" y="2879"/>
                  </a:cubicBezTo>
                  <a:cubicBezTo>
                    <a:pt x="1324" y="2879"/>
                    <a:pt x="1338" y="2880"/>
                    <a:pt x="1353" y="2882"/>
                  </a:cubicBezTo>
                  <a:cubicBezTo>
                    <a:pt x="1386" y="2879"/>
                    <a:pt x="1420" y="2878"/>
                    <a:pt x="1454" y="2878"/>
                  </a:cubicBezTo>
                  <a:cubicBezTo>
                    <a:pt x="1547" y="2878"/>
                    <a:pt x="1643" y="2887"/>
                    <a:pt x="1733" y="2902"/>
                  </a:cubicBezTo>
                  <a:cubicBezTo>
                    <a:pt x="1876" y="2913"/>
                    <a:pt x="2061" y="2933"/>
                    <a:pt x="2256" y="2943"/>
                  </a:cubicBezTo>
                  <a:cubicBezTo>
                    <a:pt x="2343" y="2953"/>
                    <a:pt x="2426" y="2957"/>
                    <a:pt x="2505" y="2957"/>
                  </a:cubicBezTo>
                  <a:cubicBezTo>
                    <a:pt x="2775" y="2957"/>
                    <a:pt x="2993" y="2903"/>
                    <a:pt x="3168" y="2800"/>
                  </a:cubicBezTo>
                  <a:cubicBezTo>
                    <a:pt x="3393" y="2656"/>
                    <a:pt x="3568" y="2431"/>
                    <a:pt x="3629" y="2164"/>
                  </a:cubicBezTo>
                  <a:cubicBezTo>
                    <a:pt x="3670" y="2041"/>
                    <a:pt x="3680" y="1918"/>
                    <a:pt x="3670" y="1785"/>
                  </a:cubicBezTo>
                  <a:cubicBezTo>
                    <a:pt x="3660" y="1662"/>
                    <a:pt x="3629" y="1539"/>
                    <a:pt x="3578" y="1416"/>
                  </a:cubicBezTo>
                  <a:cubicBezTo>
                    <a:pt x="3516" y="1293"/>
                    <a:pt x="3434" y="1180"/>
                    <a:pt x="3332" y="1078"/>
                  </a:cubicBezTo>
                  <a:cubicBezTo>
                    <a:pt x="3229" y="965"/>
                    <a:pt x="3096" y="862"/>
                    <a:pt x="2963" y="791"/>
                  </a:cubicBezTo>
                  <a:lnTo>
                    <a:pt x="3086" y="401"/>
                  </a:lnTo>
                  <a:cubicBezTo>
                    <a:pt x="3096" y="360"/>
                    <a:pt x="3086" y="319"/>
                    <a:pt x="3076" y="288"/>
                  </a:cubicBezTo>
                  <a:cubicBezTo>
                    <a:pt x="3055" y="258"/>
                    <a:pt x="3024" y="227"/>
                    <a:pt x="2983" y="217"/>
                  </a:cubicBezTo>
                  <a:lnTo>
                    <a:pt x="2297" y="12"/>
                  </a:lnTo>
                  <a:cubicBezTo>
                    <a:pt x="2285" y="4"/>
                    <a:pt x="2272" y="0"/>
                    <a:pt x="2258"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0"/>
            <p:cNvSpPr/>
            <p:nvPr/>
          </p:nvSpPr>
          <p:spPr>
            <a:xfrm>
              <a:off x="4601657" y="3443265"/>
              <a:ext cx="256063" cy="341464"/>
            </a:xfrm>
            <a:custGeom>
              <a:rect b="b" l="l" r="r" t="t"/>
              <a:pathLst>
                <a:path extrusionOk="0" h="4922" w="3691">
                  <a:moveTo>
                    <a:pt x="2257" y="0"/>
                  </a:moveTo>
                  <a:cubicBezTo>
                    <a:pt x="2234" y="0"/>
                    <a:pt x="2212" y="5"/>
                    <a:pt x="2194" y="17"/>
                  </a:cubicBezTo>
                  <a:cubicBezTo>
                    <a:pt x="2153" y="38"/>
                    <a:pt x="2133" y="69"/>
                    <a:pt x="2122" y="110"/>
                  </a:cubicBezTo>
                  <a:lnTo>
                    <a:pt x="1999" y="489"/>
                  </a:lnTo>
                  <a:cubicBezTo>
                    <a:pt x="1961" y="486"/>
                    <a:pt x="1922" y="485"/>
                    <a:pt x="1883" y="485"/>
                  </a:cubicBezTo>
                  <a:cubicBezTo>
                    <a:pt x="1764" y="485"/>
                    <a:pt x="1643" y="497"/>
                    <a:pt x="1528" y="520"/>
                  </a:cubicBezTo>
                  <a:cubicBezTo>
                    <a:pt x="1384" y="550"/>
                    <a:pt x="1251" y="602"/>
                    <a:pt x="1128" y="663"/>
                  </a:cubicBezTo>
                  <a:cubicBezTo>
                    <a:pt x="1015" y="725"/>
                    <a:pt x="913" y="796"/>
                    <a:pt x="821" y="878"/>
                  </a:cubicBezTo>
                  <a:cubicBezTo>
                    <a:pt x="749" y="950"/>
                    <a:pt x="687" y="1042"/>
                    <a:pt x="657" y="1135"/>
                  </a:cubicBezTo>
                  <a:cubicBezTo>
                    <a:pt x="646" y="1165"/>
                    <a:pt x="646" y="1196"/>
                    <a:pt x="667" y="1227"/>
                  </a:cubicBezTo>
                  <a:cubicBezTo>
                    <a:pt x="677" y="1258"/>
                    <a:pt x="698" y="1278"/>
                    <a:pt x="728" y="1278"/>
                  </a:cubicBezTo>
                  <a:lnTo>
                    <a:pt x="1415" y="1493"/>
                  </a:lnTo>
                  <a:cubicBezTo>
                    <a:pt x="1444" y="1501"/>
                    <a:pt x="1473" y="1508"/>
                    <a:pt x="1502" y="1508"/>
                  </a:cubicBezTo>
                  <a:cubicBezTo>
                    <a:pt x="1514" y="1508"/>
                    <a:pt x="1526" y="1507"/>
                    <a:pt x="1538" y="1504"/>
                  </a:cubicBezTo>
                  <a:cubicBezTo>
                    <a:pt x="1579" y="1504"/>
                    <a:pt x="1620" y="1493"/>
                    <a:pt x="1651" y="1473"/>
                  </a:cubicBezTo>
                  <a:lnTo>
                    <a:pt x="1723" y="1432"/>
                  </a:lnTo>
                  <a:cubicBezTo>
                    <a:pt x="1753" y="1411"/>
                    <a:pt x="1794" y="1401"/>
                    <a:pt x="1835" y="1391"/>
                  </a:cubicBezTo>
                  <a:cubicBezTo>
                    <a:pt x="1897" y="1381"/>
                    <a:pt x="1958" y="1370"/>
                    <a:pt x="2020" y="1370"/>
                  </a:cubicBezTo>
                  <a:cubicBezTo>
                    <a:pt x="2102" y="1370"/>
                    <a:pt x="2174" y="1391"/>
                    <a:pt x="2256" y="1411"/>
                  </a:cubicBezTo>
                  <a:cubicBezTo>
                    <a:pt x="2317" y="1432"/>
                    <a:pt x="2379" y="1452"/>
                    <a:pt x="2440" y="1483"/>
                  </a:cubicBezTo>
                  <a:cubicBezTo>
                    <a:pt x="2492" y="1514"/>
                    <a:pt x="2543" y="1545"/>
                    <a:pt x="2594" y="1576"/>
                  </a:cubicBezTo>
                  <a:cubicBezTo>
                    <a:pt x="2635" y="1606"/>
                    <a:pt x="2666" y="1647"/>
                    <a:pt x="2686" y="1688"/>
                  </a:cubicBezTo>
                  <a:cubicBezTo>
                    <a:pt x="2697" y="1740"/>
                    <a:pt x="2697" y="1791"/>
                    <a:pt x="2686" y="1832"/>
                  </a:cubicBezTo>
                  <a:cubicBezTo>
                    <a:pt x="2666" y="1883"/>
                    <a:pt x="2635" y="1924"/>
                    <a:pt x="2594" y="1955"/>
                  </a:cubicBezTo>
                  <a:cubicBezTo>
                    <a:pt x="2533" y="1986"/>
                    <a:pt x="2461" y="1996"/>
                    <a:pt x="2399" y="1996"/>
                  </a:cubicBezTo>
                  <a:cubicBezTo>
                    <a:pt x="2366" y="1999"/>
                    <a:pt x="2333" y="2000"/>
                    <a:pt x="2300" y="2000"/>
                  </a:cubicBezTo>
                  <a:cubicBezTo>
                    <a:pt x="2220" y="2000"/>
                    <a:pt x="2141" y="1993"/>
                    <a:pt x="2061" y="1986"/>
                  </a:cubicBezTo>
                  <a:cubicBezTo>
                    <a:pt x="1917" y="1975"/>
                    <a:pt x="1743" y="1965"/>
                    <a:pt x="1548" y="1934"/>
                  </a:cubicBezTo>
                  <a:cubicBezTo>
                    <a:pt x="1442" y="1928"/>
                    <a:pt x="1335" y="1922"/>
                    <a:pt x="1229" y="1922"/>
                  </a:cubicBezTo>
                  <a:cubicBezTo>
                    <a:pt x="1151" y="1922"/>
                    <a:pt x="1073" y="1926"/>
                    <a:pt x="995" y="1934"/>
                  </a:cubicBezTo>
                  <a:cubicBezTo>
                    <a:pt x="851" y="1945"/>
                    <a:pt x="708" y="1986"/>
                    <a:pt x="575" y="2047"/>
                  </a:cubicBezTo>
                  <a:cubicBezTo>
                    <a:pt x="451" y="2098"/>
                    <a:pt x="339" y="2191"/>
                    <a:pt x="257" y="2293"/>
                  </a:cubicBezTo>
                  <a:cubicBezTo>
                    <a:pt x="164" y="2416"/>
                    <a:pt x="103" y="2549"/>
                    <a:pt x="62" y="2693"/>
                  </a:cubicBezTo>
                  <a:cubicBezTo>
                    <a:pt x="11" y="2836"/>
                    <a:pt x="0" y="2980"/>
                    <a:pt x="21" y="3123"/>
                  </a:cubicBezTo>
                  <a:cubicBezTo>
                    <a:pt x="41" y="3267"/>
                    <a:pt x="82" y="3400"/>
                    <a:pt x="154" y="3523"/>
                  </a:cubicBezTo>
                  <a:cubicBezTo>
                    <a:pt x="236" y="3646"/>
                    <a:pt x="328" y="3769"/>
                    <a:pt x="451" y="3872"/>
                  </a:cubicBezTo>
                  <a:cubicBezTo>
                    <a:pt x="575" y="3974"/>
                    <a:pt x="718" y="4077"/>
                    <a:pt x="882" y="4149"/>
                  </a:cubicBezTo>
                  <a:lnTo>
                    <a:pt x="759" y="4518"/>
                  </a:lnTo>
                  <a:cubicBezTo>
                    <a:pt x="749" y="4559"/>
                    <a:pt x="749" y="4600"/>
                    <a:pt x="769" y="4630"/>
                  </a:cubicBezTo>
                  <a:cubicBezTo>
                    <a:pt x="790" y="4661"/>
                    <a:pt x="821" y="4692"/>
                    <a:pt x="862" y="4702"/>
                  </a:cubicBezTo>
                  <a:lnTo>
                    <a:pt x="1548" y="4917"/>
                  </a:lnTo>
                  <a:cubicBezTo>
                    <a:pt x="1557" y="4920"/>
                    <a:pt x="1566" y="4921"/>
                    <a:pt x="1575" y="4921"/>
                  </a:cubicBezTo>
                  <a:cubicBezTo>
                    <a:pt x="1601" y="4921"/>
                    <a:pt x="1631" y="4912"/>
                    <a:pt x="1661" y="4897"/>
                  </a:cubicBezTo>
                  <a:cubicBezTo>
                    <a:pt x="1692" y="4887"/>
                    <a:pt x="1723" y="4856"/>
                    <a:pt x="1733" y="4815"/>
                  </a:cubicBezTo>
                  <a:lnTo>
                    <a:pt x="1846" y="4436"/>
                  </a:lnTo>
                  <a:cubicBezTo>
                    <a:pt x="1889" y="4438"/>
                    <a:pt x="1932" y="4440"/>
                    <a:pt x="1975" y="4440"/>
                  </a:cubicBezTo>
                  <a:cubicBezTo>
                    <a:pt x="2102" y="4440"/>
                    <a:pt x="2225" y="4428"/>
                    <a:pt x="2348" y="4405"/>
                  </a:cubicBezTo>
                  <a:cubicBezTo>
                    <a:pt x="2492" y="4384"/>
                    <a:pt x="2635" y="4333"/>
                    <a:pt x="2768" y="4272"/>
                  </a:cubicBezTo>
                  <a:cubicBezTo>
                    <a:pt x="2891" y="4210"/>
                    <a:pt x="2994" y="4138"/>
                    <a:pt x="3086" y="4046"/>
                  </a:cubicBezTo>
                  <a:cubicBezTo>
                    <a:pt x="3168" y="3954"/>
                    <a:pt x="3230" y="3862"/>
                    <a:pt x="3271" y="3749"/>
                  </a:cubicBezTo>
                  <a:cubicBezTo>
                    <a:pt x="3271" y="3718"/>
                    <a:pt x="3271" y="3687"/>
                    <a:pt x="3260" y="3657"/>
                  </a:cubicBezTo>
                  <a:cubicBezTo>
                    <a:pt x="3240" y="3626"/>
                    <a:pt x="3219" y="3605"/>
                    <a:pt x="3189" y="3595"/>
                  </a:cubicBezTo>
                  <a:lnTo>
                    <a:pt x="2502" y="3390"/>
                  </a:lnTo>
                  <a:cubicBezTo>
                    <a:pt x="2471" y="3370"/>
                    <a:pt x="2430" y="3370"/>
                    <a:pt x="2389" y="3370"/>
                  </a:cubicBezTo>
                  <a:cubicBezTo>
                    <a:pt x="2348" y="3380"/>
                    <a:pt x="2317" y="3390"/>
                    <a:pt x="2287" y="3400"/>
                  </a:cubicBezTo>
                  <a:cubicBezTo>
                    <a:pt x="2266" y="3411"/>
                    <a:pt x="2235" y="3431"/>
                    <a:pt x="2204" y="3452"/>
                  </a:cubicBezTo>
                  <a:cubicBezTo>
                    <a:pt x="2153" y="3472"/>
                    <a:pt x="2112" y="3493"/>
                    <a:pt x="2061" y="3513"/>
                  </a:cubicBezTo>
                  <a:cubicBezTo>
                    <a:pt x="1989" y="3534"/>
                    <a:pt x="1928" y="3544"/>
                    <a:pt x="1856" y="3544"/>
                  </a:cubicBezTo>
                  <a:cubicBezTo>
                    <a:pt x="1764" y="3544"/>
                    <a:pt x="1671" y="3523"/>
                    <a:pt x="1579" y="3503"/>
                  </a:cubicBezTo>
                  <a:cubicBezTo>
                    <a:pt x="1425" y="3452"/>
                    <a:pt x="1272" y="3390"/>
                    <a:pt x="1138" y="3298"/>
                  </a:cubicBezTo>
                  <a:cubicBezTo>
                    <a:pt x="1036" y="3246"/>
                    <a:pt x="985" y="3134"/>
                    <a:pt x="1015" y="3021"/>
                  </a:cubicBezTo>
                  <a:cubicBezTo>
                    <a:pt x="1036" y="2970"/>
                    <a:pt x="1077" y="2929"/>
                    <a:pt x="1128" y="2908"/>
                  </a:cubicBezTo>
                  <a:cubicBezTo>
                    <a:pt x="1200" y="2888"/>
                    <a:pt x="1282" y="2877"/>
                    <a:pt x="1364" y="2877"/>
                  </a:cubicBezTo>
                  <a:cubicBezTo>
                    <a:pt x="1487" y="2877"/>
                    <a:pt x="1610" y="2888"/>
                    <a:pt x="1733" y="2898"/>
                  </a:cubicBezTo>
                  <a:cubicBezTo>
                    <a:pt x="1876" y="2918"/>
                    <a:pt x="2061" y="2929"/>
                    <a:pt x="2266" y="2949"/>
                  </a:cubicBezTo>
                  <a:cubicBezTo>
                    <a:pt x="2345" y="2956"/>
                    <a:pt x="2421" y="2959"/>
                    <a:pt x="2493" y="2959"/>
                  </a:cubicBezTo>
                  <a:cubicBezTo>
                    <a:pt x="2769" y="2959"/>
                    <a:pt x="2998" y="2911"/>
                    <a:pt x="3168" y="2806"/>
                  </a:cubicBezTo>
                  <a:cubicBezTo>
                    <a:pt x="3404" y="2662"/>
                    <a:pt x="3568" y="2426"/>
                    <a:pt x="3640" y="2160"/>
                  </a:cubicBezTo>
                  <a:cubicBezTo>
                    <a:pt x="3670" y="2047"/>
                    <a:pt x="3691" y="1914"/>
                    <a:pt x="3681" y="1791"/>
                  </a:cubicBezTo>
                  <a:cubicBezTo>
                    <a:pt x="3670" y="1658"/>
                    <a:pt x="3629" y="1534"/>
                    <a:pt x="3578" y="1422"/>
                  </a:cubicBezTo>
                  <a:cubicBezTo>
                    <a:pt x="3517" y="1288"/>
                    <a:pt x="3435" y="1176"/>
                    <a:pt x="3342" y="1083"/>
                  </a:cubicBezTo>
                  <a:cubicBezTo>
                    <a:pt x="3230" y="960"/>
                    <a:pt x="3107" y="868"/>
                    <a:pt x="2973" y="786"/>
                  </a:cubicBezTo>
                  <a:lnTo>
                    <a:pt x="3086" y="407"/>
                  </a:lnTo>
                  <a:cubicBezTo>
                    <a:pt x="3096" y="366"/>
                    <a:pt x="3096" y="325"/>
                    <a:pt x="3076" y="294"/>
                  </a:cubicBezTo>
                  <a:cubicBezTo>
                    <a:pt x="3055" y="253"/>
                    <a:pt x="3025" y="233"/>
                    <a:pt x="2994" y="222"/>
                  </a:cubicBezTo>
                  <a:lnTo>
                    <a:pt x="2307" y="7"/>
                  </a:lnTo>
                  <a:cubicBezTo>
                    <a:pt x="2290" y="3"/>
                    <a:pt x="2273" y="0"/>
                    <a:pt x="2257"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0"/>
            <p:cNvSpPr/>
            <p:nvPr/>
          </p:nvSpPr>
          <p:spPr>
            <a:xfrm>
              <a:off x="5725339" y="3723196"/>
              <a:ext cx="663641" cy="130217"/>
            </a:xfrm>
            <a:custGeom>
              <a:rect b="b" l="l" r="r" t="t"/>
              <a:pathLst>
                <a:path extrusionOk="0" h="1877" w="9566">
                  <a:moveTo>
                    <a:pt x="1" y="1"/>
                  </a:moveTo>
                  <a:lnTo>
                    <a:pt x="1" y="1149"/>
                  </a:lnTo>
                  <a:cubicBezTo>
                    <a:pt x="1" y="1549"/>
                    <a:pt x="2143" y="1877"/>
                    <a:pt x="4788" y="1877"/>
                  </a:cubicBezTo>
                  <a:cubicBezTo>
                    <a:pt x="7423" y="1877"/>
                    <a:pt x="9565" y="1549"/>
                    <a:pt x="9565" y="114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0"/>
            <p:cNvSpPr/>
            <p:nvPr/>
          </p:nvSpPr>
          <p:spPr>
            <a:xfrm>
              <a:off x="5725339" y="3671303"/>
              <a:ext cx="663641" cy="100316"/>
            </a:xfrm>
            <a:custGeom>
              <a:rect b="b" l="l" r="r" t="t"/>
              <a:pathLst>
                <a:path extrusionOk="0" h="1446" w="9566">
                  <a:moveTo>
                    <a:pt x="4788" y="0"/>
                  </a:moveTo>
                  <a:cubicBezTo>
                    <a:pt x="2143" y="0"/>
                    <a:pt x="1" y="318"/>
                    <a:pt x="1" y="718"/>
                  </a:cubicBezTo>
                  <a:cubicBezTo>
                    <a:pt x="1" y="1128"/>
                    <a:pt x="2143" y="1446"/>
                    <a:pt x="4778" y="1446"/>
                  </a:cubicBezTo>
                  <a:cubicBezTo>
                    <a:pt x="7423" y="1446"/>
                    <a:pt x="9565" y="1128"/>
                    <a:pt x="9565" y="718"/>
                  </a:cubicBezTo>
                  <a:cubicBezTo>
                    <a:pt x="9565" y="318"/>
                    <a:pt x="742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0"/>
            <p:cNvSpPr/>
            <p:nvPr/>
          </p:nvSpPr>
          <p:spPr>
            <a:xfrm>
              <a:off x="5793605" y="3692671"/>
              <a:ext cx="527805" cy="46967"/>
            </a:xfrm>
            <a:custGeom>
              <a:rect b="b" l="l" r="r" t="t"/>
              <a:pathLst>
                <a:path extrusionOk="0" h="677" w="7608">
                  <a:moveTo>
                    <a:pt x="3804" y="0"/>
                  </a:moveTo>
                  <a:cubicBezTo>
                    <a:pt x="1703" y="0"/>
                    <a:pt x="1" y="154"/>
                    <a:pt x="1" y="338"/>
                  </a:cubicBezTo>
                  <a:cubicBezTo>
                    <a:pt x="1" y="523"/>
                    <a:pt x="1703" y="677"/>
                    <a:pt x="3804" y="677"/>
                  </a:cubicBezTo>
                  <a:cubicBezTo>
                    <a:pt x="5896" y="677"/>
                    <a:pt x="7608" y="523"/>
                    <a:pt x="7608" y="338"/>
                  </a:cubicBezTo>
                  <a:cubicBezTo>
                    <a:pt x="7608" y="154"/>
                    <a:pt x="5896"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0"/>
            <p:cNvSpPr/>
            <p:nvPr/>
          </p:nvSpPr>
          <p:spPr>
            <a:xfrm>
              <a:off x="5792911" y="3692671"/>
              <a:ext cx="527805" cy="30594"/>
            </a:xfrm>
            <a:custGeom>
              <a:rect b="b" l="l" r="r" t="t"/>
              <a:pathLst>
                <a:path extrusionOk="0" h="441" w="7608">
                  <a:moveTo>
                    <a:pt x="3804" y="0"/>
                  </a:moveTo>
                  <a:cubicBezTo>
                    <a:pt x="1702" y="0"/>
                    <a:pt x="1" y="154"/>
                    <a:pt x="1" y="338"/>
                  </a:cubicBezTo>
                  <a:cubicBezTo>
                    <a:pt x="1" y="369"/>
                    <a:pt x="62" y="410"/>
                    <a:pt x="165" y="441"/>
                  </a:cubicBezTo>
                  <a:cubicBezTo>
                    <a:pt x="636" y="297"/>
                    <a:pt x="2092" y="195"/>
                    <a:pt x="3804" y="195"/>
                  </a:cubicBezTo>
                  <a:cubicBezTo>
                    <a:pt x="5526" y="195"/>
                    <a:pt x="6972" y="297"/>
                    <a:pt x="7443" y="441"/>
                  </a:cubicBezTo>
                  <a:cubicBezTo>
                    <a:pt x="7546" y="410"/>
                    <a:pt x="7607" y="369"/>
                    <a:pt x="7607" y="338"/>
                  </a:cubicBezTo>
                  <a:cubicBezTo>
                    <a:pt x="7607" y="154"/>
                    <a:pt x="5906" y="0"/>
                    <a:pt x="380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0"/>
            <p:cNvSpPr/>
            <p:nvPr/>
          </p:nvSpPr>
          <p:spPr>
            <a:xfrm>
              <a:off x="5676984" y="3632175"/>
              <a:ext cx="663641" cy="130217"/>
            </a:xfrm>
            <a:custGeom>
              <a:rect b="b" l="l" r="r" t="t"/>
              <a:pathLst>
                <a:path extrusionOk="0" h="1877" w="9566">
                  <a:moveTo>
                    <a:pt x="1" y="1"/>
                  </a:moveTo>
                  <a:lnTo>
                    <a:pt x="1" y="1159"/>
                  </a:lnTo>
                  <a:cubicBezTo>
                    <a:pt x="1" y="1559"/>
                    <a:pt x="2143" y="1877"/>
                    <a:pt x="4788" y="1877"/>
                  </a:cubicBezTo>
                  <a:cubicBezTo>
                    <a:pt x="7423" y="1877"/>
                    <a:pt x="9565" y="1559"/>
                    <a:pt x="9565" y="1159"/>
                  </a:cubicBezTo>
                  <a:lnTo>
                    <a:pt x="9565" y="1"/>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0"/>
            <p:cNvSpPr/>
            <p:nvPr/>
          </p:nvSpPr>
          <p:spPr>
            <a:xfrm>
              <a:off x="5676984" y="3580282"/>
              <a:ext cx="663641" cy="101079"/>
            </a:xfrm>
            <a:custGeom>
              <a:rect b="b" l="l" r="r" t="t"/>
              <a:pathLst>
                <a:path extrusionOk="0" h="1457" w="9566">
                  <a:moveTo>
                    <a:pt x="4788" y="0"/>
                  </a:moveTo>
                  <a:cubicBezTo>
                    <a:pt x="2143" y="0"/>
                    <a:pt x="1" y="328"/>
                    <a:pt x="1" y="728"/>
                  </a:cubicBezTo>
                  <a:cubicBezTo>
                    <a:pt x="1" y="1128"/>
                    <a:pt x="2143" y="1456"/>
                    <a:pt x="4788" y="1456"/>
                  </a:cubicBezTo>
                  <a:cubicBezTo>
                    <a:pt x="7423" y="1456"/>
                    <a:pt x="9565" y="1128"/>
                    <a:pt x="9565" y="728"/>
                  </a:cubicBezTo>
                  <a:cubicBezTo>
                    <a:pt x="9565" y="328"/>
                    <a:pt x="7423" y="0"/>
                    <a:pt x="478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0"/>
            <p:cNvSpPr/>
            <p:nvPr/>
          </p:nvSpPr>
          <p:spPr>
            <a:xfrm>
              <a:off x="5745250" y="3602343"/>
              <a:ext cx="527111" cy="46273"/>
            </a:xfrm>
            <a:custGeom>
              <a:rect b="b" l="l" r="r" t="t"/>
              <a:pathLst>
                <a:path extrusionOk="0" h="667" w="7598">
                  <a:moveTo>
                    <a:pt x="3804" y="0"/>
                  </a:moveTo>
                  <a:cubicBezTo>
                    <a:pt x="1703" y="0"/>
                    <a:pt x="1" y="144"/>
                    <a:pt x="1" y="338"/>
                  </a:cubicBezTo>
                  <a:cubicBezTo>
                    <a:pt x="1" y="523"/>
                    <a:pt x="1703" y="666"/>
                    <a:pt x="3804" y="666"/>
                  </a:cubicBezTo>
                  <a:cubicBezTo>
                    <a:pt x="5895" y="666"/>
                    <a:pt x="7597" y="523"/>
                    <a:pt x="7597" y="338"/>
                  </a:cubicBezTo>
                  <a:cubicBezTo>
                    <a:pt x="7597" y="144"/>
                    <a:pt x="5895" y="0"/>
                    <a:pt x="3804"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0"/>
            <p:cNvSpPr/>
            <p:nvPr/>
          </p:nvSpPr>
          <p:spPr>
            <a:xfrm>
              <a:off x="5745250" y="3602343"/>
              <a:ext cx="527111" cy="29901"/>
            </a:xfrm>
            <a:custGeom>
              <a:rect b="b" l="l" r="r" t="t"/>
              <a:pathLst>
                <a:path extrusionOk="0" h="431" w="7598">
                  <a:moveTo>
                    <a:pt x="3794" y="0"/>
                  </a:moveTo>
                  <a:cubicBezTo>
                    <a:pt x="1703" y="0"/>
                    <a:pt x="1" y="144"/>
                    <a:pt x="1" y="338"/>
                  </a:cubicBezTo>
                  <a:cubicBezTo>
                    <a:pt x="1" y="369"/>
                    <a:pt x="52" y="400"/>
                    <a:pt x="165" y="431"/>
                  </a:cubicBezTo>
                  <a:cubicBezTo>
                    <a:pt x="636" y="297"/>
                    <a:pt x="2082" y="195"/>
                    <a:pt x="3804" y="195"/>
                  </a:cubicBezTo>
                  <a:cubicBezTo>
                    <a:pt x="5516" y="195"/>
                    <a:pt x="6962" y="297"/>
                    <a:pt x="7443" y="431"/>
                  </a:cubicBezTo>
                  <a:cubicBezTo>
                    <a:pt x="7546" y="400"/>
                    <a:pt x="7597" y="369"/>
                    <a:pt x="7597" y="338"/>
                  </a:cubicBezTo>
                  <a:cubicBezTo>
                    <a:pt x="7597" y="144"/>
                    <a:pt x="5895" y="0"/>
                    <a:pt x="3794"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0"/>
            <p:cNvSpPr/>
            <p:nvPr/>
          </p:nvSpPr>
          <p:spPr>
            <a:xfrm>
              <a:off x="5731028" y="3541154"/>
              <a:ext cx="663641" cy="130217"/>
            </a:xfrm>
            <a:custGeom>
              <a:rect b="b" l="l" r="r" t="t"/>
              <a:pathLst>
                <a:path extrusionOk="0" h="1877" w="9566">
                  <a:moveTo>
                    <a:pt x="1" y="0"/>
                  </a:moveTo>
                  <a:lnTo>
                    <a:pt x="1" y="1149"/>
                  </a:lnTo>
                  <a:cubicBezTo>
                    <a:pt x="1" y="1548"/>
                    <a:pt x="2143" y="1876"/>
                    <a:pt x="4778" y="1876"/>
                  </a:cubicBezTo>
                  <a:cubicBezTo>
                    <a:pt x="7423" y="1876"/>
                    <a:pt x="9565" y="1548"/>
                    <a:pt x="9565" y="1149"/>
                  </a:cubicBezTo>
                  <a:lnTo>
                    <a:pt x="9565" y="0"/>
                  </a:ln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0"/>
            <p:cNvSpPr/>
            <p:nvPr/>
          </p:nvSpPr>
          <p:spPr>
            <a:xfrm>
              <a:off x="5731028" y="3489261"/>
              <a:ext cx="663641" cy="101010"/>
            </a:xfrm>
            <a:custGeom>
              <a:rect b="b" l="l" r="r" t="t"/>
              <a:pathLst>
                <a:path extrusionOk="0" h="1456" w="9566">
                  <a:moveTo>
                    <a:pt x="4778" y="0"/>
                  </a:moveTo>
                  <a:cubicBezTo>
                    <a:pt x="2143" y="0"/>
                    <a:pt x="1" y="328"/>
                    <a:pt x="1" y="728"/>
                  </a:cubicBezTo>
                  <a:cubicBezTo>
                    <a:pt x="1" y="1128"/>
                    <a:pt x="2143" y="1456"/>
                    <a:pt x="4778" y="1456"/>
                  </a:cubicBezTo>
                  <a:cubicBezTo>
                    <a:pt x="7423" y="1456"/>
                    <a:pt x="9565" y="1128"/>
                    <a:pt x="9565" y="728"/>
                  </a:cubicBezTo>
                  <a:cubicBezTo>
                    <a:pt x="9565" y="328"/>
                    <a:pt x="7423" y="0"/>
                    <a:pt x="477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0"/>
            <p:cNvSpPr/>
            <p:nvPr/>
          </p:nvSpPr>
          <p:spPr>
            <a:xfrm>
              <a:off x="5798600" y="3510559"/>
              <a:ext cx="527805" cy="47036"/>
            </a:xfrm>
            <a:custGeom>
              <a:rect b="b" l="l" r="r" t="t"/>
              <a:pathLst>
                <a:path extrusionOk="0" h="678" w="7608">
                  <a:moveTo>
                    <a:pt x="3814" y="1"/>
                  </a:moveTo>
                  <a:cubicBezTo>
                    <a:pt x="1713" y="1"/>
                    <a:pt x="1" y="154"/>
                    <a:pt x="1" y="339"/>
                  </a:cubicBezTo>
                  <a:cubicBezTo>
                    <a:pt x="1" y="523"/>
                    <a:pt x="1713" y="677"/>
                    <a:pt x="3804" y="677"/>
                  </a:cubicBezTo>
                  <a:cubicBezTo>
                    <a:pt x="5906" y="677"/>
                    <a:pt x="7607" y="523"/>
                    <a:pt x="7607" y="339"/>
                  </a:cubicBezTo>
                  <a:cubicBezTo>
                    <a:pt x="7607" y="154"/>
                    <a:pt x="5926" y="1"/>
                    <a:pt x="3814"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0"/>
            <p:cNvSpPr/>
            <p:nvPr/>
          </p:nvSpPr>
          <p:spPr>
            <a:xfrm>
              <a:off x="5798600" y="3510559"/>
              <a:ext cx="527805" cy="30664"/>
            </a:xfrm>
            <a:custGeom>
              <a:rect b="b" l="l" r="r" t="t"/>
              <a:pathLst>
                <a:path extrusionOk="0" h="442" w="7608">
                  <a:moveTo>
                    <a:pt x="3804" y="1"/>
                  </a:moveTo>
                  <a:cubicBezTo>
                    <a:pt x="1713" y="1"/>
                    <a:pt x="1" y="154"/>
                    <a:pt x="1" y="339"/>
                  </a:cubicBezTo>
                  <a:cubicBezTo>
                    <a:pt x="1" y="380"/>
                    <a:pt x="62" y="411"/>
                    <a:pt x="165" y="441"/>
                  </a:cubicBezTo>
                  <a:cubicBezTo>
                    <a:pt x="647" y="298"/>
                    <a:pt x="2092" y="195"/>
                    <a:pt x="3804" y="195"/>
                  </a:cubicBezTo>
                  <a:cubicBezTo>
                    <a:pt x="5526" y="195"/>
                    <a:pt x="6972" y="298"/>
                    <a:pt x="7443" y="441"/>
                  </a:cubicBezTo>
                  <a:cubicBezTo>
                    <a:pt x="7556" y="411"/>
                    <a:pt x="7607" y="380"/>
                    <a:pt x="7607" y="339"/>
                  </a:cubicBezTo>
                  <a:cubicBezTo>
                    <a:pt x="7607" y="154"/>
                    <a:pt x="5906" y="1"/>
                    <a:pt x="380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0"/>
            <p:cNvSpPr/>
            <p:nvPr/>
          </p:nvSpPr>
          <p:spPr>
            <a:xfrm>
              <a:off x="6503390" y="1343538"/>
              <a:ext cx="634504" cy="551947"/>
            </a:xfrm>
            <a:custGeom>
              <a:rect b="b" l="l" r="r" t="t"/>
              <a:pathLst>
                <a:path extrusionOk="0" h="7956" w="9146">
                  <a:moveTo>
                    <a:pt x="4952" y="1"/>
                  </a:moveTo>
                  <a:lnTo>
                    <a:pt x="636" y="1026"/>
                  </a:lnTo>
                  <a:lnTo>
                    <a:pt x="1" y="2133"/>
                  </a:lnTo>
                  <a:cubicBezTo>
                    <a:pt x="1" y="2133"/>
                    <a:pt x="780" y="2205"/>
                    <a:pt x="1036" y="2543"/>
                  </a:cubicBezTo>
                  <a:cubicBezTo>
                    <a:pt x="1211" y="2758"/>
                    <a:pt x="3661" y="7956"/>
                    <a:pt x="3661" y="7956"/>
                  </a:cubicBezTo>
                  <a:lnTo>
                    <a:pt x="9145" y="6879"/>
                  </a:lnTo>
                  <a:cubicBezTo>
                    <a:pt x="9145" y="6879"/>
                    <a:pt x="7249" y="2502"/>
                    <a:pt x="6388" y="1323"/>
                  </a:cubicBezTo>
                  <a:cubicBezTo>
                    <a:pt x="5526" y="154"/>
                    <a:pt x="4952" y="1"/>
                    <a:pt x="495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0"/>
            <p:cNvSpPr/>
            <p:nvPr/>
          </p:nvSpPr>
          <p:spPr>
            <a:xfrm>
              <a:off x="6858317" y="1509208"/>
              <a:ext cx="120990" cy="119880"/>
            </a:xfrm>
            <a:custGeom>
              <a:rect b="b" l="l" r="r" t="t"/>
              <a:pathLst>
                <a:path extrusionOk="0" h="1728" w="1744">
                  <a:moveTo>
                    <a:pt x="747" y="1"/>
                  </a:moveTo>
                  <a:cubicBezTo>
                    <a:pt x="718" y="1"/>
                    <a:pt x="688" y="4"/>
                    <a:pt x="656" y="11"/>
                  </a:cubicBezTo>
                  <a:cubicBezTo>
                    <a:pt x="359" y="73"/>
                    <a:pt x="216" y="647"/>
                    <a:pt x="93" y="954"/>
                  </a:cubicBezTo>
                  <a:cubicBezTo>
                    <a:pt x="62" y="1026"/>
                    <a:pt x="31" y="1108"/>
                    <a:pt x="0" y="1190"/>
                  </a:cubicBezTo>
                  <a:lnTo>
                    <a:pt x="113" y="1498"/>
                  </a:lnTo>
                  <a:cubicBezTo>
                    <a:pt x="205" y="1662"/>
                    <a:pt x="421" y="1713"/>
                    <a:pt x="615" y="1723"/>
                  </a:cubicBezTo>
                  <a:cubicBezTo>
                    <a:pt x="655" y="1726"/>
                    <a:pt x="693" y="1727"/>
                    <a:pt x="732" y="1727"/>
                  </a:cubicBezTo>
                  <a:cubicBezTo>
                    <a:pt x="998" y="1727"/>
                    <a:pt x="1255" y="1667"/>
                    <a:pt x="1497" y="1559"/>
                  </a:cubicBezTo>
                  <a:cubicBezTo>
                    <a:pt x="1548" y="1539"/>
                    <a:pt x="1600" y="1508"/>
                    <a:pt x="1641" y="1477"/>
                  </a:cubicBezTo>
                  <a:cubicBezTo>
                    <a:pt x="1723" y="1365"/>
                    <a:pt x="1743" y="1211"/>
                    <a:pt x="1692" y="1088"/>
                  </a:cubicBezTo>
                  <a:cubicBezTo>
                    <a:pt x="1589" y="801"/>
                    <a:pt x="1425" y="544"/>
                    <a:pt x="1220" y="339"/>
                  </a:cubicBezTo>
                  <a:cubicBezTo>
                    <a:pt x="1094" y="186"/>
                    <a:pt x="960" y="1"/>
                    <a:pt x="7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0"/>
            <p:cNvSpPr/>
            <p:nvPr/>
          </p:nvSpPr>
          <p:spPr>
            <a:xfrm>
              <a:off x="6745928" y="3369727"/>
              <a:ext cx="426101" cy="293109"/>
            </a:xfrm>
            <a:custGeom>
              <a:rect b="b" l="l" r="r" t="t"/>
              <a:pathLst>
                <a:path extrusionOk="0" h="4225" w="6142">
                  <a:moveTo>
                    <a:pt x="1" y="1"/>
                  </a:moveTo>
                  <a:lnTo>
                    <a:pt x="1" y="4224"/>
                  </a:lnTo>
                  <a:lnTo>
                    <a:pt x="6141" y="4224"/>
                  </a:lnTo>
                  <a:lnTo>
                    <a:pt x="61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0"/>
            <p:cNvSpPr/>
            <p:nvPr/>
          </p:nvSpPr>
          <p:spPr>
            <a:xfrm>
              <a:off x="6745928" y="3369727"/>
              <a:ext cx="426101" cy="120296"/>
            </a:xfrm>
            <a:custGeom>
              <a:rect b="b" l="l" r="r" t="t"/>
              <a:pathLst>
                <a:path extrusionOk="0" h="1734" w="6142">
                  <a:moveTo>
                    <a:pt x="1" y="1"/>
                  </a:moveTo>
                  <a:lnTo>
                    <a:pt x="1" y="1118"/>
                  </a:lnTo>
                  <a:lnTo>
                    <a:pt x="6141" y="1733"/>
                  </a:lnTo>
                  <a:lnTo>
                    <a:pt x="6141" y="1"/>
                  </a:lnTo>
                  <a:close/>
                </a:path>
              </a:pathLst>
            </a:custGeom>
            <a:solidFill>
              <a:srgbClr val="8FCA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0"/>
            <p:cNvSpPr/>
            <p:nvPr/>
          </p:nvSpPr>
          <p:spPr>
            <a:xfrm>
              <a:off x="6462874" y="3658468"/>
              <a:ext cx="978673" cy="98929"/>
            </a:xfrm>
            <a:custGeom>
              <a:rect b="b" l="l" r="r" t="t"/>
              <a:pathLst>
                <a:path extrusionOk="0" h="1426" w="14107">
                  <a:moveTo>
                    <a:pt x="913" y="1"/>
                  </a:moveTo>
                  <a:cubicBezTo>
                    <a:pt x="1" y="42"/>
                    <a:pt x="1" y="1385"/>
                    <a:pt x="913" y="1426"/>
                  </a:cubicBezTo>
                  <a:lnTo>
                    <a:pt x="13389" y="1426"/>
                  </a:lnTo>
                  <a:cubicBezTo>
                    <a:pt x="13779" y="1426"/>
                    <a:pt x="14107" y="1108"/>
                    <a:pt x="14107" y="719"/>
                  </a:cubicBezTo>
                  <a:cubicBezTo>
                    <a:pt x="14107" y="319"/>
                    <a:pt x="13779" y="1"/>
                    <a:pt x="1338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0"/>
            <p:cNvSpPr/>
            <p:nvPr/>
          </p:nvSpPr>
          <p:spPr>
            <a:xfrm>
              <a:off x="5573891" y="1566859"/>
              <a:ext cx="2770907" cy="1865563"/>
            </a:xfrm>
            <a:custGeom>
              <a:rect b="b" l="l" r="r" t="t"/>
              <a:pathLst>
                <a:path extrusionOk="0" h="26891" w="39941">
                  <a:moveTo>
                    <a:pt x="749" y="0"/>
                  </a:moveTo>
                  <a:cubicBezTo>
                    <a:pt x="328" y="0"/>
                    <a:pt x="0" y="339"/>
                    <a:pt x="0" y="749"/>
                  </a:cubicBezTo>
                  <a:lnTo>
                    <a:pt x="0" y="26142"/>
                  </a:lnTo>
                  <a:cubicBezTo>
                    <a:pt x="0" y="26562"/>
                    <a:pt x="328" y="26890"/>
                    <a:pt x="749" y="26890"/>
                  </a:cubicBezTo>
                  <a:lnTo>
                    <a:pt x="39192" y="26890"/>
                  </a:lnTo>
                  <a:cubicBezTo>
                    <a:pt x="39602" y="26890"/>
                    <a:pt x="39940" y="26562"/>
                    <a:pt x="39940" y="26142"/>
                  </a:cubicBezTo>
                  <a:lnTo>
                    <a:pt x="39940" y="749"/>
                  </a:lnTo>
                  <a:cubicBezTo>
                    <a:pt x="39940" y="339"/>
                    <a:pt x="39602" y="0"/>
                    <a:pt x="391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0"/>
            <p:cNvSpPr/>
            <p:nvPr/>
          </p:nvSpPr>
          <p:spPr>
            <a:xfrm>
              <a:off x="5616557" y="1618752"/>
              <a:ext cx="2684813" cy="1602424"/>
            </a:xfrm>
            <a:custGeom>
              <a:rect b="b" l="l" r="r" t="t"/>
              <a:pathLst>
                <a:path extrusionOk="0" h="23098" w="38700">
                  <a:moveTo>
                    <a:pt x="0" y="1"/>
                  </a:moveTo>
                  <a:lnTo>
                    <a:pt x="0" y="23097"/>
                  </a:lnTo>
                  <a:lnTo>
                    <a:pt x="38700" y="23097"/>
                  </a:lnTo>
                  <a:lnTo>
                    <a:pt x="38700" y="1"/>
                  </a:lnTo>
                  <a:close/>
                </a:path>
              </a:pathLst>
            </a:custGeom>
            <a:solidFill>
              <a:srgbClr val="E1ED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0"/>
            <p:cNvSpPr/>
            <p:nvPr/>
          </p:nvSpPr>
          <p:spPr>
            <a:xfrm>
              <a:off x="5964339" y="1708385"/>
              <a:ext cx="2160684" cy="1462286"/>
            </a:xfrm>
            <a:custGeom>
              <a:rect b="b" l="l" r="r" t="t"/>
              <a:pathLst>
                <a:path extrusionOk="0" h="21078" w="31145">
                  <a:moveTo>
                    <a:pt x="523" y="0"/>
                  </a:moveTo>
                  <a:cubicBezTo>
                    <a:pt x="226" y="0"/>
                    <a:pt x="0" y="226"/>
                    <a:pt x="0" y="523"/>
                  </a:cubicBezTo>
                  <a:lnTo>
                    <a:pt x="0" y="20555"/>
                  </a:lnTo>
                  <a:cubicBezTo>
                    <a:pt x="0" y="20842"/>
                    <a:pt x="226" y="21077"/>
                    <a:pt x="523" y="21077"/>
                  </a:cubicBezTo>
                  <a:lnTo>
                    <a:pt x="30621" y="21077"/>
                  </a:lnTo>
                  <a:cubicBezTo>
                    <a:pt x="30909" y="21077"/>
                    <a:pt x="31144" y="20842"/>
                    <a:pt x="31144" y="20555"/>
                  </a:cubicBezTo>
                  <a:lnTo>
                    <a:pt x="31144" y="523"/>
                  </a:lnTo>
                  <a:cubicBezTo>
                    <a:pt x="31144" y="226"/>
                    <a:pt x="30909" y="0"/>
                    <a:pt x="3062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0"/>
            <p:cNvSpPr/>
            <p:nvPr/>
          </p:nvSpPr>
          <p:spPr>
            <a:xfrm>
              <a:off x="5964339" y="1703390"/>
              <a:ext cx="2160684" cy="106074"/>
            </a:xfrm>
            <a:custGeom>
              <a:rect b="b" l="l" r="r" t="t"/>
              <a:pathLst>
                <a:path extrusionOk="0" h="1529" w="31145">
                  <a:moveTo>
                    <a:pt x="30396" y="1"/>
                  </a:moveTo>
                  <a:lnTo>
                    <a:pt x="749" y="62"/>
                  </a:lnTo>
                  <a:cubicBezTo>
                    <a:pt x="328" y="62"/>
                    <a:pt x="0" y="401"/>
                    <a:pt x="0" y="821"/>
                  </a:cubicBezTo>
                  <a:lnTo>
                    <a:pt x="0" y="1528"/>
                  </a:lnTo>
                  <a:lnTo>
                    <a:pt x="31144" y="1467"/>
                  </a:lnTo>
                  <a:lnTo>
                    <a:pt x="31144" y="749"/>
                  </a:lnTo>
                  <a:cubicBezTo>
                    <a:pt x="31144" y="339"/>
                    <a:pt x="30806" y="1"/>
                    <a:pt x="3039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0"/>
            <p:cNvSpPr/>
            <p:nvPr/>
          </p:nvSpPr>
          <p:spPr>
            <a:xfrm>
              <a:off x="6041832" y="1751745"/>
              <a:ext cx="42041" cy="35381"/>
            </a:xfrm>
            <a:custGeom>
              <a:rect b="b" l="l" r="r" t="t"/>
              <a:pathLst>
                <a:path extrusionOk="0" h="510" w="606">
                  <a:moveTo>
                    <a:pt x="349" y="1"/>
                  </a:moveTo>
                  <a:cubicBezTo>
                    <a:pt x="124" y="1"/>
                    <a:pt x="1" y="278"/>
                    <a:pt x="165" y="431"/>
                  </a:cubicBezTo>
                  <a:cubicBezTo>
                    <a:pt x="219" y="485"/>
                    <a:pt x="285" y="509"/>
                    <a:pt x="349" y="509"/>
                  </a:cubicBezTo>
                  <a:cubicBezTo>
                    <a:pt x="481" y="509"/>
                    <a:pt x="606" y="409"/>
                    <a:pt x="606" y="257"/>
                  </a:cubicBezTo>
                  <a:cubicBezTo>
                    <a:pt x="606" y="114"/>
                    <a:pt x="493"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0"/>
            <p:cNvSpPr/>
            <p:nvPr/>
          </p:nvSpPr>
          <p:spPr>
            <a:xfrm>
              <a:off x="6115787" y="1751745"/>
              <a:ext cx="42041" cy="35381"/>
            </a:xfrm>
            <a:custGeom>
              <a:rect b="b" l="l" r="r" t="t"/>
              <a:pathLst>
                <a:path extrusionOk="0" h="510" w="606">
                  <a:moveTo>
                    <a:pt x="349" y="1"/>
                  </a:moveTo>
                  <a:cubicBezTo>
                    <a:pt x="124" y="1"/>
                    <a:pt x="1" y="278"/>
                    <a:pt x="165" y="431"/>
                  </a:cubicBezTo>
                  <a:cubicBezTo>
                    <a:pt x="219" y="485"/>
                    <a:pt x="285" y="509"/>
                    <a:pt x="349" y="509"/>
                  </a:cubicBezTo>
                  <a:cubicBezTo>
                    <a:pt x="481" y="509"/>
                    <a:pt x="606" y="409"/>
                    <a:pt x="606" y="257"/>
                  </a:cubicBezTo>
                  <a:cubicBezTo>
                    <a:pt x="606" y="114"/>
                    <a:pt x="493"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0"/>
            <p:cNvSpPr/>
            <p:nvPr/>
          </p:nvSpPr>
          <p:spPr>
            <a:xfrm>
              <a:off x="6190504" y="1751051"/>
              <a:ext cx="42041" cy="36006"/>
            </a:xfrm>
            <a:custGeom>
              <a:rect b="b" l="l" r="r" t="t"/>
              <a:pathLst>
                <a:path extrusionOk="0" h="519" w="606">
                  <a:moveTo>
                    <a:pt x="349" y="1"/>
                  </a:moveTo>
                  <a:cubicBezTo>
                    <a:pt x="113" y="1"/>
                    <a:pt x="0" y="277"/>
                    <a:pt x="164" y="441"/>
                  </a:cubicBezTo>
                  <a:cubicBezTo>
                    <a:pt x="218" y="495"/>
                    <a:pt x="283" y="519"/>
                    <a:pt x="347" y="519"/>
                  </a:cubicBezTo>
                  <a:cubicBezTo>
                    <a:pt x="479" y="519"/>
                    <a:pt x="605" y="416"/>
                    <a:pt x="605" y="257"/>
                  </a:cubicBezTo>
                  <a:cubicBezTo>
                    <a:pt x="605" y="124"/>
                    <a:pt x="482" y="1"/>
                    <a:pt x="34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0"/>
            <p:cNvSpPr/>
            <p:nvPr/>
          </p:nvSpPr>
          <p:spPr>
            <a:xfrm>
              <a:off x="5792217" y="1684936"/>
              <a:ext cx="2160684" cy="1462980"/>
            </a:xfrm>
            <a:custGeom>
              <a:rect b="b" l="l" r="r" t="t"/>
              <a:pathLst>
                <a:path extrusionOk="0" h="21088" w="31145">
                  <a:moveTo>
                    <a:pt x="523" y="0"/>
                  </a:moveTo>
                  <a:cubicBezTo>
                    <a:pt x="226" y="0"/>
                    <a:pt x="0" y="236"/>
                    <a:pt x="0" y="523"/>
                  </a:cubicBezTo>
                  <a:lnTo>
                    <a:pt x="0" y="20565"/>
                  </a:lnTo>
                  <a:cubicBezTo>
                    <a:pt x="0" y="20852"/>
                    <a:pt x="226" y="21087"/>
                    <a:pt x="523" y="21087"/>
                  </a:cubicBezTo>
                  <a:lnTo>
                    <a:pt x="30622" y="21087"/>
                  </a:lnTo>
                  <a:cubicBezTo>
                    <a:pt x="30909" y="21087"/>
                    <a:pt x="31144" y="20852"/>
                    <a:pt x="31144" y="20565"/>
                  </a:cubicBezTo>
                  <a:lnTo>
                    <a:pt x="31144" y="523"/>
                  </a:lnTo>
                  <a:cubicBezTo>
                    <a:pt x="31144" y="236"/>
                    <a:pt x="30909" y="0"/>
                    <a:pt x="306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0"/>
            <p:cNvSpPr/>
            <p:nvPr/>
          </p:nvSpPr>
          <p:spPr>
            <a:xfrm>
              <a:off x="5746013" y="1653648"/>
              <a:ext cx="2161378" cy="1462286"/>
            </a:xfrm>
            <a:custGeom>
              <a:rect b="b" l="l" r="r" t="t"/>
              <a:pathLst>
                <a:path extrusionOk="0" h="21078" w="31155">
                  <a:moveTo>
                    <a:pt x="533" y="0"/>
                  </a:moveTo>
                  <a:cubicBezTo>
                    <a:pt x="236" y="0"/>
                    <a:pt x="0" y="236"/>
                    <a:pt x="0" y="523"/>
                  </a:cubicBezTo>
                  <a:lnTo>
                    <a:pt x="0" y="20554"/>
                  </a:lnTo>
                  <a:cubicBezTo>
                    <a:pt x="0" y="20852"/>
                    <a:pt x="236" y="21077"/>
                    <a:pt x="533" y="21077"/>
                  </a:cubicBezTo>
                  <a:lnTo>
                    <a:pt x="30632" y="21077"/>
                  </a:lnTo>
                  <a:cubicBezTo>
                    <a:pt x="30919" y="21077"/>
                    <a:pt x="31154" y="20852"/>
                    <a:pt x="31154" y="20554"/>
                  </a:cubicBezTo>
                  <a:lnTo>
                    <a:pt x="31154" y="523"/>
                  </a:lnTo>
                  <a:cubicBezTo>
                    <a:pt x="31154" y="236"/>
                    <a:pt x="30919" y="0"/>
                    <a:pt x="3063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0"/>
            <p:cNvSpPr/>
            <p:nvPr/>
          </p:nvSpPr>
          <p:spPr>
            <a:xfrm>
              <a:off x="5746013" y="1649347"/>
              <a:ext cx="2161378" cy="106074"/>
            </a:xfrm>
            <a:custGeom>
              <a:rect b="b" l="l" r="r" t="t"/>
              <a:pathLst>
                <a:path extrusionOk="0" h="1529" w="31155">
                  <a:moveTo>
                    <a:pt x="30406" y="1"/>
                  </a:moveTo>
                  <a:lnTo>
                    <a:pt x="759" y="62"/>
                  </a:lnTo>
                  <a:cubicBezTo>
                    <a:pt x="338" y="62"/>
                    <a:pt x="0" y="400"/>
                    <a:pt x="10" y="810"/>
                  </a:cubicBezTo>
                  <a:lnTo>
                    <a:pt x="10" y="1528"/>
                  </a:lnTo>
                  <a:lnTo>
                    <a:pt x="31154" y="1456"/>
                  </a:lnTo>
                  <a:lnTo>
                    <a:pt x="31154" y="749"/>
                  </a:lnTo>
                  <a:cubicBezTo>
                    <a:pt x="31154" y="339"/>
                    <a:pt x="30816" y="1"/>
                    <a:pt x="3040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0"/>
            <p:cNvSpPr/>
            <p:nvPr/>
          </p:nvSpPr>
          <p:spPr>
            <a:xfrm>
              <a:off x="5824200" y="1697008"/>
              <a:ext cx="42041" cy="35589"/>
            </a:xfrm>
            <a:custGeom>
              <a:rect b="b" l="l" r="r" t="t"/>
              <a:pathLst>
                <a:path extrusionOk="0" h="513" w="606">
                  <a:moveTo>
                    <a:pt x="349" y="0"/>
                  </a:moveTo>
                  <a:cubicBezTo>
                    <a:pt x="114" y="0"/>
                    <a:pt x="1" y="277"/>
                    <a:pt x="165" y="441"/>
                  </a:cubicBezTo>
                  <a:cubicBezTo>
                    <a:pt x="217" y="490"/>
                    <a:pt x="280" y="512"/>
                    <a:pt x="343" y="512"/>
                  </a:cubicBezTo>
                  <a:cubicBezTo>
                    <a:pt x="477" y="512"/>
                    <a:pt x="606" y="411"/>
                    <a:pt x="606" y="257"/>
                  </a:cubicBezTo>
                  <a:cubicBezTo>
                    <a:pt x="606" y="113"/>
                    <a:pt x="483" y="0"/>
                    <a:pt x="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0"/>
            <p:cNvSpPr/>
            <p:nvPr/>
          </p:nvSpPr>
          <p:spPr>
            <a:xfrm>
              <a:off x="5902802" y="1699297"/>
              <a:ext cx="39197" cy="31011"/>
            </a:xfrm>
            <a:custGeom>
              <a:rect b="b" l="l" r="r" t="t"/>
              <a:pathLst>
                <a:path extrusionOk="0" h="447" w="565">
                  <a:moveTo>
                    <a:pt x="282" y="1"/>
                  </a:moveTo>
                  <a:cubicBezTo>
                    <a:pt x="141" y="1"/>
                    <a:pt x="1" y="75"/>
                    <a:pt x="26" y="224"/>
                  </a:cubicBezTo>
                  <a:cubicBezTo>
                    <a:pt x="1" y="372"/>
                    <a:pt x="141" y="447"/>
                    <a:pt x="282" y="447"/>
                  </a:cubicBezTo>
                  <a:cubicBezTo>
                    <a:pt x="423" y="447"/>
                    <a:pt x="564" y="372"/>
                    <a:pt x="539" y="224"/>
                  </a:cubicBezTo>
                  <a:cubicBezTo>
                    <a:pt x="564" y="75"/>
                    <a:pt x="423" y="1"/>
                    <a:pt x="2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0"/>
            <p:cNvSpPr/>
            <p:nvPr/>
          </p:nvSpPr>
          <p:spPr>
            <a:xfrm>
              <a:off x="5972178" y="1697008"/>
              <a:ext cx="41972" cy="35589"/>
            </a:xfrm>
            <a:custGeom>
              <a:rect b="b" l="l" r="r" t="t"/>
              <a:pathLst>
                <a:path extrusionOk="0" h="513" w="605">
                  <a:moveTo>
                    <a:pt x="349" y="0"/>
                  </a:moveTo>
                  <a:cubicBezTo>
                    <a:pt x="113" y="0"/>
                    <a:pt x="0" y="277"/>
                    <a:pt x="164" y="441"/>
                  </a:cubicBezTo>
                  <a:cubicBezTo>
                    <a:pt x="216" y="490"/>
                    <a:pt x="280" y="512"/>
                    <a:pt x="342" y="512"/>
                  </a:cubicBezTo>
                  <a:cubicBezTo>
                    <a:pt x="476" y="512"/>
                    <a:pt x="605" y="411"/>
                    <a:pt x="605" y="257"/>
                  </a:cubicBezTo>
                  <a:cubicBezTo>
                    <a:pt x="605" y="113"/>
                    <a:pt x="482" y="0"/>
                    <a:pt x="3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0"/>
            <p:cNvSpPr/>
            <p:nvPr/>
          </p:nvSpPr>
          <p:spPr>
            <a:xfrm>
              <a:off x="5896767" y="1881894"/>
              <a:ext cx="1913917" cy="1172160"/>
            </a:xfrm>
            <a:custGeom>
              <a:rect b="b" l="l" r="r" t="t"/>
              <a:pathLst>
                <a:path extrusionOk="0" h="16896" w="27588">
                  <a:moveTo>
                    <a:pt x="421" y="1"/>
                  </a:moveTo>
                  <a:cubicBezTo>
                    <a:pt x="185" y="1"/>
                    <a:pt x="0" y="196"/>
                    <a:pt x="0" y="431"/>
                  </a:cubicBezTo>
                  <a:lnTo>
                    <a:pt x="0" y="16475"/>
                  </a:lnTo>
                  <a:cubicBezTo>
                    <a:pt x="0" y="16711"/>
                    <a:pt x="185" y="16895"/>
                    <a:pt x="421" y="16895"/>
                  </a:cubicBezTo>
                  <a:lnTo>
                    <a:pt x="27167" y="16895"/>
                  </a:lnTo>
                  <a:cubicBezTo>
                    <a:pt x="27392" y="16895"/>
                    <a:pt x="27587" y="16711"/>
                    <a:pt x="27587" y="16475"/>
                  </a:cubicBezTo>
                  <a:lnTo>
                    <a:pt x="27587" y="431"/>
                  </a:lnTo>
                  <a:cubicBezTo>
                    <a:pt x="27587" y="196"/>
                    <a:pt x="27392" y="1"/>
                    <a:pt x="271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0"/>
            <p:cNvSpPr/>
            <p:nvPr/>
          </p:nvSpPr>
          <p:spPr>
            <a:xfrm>
              <a:off x="5840572" y="1807246"/>
              <a:ext cx="1913918" cy="1171397"/>
            </a:xfrm>
            <a:custGeom>
              <a:rect b="b" l="l" r="r" t="t"/>
              <a:pathLst>
                <a:path extrusionOk="0" h="16885" w="27588">
                  <a:moveTo>
                    <a:pt x="421" y="0"/>
                  </a:moveTo>
                  <a:cubicBezTo>
                    <a:pt x="185" y="0"/>
                    <a:pt x="1" y="185"/>
                    <a:pt x="1" y="421"/>
                  </a:cubicBezTo>
                  <a:lnTo>
                    <a:pt x="1" y="16464"/>
                  </a:lnTo>
                  <a:cubicBezTo>
                    <a:pt x="1" y="16700"/>
                    <a:pt x="185" y="16885"/>
                    <a:pt x="421" y="16885"/>
                  </a:cubicBezTo>
                  <a:lnTo>
                    <a:pt x="27167" y="16885"/>
                  </a:lnTo>
                  <a:cubicBezTo>
                    <a:pt x="27392" y="16885"/>
                    <a:pt x="27587" y="16700"/>
                    <a:pt x="27587" y="16464"/>
                  </a:cubicBezTo>
                  <a:lnTo>
                    <a:pt x="27587" y="421"/>
                  </a:lnTo>
                  <a:cubicBezTo>
                    <a:pt x="27587" y="185"/>
                    <a:pt x="27392" y="0"/>
                    <a:pt x="27167" y="0"/>
                  </a:cubicBezTo>
                  <a:close/>
                </a:path>
              </a:pathLst>
            </a:custGeom>
            <a:solidFill>
              <a:srgbClr val="E2F0F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0"/>
            <p:cNvSpPr/>
            <p:nvPr/>
          </p:nvSpPr>
          <p:spPr>
            <a:xfrm>
              <a:off x="5962188" y="2226137"/>
              <a:ext cx="1696982" cy="666486"/>
            </a:xfrm>
            <a:custGeom>
              <a:rect b="b" l="l" r="r" t="t"/>
              <a:pathLst>
                <a:path extrusionOk="0" h="9607" w="24461">
                  <a:moveTo>
                    <a:pt x="20975" y="1"/>
                  </a:moveTo>
                  <a:cubicBezTo>
                    <a:pt x="19448" y="1"/>
                    <a:pt x="17582" y="5916"/>
                    <a:pt x="16024" y="5916"/>
                  </a:cubicBezTo>
                  <a:cubicBezTo>
                    <a:pt x="14455" y="5916"/>
                    <a:pt x="14086" y="513"/>
                    <a:pt x="12118" y="513"/>
                  </a:cubicBezTo>
                  <a:cubicBezTo>
                    <a:pt x="10149" y="513"/>
                    <a:pt x="7453" y="7833"/>
                    <a:pt x="4583" y="7833"/>
                  </a:cubicBezTo>
                  <a:cubicBezTo>
                    <a:pt x="1713" y="7833"/>
                    <a:pt x="810" y="2574"/>
                    <a:pt x="1" y="2574"/>
                  </a:cubicBezTo>
                  <a:lnTo>
                    <a:pt x="1" y="9606"/>
                  </a:lnTo>
                  <a:lnTo>
                    <a:pt x="24461" y="9606"/>
                  </a:lnTo>
                  <a:lnTo>
                    <a:pt x="24461" y="4357"/>
                  </a:lnTo>
                  <a:cubicBezTo>
                    <a:pt x="24461" y="4357"/>
                    <a:pt x="22492" y="1"/>
                    <a:pt x="20975" y="1"/>
                  </a:cubicBez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0"/>
            <p:cNvSpPr/>
            <p:nvPr/>
          </p:nvSpPr>
          <p:spPr>
            <a:xfrm>
              <a:off x="7334791" y="1913183"/>
              <a:ext cx="246906" cy="18592"/>
            </a:xfrm>
            <a:custGeom>
              <a:rect b="b" l="l" r="r" t="t"/>
              <a:pathLst>
                <a:path extrusionOk="0" h="268" w="3559">
                  <a:moveTo>
                    <a:pt x="1" y="1"/>
                  </a:moveTo>
                  <a:lnTo>
                    <a:pt x="1" y="267"/>
                  </a:lnTo>
                  <a:lnTo>
                    <a:pt x="3558" y="267"/>
                  </a:lnTo>
                  <a:lnTo>
                    <a:pt x="35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0"/>
            <p:cNvSpPr/>
            <p:nvPr/>
          </p:nvSpPr>
          <p:spPr>
            <a:xfrm>
              <a:off x="7334791" y="1946622"/>
              <a:ext cx="246906" cy="18592"/>
            </a:xfrm>
            <a:custGeom>
              <a:rect b="b" l="l" r="r" t="t"/>
              <a:pathLst>
                <a:path extrusionOk="0" h="268" w="3559">
                  <a:moveTo>
                    <a:pt x="1" y="1"/>
                  </a:moveTo>
                  <a:lnTo>
                    <a:pt x="1" y="267"/>
                  </a:lnTo>
                  <a:lnTo>
                    <a:pt x="3558" y="267"/>
                  </a:lnTo>
                  <a:lnTo>
                    <a:pt x="35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0"/>
            <p:cNvSpPr/>
            <p:nvPr/>
          </p:nvSpPr>
          <p:spPr>
            <a:xfrm>
              <a:off x="7334791" y="1980061"/>
              <a:ext cx="246906" cy="18592"/>
            </a:xfrm>
            <a:custGeom>
              <a:rect b="b" l="l" r="r" t="t"/>
              <a:pathLst>
                <a:path extrusionOk="0" h="268" w="3559">
                  <a:moveTo>
                    <a:pt x="1" y="1"/>
                  </a:moveTo>
                  <a:lnTo>
                    <a:pt x="1" y="267"/>
                  </a:lnTo>
                  <a:lnTo>
                    <a:pt x="3558" y="267"/>
                  </a:lnTo>
                  <a:lnTo>
                    <a:pt x="35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0"/>
            <p:cNvSpPr/>
            <p:nvPr/>
          </p:nvSpPr>
          <p:spPr>
            <a:xfrm>
              <a:off x="7175504" y="1913183"/>
              <a:ext cx="111763" cy="18592"/>
            </a:xfrm>
            <a:custGeom>
              <a:rect b="b" l="l" r="r" t="t"/>
              <a:pathLst>
                <a:path extrusionOk="0" h="268" w="1611">
                  <a:moveTo>
                    <a:pt x="1" y="1"/>
                  </a:moveTo>
                  <a:lnTo>
                    <a:pt x="1" y="267"/>
                  </a:lnTo>
                  <a:lnTo>
                    <a:pt x="1610" y="267"/>
                  </a:lnTo>
                  <a:lnTo>
                    <a:pt x="1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0"/>
            <p:cNvSpPr/>
            <p:nvPr/>
          </p:nvSpPr>
          <p:spPr>
            <a:xfrm>
              <a:off x="7175504" y="1946622"/>
              <a:ext cx="111763" cy="18592"/>
            </a:xfrm>
            <a:custGeom>
              <a:rect b="b" l="l" r="r" t="t"/>
              <a:pathLst>
                <a:path extrusionOk="0" h="268" w="1611">
                  <a:moveTo>
                    <a:pt x="1" y="1"/>
                  </a:moveTo>
                  <a:lnTo>
                    <a:pt x="1" y="267"/>
                  </a:lnTo>
                  <a:lnTo>
                    <a:pt x="1610" y="267"/>
                  </a:lnTo>
                  <a:lnTo>
                    <a:pt x="1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0"/>
            <p:cNvSpPr/>
            <p:nvPr/>
          </p:nvSpPr>
          <p:spPr>
            <a:xfrm>
              <a:off x="7175504" y="1980061"/>
              <a:ext cx="111763" cy="18592"/>
            </a:xfrm>
            <a:custGeom>
              <a:rect b="b" l="l" r="r" t="t"/>
              <a:pathLst>
                <a:path extrusionOk="0" h="268" w="1611">
                  <a:moveTo>
                    <a:pt x="1" y="1"/>
                  </a:moveTo>
                  <a:lnTo>
                    <a:pt x="1" y="267"/>
                  </a:lnTo>
                  <a:lnTo>
                    <a:pt x="1610" y="267"/>
                  </a:lnTo>
                  <a:lnTo>
                    <a:pt x="16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0"/>
            <p:cNvSpPr/>
            <p:nvPr/>
          </p:nvSpPr>
          <p:spPr>
            <a:xfrm>
              <a:off x="5968571" y="2040487"/>
              <a:ext cx="1677071" cy="645118"/>
            </a:xfrm>
            <a:custGeom>
              <a:rect b="b" l="l" r="r" t="t"/>
              <a:pathLst>
                <a:path extrusionOk="0" fill="none" h="9299" w="24174">
                  <a:moveTo>
                    <a:pt x="1" y="4091"/>
                  </a:moveTo>
                  <a:cubicBezTo>
                    <a:pt x="995" y="4501"/>
                    <a:pt x="1928" y="9299"/>
                    <a:pt x="4552" y="9299"/>
                  </a:cubicBezTo>
                  <a:cubicBezTo>
                    <a:pt x="7187" y="9299"/>
                    <a:pt x="9893" y="1477"/>
                    <a:pt x="11698" y="1477"/>
                  </a:cubicBezTo>
                  <a:cubicBezTo>
                    <a:pt x="13512" y="1477"/>
                    <a:pt x="15276" y="7741"/>
                    <a:pt x="17203" y="7741"/>
                  </a:cubicBezTo>
                  <a:cubicBezTo>
                    <a:pt x="19130" y="7741"/>
                    <a:pt x="24174" y="1"/>
                    <a:pt x="24174" y="1"/>
                  </a:cubicBezTo>
                </a:path>
              </a:pathLst>
            </a:custGeom>
            <a:noFill/>
            <a:ln cap="flat" cmpd="sng" w="6150">
              <a:solidFill>
                <a:srgbClr val="8FCEF9"/>
              </a:solidFill>
              <a:prstDash val="solid"/>
              <a:miter lim="1025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0"/>
            <p:cNvSpPr/>
            <p:nvPr/>
          </p:nvSpPr>
          <p:spPr>
            <a:xfrm>
              <a:off x="5962188" y="1938088"/>
              <a:ext cx="1713354" cy="955224"/>
            </a:xfrm>
            <a:custGeom>
              <a:rect b="b" l="l" r="r" t="t"/>
              <a:pathLst>
                <a:path extrusionOk="0" fill="none" h="13769" w="24697">
                  <a:moveTo>
                    <a:pt x="24696" y="13768"/>
                  </a:moveTo>
                  <a:lnTo>
                    <a:pt x="1" y="13768"/>
                  </a:lnTo>
                  <a:lnTo>
                    <a:pt x="1" y="1"/>
                  </a:lnTo>
                </a:path>
              </a:pathLst>
            </a:custGeom>
            <a:noFill/>
            <a:ln cap="flat" cmpd="sng" w="6150">
              <a:solidFill>
                <a:srgbClr val="8FCEF9"/>
              </a:solidFill>
              <a:prstDash val="solid"/>
              <a:miter lim="1025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0"/>
            <p:cNvSpPr/>
            <p:nvPr/>
          </p:nvSpPr>
          <p:spPr>
            <a:xfrm>
              <a:off x="5962188" y="2055472"/>
              <a:ext cx="1697676" cy="837148"/>
            </a:xfrm>
            <a:custGeom>
              <a:rect b="b" l="l" r="r" t="t"/>
              <a:pathLst>
                <a:path extrusionOk="0" h="12067" w="24471">
                  <a:moveTo>
                    <a:pt x="10273" y="0"/>
                  </a:moveTo>
                  <a:cubicBezTo>
                    <a:pt x="9268" y="0"/>
                    <a:pt x="8089" y="5608"/>
                    <a:pt x="7023" y="5608"/>
                  </a:cubicBezTo>
                  <a:cubicBezTo>
                    <a:pt x="5967" y="5608"/>
                    <a:pt x="5926" y="2840"/>
                    <a:pt x="4665" y="2840"/>
                  </a:cubicBezTo>
                  <a:cubicBezTo>
                    <a:pt x="3096" y="2840"/>
                    <a:pt x="1" y="8150"/>
                    <a:pt x="1" y="8150"/>
                  </a:cubicBezTo>
                  <a:lnTo>
                    <a:pt x="1" y="12066"/>
                  </a:lnTo>
                  <a:lnTo>
                    <a:pt x="24471" y="12066"/>
                  </a:lnTo>
                  <a:lnTo>
                    <a:pt x="24471" y="5505"/>
                  </a:lnTo>
                  <a:cubicBezTo>
                    <a:pt x="24471" y="5505"/>
                    <a:pt x="23333" y="1005"/>
                    <a:pt x="22318" y="1005"/>
                  </a:cubicBezTo>
                  <a:cubicBezTo>
                    <a:pt x="21303" y="1005"/>
                    <a:pt x="19499" y="8376"/>
                    <a:pt x="17684" y="8376"/>
                  </a:cubicBezTo>
                  <a:cubicBezTo>
                    <a:pt x="16751" y="8376"/>
                    <a:pt x="15839" y="2266"/>
                    <a:pt x="14968" y="2266"/>
                  </a:cubicBezTo>
                  <a:cubicBezTo>
                    <a:pt x="14096" y="2266"/>
                    <a:pt x="13789" y="6664"/>
                    <a:pt x="12415" y="6664"/>
                  </a:cubicBezTo>
                  <a:cubicBezTo>
                    <a:pt x="11041" y="6664"/>
                    <a:pt x="11267" y="0"/>
                    <a:pt x="10273" y="0"/>
                  </a:cubicBez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0"/>
            <p:cNvSpPr/>
            <p:nvPr/>
          </p:nvSpPr>
          <p:spPr>
            <a:xfrm>
              <a:off x="5950325" y="2308555"/>
              <a:ext cx="33924" cy="27334"/>
            </a:xfrm>
            <a:custGeom>
              <a:rect b="b" l="l" r="r" t="t"/>
              <a:pathLst>
                <a:path extrusionOk="0" h="394" w="489">
                  <a:moveTo>
                    <a:pt x="283" y="1"/>
                  </a:moveTo>
                  <a:cubicBezTo>
                    <a:pt x="277" y="1"/>
                    <a:pt x="270" y="1"/>
                    <a:pt x="264" y="2"/>
                  </a:cubicBezTo>
                  <a:cubicBezTo>
                    <a:pt x="260" y="2"/>
                    <a:pt x="256" y="1"/>
                    <a:pt x="252" y="1"/>
                  </a:cubicBezTo>
                  <a:cubicBezTo>
                    <a:pt x="76" y="1"/>
                    <a:pt x="0" y="230"/>
                    <a:pt x="141" y="350"/>
                  </a:cubicBezTo>
                  <a:cubicBezTo>
                    <a:pt x="179" y="380"/>
                    <a:pt x="222" y="393"/>
                    <a:pt x="264" y="393"/>
                  </a:cubicBezTo>
                  <a:cubicBezTo>
                    <a:pt x="380" y="393"/>
                    <a:pt x="489" y="291"/>
                    <a:pt x="459" y="155"/>
                  </a:cubicBezTo>
                  <a:cubicBezTo>
                    <a:pt x="449" y="69"/>
                    <a:pt x="377" y="1"/>
                    <a:pt x="28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0"/>
            <p:cNvSpPr/>
            <p:nvPr/>
          </p:nvSpPr>
          <p:spPr>
            <a:xfrm>
              <a:off x="6119394" y="2589527"/>
              <a:ext cx="34132" cy="27611"/>
            </a:xfrm>
            <a:custGeom>
              <a:rect b="b" l="l" r="r" t="t"/>
              <a:pathLst>
                <a:path extrusionOk="0" h="398" w="492">
                  <a:moveTo>
                    <a:pt x="286" y="0"/>
                  </a:moveTo>
                  <a:cubicBezTo>
                    <a:pt x="280" y="0"/>
                    <a:pt x="273" y="0"/>
                    <a:pt x="267" y="1"/>
                  </a:cubicBezTo>
                  <a:cubicBezTo>
                    <a:pt x="82" y="1"/>
                    <a:pt x="0" y="237"/>
                    <a:pt x="144" y="350"/>
                  </a:cubicBezTo>
                  <a:cubicBezTo>
                    <a:pt x="182" y="383"/>
                    <a:pt x="227" y="397"/>
                    <a:pt x="269" y="397"/>
                  </a:cubicBezTo>
                  <a:cubicBezTo>
                    <a:pt x="385" y="397"/>
                    <a:pt x="491" y="292"/>
                    <a:pt x="461" y="165"/>
                  </a:cubicBezTo>
                  <a:cubicBezTo>
                    <a:pt x="452" y="69"/>
                    <a:pt x="379" y="0"/>
                    <a:pt x="28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0"/>
            <p:cNvSpPr/>
            <p:nvPr/>
          </p:nvSpPr>
          <p:spPr>
            <a:xfrm>
              <a:off x="6763688" y="2132202"/>
              <a:ext cx="33647" cy="27334"/>
            </a:xfrm>
            <a:custGeom>
              <a:rect b="b" l="l" r="r" t="t"/>
              <a:pathLst>
                <a:path extrusionOk="0" h="394" w="485">
                  <a:moveTo>
                    <a:pt x="285" y="0"/>
                  </a:moveTo>
                  <a:cubicBezTo>
                    <a:pt x="279" y="0"/>
                    <a:pt x="273" y="1"/>
                    <a:pt x="267" y="1"/>
                  </a:cubicBezTo>
                  <a:cubicBezTo>
                    <a:pt x="83" y="1"/>
                    <a:pt x="1" y="227"/>
                    <a:pt x="144" y="350"/>
                  </a:cubicBezTo>
                  <a:cubicBezTo>
                    <a:pt x="180" y="380"/>
                    <a:pt x="221" y="393"/>
                    <a:pt x="262" y="393"/>
                  </a:cubicBezTo>
                  <a:cubicBezTo>
                    <a:pt x="375" y="393"/>
                    <a:pt x="485" y="291"/>
                    <a:pt x="462" y="155"/>
                  </a:cubicBezTo>
                  <a:cubicBezTo>
                    <a:pt x="453" y="69"/>
                    <a:pt x="371" y="0"/>
                    <a:pt x="28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0"/>
            <p:cNvSpPr/>
            <p:nvPr/>
          </p:nvSpPr>
          <p:spPr>
            <a:xfrm>
              <a:off x="6595174" y="2310706"/>
              <a:ext cx="34202" cy="27195"/>
            </a:xfrm>
            <a:custGeom>
              <a:rect b="b" l="l" r="r" t="t"/>
              <a:pathLst>
                <a:path extrusionOk="0" h="392" w="493">
                  <a:moveTo>
                    <a:pt x="287" y="0"/>
                  </a:moveTo>
                  <a:cubicBezTo>
                    <a:pt x="280" y="0"/>
                    <a:pt x="274" y="1"/>
                    <a:pt x="267" y="1"/>
                  </a:cubicBezTo>
                  <a:cubicBezTo>
                    <a:pt x="82" y="1"/>
                    <a:pt x="0" y="237"/>
                    <a:pt x="144" y="350"/>
                  </a:cubicBezTo>
                  <a:cubicBezTo>
                    <a:pt x="181" y="379"/>
                    <a:pt x="222" y="392"/>
                    <a:pt x="263" y="392"/>
                  </a:cubicBezTo>
                  <a:cubicBezTo>
                    <a:pt x="381" y="392"/>
                    <a:pt x="492" y="285"/>
                    <a:pt x="462" y="155"/>
                  </a:cubicBezTo>
                  <a:cubicBezTo>
                    <a:pt x="452" y="60"/>
                    <a:pt x="372" y="0"/>
                    <a:pt x="2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0"/>
            <p:cNvSpPr/>
            <p:nvPr/>
          </p:nvSpPr>
          <p:spPr>
            <a:xfrm>
              <a:off x="7455019" y="2273035"/>
              <a:ext cx="34341" cy="27264"/>
            </a:xfrm>
            <a:custGeom>
              <a:rect b="b" l="l" r="r" t="t"/>
              <a:pathLst>
                <a:path extrusionOk="0" h="393" w="495">
                  <a:moveTo>
                    <a:pt x="295" y="0"/>
                  </a:moveTo>
                  <a:cubicBezTo>
                    <a:pt x="289" y="0"/>
                    <a:pt x="283" y="0"/>
                    <a:pt x="277" y="1"/>
                  </a:cubicBezTo>
                  <a:cubicBezTo>
                    <a:pt x="82" y="1"/>
                    <a:pt x="0" y="227"/>
                    <a:pt x="144" y="350"/>
                  </a:cubicBezTo>
                  <a:cubicBezTo>
                    <a:pt x="185" y="380"/>
                    <a:pt x="229" y="393"/>
                    <a:pt x="272" y="393"/>
                  </a:cubicBezTo>
                  <a:cubicBezTo>
                    <a:pt x="390" y="393"/>
                    <a:pt x="495" y="291"/>
                    <a:pt x="472" y="155"/>
                  </a:cubicBezTo>
                  <a:cubicBezTo>
                    <a:pt x="462" y="69"/>
                    <a:pt x="381" y="0"/>
                    <a:pt x="2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0"/>
            <p:cNvSpPr/>
            <p:nvPr/>
          </p:nvSpPr>
          <p:spPr>
            <a:xfrm>
              <a:off x="7627141" y="2029040"/>
              <a:ext cx="34341" cy="27334"/>
            </a:xfrm>
            <a:custGeom>
              <a:rect b="b" l="l" r="r" t="t"/>
              <a:pathLst>
                <a:path extrusionOk="0" h="394" w="495">
                  <a:moveTo>
                    <a:pt x="295" y="1"/>
                  </a:moveTo>
                  <a:cubicBezTo>
                    <a:pt x="289" y="1"/>
                    <a:pt x="283" y="1"/>
                    <a:pt x="277" y="2"/>
                  </a:cubicBezTo>
                  <a:cubicBezTo>
                    <a:pt x="82" y="2"/>
                    <a:pt x="0" y="238"/>
                    <a:pt x="144" y="350"/>
                  </a:cubicBezTo>
                  <a:cubicBezTo>
                    <a:pt x="182" y="381"/>
                    <a:pt x="226" y="394"/>
                    <a:pt x="268" y="394"/>
                  </a:cubicBezTo>
                  <a:cubicBezTo>
                    <a:pt x="385" y="394"/>
                    <a:pt x="494" y="294"/>
                    <a:pt x="472" y="166"/>
                  </a:cubicBezTo>
                  <a:cubicBezTo>
                    <a:pt x="462" y="70"/>
                    <a:pt x="381" y="1"/>
                    <a:pt x="2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0"/>
            <p:cNvSpPr/>
            <p:nvPr/>
          </p:nvSpPr>
          <p:spPr>
            <a:xfrm>
              <a:off x="7148516" y="2564690"/>
              <a:ext cx="27056" cy="22131"/>
            </a:xfrm>
            <a:custGeom>
              <a:rect b="b" l="l" r="r" t="t"/>
              <a:pathLst>
                <a:path extrusionOk="0" h="319" w="390">
                  <a:moveTo>
                    <a:pt x="195" y="0"/>
                  </a:moveTo>
                  <a:cubicBezTo>
                    <a:pt x="82" y="0"/>
                    <a:pt x="0" y="72"/>
                    <a:pt x="0" y="164"/>
                  </a:cubicBezTo>
                  <a:cubicBezTo>
                    <a:pt x="0" y="246"/>
                    <a:pt x="82" y="318"/>
                    <a:pt x="195" y="318"/>
                  </a:cubicBezTo>
                  <a:cubicBezTo>
                    <a:pt x="297" y="318"/>
                    <a:pt x="390" y="246"/>
                    <a:pt x="390" y="164"/>
                  </a:cubicBezTo>
                  <a:cubicBezTo>
                    <a:pt x="390" y="72"/>
                    <a:pt x="297" y="0"/>
                    <a:pt x="19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40"/>
            <p:cNvSpPr/>
            <p:nvPr/>
          </p:nvSpPr>
          <p:spPr>
            <a:xfrm>
              <a:off x="6473558" y="2495592"/>
              <a:ext cx="34826" cy="27750"/>
            </a:xfrm>
            <a:custGeom>
              <a:rect b="b" l="l" r="r" t="t"/>
              <a:pathLst>
                <a:path extrusionOk="0" h="400" w="502">
                  <a:moveTo>
                    <a:pt x="295" y="1"/>
                  </a:moveTo>
                  <a:cubicBezTo>
                    <a:pt x="289" y="1"/>
                    <a:pt x="283" y="1"/>
                    <a:pt x="277" y="2"/>
                  </a:cubicBezTo>
                  <a:cubicBezTo>
                    <a:pt x="93" y="2"/>
                    <a:pt x="0" y="238"/>
                    <a:pt x="154" y="350"/>
                  </a:cubicBezTo>
                  <a:cubicBezTo>
                    <a:pt x="194" y="385"/>
                    <a:pt x="240" y="400"/>
                    <a:pt x="284" y="400"/>
                  </a:cubicBezTo>
                  <a:cubicBezTo>
                    <a:pt x="398" y="400"/>
                    <a:pt x="501" y="299"/>
                    <a:pt x="472" y="166"/>
                  </a:cubicBezTo>
                  <a:cubicBezTo>
                    <a:pt x="462" y="70"/>
                    <a:pt x="381" y="1"/>
                    <a:pt x="2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0"/>
            <p:cNvSpPr/>
            <p:nvPr/>
          </p:nvSpPr>
          <p:spPr>
            <a:xfrm>
              <a:off x="6994849" y="2430171"/>
              <a:ext cx="34341" cy="27611"/>
            </a:xfrm>
            <a:custGeom>
              <a:rect b="b" l="l" r="r" t="t"/>
              <a:pathLst>
                <a:path extrusionOk="0" h="398" w="495">
                  <a:moveTo>
                    <a:pt x="295" y="1"/>
                  </a:moveTo>
                  <a:cubicBezTo>
                    <a:pt x="289" y="1"/>
                    <a:pt x="283" y="1"/>
                    <a:pt x="277" y="2"/>
                  </a:cubicBezTo>
                  <a:cubicBezTo>
                    <a:pt x="93" y="2"/>
                    <a:pt x="1" y="227"/>
                    <a:pt x="144" y="350"/>
                  </a:cubicBezTo>
                  <a:cubicBezTo>
                    <a:pt x="183" y="383"/>
                    <a:pt x="227" y="398"/>
                    <a:pt x="269" y="398"/>
                  </a:cubicBezTo>
                  <a:cubicBezTo>
                    <a:pt x="386" y="398"/>
                    <a:pt x="495" y="290"/>
                    <a:pt x="472" y="155"/>
                  </a:cubicBezTo>
                  <a:cubicBezTo>
                    <a:pt x="463" y="69"/>
                    <a:pt x="381" y="1"/>
                    <a:pt x="29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40"/>
            <p:cNvSpPr/>
            <p:nvPr/>
          </p:nvSpPr>
          <p:spPr>
            <a:xfrm>
              <a:off x="6104409" y="2292252"/>
              <a:ext cx="74023" cy="182872"/>
            </a:xfrm>
            <a:custGeom>
              <a:rect b="b" l="l" r="r" t="t"/>
              <a:pathLst>
                <a:path extrusionOk="0" h="2636" w="1067">
                  <a:moveTo>
                    <a:pt x="1" y="1"/>
                  </a:moveTo>
                  <a:lnTo>
                    <a:pt x="1" y="2636"/>
                  </a:lnTo>
                  <a:lnTo>
                    <a:pt x="1067" y="2636"/>
                  </a:lnTo>
                  <a:lnTo>
                    <a:pt x="1067"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0"/>
            <p:cNvSpPr/>
            <p:nvPr/>
          </p:nvSpPr>
          <p:spPr>
            <a:xfrm>
              <a:off x="6135697" y="2233282"/>
              <a:ext cx="12210" cy="300879"/>
            </a:xfrm>
            <a:custGeom>
              <a:rect b="b" l="l" r="r" t="t"/>
              <a:pathLst>
                <a:path extrusionOk="0" h="4337" w="176">
                  <a:moveTo>
                    <a:pt x="1" y="0"/>
                  </a:moveTo>
                  <a:lnTo>
                    <a:pt x="1" y="4336"/>
                  </a:lnTo>
                  <a:lnTo>
                    <a:pt x="175" y="4336"/>
                  </a:lnTo>
                  <a:lnTo>
                    <a:pt x="175" y="0"/>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40"/>
            <p:cNvSpPr/>
            <p:nvPr/>
          </p:nvSpPr>
          <p:spPr>
            <a:xfrm>
              <a:off x="6257313" y="2411023"/>
              <a:ext cx="74093" cy="182179"/>
            </a:xfrm>
            <a:custGeom>
              <a:rect b="b" l="l" r="r" t="t"/>
              <a:pathLst>
                <a:path extrusionOk="0" h="2626" w="1068">
                  <a:moveTo>
                    <a:pt x="1" y="1"/>
                  </a:moveTo>
                  <a:lnTo>
                    <a:pt x="1" y="2625"/>
                  </a:lnTo>
                  <a:lnTo>
                    <a:pt x="1067" y="2625"/>
                  </a:lnTo>
                  <a:lnTo>
                    <a:pt x="1067"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40"/>
            <p:cNvSpPr/>
            <p:nvPr/>
          </p:nvSpPr>
          <p:spPr>
            <a:xfrm>
              <a:off x="6287908" y="2351290"/>
              <a:ext cx="12141" cy="300949"/>
            </a:xfrm>
            <a:custGeom>
              <a:rect b="b" l="l" r="r" t="t"/>
              <a:pathLst>
                <a:path extrusionOk="0" h="4338" w="175">
                  <a:moveTo>
                    <a:pt x="1" y="1"/>
                  </a:moveTo>
                  <a:lnTo>
                    <a:pt x="1" y="4337"/>
                  </a:lnTo>
                  <a:lnTo>
                    <a:pt x="175" y="4337"/>
                  </a:lnTo>
                  <a:lnTo>
                    <a:pt x="175"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40"/>
            <p:cNvSpPr/>
            <p:nvPr/>
          </p:nvSpPr>
          <p:spPr>
            <a:xfrm>
              <a:off x="6446502" y="2231132"/>
              <a:ext cx="74023" cy="182803"/>
            </a:xfrm>
            <a:custGeom>
              <a:rect b="b" l="l" r="r" t="t"/>
              <a:pathLst>
                <a:path extrusionOk="0" h="2635" w="1067">
                  <a:moveTo>
                    <a:pt x="1" y="0"/>
                  </a:moveTo>
                  <a:lnTo>
                    <a:pt x="1" y="2635"/>
                  </a:lnTo>
                  <a:lnTo>
                    <a:pt x="1067" y="2635"/>
                  </a:lnTo>
                  <a:lnTo>
                    <a:pt x="1067" y="0"/>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40"/>
            <p:cNvSpPr/>
            <p:nvPr/>
          </p:nvSpPr>
          <p:spPr>
            <a:xfrm>
              <a:off x="6477790" y="2172093"/>
              <a:ext cx="12210" cy="300879"/>
            </a:xfrm>
            <a:custGeom>
              <a:rect b="b" l="l" r="r" t="t"/>
              <a:pathLst>
                <a:path extrusionOk="0" h="4337" w="176">
                  <a:moveTo>
                    <a:pt x="1" y="0"/>
                  </a:moveTo>
                  <a:lnTo>
                    <a:pt x="1" y="4337"/>
                  </a:lnTo>
                  <a:lnTo>
                    <a:pt x="175" y="4337"/>
                  </a:lnTo>
                  <a:lnTo>
                    <a:pt x="175" y="0"/>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40"/>
            <p:cNvSpPr/>
            <p:nvPr/>
          </p:nvSpPr>
          <p:spPr>
            <a:xfrm>
              <a:off x="6570962" y="2050477"/>
              <a:ext cx="74023" cy="182872"/>
            </a:xfrm>
            <a:custGeom>
              <a:rect b="b" l="l" r="r" t="t"/>
              <a:pathLst>
                <a:path extrusionOk="0" h="2636" w="1067">
                  <a:moveTo>
                    <a:pt x="1" y="0"/>
                  </a:moveTo>
                  <a:lnTo>
                    <a:pt x="1" y="2635"/>
                  </a:lnTo>
                  <a:lnTo>
                    <a:pt x="1067" y="2635"/>
                  </a:lnTo>
                  <a:lnTo>
                    <a:pt x="1067" y="0"/>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40"/>
            <p:cNvSpPr/>
            <p:nvPr/>
          </p:nvSpPr>
          <p:spPr>
            <a:xfrm>
              <a:off x="6601557" y="1991438"/>
              <a:ext cx="12141" cy="300879"/>
            </a:xfrm>
            <a:custGeom>
              <a:rect b="b" l="l" r="r" t="t"/>
              <a:pathLst>
                <a:path extrusionOk="0" h="4337" w="175">
                  <a:moveTo>
                    <a:pt x="1" y="1"/>
                  </a:moveTo>
                  <a:lnTo>
                    <a:pt x="1" y="4337"/>
                  </a:lnTo>
                  <a:lnTo>
                    <a:pt x="175" y="4337"/>
                  </a:lnTo>
                  <a:lnTo>
                    <a:pt x="175"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40"/>
            <p:cNvSpPr/>
            <p:nvPr/>
          </p:nvSpPr>
          <p:spPr>
            <a:xfrm>
              <a:off x="6746622" y="1884739"/>
              <a:ext cx="71942" cy="176490"/>
            </a:xfrm>
            <a:custGeom>
              <a:rect b="b" l="l" r="r" t="t"/>
              <a:pathLst>
                <a:path extrusionOk="0" h="2544" w="1037">
                  <a:moveTo>
                    <a:pt x="1" y="1"/>
                  </a:moveTo>
                  <a:lnTo>
                    <a:pt x="1" y="2543"/>
                  </a:lnTo>
                  <a:lnTo>
                    <a:pt x="1036" y="2543"/>
                  </a:lnTo>
                  <a:lnTo>
                    <a:pt x="1036"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40"/>
            <p:cNvSpPr/>
            <p:nvPr/>
          </p:nvSpPr>
          <p:spPr>
            <a:xfrm>
              <a:off x="6777217" y="1827850"/>
              <a:ext cx="11447" cy="290265"/>
            </a:xfrm>
            <a:custGeom>
              <a:rect b="b" l="l" r="r" t="t"/>
              <a:pathLst>
                <a:path extrusionOk="0" h="4184" w="165">
                  <a:moveTo>
                    <a:pt x="1" y="1"/>
                  </a:moveTo>
                  <a:lnTo>
                    <a:pt x="1" y="4183"/>
                  </a:lnTo>
                  <a:lnTo>
                    <a:pt x="165" y="4183"/>
                  </a:lnTo>
                  <a:lnTo>
                    <a:pt x="165"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40"/>
            <p:cNvSpPr/>
            <p:nvPr/>
          </p:nvSpPr>
          <p:spPr>
            <a:xfrm>
              <a:off x="6988466" y="2164253"/>
              <a:ext cx="71873" cy="176490"/>
            </a:xfrm>
            <a:custGeom>
              <a:rect b="b" l="l" r="r" t="t"/>
              <a:pathLst>
                <a:path extrusionOk="0" h="2544" w="1036">
                  <a:moveTo>
                    <a:pt x="0" y="1"/>
                  </a:moveTo>
                  <a:lnTo>
                    <a:pt x="0" y="2543"/>
                  </a:lnTo>
                  <a:lnTo>
                    <a:pt x="1036" y="2543"/>
                  </a:lnTo>
                  <a:lnTo>
                    <a:pt x="1036"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40"/>
            <p:cNvSpPr/>
            <p:nvPr/>
          </p:nvSpPr>
          <p:spPr>
            <a:xfrm>
              <a:off x="7018298" y="2106672"/>
              <a:ext cx="12210" cy="290959"/>
            </a:xfrm>
            <a:custGeom>
              <a:rect b="b" l="l" r="r" t="t"/>
              <a:pathLst>
                <a:path extrusionOk="0" h="4194" w="176">
                  <a:moveTo>
                    <a:pt x="1" y="0"/>
                  </a:moveTo>
                  <a:lnTo>
                    <a:pt x="1" y="4193"/>
                  </a:lnTo>
                  <a:lnTo>
                    <a:pt x="175" y="4193"/>
                  </a:lnTo>
                  <a:lnTo>
                    <a:pt x="175" y="0"/>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40"/>
            <p:cNvSpPr/>
            <p:nvPr/>
          </p:nvSpPr>
          <p:spPr>
            <a:xfrm>
              <a:off x="7127149" y="2306474"/>
              <a:ext cx="71873" cy="176490"/>
            </a:xfrm>
            <a:custGeom>
              <a:rect b="b" l="l" r="r" t="t"/>
              <a:pathLst>
                <a:path extrusionOk="0" h="2544" w="1036">
                  <a:moveTo>
                    <a:pt x="0" y="1"/>
                  </a:moveTo>
                  <a:lnTo>
                    <a:pt x="0" y="2543"/>
                  </a:lnTo>
                  <a:lnTo>
                    <a:pt x="1036" y="2543"/>
                  </a:lnTo>
                  <a:lnTo>
                    <a:pt x="1036"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40"/>
            <p:cNvSpPr/>
            <p:nvPr/>
          </p:nvSpPr>
          <p:spPr>
            <a:xfrm>
              <a:off x="7157050" y="2248892"/>
              <a:ext cx="11447" cy="290959"/>
            </a:xfrm>
            <a:custGeom>
              <a:rect b="b" l="l" r="r" t="t"/>
              <a:pathLst>
                <a:path extrusionOk="0" h="4194" w="165">
                  <a:moveTo>
                    <a:pt x="0" y="1"/>
                  </a:moveTo>
                  <a:lnTo>
                    <a:pt x="0" y="4193"/>
                  </a:lnTo>
                  <a:lnTo>
                    <a:pt x="164" y="4193"/>
                  </a:lnTo>
                  <a:lnTo>
                    <a:pt x="164"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40"/>
            <p:cNvSpPr/>
            <p:nvPr/>
          </p:nvSpPr>
          <p:spPr>
            <a:xfrm>
              <a:off x="7289280" y="2172787"/>
              <a:ext cx="71942" cy="176490"/>
            </a:xfrm>
            <a:custGeom>
              <a:rect b="b" l="l" r="r" t="t"/>
              <a:pathLst>
                <a:path extrusionOk="0" h="2544" w="1037">
                  <a:moveTo>
                    <a:pt x="1" y="1"/>
                  </a:moveTo>
                  <a:lnTo>
                    <a:pt x="1" y="2543"/>
                  </a:lnTo>
                  <a:lnTo>
                    <a:pt x="1036" y="2543"/>
                  </a:lnTo>
                  <a:lnTo>
                    <a:pt x="1036"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40"/>
            <p:cNvSpPr/>
            <p:nvPr/>
          </p:nvSpPr>
          <p:spPr>
            <a:xfrm>
              <a:off x="7319181" y="2115899"/>
              <a:ext cx="12141" cy="290959"/>
            </a:xfrm>
            <a:custGeom>
              <a:rect b="b" l="l" r="r" t="t"/>
              <a:pathLst>
                <a:path extrusionOk="0" h="4194" w="175">
                  <a:moveTo>
                    <a:pt x="0" y="1"/>
                  </a:moveTo>
                  <a:lnTo>
                    <a:pt x="0" y="4193"/>
                  </a:lnTo>
                  <a:lnTo>
                    <a:pt x="175" y="4193"/>
                  </a:lnTo>
                  <a:lnTo>
                    <a:pt x="175"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40"/>
            <p:cNvSpPr/>
            <p:nvPr/>
          </p:nvSpPr>
          <p:spPr>
            <a:xfrm>
              <a:off x="6890299" y="3268785"/>
              <a:ext cx="120296" cy="102952"/>
            </a:xfrm>
            <a:custGeom>
              <a:rect b="b" l="l" r="r" t="t"/>
              <a:pathLst>
                <a:path extrusionOk="0" h="1484" w="1734">
                  <a:moveTo>
                    <a:pt x="985" y="0"/>
                  </a:moveTo>
                  <a:cubicBezTo>
                    <a:pt x="329" y="0"/>
                    <a:pt x="1" y="800"/>
                    <a:pt x="462" y="1261"/>
                  </a:cubicBezTo>
                  <a:cubicBezTo>
                    <a:pt x="615" y="1415"/>
                    <a:pt x="804" y="1483"/>
                    <a:pt x="988" y="1483"/>
                  </a:cubicBezTo>
                  <a:cubicBezTo>
                    <a:pt x="1369" y="1483"/>
                    <a:pt x="1733" y="1188"/>
                    <a:pt x="1733" y="738"/>
                  </a:cubicBezTo>
                  <a:cubicBezTo>
                    <a:pt x="1733" y="328"/>
                    <a:pt x="1395" y="0"/>
                    <a:pt x="985" y="0"/>
                  </a:cubicBezTo>
                  <a:close/>
                </a:path>
              </a:pathLst>
            </a:custGeom>
            <a:solidFill>
              <a:srgbClr val="8FCA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40"/>
            <p:cNvSpPr/>
            <p:nvPr/>
          </p:nvSpPr>
          <p:spPr>
            <a:xfrm>
              <a:off x="8243060" y="3585971"/>
              <a:ext cx="697704" cy="156510"/>
            </a:xfrm>
            <a:custGeom>
              <a:rect b="b" l="l" r="r" t="t"/>
              <a:pathLst>
                <a:path extrusionOk="0" h="2256" w="10057">
                  <a:moveTo>
                    <a:pt x="0" y="0"/>
                  </a:moveTo>
                  <a:lnTo>
                    <a:pt x="0" y="1384"/>
                  </a:lnTo>
                  <a:cubicBezTo>
                    <a:pt x="0" y="1866"/>
                    <a:pt x="2255" y="2256"/>
                    <a:pt x="5034" y="2256"/>
                  </a:cubicBezTo>
                  <a:cubicBezTo>
                    <a:pt x="7812" y="2256"/>
                    <a:pt x="10057" y="1866"/>
                    <a:pt x="10057" y="1384"/>
                  </a:cubicBezTo>
                  <a:lnTo>
                    <a:pt x="10057"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40"/>
            <p:cNvSpPr/>
            <p:nvPr/>
          </p:nvSpPr>
          <p:spPr>
            <a:xfrm>
              <a:off x="8243060" y="3524088"/>
              <a:ext cx="697704" cy="120227"/>
            </a:xfrm>
            <a:custGeom>
              <a:rect b="b" l="l" r="r" t="t"/>
              <a:pathLst>
                <a:path extrusionOk="0" h="1733" w="10057">
                  <a:moveTo>
                    <a:pt x="5034" y="0"/>
                  </a:moveTo>
                  <a:cubicBezTo>
                    <a:pt x="2255" y="0"/>
                    <a:pt x="0" y="380"/>
                    <a:pt x="0" y="872"/>
                  </a:cubicBezTo>
                  <a:cubicBezTo>
                    <a:pt x="0" y="1354"/>
                    <a:pt x="2255" y="1733"/>
                    <a:pt x="5034" y="1733"/>
                  </a:cubicBezTo>
                  <a:cubicBezTo>
                    <a:pt x="7812" y="1733"/>
                    <a:pt x="10057" y="1354"/>
                    <a:pt x="10057" y="872"/>
                  </a:cubicBezTo>
                  <a:cubicBezTo>
                    <a:pt x="10057" y="390"/>
                    <a:pt x="7801" y="0"/>
                    <a:pt x="5034"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0"/>
            <p:cNvSpPr/>
            <p:nvPr/>
          </p:nvSpPr>
          <p:spPr>
            <a:xfrm>
              <a:off x="8314864" y="3549687"/>
              <a:ext cx="554792" cy="56263"/>
            </a:xfrm>
            <a:custGeom>
              <a:rect b="b" l="l" r="r" t="t"/>
              <a:pathLst>
                <a:path extrusionOk="0" h="811" w="7997">
                  <a:moveTo>
                    <a:pt x="3999" y="0"/>
                  </a:moveTo>
                  <a:cubicBezTo>
                    <a:pt x="1794" y="0"/>
                    <a:pt x="0" y="185"/>
                    <a:pt x="0" y="411"/>
                  </a:cubicBezTo>
                  <a:cubicBezTo>
                    <a:pt x="0" y="626"/>
                    <a:pt x="1794" y="810"/>
                    <a:pt x="3999" y="810"/>
                  </a:cubicBezTo>
                  <a:cubicBezTo>
                    <a:pt x="6203" y="810"/>
                    <a:pt x="7997" y="636"/>
                    <a:pt x="7997" y="411"/>
                  </a:cubicBezTo>
                  <a:cubicBezTo>
                    <a:pt x="7997" y="185"/>
                    <a:pt x="6203" y="0"/>
                    <a:pt x="3999"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0"/>
            <p:cNvSpPr/>
            <p:nvPr/>
          </p:nvSpPr>
          <p:spPr>
            <a:xfrm>
              <a:off x="8314864" y="3549687"/>
              <a:ext cx="554792" cy="36353"/>
            </a:xfrm>
            <a:custGeom>
              <a:rect b="b" l="l" r="r" t="t"/>
              <a:pathLst>
                <a:path extrusionOk="0" h="524" w="7997">
                  <a:moveTo>
                    <a:pt x="3999" y="0"/>
                  </a:moveTo>
                  <a:cubicBezTo>
                    <a:pt x="1794" y="0"/>
                    <a:pt x="0" y="185"/>
                    <a:pt x="0" y="411"/>
                  </a:cubicBezTo>
                  <a:cubicBezTo>
                    <a:pt x="0" y="452"/>
                    <a:pt x="62" y="493"/>
                    <a:pt x="175" y="523"/>
                  </a:cubicBezTo>
                  <a:cubicBezTo>
                    <a:pt x="667" y="359"/>
                    <a:pt x="2194" y="236"/>
                    <a:pt x="3999" y="236"/>
                  </a:cubicBezTo>
                  <a:cubicBezTo>
                    <a:pt x="5803" y="236"/>
                    <a:pt x="7330" y="359"/>
                    <a:pt x="7822" y="523"/>
                  </a:cubicBezTo>
                  <a:cubicBezTo>
                    <a:pt x="7935" y="493"/>
                    <a:pt x="7997" y="452"/>
                    <a:pt x="7997" y="411"/>
                  </a:cubicBezTo>
                  <a:cubicBezTo>
                    <a:pt x="7997" y="185"/>
                    <a:pt x="6203" y="0"/>
                    <a:pt x="399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0"/>
            <p:cNvSpPr/>
            <p:nvPr/>
          </p:nvSpPr>
          <p:spPr>
            <a:xfrm>
              <a:off x="8203932" y="3469350"/>
              <a:ext cx="697011" cy="156510"/>
            </a:xfrm>
            <a:custGeom>
              <a:rect b="b" l="l" r="r" t="t"/>
              <a:pathLst>
                <a:path extrusionOk="0" h="2256" w="10047">
                  <a:moveTo>
                    <a:pt x="0" y="0"/>
                  </a:moveTo>
                  <a:lnTo>
                    <a:pt x="0" y="1384"/>
                  </a:lnTo>
                  <a:cubicBezTo>
                    <a:pt x="0" y="1866"/>
                    <a:pt x="2245" y="2255"/>
                    <a:pt x="5023" y="2255"/>
                  </a:cubicBezTo>
                  <a:cubicBezTo>
                    <a:pt x="7802" y="2255"/>
                    <a:pt x="10047" y="1866"/>
                    <a:pt x="10047" y="1384"/>
                  </a:cubicBezTo>
                  <a:lnTo>
                    <a:pt x="10047"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0"/>
            <p:cNvSpPr/>
            <p:nvPr/>
          </p:nvSpPr>
          <p:spPr>
            <a:xfrm>
              <a:off x="8203932" y="3407467"/>
              <a:ext cx="697011" cy="120227"/>
            </a:xfrm>
            <a:custGeom>
              <a:rect b="b" l="l" r="r" t="t"/>
              <a:pathLst>
                <a:path extrusionOk="0" h="1733" w="10047">
                  <a:moveTo>
                    <a:pt x="5023" y="0"/>
                  </a:moveTo>
                  <a:cubicBezTo>
                    <a:pt x="2245" y="0"/>
                    <a:pt x="0" y="380"/>
                    <a:pt x="0" y="872"/>
                  </a:cubicBezTo>
                  <a:cubicBezTo>
                    <a:pt x="0" y="1353"/>
                    <a:pt x="2245" y="1733"/>
                    <a:pt x="5023" y="1733"/>
                  </a:cubicBezTo>
                  <a:cubicBezTo>
                    <a:pt x="7802" y="1733"/>
                    <a:pt x="10047" y="1343"/>
                    <a:pt x="10047" y="872"/>
                  </a:cubicBezTo>
                  <a:cubicBezTo>
                    <a:pt x="10047" y="390"/>
                    <a:pt x="7802" y="0"/>
                    <a:pt x="5023"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0"/>
            <p:cNvSpPr/>
            <p:nvPr/>
          </p:nvSpPr>
          <p:spPr>
            <a:xfrm>
              <a:off x="8275043" y="3433067"/>
              <a:ext cx="554792" cy="56263"/>
            </a:xfrm>
            <a:custGeom>
              <a:rect b="b" l="l" r="r" t="t"/>
              <a:pathLst>
                <a:path extrusionOk="0" h="811" w="7997">
                  <a:moveTo>
                    <a:pt x="3998" y="0"/>
                  </a:moveTo>
                  <a:cubicBezTo>
                    <a:pt x="1794" y="0"/>
                    <a:pt x="0" y="185"/>
                    <a:pt x="0" y="410"/>
                  </a:cubicBezTo>
                  <a:cubicBezTo>
                    <a:pt x="0" y="626"/>
                    <a:pt x="1794" y="810"/>
                    <a:pt x="3998" y="810"/>
                  </a:cubicBezTo>
                  <a:cubicBezTo>
                    <a:pt x="6203" y="810"/>
                    <a:pt x="7997" y="626"/>
                    <a:pt x="7997" y="410"/>
                  </a:cubicBezTo>
                  <a:cubicBezTo>
                    <a:pt x="7997" y="185"/>
                    <a:pt x="6203" y="0"/>
                    <a:pt x="3998"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0"/>
            <p:cNvSpPr/>
            <p:nvPr/>
          </p:nvSpPr>
          <p:spPr>
            <a:xfrm>
              <a:off x="8275043" y="3433067"/>
              <a:ext cx="554792" cy="36353"/>
            </a:xfrm>
            <a:custGeom>
              <a:rect b="b" l="l" r="r" t="t"/>
              <a:pathLst>
                <a:path extrusionOk="0" h="524" w="7997">
                  <a:moveTo>
                    <a:pt x="3998" y="0"/>
                  </a:moveTo>
                  <a:cubicBezTo>
                    <a:pt x="1794" y="0"/>
                    <a:pt x="0" y="185"/>
                    <a:pt x="0" y="410"/>
                  </a:cubicBezTo>
                  <a:cubicBezTo>
                    <a:pt x="0" y="451"/>
                    <a:pt x="62" y="482"/>
                    <a:pt x="175" y="523"/>
                  </a:cubicBezTo>
                  <a:cubicBezTo>
                    <a:pt x="677" y="359"/>
                    <a:pt x="2194" y="236"/>
                    <a:pt x="3998" y="236"/>
                  </a:cubicBezTo>
                  <a:cubicBezTo>
                    <a:pt x="5803" y="236"/>
                    <a:pt x="7330" y="359"/>
                    <a:pt x="7822" y="523"/>
                  </a:cubicBezTo>
                  <a:cubicBezTo>
                    <a:pt x="7935" y="482"/>
                    <a:pt x="7997" y="451"/>
                    <a:pt x="7997" y="410"/>
                  </a:cubicBezTo>
                  <a:cubicBezTo>
                    <a:pt x="7997" y="185"/>
                    <a:pt x="6203" y="0"/>
                    <a:pt x="3998"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0"/>
            <p:cNvSpPr/>
            <p:nvPr/>
          </p:nvSpPr>
          <p:spPr>
            <a:xfrm>
              <a:off x="8233070" y="3346278"/>
              <a:ext cx="697774" cy="156510"/>
            </a:xfrm>
            <a:custGeom>
              <a:rect b="b" l="l" r="r" t="t"/>
              <a:pathLst>
                <a:path extrusionOk="0" h="2256" w="10058">
                  <a:moveTo>
                    <a:pt x="1" y="1"/>
                  </a:moveTo>
                  <a:lnTo>
                    <a:pt x="1" y="1385"/>
                  </a:lnTo>
                  <a:cubicBezTo>
                    <a:pt x="1" y="1866"/>
                    <a:pt x="2246" y="2256"/>
                    <a:pt x="5024" y="2256"/>
                  </a:cubicBezTo>
                  <a:cubicBezTo>
                    <a:pt x="7802" y="2256"/>
                    <a:pt x="10057" y="1866"/>
                    <a:pt x="10057" y="1385"/>
                  </a:cubicBezTo>
                  <a:lnTo>
                    <a:pt x="10057" y="1"/>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40"/>
            <p:cNvSpPr/>
            <p:nvPr/>
          </p:nvSpPr>
          <p:spPr>
            <a:xfrm>
              <a:off x="8233070" y="3284394"/>
              <a:ext cx="697774" cy="120296"/>
            </a:xfrm>
            <a:custGeom>
              <a:rect b="b" l="l" r="r" t="t"/>
              <a:pathLst>
                <a:path extrusionOk="0" h="1734" w="10058">
                  <a:moveTo>
                    <a:pt x="5024" y="1"/>
                  </a:moveTo>
                  <a:cubicBezTo>
                    <a:pt x="2246" y="1"/>
                    <a:pt x="1" y="380"/>
                    <a:pt x="1" y="872"/>
                  </a:cubicBezTo>
                  <a:cubicBezTo>
                    <a:pt x="1" y="1354"/>
                    <a:pt x="2246" y="1733"/>
                    <a:pt x="5024" y="1733"/>
                  </a:cubicBezTo>
                  <a:cubicBezTo>
                    <a:pt x="7802" y="1733"/>
                    <a:pt x="10057" y="1344"/>
                    <a:pt x="10057" y="872"/>
                  </a:cubicBezTo>
                  <a:cubicBezTo>
                    <a:pt x="10057" y="390"/>
                    <a:pt x="7802" y="1"/>
                    <a:pt x="5024"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40"/>
            <p:cNvSpPr/>
            <p:nvPr/>
          </p:nvSpPr>
          <p:spPr>
            <a:xfrm>
              <a:off x="8304181" y="3309994"/>
              <a:ext cx="554792" cy="56263"/>
            </a:xfrm>
            <a:custGeom>
              <a:rect b="b" l="l" r="r" t="t"/>
              <a:pathLst>
                <a:path extrusionOk="0" h="811" w="7997">
                  <a:moveTo>
                    <a:pt x="3999" y="1"/>
                  </a:moveTo>
                  <a:cubicBezTo>
                    <a:pt x="1795" y="1"/>
                    <a:pt x="1" y="185"/>
                    <a:pt x="1" y="411"/>
                  </a:cubicBezTo>
                  <a:cubicBezTo>
                    <a:pt x="1" y="626"/>
                    <a:pt x="1795" y="811"/>
                    <a:pt x="3999" y="811"/>
                  </a:cubicBezTo>
                  <a:cubicBezTo>
                    <a:pt x="6203" y="811"/>
                    <a:pt x="7997" y="626"/>
                    <a:pt x="7997" y="411"/>
                  </a:cubicBezTo>
                  <a:cubicBezTo>
                    <a:pt x="7997" y="185"/>
                    <a:pt x="6203" y="1"/>
                    <a:pt x="3999"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40"/>
            <p:cNvSpPr/>
            <p:nvPr/>
          </p:nvSpPr>
          <p:spPr>
            <a:xfrm>
              <a:off x="8304181" y="3309994"/>
              <a:ext cx="554792" cy="36353"/>
            </a:xfrm>
            <a:custGeom>
              <a:rect b="b" l="l" r="r" t="t"/>
              <a:pathLst>
                <a:path extrusionOk="0" h="524" w="7997">
                  <a:moveTo>
                    <a:pt x="3999" y="1"/>
                  </a:moveTo>
                  <a:cubicBezTo>
                    <a:pt x="1795" y="1"/>
                    <a:pt x="1" y="185"/>
                    <a:pt x="1" y="411"/>
                  </a:cubicBezTo>
                  <a:cubicBezTo>
                    <a:pt x="1" y="452"/>
                    <a:pt x="62" y="483"/>
                    <a:pt x="175" y="524"/>
                  </a:cubicBezTo>
                  <a:cubicBezTo>
                    <a:pt x="677" y="360"/>
                    <a:pt x="2194" y="237"/>
                    <a:pt x="3999" y="237"/>
                  </a:cubicBezTo>
                  <a:cubicBezTo>
                    <a:pt x="5803" y="237"/>
                    <a:pt x="7330" y="360"/>
                    <a:pt x="7823" y="524"/>
                  </a:cubicBezTo>
                  <a:cubicBezTo>
                    <a:pt x="7935" y="483"/>
                    <a:pt x="7997" y="452"/>
                    <a:pt x="7997" y="411"/>
                  </a:cubicBezTo>
                  <a:cubicBezTo>
                    <a:pt x="7997" y="185"/>
                    <a:pt x="6203" y="1"/>
                    <a:pt x="399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40"/>
            <p:cNvSpPr/>
            <p:nvPr/>
          </p:nvSpPr>
          <p:spPr>
            <a:xfrm>
              <a:off x="8207471" y="3226119"/>
              <a:ext cx="697774" cy="156510"/>
            </a:xfrm>
            <a:custGeom>
              <a:rect b="b" l="l" r="r" t="t"/>
              <a:pathLst>
                <a:path extrusionOk="0" h="2256" w="10058">
                  <a:moveTo>
                    <a:pt x="0" y="0"/>
                  </a:moveTo>
                  <a:lnTo>
                    <a:pt x="0" y="1384"/>
                  </a:lnTo>
                  <a:cubicBezTo>
                    <a:pt x="0" y="1866"/>
                    <a:pt x="2256" y="2255"/>
                    <a:pt x="5034" y="2255"/>
                  </a:cubicBezTo>
                  <a:cubicBezTo>
                    <a:pt x="7812" y="2255"/>
                    <a:pt x="10057" y="1866"/>
                    <a:pt x="10057" y="1384"/>
                  </a:cubicBezTo>
                  <a:lnTo>
                    <a:pt x="10057"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40"/>
            <p:cNvSpPr/>
            <p:nvPr/>
          </p:nvSpPr>
          <p:spPr>
            <a:xfrm>
              <a:off x="8207471" y="3164236"/>
              <a:ext cx="697774" cy="120227"/>
            </a:xfrm>
            <a:custGeom>
              <a:rect b="b" l="l" r="r" t="t"/>
              <a:pathLst>
                <a:path extrusionOk="0" h="1733" w="10058">
                  <a:moveTo>
                    <a:pt x="5034" y="0"/>
                  </a:moveTo>
                  <a:cubicBezTo>
                    <a:pt x="2256" y="0"/>
                    <a:pt x="0" y="380"/>
                    <a:pt x="0" y="861"/>
                  </a:cubicBezTo>
                  <a:cubicBezTo>
                    <a:pt x="0" y="1343"/>
                    <a:pt x="2256" y="1733"/>
                    <a:pt x="5034" y="1733"/>
                  </a:cubicBezTo>
                  <a:cubicBezTo>
                    <a:pt x="7812" y="1733"/>
                    <a:pt x="10057" y="1343"/>
                    <a:pt x="10057" y="861"/>
                  </a:cubicBezTo>
                  <a:cubicBezTo>
                    <a:pt x="10057" y="380"/>
                    <a:pt x="7812" y="0"/>
                    <a:pt x="5034"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40"/>
            <p:cNvSpPr/>
            <p:nvPr/>
          </p:nvSpPr>
          <p:spPr>
            <a:xfrm>
              <a:off x="8279275" y="3189835"/>
              <a:ext cx="554861" cy="56263"/>
            </a:xfrm>
            <a:custGeom>
              <a:rect b="b" l="l" r="r" t="t"/>
              <a:pathLst>
                <a:path extrusionOk="0" h="811" w="7998">
                  <a:moveTo>
                    <a:pt x="3999" y="0"/>
                  </a:moveTo>
                  <a:cubicBezTo>
                    <a:pt x="1795" y="0"/>
                    <a:pt x="1" y="175"/>
                    <a:pt x="1" y="400"/>
                  </a:cubicBezTo>
                  <a:cubicBezTo>
                    <a:pt x="1" y="626"/>
                    <a:pt x="1795" y="810"/>
                    <a:pt x="3999" y="810"/>
                  </a:cubicBezTo>
                  <a:cubicBezTo>
                    <a:pt x="6203" y="810"/>
                    <a:pt x="7997" y="626"/>
                    <a:pt x="7997" y="400"/>
                  </a:cubicBezTo>
                  <a:cubicBezTo>
                    <a:pt x="7997" y="175"/>
                    <a:pt x="6203" y="0"/>
                    <a:pt x="3999" y="0"/>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40"/>
            <p:cNvSpPr/>
            <p:nvPr/>
          </p:nvSpPr>
          <p:spPr>
            <a:xfrm>
              <a:off x="8279275" y="3189835"/>
              <a:ext cx="554861" cy="36353"/>
            </a:xfrm>
            <a:custGeom>
              <a:rect b="b" l="l" r="r" t="t"/>
              <a:pathLst>
                <a:path extrusionOk="0" h="524" w="7998">
                  <a:moveTo>
                    <a:pt x="3999" y="0"/>
                  </a:moveTo>
                  <a:cubicBezTo>
                    <a:pt x="1795" y="0"/>
                    <a:pt x="1" y="185"/>
                    <a:pt x="1" y="410"/>
                  </a:cubicBezTo>
                  <a:cubicBezTo>
                    <a:pt x="1" y="441"/>
                    <a:pt x="62" y="482"/>
                    <a:pt x="175" y="523"/>
                  </a:cubicBezTo>
                  <a:cubicBezTo>
                    <a:pt x="667" y="359"/>
                    <a:pt x="2195" y="236"/>
                    <a:pt x="3999" y="236"/>
                  </a:cubicBezTo>
                  <a:cubicBezTo>
                    <a:pt x="5803" y="236"/>
                    <a:pt x="7331" y="359"/>
                    <a:pt x="7823" y="523"/>
                  </a:cubicBezTo>
                  <a:cubicBezTo>
                    <a:pt x="7936" y="482"/>
                    <a:pt x="7997" y="451"/>
                    <a:pt x="7997" y="410"/>
                  </a:cubicBezTo>
                  <a:cubicBezTo>
                    <a:pt x="7997" y="185"/>
                    <a:pt x="6203" y="0"/>
                    <a:pt x="399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0"/>
            <p:cNvSpPr/>
            <p:nvPr/>
          </p:nvSpPr>
          <p:spPr>
            <a:xfrm>
              <a:off x="8237372" y="3113036"/>
              <a:ext cx="697704" cy="156510"/>
            </a:xfrm>
            <a:custGeom>
              <a:rect b="b" l="l" r="r" t="t"/>
              <a:pathLst>
                <a:path extrusionOk="0" h="2256" w="10057">
                  <a:moveTo>
                    <a:pt x="0" y="0"/>
                  </a:moveTo>
                  <a:lnTo>
                    <a:pt x="0" y="1384"/>
                  </a:lnTo>
                  <a:cubicBezTo>
                    <a:pt x="0" y="1866"/>
                    <a:pt x="2245" y="2255"/>
                    <a:pt x="5023" y="2255"/>
                  </a:cubicBezTo>
                  <a:cubicBezTo>
                    <a:pt x="7801" y="2255"/>
                    <a:pt x="10057" y="1876"/>
                    <a:pt x="10057" y="1384"/>
                  </a:cubicBezTo>
                  <a:lnTo>
                    <a:pt x="10057"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0"/>
            <p:cNvSpPr/>
            <p:nvPr/>
          </p:nvSpPr>
          <p:spPr>
            <a:xfrm>
              <a:off x="8237372" y="3051153"/>
              <a:ext cx="697704" cy="120921"/>
            </a:xfrm>
            <a:custGeom>
              <a:rect b="b" l="l" r="r" t="t"/>
              <a:pathLst>
                <a:path extrusionOk="0" h="1743" w="10057">
                  <a:moveTo>
                    <a:pt x="5023" y="0"/>
                  </a:moveTo>
                  <a:cubicBezTo>
                    <a:pt x="2245" y="0"/>
                    <a:pt x="0" y="390"/>
                    <a:pt x="0" y="872"/>
                  </a:cubicBezTo>
                  <a:cubicBezTo>
                    <a:pt x="0" y="1353"/>
                    <a:pt x="2245" y="1743"/>
                    <a:pt x="5023" y="1743"/>
                  </a:cubicBezTo>
                  <a:cubicBezTo>
                    <a:pt x="7801" y="1743"/>
                    <a:pt x="10057" y="1353"/>
                    <a:pt x="10057" y="872"/>
                  </a:cubicBezTo>
                  <a:cubicBezTo>
                    <a:pt x="10057" y="390"/>
                    <a:pt x="7801" y="0"/>
                    <a:pt x="5023"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0"/>
            <p:cNvSpPr/>
            <p:nvPr/>
          </p:nvSpPr>
          <p:spPr>
            <a:xfrm>
              <a:off x="8309176" y="3077447"/>
              <a:ext cx="554792" cy="55569"/>
            </a:xfrm>
            <a:custGeom>
              <a:rect b="b" l="l" r="r" t="t"/>
              <a:pathLst>
                <a:path extrusionOk="0" h="801" w="7997">
                  <a:moveTo>
                    <a:pt x="3999" y="1"/>
                  </a:moveTo>
                  <a:cubicBezTo>
                    <a:pt x="1794" y="1"/>
                    <a:pt x="0" y="175"/>
                    <a:pt x="0" y="400"/>
                  </a:cubicBezTo>
                  <a:cubicBezTo>
                    <a:pt x="0" y="616"/>
                    <a:pt x="1794" y="800"/>
                    <a:pt x="3999" y="800"/>
                  </a:cubicBezTo>
                  <a:cubicBezTo>
                    <a:pt x="6203" y="800"/>
                    <a:pt x="7997" y="626"/>
                    <a:pt x="7997" y="400"/>
                  </a:cubicBezTo>
                  <a:cubicBezTo>
                    <a:pt x="7997" y="175"/>
                    <a:pt x="6203" y="1"/>
                    <a:pt x="3999"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40"/>
            <p:cNvSpPr/>
            <p:nvPr/>
          </p:nvSpPr>
          <p:spPr>
            <a:xfrm>
              <a:off x="8308482" y="3077447"/>
              <a:ext cx="554792" cy="35659"/>
            </a:xfrm>
            <a:custGeom>
              <a:rect b="b" l="l" r="r" t="t"/>
              <a:pathLst>
                <a:path extrusionOk="0" h="514" w="7997">
                  <a:moveTo>
                    <a:pt x="3998" y="1"/>
                  </a:moveTo>
                  <a:cubicBezTo>
                    <a:pt x="1794" y="1"/>
                    <a:pt x="0" y="175"/>
                    <a:pt x="0" y="400"/>
                  </a:cubicBezTo>
                  <a:cubicBezTo>
                    <a:pt x="0" y="441"/>
                    <a:pt x="62" y="482"/>
                    <a:pt x="174" y="513"/>
                  </a:cubicBezTo>
                  <a:cubicBezTo>
                    <a:pt x="677" y="349"/>
                    <a:pt x="2194" y="226"/>
                    <a:pt x="3998" y="226"/>
                  </a:cubicBezTo>
                  <a:cubicBezTo>
                    <a:pt x="5803" y="226"/>
                    <a:pt x="7330" y="349"/>
                    <a:pt x="7822" y="513"/>
                  </a:cubicBezTo>
                  <a:cubicBezTo>
                    <a:pt x="7935" y="482"/>
                    <a:pt x="7996" y="441"/>
                    <a:pt x="7996" y="400"/>
                  </a:cubicBezTo>
                  <a:cubicBezTo>
                    <a:pt x="7996" y="175"/>
                    <a:pt x="6202" y="1"/>
                    <a:pt x="3998"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40"/>
            <p:cNvSpPr/>
            <p:nvPr/>
          </p:nvSpPr>
          <p:spPr>
            <a:xfrm>
              <a:off x="8203169" y="2985732"/>
              <a:ext cx="698468" cy="159493"/>
            </a:xfrm>
            <a:custGeom>
              <a:rect b="b" l="l" r="r" t="t"/>
              <a:pathLst>
                <a:path extrusionOk="0" h="2299" w="10068">
                  <a:moveTo>
                    <a:pt x="10058" y="0"/>
                  </a:moveTo>
                  <a:lnTo>
                    <a:pt x="1" y="92"/>
                  </a:lnTo>
                  <a:lnTo>
                    <a:pt x="11" y="1476"/>
                  </a:lnTo>
                  <a:cubicBezTo>
                    <a:pt x="11" y="1939"/>
                    <a:pt x="2103" y="2298"/>
                    <a:pt x="4723" y="2298"/>
                  </a:cubicBezTo>
                  <a:cubicBezTo>
                    <a:pt x="4830" y="2298"/>
                    <a:pt x="4937" y="2298"/>
                    <a:pt x="5045" y="2296"/>
                  </a:cubicBezTo>
                  <a:cubicBezTo>
                    <a:pt x="7823" y="2266"/>
                    <a:pt x="10068" y="1856"/>
                    <a:pt x="10068" y="1384"/>
                  </a:cubicBezTo>
                  <a:lnTo>
                    <a:pt x="10058"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40"/>
            <p:cNvSpPr/>
            <p:nvPr/>
          </p:nvSpPr>
          <p:spPr>
            <a:xfrm>
              <a:off x="8202475" y="2926554"/>
              <a:ext cx="698468" cy="121129"/>
            </a:xfrm>
            <a:custGeom>
              <a:rect b="b" l="l" r="r" t="t"/>
              <a:pathLst>
                <a:path extrusionOk="0" h="1746" w="10068">
                  <a:moveTo>
                    <a:pt x="5348" y="0"/>
                  </a:moveTo>
                  <a:cubicBezTo>
                    <a:pt x="5244" y="0"/>
                    <a:pt x="5140" y="1"/>
                    <a:pt x="5034" y="2"/>
                  </a:cubicBezTo>
                  <a:cubicBezTo>
                    <a:pt x="2256" y="33"/>
                    <a:pt x="1" y="433"/>
                    <a:pt x="11" y="915"/>
                  </a:cubicBezTo>
                  <a:cubicBezTo>
                    <a:pt x="11" y="1384"/>
                    <a:pt x="2148" y="1746"/>
                    <a:pt x="4824" y="1746"/>
                  </a:cubicBezTo>
                  <a:cubicBezTo>
                    <a:pt x="4897" y="1746"/>
                    <a:pt x="4971" y="1746"/>
                    <a:pt x="5044" y="1745"/>
                  </a:cubicBezTo>
                  <a:cubicBezTo>
                    <a:pt x="7823" y="1714"/>
                    <a:pt x="10068" y="1304"/>
                    <a:pt x="10068" y="822"/>
                  </a:cubicBezTo>
                  <a:cubicBezTo>
                    <a:pt x="10058" y="369"/>
                    <a:pt x="7971" y="0"/>
                    <a:pt x="5348"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40"/>
            <p:cNvSpPr/>
            <p:nvPr/>
          </p:nvSpPr>
          <p:spPr>
            <a:xfrm>
              <a:off x="8274349" y="2952154"/>
              <a:ext cx="554792" cy="56471"/>
            </a:xfrm>
            <a:custGeom>
              <a:rect b="b" l="l" r="r" t="t"/>
              <a:pathLst>
                <a:path extrusionOk="0" h="814" w="7997">
                  <a:moveTo>
                    <a:pt x="4368" y="1"/>
                  </a:moveTo>
                  <a:cubicBezTo>
                    <a:pt x="4246" y="1"/>
                    <a:pt x="4123" y="1"/>
                    <a:pt x="3998" y="2"/>
                  </a:cubicBezTo>
                  <a:cubicBezTo>
                    <a:pt x="1784" y="33"/>
                    <a:pt x="0" y="228"/>
                    <a:pt x="0" y="443"/>
                  </a:cubicBezTo>
                  <a:cubicBezTo>
                    <a:pt x="10" y="656"/>
                    <a:pt x="1598" y="814"/>
                    <a:pt x="3637" y="814"/>
                  </a:cubicBezTo>
                  <a:cubicBezTo>
                    <a:pt x="3759" y="814"/>
                    <a:pt x="3883" y="813"/>
                    <a:pt x="4008" y="812"/>
                  </a:cubicBezTo>
                  <a:cubicBezTo>
                    <a:pt x="6213" y="792"/>
                    <a:pt x="7996" y="597"/>
                    <a:pt x="7996" y="371"/>
                  </a:cubicBezTo>
                  <a:cubicBezTo>
                    <a:pt x="7996" y="159"/>
                    <a:pt x="6400" y="1"/>
                    <a:pt x="4368"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40"/>
            <p:cNvSpPr/>
            <p:nvPr/>
          </p:nvSpPr>
          <p:spPr>
            <a:xfrm>
              <a:off x="8274349" y="2952223"/>
              <a:ext cx="554792" cy="39266"/>
            </a:xfrm>
            <a:custGeom>
              <a:rect b="b" l="l" r="r" t="t"/>
              <a:pathLst>
                <a:path extrusionOk="0" h="566" w="7997">
                  <a:moveTo>
                    <a:pt x="4205" y="1"/>
                  </a:moveTo>
                  <a:cubicBezTo>
                    <a:pt x="4137" y="1"/>
                    <a:pt x="4068" y="1"/>
                    <a:pt x="3998" y="1"/>
                  </a:cubicBezTo>
                  <a:cubicBezTo>
                    <a:pt x="1794" y="22"/>
                    <a:pt x="0" y="227"/>
                    <a:pt x="0" y="442"/>
                  </a:cubicBezTo>
                  <a:cubicBezTo>
                    <a:pt x="0" y="493"/>
                    <a:pt x="62" y="524"/>
                    <a:pt x="174" y="565"/>
                  </a:cubicBezTo>
                  <a:cubicBezTo>
                    <a:pt x="677" y="391"/>
                    <a:pt x="2194" y="258"/>
                    <a:pt x="3998" y="237"/>
                  </a:cubicBezTo>
                  <a:cubicBezTo>
                    <a:pt x="4081" y="237"/>
                    <a:pt x="4163" y="236"/>
                    <a:pt x="4245" y="236"/>
                  </a:cubicBezTo>
                  <a:cubicBezTo>
                    <a:pt x="5941" y="236"/>
                    <a:pt x="7353" y="337"/>
                    <a:pt x="7822" y="493"/>
                  </a:cubicBezTo>
                  <a:cubicBezTo>
                    <a:pt x="7935" y="452"/>
                    <a:pt x="7996" y="411"/>
                    <a:pt x="7996" y="370"/>
                  </a:cubicBezTo>
                  <a:cubicBezTo>
                    <a:pt x="7996" y="152"/>
                    <a:pt x="6314" y="1"/>
                    <a:pt x="4205"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40"/>
            <p:cNvSpPr/>
            <p:nvPr/>
          </p:nvSpPr>
          <p:spPr>
            <a:xfrm>
              <a:off x="8237372" y="2876187"/>
              <a:ext cx="698398" cy="159493"/>
            </a:xfrm>
            <a:custGeom>
              <a:rect b="b" l="l" r="r" t="t"/>
              <a:pathLst>
                <a:path extrusionOk="0" h="2299" w="10067">
                  <a:moveTo>
                    <a:pt x="10057" y="0"/>
                  </a:moveTo>
                  <a:lnTo>
                    <a:pt x="0" y="93"/>
                  </a:lnTo>
                  <a:lnTo>
                    <a:pt x="10" y="1477"/>
                  </a:lnTo>
                  <a:cubicBezTo>
                    <a:pt x="10" y="1940"/>
                    <a:pt x="2093" y="2298"/>
                    <a:pt x="4721" y="2298"/>
                  </a:cubicBezTo>
                  <a:cubicBezTo>
                    <a:pt x="4828" y="2298"/>
                    <a:pt x="4935" y="2298"/>
                    <a:pt x="5044" y="2297"/>
                  </a:cubicBezTo>
                  <a:cubicBezTo>
                    <a:pt x="7822" y="2276"/>
                    <a:pt x="10067" y="1866"/>
                    <a:pt x="10067" y="1384"/>
                  </a:cubicBezTo>
                  <a:lnTo>
                    <a:pt x="10057" y="0"/>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40"/>
            <p:cNvSpPr/>
            <p:nvPr/>
          </p:nvSpPr>
          <p:spPr>
            <a:xfrm>
              <a:off x="8236608" y="2817079"/>
              <a:ext cx="698468" cy="121129"/>
            </a:xfrm>
            <a:custGeom>
              <a:rect b="b" l="l" r="r" t="t"/>
              <a:pathLst>
                <a:path extrusionOk="0" h="1746" w="10068">
                  <a:moveTo>
                    <a:pt x="5250" y="1"/>
                  </a:moveTo>
                  <a:cubicBezTo>
                    <a:pt x="5175" y="1"/>
                    <a:pt x="5100" y="1"/>
                    <a:pt x="5024" y="2"/>
                  </a:cubicBezTo>
                  <a:cubicBezTo>
                    <a:pt x="2246" y="22"/>
                    <a:pt x="1" y="442"/>
                    <a:pt x="11" y="924"/>
                  </a:cubicBezTo>
                  <a:cubicBezTo>
                    <a:pt x="11" y="1383"/>
                    <a:pt x="2148" y="1745"/>
                    <a:pt x="4824" y="1745"/>
                  </a:cubicBezTo>
                  <a:cubicBezTo>
                    <a:pt x="4897" y="1745"/>
                    <a:pt x="4971" y="1745"/>
                    <a:pt x="5045" y="1744"/>
                  </a:cubicBezTo>
                  <a:cubicBezTo>
                    <a:pt x="7823" y="1713"/>
                    <a:pt x="10068" y="1303"/>
                    <a:pt x="10068" y="822"/>
                  </a:cubicBezTo>
                  <a:cubicBezTo>
                    <a:pt x="10068" y="353"/>
                    <a:pt x="7924" y="1"/>
                    <a:pt x="5250" y="1"/>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0"/>
            <p:cNvSpPr/>
            <p:nvPr/>
          </p:nvSpPr>
          <p:spPr>
            <a:xfrm>
              <a:off x="8309176" y="2843303"/>
              <a:ext cx="554792" cy="55847"/>
            </a:xfrm>
            <a:custGeom>
              <a:rect b="b" l="l" r="r" t="t"/>
              <a:pathLst>
                <a:path extrusionOk="0" h="805" w="7997">
                  <a:moveTo>
                    <a:pt x="4381" y="1"/>
                  </a:moveTo>
                  <a:cubicBezTo>
                    <a:pt x="4252" y="1"/>
                    <a:pt x="4121" y="2"/>
                    <a:pt x="3988" y="3"/>
                  </a:cubicBezTo>
                  <a:cubicBezTo>
                    <a:pt x="1784" y="23"/>
                    <a:pt x="0" y="218"/>
                    <a:pt x="0" y="444"/>
                  </a:cubicBezTo>
                  <a:cubicBezTo>
                    <a:pt x="0" y="647"/>
                    <a:pt x="1597" y="804"/>
                    <a:pt x="3628" y="804"/>
                  </a:cubicBezTo>
                  <a:cubicBezTo>
                    <a:pt x="3750" y="804"/>
                    <a:pt x="3874" y="804"/>
                    <a:pt x="3999" y="802"/>
                  </a:cubicBezTo>
                  <a:cubicBezTo>
                    <a:pt x="6203" y="782"/>
                    <a:pt x="7997" y="587"/>
                    <a:pt x="7997" y="362"/>
                  </a:cubicBezTo>
                  <a:cubicBezTo>
                    <a:pt x="7987" y="150"/>
                    <a:pt x="6410" y="1"/>
                    <a:pt x="4381"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0"/>
            <p:cNvSpPr/>
            <p:nvPr/>
          </p:nvSpPr>
          <p:spPr>
            <a:xfrm>
              <a:off x="8308482" y="2843303"/>
              <a:ext cx="554792" cy="38642"/>
            </a:xfrm>
            <a:custGeom>
              <a:rect b="b" l="l" r="r" t="t"/>
              <a:pathLst>
                <a:path extrusionOk="0" h="557" w="7997">
                  <a:moveTo>
                    <a:pt x="4389" y="1"/>
                  </a:moveTo>
                  <a:cubicBezTo>
                    <a:pt x="4261" y="1"/>
                    <a:pt x="4130" y="2"/>
                    <a:pt x="3998" y="3"/>
                  </a:cubicBezTo>
                  <a:cubicBezTo>
                    <a:pt x="1794" y="13"/>
                    <a:pt x="0" y="218"/>
                    <a:pt x="0" y="444"/>
                  </a:cubicBezTo>
                  <a:cubicBezTo>
                    <a:pt x="0" y="485"/>
                    <a:pt x="62" y="526"/>
                    <a:pt x="174" y="556"/>
                  </a:cubicBezTo>
                  <a:cubicBezTo>
                    <a:pt x="667" y="382"/>
                    <a:pt x="2194" y="249"/>
                    <a:pt x="3998" y="239"/>
                  </a:cubicBezTo>
                  <a:cubicBezTo>
                    <a:pt x="4152" y="237"/>
                    <a:pt x="4304" y="236"/>
                    <a:pt x="4453" y="236"/>
                  </a:cubicBezTo>
                  <a:cubicBezTo>
                    <a:pt x="6055" y="236"/>
                    <a:pt x="7372" y="335"/>
                    <a:pt x="7822" y="485"/>
                  </a:cubicBezTo>
                  <a:cubicBezTo>
                    <a:pt x="7935" y="444"/>
                    <a:pt x="7996" y="403"/>
                    <a:pt x="7996" y="362"/>
                  </a:cubicBezTo>
                  <a:cubicBezTo>
                    <a:pt x="7996" y="150"/>
                    <a:pt x="6411" y="1"/>
                    <a:pt x="438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40"/>
            <p:cNvSpPr/>
            <p:nvPr/>
          </p:nvSpPr>
          <p:spPr>
            <a:xfrm>
              <a:off x="8237372" y="2758804"/>
              <a:ext cx="698398" cy="159493"/>
            </a:xfrm>
            <a:custGeom>
              <a:rect b="b" l="l" r="r" t="t"/>
              <a:pathLst>
                <a:path extrusionOk="0" h="2299" w="10067">
                  <a:moveTo>
                    <a:pt x="10057" y="1"/>
                  </a:moveTo>
                  <a:lnTo>
                    <a:pt x="0" y="93"/>
                  </a:lnTo>
                  <a:lnTo>
                    <a:pt x="10" y="1477"/>
                  </a:lnTo>
                  <a:cubicBezTo>
                    <a:pt x="10" y="1940"/>
                    <a:pt x="2093" y="2299"/>
                    <a:pt x="4721" y="2299"/>
                  </a:cubicBezTo>
                  <a:cubicBezTo>
                    <a:pt x="4828" y="2299"/>
                    <a:pt x="4935" y="2298"/>
                    <a:pt x="5044" y="2297"/>
                  </a:cubicBezTo>
                  <a:cubicBezTo>
                    <a:pt x="7822" y="2277"/>
                    <a:pt x="10067" y="1867"/>
                    <a:pt x="10067" y="1385"/>
                  </a:cubicBezTo>
                  <a:lnTo>
                    <a:pt x="10057" y="1"/>
                  </a:lnTo>
                  <a:close/>
                </a:path>
              </a:pathLst>
            </a:custGeom>
            <a:solidFill>
              <a:srgbClr val="FFA00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40"/>
            <p:cNvSpPr/>
            <p:nvPr/>
          </p:nvSpPr>
          <p:spPr>
            <a:xfrm>
              <a:off x="8236608" y="2699765"/>
              <a:ext cx="698468" cy="121059"/>
            </a:xfrm>
            <a:custGeom>
              <a:rect b="b" l="l" r="r" t="t"/>
              <a:pathLst>
                <a:path extrusionOk="0" h="1745" w="10068">
                  <a:moveTo>
                    <a:pt x="5244" y="0"/>
                  </a:moveTo>
                  <a:cubicBezTo>
                    <a:pt x="5171" y="0"/>
                    <a:pt x="5098" y="0"/>
                    <a:pt x="5024" y="1"/>
                  </a:cubicBezTo>
                  <a:cubicBezTo>
                    <a:pt x="2246" y="22"/>
                    <a:pt x="1" y="442"/>
                    <a:pt x="11" y="924"/>
                  </a:cubicBezTo>
                  <a:cubicBezTo>
                    <a:pt x="11" y="1383"/>
                    <a:pt x="2148" y="1745"/>
                    <a:pt x="4824" y="1745"/>
                  </a:cubicBezTo>
                  <a:cubicBezTo>
                    <a:pt x="4897" y="1745"/>
                    <a:pt x="4971" y="1744"/>
                    <a:pt x="5045" y="1744"/>
                  </a:cubicBezTo>
                  <a:cubicBezTo>
                    <a:pt x="7823" y="1713"/>
                    <a:pt x="10068" y="1303"/>
                    <a:pt x="10068" y="821"/>
                  </a:cubicBezTo>
                  <a:cubicBezTo>
                    <a:pt x="10068" y="362"/>
                    <a:pt x="7921" y="0"/>
                    <a:pt x="5244" y="0"/>
                  </a:cubicBezTo>
                  <a:close/>
                </a:path>
              </a:pathLst>
            </a:custGeom>
            <a:solidFill>
              <a:srgbClr val="FAC61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40"/>
            <p:cNvSpPr/>
            <p:nvPr/>
          </p:nvSpPr>
          <p:spPr>
            <a:xfrm>
              <a:off x="8309176" y="2725989"/>
              <a:ext cx="554792" cy="55916"/>
            </a:xfrm>
            <a:custGeom>
              <a:rect b="b" l="l" r="r" t="t"/>
              <a:pathLst>
                <a:path extrusionOk="0" h="806" w="7997">
                  <a:moveTo>
                    <a:pt x="4361" y="1"/>
                  </a:moveTo>
                  <a:cubicBezTo>
                    <a:pt x="4238" y="1"/>
                    <a:pt x="4114" y="1"/>
                    <a:pt x="3988" y="2"/>
                  </a:cubicBezTo>
                  <a:cubicBezTo>
                    <a:pt x="1784" y="23"/>
                    <a:pt x="0" y="218"/>
                    <a:pt x="0" y="443"/>
                  </a:cubicBezTo>
                  <a:cubicBezTo>
                    <a:pt x="0" y="642"/>
                    <a:pt x="1527" y="805"/>
                    <a:pt x="3495" y="805"/>
                  </a:cubicBezTo>
                  <a:cubicBezTo>
                    <a:pt x="3660" y="805"/>
                    <a:pt x="3828" y="804"/>
                    <a:pt x="3999" y="802"/>
                  </a:cubicBezTo>
                  <a:cubicBezTo>
                    <a:pt x="6203" y="781"/>
                    <a:pt x="7997" y="587"/>
                    <a:pt x="7997" y="361"/>
                  </a:cubicBezTo>
                  <a:cubicBezTo>
                    <a:pt x="7987" y="158"/>
                    <a:pt x="6399" y="1"/>
                    <a:pt x="4361" y="1"/>
                  </a:cubicBezTo>
                  <a:close/>
                </a:path>
              </a:pathLst>
            </a:custGeom>
            <a:solidFill>
              <a:srgbClr val="FD9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40"/>
            <p:cNvSpPr/>
            <p:nvPr/>
          </p:nvSpPr>
          <p:spPr>
            <a:xfrm>
              <a:off x="8308482" y="2725989"/>
              <a:ext cx="554792" cy="38572"/>
            </a:xfrm>
            <a:custGeom>
              <a:rect b="b" l="l" r="r" t="t"/>
              <a:pathLst>
                <a:path extrusionOk="0" h="556" w="7997">
                  <a:moveTo>
                    <a:pt x="4369" y="1"/>
                  </a:moveTo>
                  <a:cubicBezTo>
                    <a:pt x="4247" y="1"/>
                    <a:pt x="4123" y="1"/>
                    <a:pt x="3998" y="2"/>
                  </a:cubicBezTo>
                  <a:cubicBezTo>
                    <a:pt x="1794" y="23"/>
                    <a:pt x="0" y="218"/>
                    <a:pt x="0" y="443"/>
                  </a:cubicBezTo>
                  <a:cubicBezTo>
                    <a:pt x="0" y="484"/>
                    <a:pt x="62" y="525"/>
                    <a:pt x="174" y="556"/>
                  </a:cubicBezTo>
                  <a:cubicBezTo>
                    <a:pt x="667" y="392"/>
                    <a:pt x="2194" y="248"/>
                    <a:pt x="3998" y="238"/>
                  </a:cubicBezTo>
                  <a:cubicBezTo>
                    <a:pt x="4152" y="236"/>
                    <a:pt x="4304" y="236"/>
                    <a:pt x="4453" y="236"/>
                  </a:cubicBezTo>
                  <a:cubicBezTo>
                    <a:pt x="6055" y="236"/>
                    <a:pt x="7372" y="334"/>
                    <a:pt x="7822" y="484"/>
                  </a:cubicBezTo>
                  <a:cubicBezTo>
                    <a:pt x="7935" y="443"/>
                    <a:pt x="7996" y="402"/>
                    <a:pt x="7996" y="361"/>
                  </a:cubicBezTo>
                  <a:cubicBezTo>
                    <a:pt x="7996" y="158"/>
                    <a:pt x="6400" y="1"/>
                    <a:pt x="436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40"/>
            <p:cNvSpPr/>
            <p:nvPr/>
          </p:nvSpPr>
          <p:spPr>
            <a:xfrm>
              <a:off x="7925111" y="3790768"/>
              <a:ext cx="699924" cy="164349"/>
            </a:xfrm>
            <a:custGeom>
              <a:rect b="b" l="l" r="r" t="t"/>
              <a:pathLst>
                <a:path extrusionOk="0" h="2369" w="10089">
                  <a:moveTo>
                    <a:pt x="1" y="1"/>
                  </a:moveTo>
                  <a:lnTo>
                    <a:pt x="1" y="1456"/>
                  </a:lnTo>
                  <a:cubicBezTo>
                    <a:pt x="1" y="1959"/>
                    <a:pt x="2256" y="2369"/>
                    <a:pt x="5044" y="2369"/>
                  </a:cubicBezTo>
                  <a:cubicBezTo>
                    <a:pt x="7833" y="2369"/>
                    <a:pt x="10088" y="1959"/>
                    <a:pt x="10088" y="1456"/>
                  </a:cubicBezTo>
                  <a:lnTo>
                    <a:pt x="10088" y="1"/>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40"/>
            <p:cNvSpPr/>
            <p:nvPr/>
          </p:nvSpPr>
          <p:spPr>
            <a:xfrm>
              <a:off x="8600763" y="3748796"/>
              <a:ext cx="16442" cy="231227"/>
            </a:xfrm>
            <a:custGeom>
              <a:rect b="b" l="l" r="r" t="t"/>
              <a:pathLst>
                <a:path extrusionOk="0" h="3333" w="237">
                  <a:moveTo>
                    <a:pt x="1" y="1"/>
                  </a:moveTo>
                  <a:lnTo>
                    <a:pt x="1"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40"/>
            <p:cNvSpPr/>
            <p:nvPr/>
          </p:nvSpPr>
          <p:spPr>
            <a:xfrm>
              <a:off x="8558096" y="3748796"/>
              <a:ext cx="16442" cy="231227"/>
            </a:xfrm>
            <a:custGeom>
              <a:rect b="b" l="l" r="r" t="t"/>
              <a:pathLst>
                <a:path extrusionOk="0" h="3333" w="237">
                  <a:moveTo>
                    <a:pt x="0" y="1"/>
                  </a:moveTo>
                  <a:lnTo>
                    <a:pt x="0"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40"/>
            <p:cNvSpPr/>
            <p:nvPr/>
          </p:nvSpPr>
          <p:spPr>
            <a:xfrm>
              <a:off x="8509048" y="3748796"/>
              <a:ext cx="16373" cy="231227"/>
            </a:xfrm>
            <a:custGeom>
              <a:rect b="b" l="l" r="r" t="t"/>
              <a:pathLst>
                <a:path extrusionOk="0" h="3333" w="236">
                  <a:moveTo>
                    <a:pt x="0" y="1"/>
                  </a:moveTo>
                  <a:lnTo>
                    <a:pt x="0"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40"/>
            <p:cNvSpPr/>
            <p:nvPr/>
          </p:nvSpPr>
          <p:spPr>
            <a:xfrm>
              <a:off x="8447858" y="3748796"/>
              <a:ext cx="16442" cy="231227"/>
            </a:xfrm>
            <a:custGeom>
              <a:rect b="b" l="l" r="r" t="t"/>
              <a:pathLst>
                <a:path extrusionOk="0" h="3333" w="237">
                  <a:moveTo>
                    <a:pt x="0" y="1"/>
                  </a:moveTo>
                  <a:lnTo>
                    <a:pt x="0"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40"/>
            <p:cNvSpPr/>
            <p:nvPr/>
          </p:nvSpPr>
          <p:spPr>
            <a:xfrm>
              <a:off x="8380286" y="3748796"/>
              <a:ext cx="16442" cy="231227"/>
            </a:xfrm>
            <a:custGeom>
              <a:rect b="b" l="l" r="r" t="t"/>
              <a:pathLst>
                <a:path extrusionOk="0" h="3333" w="237">
                  <a:moveTo>
                    <a:pt x="1" y="1"/>
                  </a:moveTo>
                  <a:lnTo>
                    <a:pt x="1"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40"/>
            <p:cNvSpPr/>
            <p:nvPr/>
          </p:nvSpPr>
          <p:spPr>
            <a:xfrm>
              <a:off x="8307025" y="3748796"/>
              <a:ext cx="16442" cy="231227"/>
            </a:xfrm>
            <a:custGeom>
              <a:rect b="b" l="l" r="r" t="t"/>
              <a:pathLst>
                <a:path extrusionOk="0" h="3333" w="237">
                  <a:moveTo>
                    <a:pt x="1" y="1"/>
                  </a:moveTo>
                  <a:lnTo>
                    <a:pt x="1" y="3333"/>
                  </a:lnTo>
                  <a:lnTo>
                    <a:pt x="236" y="3333"/>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40"/>
            <p:cNvSpPr/>
            <p:nvPr/>
          </p:nvSpPr>
          <p:spPr>
            <a:xfrm>
              <a:off x="7925111" y="3726040"/>
              <a:ext cx="699924" cy="125985"/>
            </a:xfrm>
            <a:custGeom>
              <a:rect b="b" l="l" r="r" t="t"/>
              <a:pathLst>
                <a:path extrusionOk="0" h="1816" w="10089">
                  <a:moveTo>
                    <a:pt x="5044" y="1"/>
                  </a:moveTo>
                  <a:cubicBezTo>
                    <a:pt x="2256" y="1"/>
                    <a:pt x="1" y="411"/>
                    <a:pt x="1" y="913"/>
                  </a:cubicBezTo>
                  <a:cubicBezTo>
                    <a:pt x="1" y="1416"/>
                    <a:pt x="2256" y="1815"/>
                    <a:pt x="5044" y="1815"/>
                  </a:cubicBezTo>
                  <a:cubicBezTo>
                    <a:pt x="7833" y="1815"/>
                    <a:pt x="10088" y="1416"/>
                    <a:pt x="10088" y="913"/>
                  </a:cubicBezTo>
                  <a:cubicBezTo>
                    <a:pt x="10088" y="401"/>
                    <a:pt x="7833" y="1"/>
                    <a:pt x="5044"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40"/>
            <p:cNvSpPr/>
            <p:nvPr/>
          </p:nvSpPr>
          <p:spPr>
            <a:xfrm>
              <a:off x="7996984" y="3753097"/>
              <a:ext cx="556179" cy="58414"/>
            </a:xfrm>
            <a:custGeom>
              <a:rect b="b" l="l" r="r" t="t"/>
              <a:pathLst>
                <a:path extrusionOk="0" h="842" w="8017">
                  <a:moveTo>
                    <a:pt x="4008" y="0"/>
                  </a:moveTo>
                  <a:cubicBezTo>
                    <a:pt x="1794" y="0"/>
                    <a:pt x="0" y="185"/>
                    <a:pt x="0" y="421"/>
                  </a:cubicBezTo>
                  <a:cubicBezTo>
                    <a:pt x="0" y="657"/>
                    <a:pt x="1794" y="841"/>
                    <a:pt x="4008" y="841"/>
                  </a:cubicBezTo>
                  <a:cubicBezTo>
                    <a:pt x="6223" y="841"/>
                    <a:pt x="8017" y="657"/>
                    <a:pt x="8017" y="421"/>
                  </a:cubicBezTo>
                  <a:cubicBezTo>
                    <a:pt x="8017" y="185"/>
                    <a:pt x="6223" y="0"/>
                    <a:pt x="4008"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40"/>
            <p:cNvSpPr/>
            <p:nvPr/>
          </p:nvSpPr>
          <p:spPr>
            <a:xfrm>
              <a:off x="7996984" y="3752403"/>
              <a:ext cx="556179" cy="38434"/>
            </a:xfrm>
            <a:custGeom>
              <a:rect b="b" l="l" r="r" t="t"/>
              <a:pathLst>
                <a:path extrusionOk="0" h="554" w="8017">
                  <a:moveTo>
                    <a:pt x="4008" y="0"/>
                  </a:moveTo>
                  <a:cubicBezTo>
                    <a:pt x="1794" y="0"/>
                    <a:pt x="0" y="195"/>
                    <a:pt x="0" y="431"/>
                  </a:cubicBezTo>
                  <a:cubicBezTo>
                    <a:pt x="0" y="472"/>
                    <a:pt x="62" y="513"/>
                    <a:pt x="174" y="554"/>
                  </a:cubicBezTo>
                  <a:cubicBezTo>
                    <a:pt x="677" y="379"/>
                    <a:pt x="2204" y="256"/>
                    <a:pt x="4008" y="256"/>
                  </a:cubicBezTo>
                  <a:cubicBezTo>
                    <a:pt x="5823" y="256"/>
                    <a:pt x="7340" y="379"/>
                    <a:pt x="7842" y="554"/>
                  </a:cubicBezTo>
                  <a:cubicBezTo>
                    <a:pt x="7955" y="513"/>
                    <a:pt x="8017" y="472"/>
                    <a:pt x="8017" y="431"/>
                  </a:cubicBezTo>
                  <a:cubicBezTo>
                    <a:pt x="8017" y="195"/>
                    <a:pt x="6223" y="0"/>
                    <a:pt x="4008"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40"/>
            <p:cNvSpPr/>
            <p:nvPr/>
          </p:nvSpPr>
          <p:spPr>
            <a:xfrm>
              <a:off x="7883138" y="3658468"/>
              <a:ext cx="699924" cy="164419"/>
            </a:xfrm>
            <a:custGeom>
              <a:rect b="b" l="l" r="r" t="t"/>
              <a:pathLst>
                <a:path extrusionOk="0" h="2370" w="10089">
                  <a:moveTo>
                    <a:pt x="1" y="1"/>
                  </a:moveTo>
                  <a:lnTo>
                    <a:pt x="1" y="1457"/>
                  </a:lnTo>
                  <a:cubicBezTo>
                    <a:pt x="1" y="1959"/>
                    <a:pt x="2256" y="2369"/>
                    <a:pt x="5045" y="2369"/>
                  </a:cubicBezTo>
                  <a:cubicBezTo>
                    <a:pt x="7833" y="2369"/>
                    <a:pt x="10088" y="1959"/>
                    <a:pt x="10088" y="1457"/>
                  </a:cubicBezTo>
                  <a:lnTo>
                    <a:pt x="10088" y="1"/>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40"/>
            <p:cNvSpPr/>
            <p:nvPr/>
          </p:nvSpPr>
          <p:spPr>
            <a:xfrm>
              <a:off x="7890284" y="3616566"/>
              <a:ext cx="17136" cy="231157"/>
            </a:xfrm>
            <a:custGeom>
              <a:rect b="b" l="l" r="r" t="t"/>
              <a:pathLst>
                <a:path extrusionOk="0" h="3332" w="247">
                  <a:moveTo>
                    <a:pt x="0" y="0"/>
                  </a:moveTo>
                  <a:lnTo>
                    <a:pt x="0" y="3332"/>
                  </a:lnTo>
                  <a:lnTo>
                    <a:pt x="246" y="3332"/>
                  </a:lnTo>
                  <a:lnTo>
                    <a:pt x="24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40"/>
            <p:cNvSpPr/>
            <p:nvPr/>
          </p:nvSpPr>
          <p:spPr>
            <a:xfrm>
              <a:off x="7933644" y="3616566"/>
              <a:ext cx="16442" cy="231157"/>
            </a:xfrm>
            <a:custGeom>
              <a:rect b="b" l="l" r="r" t="t"/>
              <a:pathLst>
                <a:path extrusionOk="0" h="3332" w="237">
                  <a:moveTo>
                    <a:pt x="1" y="0"/>
                  </a:moveTo>
                  <a:lnTo>
                    <a:pt x="1" y="3332"/>
                  </a:lnTo>
                  <a:lnTo>
                    <a:pt x="236" y="333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40"/>
            <p:cNvSpPr/>
            <p:nvPr/>
          </p:nvSpPr>
          <p:spPr>
            <a:xfrm>
              <a:off x="7982762" y="3616566"/>
              <a:ext cx="16373" cy="231157"/>
            </a:xfrm>
            <a:custGeom>
              <a:rect b="b" l="l" r="r" t="t"/>
              <a:pathLst>
                <a:path extrusionOk="0" h="3332" w="236">
                  <a:moveTo>
                    <a:pt x="0" y="0"/>
                  </a:moveTo>
                  <a:lnTo>
                    <a:pt x="0" y="3332"/>
                  </a:lnTo>
                  <a:lnTo>
                    <a:pt x="236" y="333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40"/>
            <p:cNvSpPr/>
            <p:nvPr/>
          </p:nvSpPr>
          <p:spPr>
            <a:xfrm>
              <a:off x="8184715" y="3616566"/>
              <a:ext cx="16442" cy="231157"/>
            </a:xfrm>
            <a:custGeom>
              <a:rect b="b" l="l" r="r" t="t"/>
              <a:pathLst>
                <a:path extrusionOk="0" h="3332" w="237">
                  <a:moveTo>
                    <a:pt x="0" y="0"/>
                  </a:moveTo>
                  <a:lnTo>
                    <a:pt x="0" y="3332"/>
                  </a:lnTo>
                  <a:lnTo>
                    <a:pt x="236" y="333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40"/>
            <p:cNvSpPr/>
            <p:nvPr/>
          </p:nvSpPr>
          <p:spPr>
            <a:xfrm>
              <a:off x="8558790" y="3616566"/>
              <a:ext cx="16442" cy="231157"/>
            </a:xfrm>
            <a:custGeom>
              <a:rect b="b" l="l" r="r" t="t"/>
              <a:pathLst>
                <a:path extrusionOk="0" h="3332" w="237">
                  <a:moveTo>
                    <a:pt x="1" y="0"/>
                  </a:moveTo>
                  <a:lnTo>
                    <a:pt x="1" y="3332"/>
                  </a:lnTo>
                  <a:lnTo>
                    <a:pt x="236" y="333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40"/>
            <p:cNvSpPr/>
            <p:nvPr/>
          </p:nvSpPr>
          <p:spPr>
            <a:xfrm>
              <a:off x="8515430" y="3616566"/>
              <a:ext cx="16442" cy="231157"/>
            </a:xfrm>
            <a:custGeom>
              <a:rect b="b" l="l" r="r" t="t"/>
              <a:pathLst>
                <a:path extrusionOk="0" h="3332" w="237">
                  <a:moveTo>
                    <a:pt x="0" y="0"/>
                  </a:moveTo>
                  <a:lnTo>
                    <a:pt x="0" y="3332"/>
                  </a:lnTo>
                  <a:lnTo>
                    <a:pt x="236" y="333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40"/>
            <p:cNvSpPr/>
            <p:nvPr/>
          </p:nvSpPr>
          <p:spPr>
            <a:xfrm>
              <a:off x="8466381" y="3616566"/>
              <a:ext cx="17136" cy="231157"/>
            </a:xfrm>
            <a:custGeom>
              <a:rect b="b" l="l" r="r" t="t"/>
              <a:pathLst>
                <a:path extrusionOk="0" h="3332" w="247">
                  <a:moveTo>
                    <a:pt x="0" y="0"/>
                  </a:moveTo>
                  <a:lnTo>
                    <a:pt x="0" y="3332"/>
                  </a:lnTo>
                  <a:lnTo>
                    <a:pt x="246" y="3332"/>
                  </a:lnTo>
                  <a:lnTo>
                    <a:pt x="24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40"/>
            <p:cNvSpPr/>
            <p:nvPr/>
          </p:nvSpPr>
          <p:spPr>
            <a:xfrm>
              <a:off x="8405192" y="3616566"/>
              <a:ext cx="17136" cy="231157"/>
            </a:xfrm>
            <a:custGeom>
              <a:rect b="b" l="l" r="r" t="t"/>
              <a:pathLst>
                <a:path extrusionOk="0" h="3332" w="247">
                  <a:moveTo>
                    <a:pt x="0" y="0"/>
                  </a:moveTo>
                  <a:lnTo>
                    <a:pt x="0" y="3332"/>
                  </a:lnTo>
                  <a:lnTo>
                    <a:pt x="246" y="3332"/>
                  </a:lnTo>
                  <a:lnTo>
                    <a:pt x="24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40"/>
            <p:cNvSpPr/>
            <p:nvPr/>
          </p:nvSpPr>
          <p:spPr>
            <a:xfrm>
              <a:off x="8338313" y="3616566"/>
              <a:ext cx="16442" cy="231157"/>
            </a:xfrm>
            <a:custGeom>
              <a:rect b="b" l="l" r="r" t="t"/>
              <a:pathLst>
                <a:path extrusionOk="0" h="3332" w="237">
                  <a:moveTo>
                    <a:pt x="1" y="0"/>
                  </a:moveTo>
                  <a:lnTo>
                    <a:pt x="1" y="3332"/>
                  </a:lnTo>
                  <a:lnTo>
                    <a:pt x="237" y="3332"/>
                  </a:lnTo>
                  <a:lnTo>
                    <a:pt x="237"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40"/>
            <p:cNvSpPr/>
            <p:nvPr/>
          </p:nvSpPr>
          <p:spPr>
            <a:xfrm>
              <a:off x="8265053" y="3616566"/>
              <a:ext cx="16442" cy="231157"/>
            </a:xfrm>
            <a:custGeom>
              <a:rect b="b" l="l" r="r" t="t"/>
              <a:pathLst>
                <a:path extrusionOk="0" h="3332" w="237">
                  <a:moveTo>
                    <a:pt x="1" y="0"/>
                  </a:moveTo>
                  <a:lnTo>
                    <a:pt x="1" y="3332"/>
                  </a:lnTo>
                  <a:lnTo>
                    <a:pt x="237" y="3332"/>
                  </a:lnTo>
                  <a:lnTo>
                    <a:pt x="237"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40"/>
            <p:cNvSpPr/>
            <p:nvPr/>
          </p:nvSpPr>
          <p:spPr>
            <a:xfrm>
              <a:off x="7883138" y="3593810"/>
              <a:ext cx="699924" cy="125916"/>
            </a:xfrm>
            <a:custGeom>
              <a:rect b="b" l="l" r="r" t="t"/>
              <a:pathLst>
                <a:path extrusionOk="0" h="1815" w="10089">
                  <a:moveTo>
                    <a:pt x="5045" y="0"/>
                  </a:moveTo>
                  <a:cubicBezTo>
                    <a:pt x="2256" y="0"/>
                    <a:pt x="1" y="400"/>
                    <a:pt x="1" y="902"/>
                  </a:cubicBezTo>
                  <a:cubicBezTo>
                    <a:pt x="1" y="1415"/>
                    <a:pt x="2256" y="1815"/>
                    <a:pt x="5045" y="1815"/>
                  </a:cubicBezTo>
                  <a:cubicBezTo>
                    <a:pt x="7823" y="1815"/>
                    <a:pt x="10088" y="1415"/>
                    <a:pt x="10088" y="902"/>
                  </a:cubicBezTo>
                  <a:cubicBezTo>
                    <a:pt x="10088" y="400"/>
                    <a:pt x="7823" y="0"/>
                    <a:pt x="5045"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40"/>
            <p:cNvSpPr/>
            <p:nvPr/>
          </p:nvSpPr>
          <p:spPr>
            <a:xfrm>
              <a:off x="7955012" y="3620797"/>
              <a:ext cx="556179" cy="58414"/>
            </a:xfrm>
            <a:custGeom>
              <a:rect b="b" l="l" r="r" t="t"/>
              <a:pathLst>
                <a:path extrusionOk="0" h="842" w="8017">
                  <a:moveTo>
                    <a:pt x="4009" y="1"/>
                  </a:moveTo>
                  <a:cubicBezTo>
                    <a:pt x="1794" y="1"/>
                    <a:pt x="0" y="185"/>
                    <a:pt x="0" y="421"/>
                  </a:cubicBezTo>
                  <a:cubicBezTo>
                    <a:pt x="0" y="657"/>
                    <a:pt x="1794" y="841"/>
                    <a:pt x="4009" y="841"/>
                  </a:cubicBezTo>
                  <a:cubicBezTo>
                    <a:pt x="6223" y="841"/>
                    <a:pt x="8017" y="657"/>
                    <a:pt x="8017" y="421"/>
                  </a:cubicBezTo>
                  <a:cubicBezTo>
                    <a:pt x="8017" y="185"/>
                    <a:pt x="6223" y="1"/>
                    <a:pt x="4009"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40"/>
            <p:cNvSpPr/>
            <p:nvPr/>
          </p:nvSpPr>
          <p:spPr>
            <a:xfrm>
              <a:off x="7955012" y="3620104"/>
              <a:ext cx="556179" cy="38434"/>
            </a:xfrm>
            <a:custGeom>
              <a:rect b="b" l="l" r="r" t="t"/>
              <a:pathLst>
                <a:path extrusionOk="0" h="554" w="8017">
                  <a:moveTo>
                    <a:pt x="4009" y="0"/>
                  </a:moveTo>
                  <a:cubicBezTo>
                    <a:pt x="1794" y="0"/>
                    <a:pt x="0" y="195"/>
                    <a:pt x="0" y="431"/>
                  </a:cubicBezTo>
                  <a:cubicBezTo>
                    <a:pt x="0" y="472"/>
                    <a:pt x="62" y="513"/>
                    <a:pt x="174" y="554"/>
                  </a:cubicBezTo>
                  <a:cubicBezTo>
                    <a:pt x="667" y="380"/>
                    <a:pt x="2194" y="257"/>
                    <a:pt x="4009" y="257"/>
                  </a:cubicBezTo>
                  <a:cubicBezTo>
                    <a:pt x="5813" y="257"/>
                    <a:pt x="7340" y="380"/>
                    <a:pt x="7843" y="554"/>
                  </a:cubicBezTo>
                  <a:cubicBezTo>
                    <a:pt x="7955" y="513"/>
                    <a:pt x="8017" y="472"/>
                    <a:pt x="8017" y="431"/>
                  </a:cubicBezTo>
                  <a:cubicBezTo>
                    <a:pt x="8017" y="195"/>
                    <a:pt x="6223" y="0"/>
                    <a:pt x="400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40"/>
            <p:cNvSpPr/>
            <p:nvPr/>
          </p:nvSpPr>
          <p:spPr>
            <a:xfrm>
              <a:off x="7920115" y="3543998"/>
              <a:ext cx="699924" cy="164349"/>
            </a:xfrm>
            <a:custGeom>
              <a:rect b="b" l="l" r="r" t="t"/>
              <a:pathLst>
                <a:path extrusionOk="0" h="2369" w="10089">
                  <a:moveTo>
                    <a:pt x="1" y="0"/>
                  </a:moveTo>
                  <a:lnTo>
                    <a:pt x="1" y="1456"/>
                  </a:lnTo>
                  <a:cubicBezTo>
                    <a:pt x="1" y="1959"/>
                    <a:pt x="2256" y="2369"/>
                    <a:pt x="5045" y="2369"/>
                  </a:cubicBezTo>
                  <a:cubicBezTo>
                    <a:pt x="7833" y="2369"/>
                    <a:pt x="10088" y="1959"/>
                    <a:pt x="10088" y="1456"/>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40"/>
            <p:cNvSpPr/>
            <p:nvPr/>
          </p:nvSpPr>
          <p:spPr>
            <a:xfrm>
              <a:off x="7927955" y="3502026"/>
              <a:ext cx="16442" cy="231227"/>
            </a:xfrm>
            <a:custGeom>
              <a:rect b="b" l="l" r="r" t="t"/>
              <a:pathLst>
                <a:path extrusionOk="0" h="3333" w="237">
                  <a:moveTo>
                    <a:pt x="1" y="1"/>
                  </a:moveTo>
                  <a:lnTo>
                    <a:pt x="1" y="3332"/>
                  </a:lnTo>
                  <a:lnTo>
                    <a:pt x="236" y="333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40"/>
            <p:cNvSpPr/>
            <p:nvPr/>
          </p:nvSpPr>
          <p:spPr>
            <a:xfrm>
              <a:off x="7970621" y="3502026"/>
              <a:ext cx="16442" cy="231227"/>
            </a:xfrm>
            <a:custGeom>
              <a:rect b="b" l="l" r="r" t="t"/>
              <a:pathLst>
                <a:path extrusionOk="0" h="3333" w="237">
                  <a:moveTo>
                    <a:pt x="1" y="1"/>
                  </a:moveTo>
                  <a:lnTo>
                    <a:pt x="1" y="3332"/>
                  </a:lnTo>
                  <a:lnTo>
                    <a:pt x="237" y="333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40"/>
            <p:cNvSpPr/>
            <p:nvPr/>
          </p:nvSpPr>
          <p:spPr>
            <a:xfrm>
              <a:off x="8019739" y="3502026"/>
              <a:ext cx="16373" cy="231227"/>
            </a:xfrm>
            <a:custGeom>
              <a:rect b="b" l="l" r="r" t="t"/>
              <a:pathLst>
                <a:path extrusionOk="0" h="3333" w="236">
                  <a:moveTo>
                    <a:pt x="0" y="1"/>
                  </a:moveTo>
                  <a:lnTo>
                    <a:pt x="0" y="3332"/>
                  </a:lnTo>
                  <a:lnTo>
                    <a:pt x="236" y="333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40"/>
            <p:cNvSpPr/>
            <p:nvPr/>
          </p:nvSpPr>
          <p:spPr>
            <a:xfrm>
              <a:off x="8221693" y="3502026"/>
              <a:ext cx="16442" cy="231227"/>
            </a:xfrm>
            <a:custGeom>
              <a:rect b="b" l="l" r="r" t="t"/>
              <a:pathLst>
                <a:path extrusionOk="0" h="3333" w="237">
                  <a:moveTo>
                    <a:pt x="1" y="1"/>
                  </a:moveTo>
                  <a:lnTo>
                    <a:pt x="1" y="3332"/>
                  </a:lnTo>
                  <a:lnTo>
                    <a:pt x="236" y="333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40"/>
            <p:cNvSpPr/>
            <p:nvPr/>
          </p:nvSpPr>
          <p:spPr>
            <a:xfrm>
              <a:off x="8595768" y="3502026"/>
              <a:ext cx="16442" cy="231227"/>
            </a:xfrm>
            <a:custGeom>
              <a:rect b="b" l="l" r="r" t="t"/>
              <a:pathLst>
                <a:path extrusionOk="0" h="3333" w="237">
                  <a:moveTo>
                    <a:pt x="1" y="1"/>
                  </a:moveTo>
                  <a:lnTo>
                    <a:pt x="1" y="3332"/>
                  </a:lnTo>
                  <a:lnTo>
                    <a:pt x="237" y="333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40"/>
            <p:cNvSpPr/>
            <p:nvPr/>
          </p:nvSpPr>
          <p:spPr>
            <a:xfrm>
              <a:off x="8552408" y="3502026"/>
              <a:ext cx="17136" cy="231227"/>
            </a:xfrm>
            <a:custGeom>
              <a:rect b="b" l="l" r="r" t="t"/>
              <a:pathLst>
                <a:path extrusionOk="0" h="3333" w="247">
                  <a:moveTo>
                    <a:pt x="0" y="1"/>
                  </a:moveTo>
                  <a:lnTo>
                    <a:pt x="0" y="3332"/>
                  </a:lnTo>
                  <a:lnTo>
                    <a:pt x="246" y="3332"/>
                  </a:lnTo>
                  <a:lnTo>
                    <a:pt x="24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40"/>
            <p:cNvSpPr/>
            <p:nvPr/>
          </p:nvSpPr>
          <p:spPr>
            <a:xfrm>
              <a:off x="8504053" y="3502026"/>
              <a:ext cx="16442" cy="231227"/>
            </a:xfrm>
            <a:custGeom>
              <a:rect b="b" l="l" r="r" t="t"/>
              <a:pathLst>
                <a:path extrusionOk="0" h="3333" w="237">
                  <a:moveTo>
                    <a:pt x="0" y="1"/>
                  </a:moveTo>
                  <a:lnTo>
                    <a:pt x="0" y="3332"/>
                  </a:lnTo>
                  <a:lnTo>
                    <a:pt x="236" y="333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40"/>
            <p:cNvSpPr/>
            <p:nvPr/>
          </p:nvSpPr>
          <p:spPr>
            <a:xfrm>
              <a:off x="8442863" y="3502026"/>
              <a:ext cx="16442" cy="231227"/>
            </a:xfrm>
            <a:custGeom>
              <a:rect b="b" l="l" r="r" t="t"/>
              <a:pathLst>
                <a:path extrusionOk="0" h="3333" w="237">
                  <a:moveTo>
                    <a:pt x="1" y="1"/>
                  </a:moveTo>
                  <a:lnTo>
                    <a:pt x="1" y="3332"/>
                  </a:lnTo>
                  <a:lnTo>
                    <a:pt x="237" y="333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40"/>
            <p:cNvSpPr/>
            <p:nvPr/>
          </p:nvSpPr>
          <p:spPr>
            <a:xfrm>
              <a:off x="8375291" y="3502026"/>
              <a:ext cx="16442" cy="231227"/>
            </a:xfrm>
            <a:custGeom>
              <a:rect b="b" l="l" r="r" t="t"/>
              <a:pathLst>
                <a:path extrusionOk="0" h="3333" w="237">
                  <a:moveTo>
                    <a:pt x="1" y="1"/>
                  </a:moveTo>
                  <a:lnTo>
                    <a:pt x="1" y="3332"/>
                  </a:lnTo>
                  <a:lnTo>
                    <a:pt x="237" y="333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40"/>
            <p:cNvSpPr/>
            <p:nvPr/>
          </p:nvSpPr>
          <p:spPr>
            <a:xfrm>
              <a:off x="8302030" y="3502026"/>
              <a:ext cx="16442" cy="231227"/>
            </a:xfrm>
            <a:custGeom>
              <a:rect b="b" l="l" r="r" t="t"/>
              <a:pathLst>
                <a:path extrusionOk="0" h="3333" w="237">
                  <a:moveTo>
                    <a:pt x="1" y="1"/>
                  </a:moveTo>
                  <a:lnTo>
                    <a:pt x="1" y="3332"/>
                  </a:lnTo>
                  <a:lnTo>
                    <a:pt x="237" y="333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40"/>
            <p:cNvSpPr/>
            <p:nvPr/>
          </p:nvSpPr>
          <p:spPr>
            <a:xfrm>
              <a:off x="7920115" y="3479271"/>
              <a:ext cx="699924" cy="125985"/>
            </a:xfrm>
            <a:custGeom>
              <a:rect b="b" l="l" r="r" t="t"/>
              <a:pathLst>
                <a:path extrusionOk="0" h="1816" w="10089">
                  <a:moveTo>
                    <a:pt x="5045" y="1"/>
                  </a:moveTo>
                  <a:cubicBezTo>
                    <a:pt x="2256" y="1"/>
                    <a:pt x="1" y="400"/>
                    <a:pt x="1" y="913"/>
                  </a:cubicBezTo>
                  <a:cubicBezTo>
                    <a:pt x="1" y="1415"/>
                    <a:pt x="2256" y="1815"/>
                    <a:pt x="5045" y="1815"/>
                  </a:cubicBezTo>
                  <a:cubicBezTo>
                    <a:pt x="7833" y="1815"/>
                    <a:pt x="10088" y="1415"/>
                    <a:pt x="10088" y="913"/>
                  </a:cubicBezTo>
                  <a:cubicBezTo>
                    <a:pt x="10088" y="411"/>
                    <a:pt x="7833" y="1"/>
                    <a:pt x="5045"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40"/>
            <p:cNvSpPr/>
            <p:nvPr/>
          </p:nvSpPr>
          <p:spPr>
            <a:xfrm>
              <a:off x="7992683" y="3506327"/>
              <a:ext cx="555486" cy="58344"/>
            </a:xfrm>
            <a:custGeom>
              <a:rect b="b" l="l" r="r" t="t"/>
              <a:pathLst>
                <a:path extrusionOk="0" h="841" w="8007">
                  <a:moveTo>
                    <a:pt x="4009" y="0"/>
                  </a:moveTo>
                  <a:cubicBezTo>
                    <a:pt x="1795" y="0"/>
                    <a:pt x="1" y="185"/>
                    <a:pt x="1" y="420"/>
                  </a:cubicBezTo>
                  <a:cubicBezTo>
                    <a:pt x="1" y="656"/>
                    <a:pt x="1784" y="841"/>
                    <a:pt x="3999" y="841"/>
                  </a:cubicBezTo>
                  <a:cubicBezTo>
                    <a:pt x="6213" y="841"/>
                    <a:pt x="8007" y="656"/>
                    <a:pt x="8007" y="420"/>
                  </a:cubicBezTo>
                  <a:cubicBezTo>
                    <a:pt x="8007" y="19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40"/>
            <p:cNvSpPr/>
            <p:nvPr/>
          </p:nvSpPr>
          <p:spPr>
            <a:xfrm>
              <a:off x="7992683" y="3505564"/>
              <a:ext cx="555486" cy="38503"/>
            </a:xfrm>
            <a:custGeom>
              <a:rect b="b" l="l" r="r" t="t"/>
              <a:pathLst>
                <a:path extrusionOk="0" h="555" w="8007">
                  <a:moveTo>
                    <a:pt x="3999" y="1"/>
                  </a:moveTo>
                  <a:cubicBezTo>
                    <a:pt x="1784" y="1"/>
                    <a:pt x="1" y="206"/>
                    <a:pt x="1" y="431"/>
                  </a:cubicBezTo>
                  <a:cubicBezTo>
                    <a:pt x="1" y="472"/>
                    <a:pt x="52" y="513"/>
                    <a:pt x="165" y="554"/>
                  </a:cubicBezTo>
                  <a:cubicBezTo>
                    <a:pt x="657" y="380"/>
                    <a:pt x="2194" y="257"/>
                    <a:pt x="3999" y="257"/>
                  </a:cubicBezTo>
                  <a:cubicBezTo>
                    <a:pt x="5813" y="257"/>
                    <a:pt x="7330" y="380"/>
                    <a:pt x="7833" y="554"/>
                  </a:cubicBezTo>
                  <a:cubicBezTo>
                    <a:pt x="7945" y="513"/>
                    <a:pt x="8007" y="472"/>
                    <a:pt x="8007" y="431"/>
                  </a:cubicBezTo>
                  <a:cubicBezTo>
                    <a:pt x="8007" y="196"/>
                    <a:pt x="6213" y="1"/>
                    <a:pt x="399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40"/>
            <p:cNvSpPr/>
            <p:nvPr/>
          </p:nvSpPr>
          <p:spPr>
            <a:xfrm>
              <a:off x="7868222" y="3420232"/>
              <a:ext cx="699855" cy="163656"/>
            </a:xfrm>
            <a:custGeom>
              <a:rect b="b" l="l" r="r" t="t"/>
              <a:pathLst>
                <a:path extrusionOk="0" h="2359" w="10088">
                  <a:moveTo>
                    <a:pt x="1" y="1"/>
                  </a:moveTo>
                  <a:lnTo>
                    <a:pt x="1" y="1446"/>
                  </a:lnTo>
                  <a:cubicBezTo>
                    <a:pt x="1" y="1949"/>
                    <a:pt x="2256" y="2359"/>
                    <a:pt x="5044" y="2359"/>
                  </a:cubicBezTo>
                  <a:cubicBezTo>
                    <a:pt x="7822" y="2359"/>
                    <a:pt x="10088" y="1949"/>
                    <a:pt x="10088" y="1446"/>
                  </a:cubicBezTo>
                  <a:lnTo>
                    <a:pt x="10088" y="1"/>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40"/>
            <p:cNvSpPr/>
            <p:nvPr/>
          </p:nvSpPr>
          <p:spPr>
            <a:xfrm>
              <a:off x="7875368" y="337826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40"/>
            <p:cNvSpPr/>
            <p:nvPr/>
          </p:nvSpPr>
          <p:spPr>
            <a:xfrm>
              <a:off x="7918034" y="3378260"/>
              <a:ext cx="17136" cy="230533"/>
            </a:xfrm>
            <a:custGeom>
              <a:rect b="b" l="l" r="r" t="t"/>
              <a:pathLst>
                <a:path extrusionOk="0" h="3323" w="247">
                  <a:moveTo>
                    <a:pt x="0" y="1"/>
                  </a:moveTo>
                  <a:lnTo>
                    <a:pt x="0" y="3322"/>
                  </a:lnTo>
                  <a:lnTo>
                    <a:pt x="246" y="3322"/>
                  </a:lnTo>
                  <a:lnTo>
                    <a:pt x="24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40"/>
            <p:cNvSpPr/>
            <p:nvPr/>
          </p:nvSpPr>
          <p:spPr>
            <a:xfrm>
              <a:off x="7967083" y="3378260"/>
              <a:ext cx="17136" cy="230533"/>
            </a:xfrm>
            <a:custGeom>
              <a:rect b="b" l="l" r="r" t="t"/>
              <a:pathLst>
                <a:path extrusionOk="0" h="3323" w="247">
                  <a:moveTo>
                    <a:pt x="0" y="1"/>
                  </a:moveTo>
                  <a:lnTo>
                    <a:pt x="0" y="3322"/>
                  </a:lnTo>
                  <a:lnTo>
                    <a:pt x="247" y="3322"/>
                  </a:lnTo>
                  <a:lnTo>
                    <a:pt x="24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40"/>
            <p:cNvSpPr/>
            <p:nvPr/>
          </p:nvSpPr>
          <p:spPr>
            <a:xfrm>
              <a:off x="8543181" y="337826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40"/>
            <p:cNvSpPr/>
            <p:nvPr/>
          </p:nvSpPr>
          <p:spPr>
            <a:xfrm>
              <a:off x="8500514" y="337826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40"/>
            <p:cNvSpPr/>
            <p:nvPr/>
          </p:nvSpPr>
          <p:spPr>
            <a:xfrm>
              <a:off x="8451396" y="3378260"/>
              <a:ext cx="16442" cy="230533"/>
            </a:xfrm>
            <a:custGeom>
              <a:rect b="b" l="l" r="r" t="t"/>
              <a:pathLst>
                <a:path extrusionOk="0" h="3323" w="237">
                  <a:moveTo>
                    <a:pt x="1" y="1"/>
                  </a:moveTo>
                  <a:lnTo>
                    <a:pt x="1" y="3322"/>
                  </a:lnTo>
                  <a:lnTo>
                    <a:pt x="237" y="332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40"/>
            <p:cNvSpPr/>
            <p:nvPr/>
          </p:nvSpPr>
          <p:spPr>
            <a:xfrm>
              <a:off x="8390276" y="337826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40"/>
            <p:cNvSpPr/>
            <p:nvPr/>
          </p:nvSpPr>
          <p:spPr>
            <a:xfrm>
              <a:off x="8322704" y="337826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40"/>
            <p:cNvSpPr/>
            <p:nvPr/>
          </p:nvSpPr>
          <p:spPr>
            <a:xfrm>
              <a:off x="8249443" y="3378260"/>
              <a:ext cx="16442" cy="230533"/>
            </a:xfrm>
            <a:custGeom>
              <a:rect b="b" l="l" r="r" t="t"/>
              <a:pathLst>
                <a:path extrusionOk="0" h="3323" w="237">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40"/>
            <p:cNvSpPr/>
            <p:nvPr/>
          </p:nvSpPr>
          <p:spPr>
            <a:xfrm>
              <a:off x="7867529" y="3354811"/>
              <a:ext cx="699855" cy="126679"/>
            </a:xfrm>
            <a:custGeom>
              <a:rect b="b" l="l" r="r" t="t"/>
              <a:pathLst>
                <a:path extrusionOk="0" h="1826" w="10088">
                  <a:moveTo>
                    <a:pt x="5044" y="1"/>
                  </a:moveTo>
                  <a:cubicBezTo>
                    <a:pt x="2266" y="1"/>
                    <a:pt x="0" y="411"/>
                    <a:pt x="0" y="913"/>
                  </a:cubicBezTo>
                  <a:cubicBezTo>
                    <a:pt x="0" y="1415"/>
                    <a:pt x="2266" y="1825"/>
                    <a:pt x="5044" y="1825"/>
                  </a:cubicBezTo>
                  <a:cubicBezTo>
                    <a:pt x="7832" y="1825"/>
                    <a:pt x="10088" y="1415"/>
                    <a:pt x="10088" y="913"/>
                  </a:cubicBezTo>
                  <a:cubicBezTo>
                    <a:pt x="10088" y="411"/>
                    <a:pt x="7832" y="1"/>
                    <a:pt x="5044"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40"/>
            <p:cNvSpPr/>
            <p:nvPr/>
          </p:nvSpPr>
          <p:spPr>
            <a:xfrm>
              <a:off x="7939333" y="3381867"/>
              <a:ext cx="556249" cy="59107"/>
            </a:xfrm>
            <a:custGeom>
              <a:rect b="b" l="l" r="r" t="t"/>
              <a:pathLst>
                <a:path extrusionOk="0" h="852" w="8018">
                  <a:moveTo>
                    <a:pt x="4009" y="0"/>
                  </a:moveTo>
                  <a:cubicBezTo>
                    <a:pt x="1795" y="0"/>
                    <a:pt x="1" y="195"/>
                    <a:pt x="1" y="431"/>
                  </a:cubicBezTo>
                  <a:cubicBezTo>
                    <a:pt x="1" y="656"/>
                    <a:pt x="1795" y="851"/>
                    <a:pt x="4009" y="851"/>
                  </a:cubicBezTo>
                  <a:cubicBezTo>
                    <a:pt x="6223" y="851"/>
                    <a:pt x="8017" y="656"/>
                    <a:pt x="8017" y="431"/>
                  </a:cubicBezTo>
                  <a:cubicBezTo>
                    <a:pt x="8017" y="19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40"/>
            <p:cNvSpPr/>
            <p:nvPr/>
          </p:nvSpPr>
          <p:spPr>
            <a:xfrm>
              <a:off x="7939333" y="3381867"/>
              <a:ext cx="556249" cy="38434"/>
            </a:xfrm>
            <a:custGeom>
              <a:rect b="b" l="l" r="r" t="t"/>
              <a:pathLst>
                <a:path extrusionOk="0" h="554" w="8018">
                  <a:moveTo>
                    <a:pt x="4009" y="0"/>
                  </a:moveTo>
                  <a:cubicBezTo>
                    <a:pt x="1795" y="0"/>
                    <a:pt x="1" y="185"/>
                    <a:pt x="1" y="420"/>
                  </a:cubicBezTo>
                  <a:cubicBezTo>
                    <a:pt x="1" y="472"/>
                    <a:pt x="62" y="513"/>
                    <a:pt x="175" y="554"/>
                  </a:cubicBezTo>
                  <a:cubicBezTo>
                    <a:pt x="677" y="379"/>
                    <a:pt x="2205" y="246"/>
                    <a:pt x="4009" y="246"/>
                  </a:cubicBezTo>
                  <a:cubicBezTo>
                    <a:pt x="5824" y="246"/>
                    <a:pt x="7341" y="379"/>
                    <a:pt x="7853" y="554"/>
                  </a:cubicBezTo>
                  <a:cubicBezTo>
                    <a:pt x="7966" y="513"/>
                    <a:pt x="8017" y="472"/>
                    <a:pt x="8017" y="420"/>
                  </a:cubicBezTo>
                  <a:cubicBezTo>
                    <a:pt x="8017" y="185"/>
                    <a:pt x="6223" y="0"/>
                    <a:pt x="400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40"/>
            <p:cNvSpPr/>
            <p:nvPr/>
          </p:nvSpPr>
          <p:spPr>
            <a:xfrm>
              <a:off x="7893128" y="3297229"/>
              <a:ext cx="699855" cy="163656"/>
            </a:xfrm>
            <a:custGeom>
              <a:rect b="b" l="l" r="r" t="t"/>
              <a:pathLst>
                <a:path extrusionOk="0" h="2359" w="10088">
                  <a:moveTo>
                    <a:pt x="0" y="0"/>
                  </a:moveTo>
                  <a:lnTo>
                    <a:pt x="0" y="1456"/>
                  </a:lnTo>
                  <a:cubicBezTo>
                    <a:pt x="0" y="1958"/>
                    <a:pt x="2266" y="2358"/>
                    <a:pt x="5044" y="2358"/>
                  </a:cubicBezTo>
                  <a:cubicBezTo>
                    <a:pt x="7832" y="2358"/>
                    <a:pt x="10088" y="1958"/>
                    <a:pt x="10088" y="1456"/>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40"/>
            <p:cNvSpPr/>
            <p:nvPr/>
          </p:nvSpPr>
          <p:spPr>
            <a:xfrm>
              <a:off x="8568780" y="3255257"/>
              <a:ext cx="16442" cy="230464"/>
            </a:xfrm>
            <a:custGeom>
              <a:rect b="b" l="l" r="r" t="t"/>
              <a:pathLst>
                <a:path extrusionOk="0" h="3322" w="237">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40"/>
            <p:cNvSpPr/>
            <p:nvPr/>
          </p:nvSpPr>
          <p:spPr>
            <a:xfrm>
              <a:off x="8526114" y="3255257"/>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40"/>
            <p:cNvSpPr/>
            <p:nvPr/>
          </p:nvSpPr>
          <p:spPr>
            <a:xfrm>
              <a:off x="8476996" y="3255257"/>
              <a:ext cx="16442" cy="230464"/>
            </a:xfrm>
            <a:custGeom>
              <a:rect b="b" l="l" r="r" t="t"/>
              <a:pathLst>
                <a:path extrusionOk="0" h="3322" w="237">
                  <a:moveTo>
                    <a:pt x="1" y="0"/>
                  </a:moveTo>
                  <a:lnTo>
                    <a:pt x="1" y="3322"/>
                  </a:lnTo>
                  <a:lnTo>
                    <a:pt x="237" y="3322"/>
                  </a:lnTo>
                  <a:lnTo>
                    <a:pt x="237"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40"/>
            <p:cNvSpPr/>
            <p:nvPr/>
          </p:nvSpPr>
          <p:spPr>
            <a:xfrm>
              <a:off x="8415876" y="3255257"/>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40"/>
            <p:cNvSpPr/>
            <p:nvPr/>
          </p:nvSpPr>
          <p:spPr>
            <a:xfrm>
              <a:off x="8348304" y="3255257"/>
              <a:ext cx="16442" cy="230464"/>
            </a:xfrm>
            <a:custGeom>
              <a:rect b="b" l="l" r="r" t="t"/>
              <a:pathLst>
                <a:path extrusionOk="0" h="3322" w="237">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40"/>
            <p:cNvSpPr/>
            <p:nvPr/>
          </p:nvSpPr>
          <p:spPr>
            <a:xfrm>
              <a:off x="7893128" y="3231808"/>
              <a:ext cx="699855" cy="126609"/>
            </a:xfrm>
            <a:custGeom>
              <a:rect b="b" l="l" r="r" t="t"/>
              <a:pathLst>
                <a:path extrusionOk="0" h="1825" w="10088">
                  <a:moveTo>
                    <a:pt x="5044" y="0"/>
                  </a:moveTo>
                  <a:cubicBezTo>
                    <a:pt x="2256" y="0"/>
                    <a:pt x="0" y="410"/>
                    <a:pt x="0" y="912"/>
                  </a:cubicBezTo>
                  <a:cubicBezTo>
                    <a:pt x="0" y="1415"/>
                    <a:pt x="2256" y="1825"/>
                    <a:pt x="5044" y="1825"/>
                  </a:cubicBezTo>
                  <a:cubicBezTo>
                    <a:pt x="7832" y="1825"/>
                    <a:pt x="10088" y="1415"/>
                    <a:pt x="10088" y="912"/>
                  </a:cubicBezTo>
                  <a:cubicBezTo>
                    <a:pt x="10088" y="410"/>
                    <a:pt x="7832" y="0"/>
                    <a:pt x="5044"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40"/>
            <p:cNvSpPr/>
            <p:nvPr/>
          </p:nvSpPr>
          <p:spPr>
            <a:xfrm>
              <a:off x="7964932" y="3258795"/>
              <a:ext cx="556249" cy="59107"/>
            </a:xfrm>
            <a:custGeom>
              <a:rect b="b" l="l" r="r" t="t"/>
              <a:pathLst>
                <a:path extrusionOk="0" h="852" w="8018">
                  <a:moveTo>
                    <a:pt x="4009" y="1"/>
                  </a:moveTo>
                  <a:cubicBezTo>
                    <a:pt x="1795" y="1"/>
                    <a:pt x="1" y="195"/>
                    <a:pt x="1" y="431"/>
                  </a:cubicBezTo>
                  <a:cubicBezTo>
                    <a:pt x="1" y="657"/>
                    <a:pt x="1795" y="852"/>
                    <a:pt x="4009" y="852"/>
                  </a:cubicBezTo>
                  <a:cubicBezTo>
                    <a:pt x="6223" y="852"/>
                    <a:pt x="8017" y="657"/>
                    <a:pt x="8017" y="431"/>
                  </a:cubicBezTo>
                  <a:cubicBezTo>
                    <a:pt x="8017" y="195"/>
                    <a:pt x="6223" y="1"/>
                    <a:pt x="4009"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40"/>
            <p:cNvSpPr/>
            <p:nvPr/>
          </p:nvSpPr>
          <p:spPr>
            <a:xfrm>
              <a:off x="7964932" y="3258795"/>
              <a:ext cx="556249" cy="38503"/>
            </a:xfrm>
            <a:custGeom>
              <a:rect b="b" l="l" r="r" t="t"/>
              <a:pathLst>
                <a:path extrusionOk="0" h="555" w="8018">
                  <a:moveTo>
                    <a:pt x="4009" y="1"/>
                  </a:moveTo>
                  <a:cubicBezTo>
                    <a:pt x="1795" y="1"/>
                    <a:pt x="1" y="195"/>
                    <a:pt x="1" y="431"/>
                  </a:cubicBezTo>
                  <a:cubicBezTo>
                    <a:pt x="1" y="472"/>
                    <a:pt x="62" y="513"/>
                    <a:pt x="175" y="554"/>
                  </a:cubicBezTo>
                  <a:cubicBezTo>
                    <a:pt x="677" y="380"/>
                    <a:pt x="2205" y="257"/>
                    <a:pt x="4009" y="257"/>
                  </a:cubicBezTo>
                  <a:cubicBezTo>
                    <a:pt x="5824" y="257"/>
                    <a:pt x="7341" y="380"/>
                    <a:pt x="7853" y="554"/>
                  </a:cubicBezTo>
                  <a:cubicBezTo>
                    <a:pt x="7956" y="513"/>
                    <a:pt x="8017" y="472"/>
                    <a:pt x="8017" y="431"/>
                  </a:cubicBezTo>
                  <a:cubicBezTo>
                    <a:pt x="8017" y="195"/>
                    <a:pt x="6223" y="1"/>
                    <a:pt x="400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40"/>
            <p:cNvSpPr/>
            <p:nvPr/>
          </p:nvSpPr>
          <p:spPr>
            <a:xfrm>
              <a:off x="7853306" y="3182690"/>
              <a:ext cx="699855" cy="163656"/>
            </a:xfrm>
            <a:custGeom>
              <a:rect b="b" l="l" r="r" t="t"/>
              <a:pathLst>
                <a:path extrusionOk="0" h="2359" w="10088">
                  <a:moveTo>
                    <a:pt x="0" y="1"/>
                  </a:moveTo>
                  <a:lnTo>
                    <a:pt x="0" y="1446"/>
                  </a:lnTo>
                  <a:cubicBezTo>
                    <a:pt x="0" y="1949"/>
                    <a:pt x="2256" y="2359"/>
                    <a:pt x="5044" y="2359"/>
                  </a:cubicBezTo>
                  <a:cubicBezTo>
                    <a:pt x="7832" y="2359"/>
                    <a:pt x="10088" y="1949"/>
                    <a:pt x="10088" y="1446"/>
                  </a:cubicBezTo>
                  <a:lnTo>
                    <a:pt x="10088" y="1"/>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40"/>
            <p:cNvSpPr/>
            <p:nvPr/>
          </p:nvSpPr>
          <p:spPr>
            <a:xfrm>
              <a:off x="7853306" y="3117268"/>
              <a:ext cx="699855" cy="126679"/>
            </a:xfrm>
            <a:custGeom>
              <a:rect b="b" l="l" r="r" t="t"/>
              <a:pathLst>
                <a:path extrusionOk="0" h="1826" w="10088">
                  <a:moveTo>
                    <a:pt x="5044" y="1"/>
                  </a:moveTo>
                  <a:cubicBezTo>
                    <a:pt x="2256" y="1"/>
                    <a:pt x="0" y="411"/>
                    <a:pt x="0" y="913"/>
                  </a:cubicBezTo>
                  <a:cubicBezTo>
                    <a:pt x="0" y="1415"/>
                    <a:pt x="2256" y="1825"/>
                    <a:pt x="5044" y="1825"/>
                  </a:cubicBezTo>
                  <a:cubicBezTo>
                    <a:pt x="7832" y="1825"/>
                    <a:pt x="10088" y="1415"/>
                    <a:pt x="10088" y="913"/>
                  </a:cubicBezTo>
                  <a:cubicBezTo>
                    <a:pt x="10088" y="421"/>
                    <a:pt x="7832" y="1"/>
                    <a:pt x="5044"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40"/>
            <p:cNvSpPr/>
            <p:nvPr/>
          </p:nvSpPr>
          <p:spPr>
            <a:xfrm>
              <a:off x="7925111" y="3145019"/>
              <a:ext cx="556249" cy="58414"/>
            </a:xfrm>
            <a:custGeom>
              <a:rect b="b" l="l" r="r" t="t"/>
              <a:pathLst>
                <a:path extrusionOk="0" h="842" w="8018">
                  <a:moveTo>
                    <a:pt x="4009" y="0"/>
                  </a:moveTo>
                  <a:cubicBezTo>
                    <a:pt x="1795" y="0"/>
                    <a:pt x="1" y="185"/>
                    <a:pt x="1" y="421"/>
                  </a:cubicBezTo>
                  <a:cubicBezTo>
                    <a:pt x="1" y="657"/>
                    <a:pt x="1795" y="841"/>
                    <a:pt x="4009" y="841"/>
                  </a:cubicBezTo>
                  <a:cubicBezTo>
                    <a:pt x="6223" y="841"/>
                    <a:pt x="8017" y="657"/>
                    <a:pt x="8017" y="421"/>
                  </a:cubicBezTo>
                  <a:cubicBezTo>
                    <a:pt x="8017" y="18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40"/>
            <p:cNvSpPr/>
            <p:nvPr/>
          </p:nvSpPr>
          <p:spPr>
            <a:xfrm>
              <a:off x="7925111" y="3144325"/>
              <a:ext cx="556249" cy="38434"/>
            </a:xfrm>
            <a:custGeom>
              <a:rect b="b" l="l" r="r" t="t"/>
              <a:pathLst>
                <a:path extrusionOk="0" h="554" w="8018">
                  <a:moveTo>
                    <a:pt x="4009" y="0"/>
                  </a:moveTo>
                  <a:cubicBezTo>
                    <a:pt x="1795" y="0"/>
                    <a:pt x="1" y="185"/>
                    <a:pt x="1" y="420"/>
                  </a:cubicBezTo>
                  <a:cubicBezTo>
                    <a:pt x="1" y="472"/>
                    <a:pt x="62" y="513"/>
                    <a:pt x="175" y="554"/>
                  </a:cubicBezTo>
                  <a:cubicBezTo>
                    <a:pt x="667" y="379"/>
                    <a:pt x="2205" y="256"/>
                    <a:pt x="4009" y="256"/>
                  </a:cubicBezTo>
                  <a:cubicBezTo>
                    <a:pt x="5813" y="256"/>
                    <a:pt x="7341" y="379"/>
                    <a:pt x="7843" y="554"/>
                  </a:cubicBezTo>
                  <a:cubicBezTo>
                    <a:pt x="7956" y="513"/>
                    <a:pt x="8017" y="472"/>
                    <a:pt x="8017" y="420"/>
                  </a:cubicBezTo>
                  <a:cubicBezTo>
                    <a:pt x="8017" y="185"/>
                    <a:pt x="6223" y="0"/>
                    <a:pt x="400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40"/>
            <p:cNvSpPr/>
            <p:nvPr/>
          </p:nvSpPr>
          <p:spPr>
            <a:xfrm>
              <a:off x="7887439" y="3068220"/>
              <a:ext cx="699855" cy="163656"/>
            </a:xfrm>
            <a:custGeom>
              <a:rect b="b" l="l" r="r" t="t"/>
              <a:pathLst>
                <a:path extrusionOk="0" h="2359" w="10088">
                  <a:moveTo>
                    <a:pt x="0" y="0"/>
                  </a:moveTo>
                  <a:lnTo>
                    <a:pt x="0" y="1446"/>
                  </a:lnTo>
                  <a:cubicBezTo>
                    <a:pt x="0" y="1948"/>
                    <a:pt x="2256" y="2358"/>
                    <a:pt x="5044" y="2358"/>
                  </a:cubicBezTo>
                  <a:cubicBezTo>
                    <a:pt x="7822" y="2358"/>
                    <a:pt x="10088" y="1948"/>
                    <a:pt x="10088" y="1446"/>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40"/>
            <p:cNvSpPr/>
            <p:nvPr/>
          </p:nvSpPr>
          <p:spPr>
            <a:xfrm>
              <a:off x="7887439" y="3002798"/>
              <a:ext cx="699855" cy="126609"/>
            </a:xfrm>
            <a:custGeom>
              <a:rect b="b" l="l" r="r" t="t"/>
              <a:pathLst>
                <a:path extrusionOk="0" h="1825" w="10088">
                  <a:moveTo>
                    <a:pt x="5044" y="0"/>
                  </a:moveTo>
                  <a:cubicBezTo>
                    <a:pt x="2256" y="0"/>
                    <a:pt x="0" y="410"/>
                    <a:pt x="0" y="913"/>
                  </a:cubicBezTo>
                  <a:cubicBezTo>
                    <a:pt x="0" y="1415"/>
                    <a:pt x="2256" y="1825"/>
                    <a:pt x="5044" y="1825"/>
                  </a:cubicBezTo>
                  <a:cubicBezTo>
                    <a:pt x="7832" y="1825"/>
                    <a:pt x="10088" y="1415"/>
                    <a:pt x="10088" y="913"/>
                  </a:cubicBezTo>
                  <a:cubicBezTo>
                    <a:pt x="10088" y="410"/>
                    <a:pt x="7822" y="0"/>
                    <a:pt x="5044"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40"/>
            <p:cNvSpPr/>
            <p:nvPr/>
          </p:nvSpPr>
          <p:spPr>
            <a:xfrm>
              <a:off x="7959243" y="3030479"/>
              <a:ext cx="556249" cy="58414"/>
            </a:xfrm>
            <a:custGeom>
              <a:rect b="b" l="l" r="r" t="t"/>
              <a:pathLst>
                <a:path extrusionOk="0" h="842" w="8018">
                  <a:moveTo>
                    <a:pt x="4009" y="1"/>
                  </a:moveTo>
                  <a:cubicBezTo>
                    <a:pt x="1795" y="1"/>
                    <a:pt x="1" y="185"/>
                    <a:pt x="1" y="421"/>
                  </a:cubicBezTo>
                  <a:cubicBezTo>
                    <a:pt x="1" y="657"/>
                    <a:pt x="1795" y="842"/>
                    <a:pt x="4009" y="842"/>
                  </a:cubicBezTo>
                  <a:cubicBezTo>
                    <a:pt x="6223" y="842"/>
                    <a:pt x="8017" y="657"/>
                    <a:pt x="8017" y="421"/>
                  </a:cubicBezTo>
                  <a:cubicBezTo>
                    <a:pt x="8017" y="185"/>
                    <a:pt x="6223" y="1"/>
                    <a:pt x="4009"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40"/>
            <p:cNvSpPr/>
            <p:nvPr/>
          </p:nvSpPr>
          <p:spPr>
            <a:xfrm>
              <a:off x="7959243" y="3029785"/>
              <a:ext cx="556943" cy="38503"/>
            </a:xfrm>
            <a:custGeom>
              <a:rect b="b" l="l" r="r" t="t"/>
              <a:pathLst>
                <a:path extrusionOk="0" h="555" w="8028">
                  <a:moveTo>
                    <a:pt x="4009" y="1"/>
                  </a:moveTo>
                  <a:cubicBezTo>
                    <a:pt x="1795" y="1"/>
                    <a:pt x="1" y="195"/>
                    <a:pt x="1" y="421"/>
                  </a:cubicBezTo>
                  <a:cubicBezTo>
                    <a:pt x="1" y="472"/>
                    <a:pt x="62" y="513"/>
                    <a:pt x="175" y="554"/>
                  </a:cubicBezTo>
                  <a:cubicBezTo>
                    <a:pt x="667" y="380"/>
                    <a:pt x="2195" y="257"/>
                    <a:pt x="4009" y="257"/>
                  </a:cubicBezTo>
                  <a:cubicBezTo>
                    <a:pt x="5813" y="257"/>
                    <a:pt x="7341" y="380"/>
                    <a:pt x="7853" y="554"/>
                  </a:cubicBezTo>
                  <a:cubicBezTo>
                    <a:pt x="7966" y="513"/>
                    <a:pt x="8028" y="472"/>
                    <a:pt x="8028" y="421"/>
                  </a:cubicBezTo>
                  <a:cubicBezTo>
                    <a:pt x="8028" y="195"/>
                    <a:pt x="6234" y="1"/>
                    <a:pt x="400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40"/>
            <p:cNvSpPr/>
            <p:nvPr/>
          </p:nvSpPr>
          <p:spPr>
            <a:xfrm>
              <a:off x="7853306" y="2943066"/>
              <a:ext cx="699855" cy="163586"/>
            </a:xfrm>
            <a:custGeom>
              <a:rect b="b" l="l" r="r" t="t"/>
              <a:pathLst>
                <a:path extrusionOk="0" h="2358" w="10088">
                  <a:moveTo>
                    <a:pt x="0" y="0"/>
                  </a:moveTo>
                  <a:lnTo>
                    <a:pt x="0" y="1445"/>
                  </a:lnTo>
                  <a:cubicBezTo>
                    <a:pt x="0" y="1948"/>
                    <a:pt x="2256" y="2358"/>
                    <a:pt x="5044" y="2358"/>
                  </a:cubicBezTo>
                  <a:cubicBezTo>
                    <a:pt x="7832" y="2358"/>
                    <a:pt x="10088" y="1948"/>
                    <a:pt x="10088" y="1445"/>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40"/>
            <p:cNvSpPr/>
            <p:nvPr/>
          </p:nvSpPr>
          <p:spPr>
            <a:xfrm>
              <a:off x="7903812" y="2901093"/>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40"/>
            <p:cNvSpPr/>
            <p:nvPr/>
          </p:nvSpPr>
          <p:spPr>
            <a:xfrm>
              <a:off x="7952861" y="2901093"/>
              <a:ext cx="16442" cy="230464"/>
            </a:xfrm>
            <a:custGeom>
              <a:rect b="b" l="l" r="r" t="t"/>
              <a:pathLst>
                <a:path extrusionOk="0" h="3322" w="237">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40"/>
            <p:cNvSpPr/>
            <p:nvPr/>
          </p:nvSpPr>
          <p:spPr>
            <a:xfrm>
              <a:off x="8081553" y="2901093"/>
              <a:ext cx="16442" cy="230464"/>
            </a:xfrm>
            <a:custGeom>
              <a:rect b="b" l="l" r="r" t="t"/>
              <a:pathLst>
                <a:path extrusionOk="0" h="3322" w="237">
                  <a:moveTo>
                    <a:pt x="1" y="0"/>
                  </a:moveTo>
                  <a:lnTo>
                    <a:pt x="1" y="3322"/>
                  </a:lnTo>
                  <a:lnTo>
                    <a:pt x="237" y="3322"/>
                  </a:lnTo>
                  <a:lnTo>
                    <a:pt x="237"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40"/>
            <p:cNvSpPr/>
            <p:nvPr/>
          </p:nvSpPr>
          <p:spPr>
            <a:xfrm>
              <a:off x="7853306" y="2877575"/>
              <a:ext cx="699855" cy="126679"/>
            </a:xfrm>
            <a:custGeom>
              <a:rect b="b" l="l" r="r" t="t"/>
              <a:pathLst>
                <a:path extrusionOk="0" h="1826" w="10088">
                  <a:moveTo>
                    <a:pt x="5044" y="1"/>
                  </a:moveTo>
                  <a:cubicBezTo>
                    <a:pt x="2256" y="1"/>
                    <a:pt x="0" y="411"/>
                    <a:pt x="0" y="913"/>
                  </a:cubicBezTo>
                  <a:cubicBezTo>
                    <a:pt x="0" y="1416"/>
                    <a:pt x="2256" y="1826"/>
                    <a:pt x="5044" y="1826"/>
                  </a:cubicBezTo>
                  <a:cubicBezTo>
                    <a:pt x="7832" y="1826"/>
                    <a:pt x="10088" y="1416"/>
                    <a:pt x="10088" y="913"/>
                  </a:cubicBezTo>
                  <a:cubicBezTo>
                    <a:pt x="10088" y="411"/>
                    <a:pt x="7832" y="1"/>
                    <a:pt x="5044"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40"/>
            <p:cNvSpPr/>
            <p:nvPr/>
          </p:nvSpPr>
          <p:spPr>
            <a:xfrm>
              <a:off x="7925111" y="2905325"/>
              <a:ext cx="556249" cy="58414"/>
            </a:xfrm>
            <a:custGeom>
              <a:rect b="b" l="l" r="r" t="t"/>
              <a:pathLst>
                <a:path extrusionOk="0" h="842" w="8018">
                  <a:moveTo>
                    <a:pt x="4009" y="1"/>
                  </a:moveTo>
                  <a:cubicBezTo>
                    <a:pt x="1795" y="1"/>
                    <a:pt x="1" y="185"/>
                    <a:pt x="1" y="421"/>
                  </a:cubicBezTo>
                  <a:cubicBezTo>
                    <a:pt x="1" y="657"/>
                    <a:pt x="1795" y="841"/>
                    <a:pt x="4009" y="841"/>
                  </a:cubicBezTo>
                  <a:cubicBezTo>
                    <a:pt x="6223" y="841"/>
                    <a:pt x="8017" y="657"/>
                    <a:pt x="8017" y="421"/>
                  </a:cubicBezTo>
                  <a:cubicBezTo>
                    <a:pt x="8017" y="185"/>
                    <a:pt x="6223" y="1"/>
                    <a:pt x="4009"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40"/>
            <p:cNvSpPr/>
            <p:nvPr/>
          </p:nvSpPr>
          <p:spPr>
            <a:xfrm>
              <a:off x="7925111" y="2904632"/>
              <a:ext cx="556249" cy="38503"/>
            </a:xfrm>
            <a:custGeom>
              <a:rect b="b" l="l" r="r" t="t"/>
              <a:pathLst>
                <a:path extrusionOk="0" h="555" w="8018">
                  <a:moveTo>
                    <a:pt x="4009" y="0"/>
                  </a:moveTo>
                  <a:cubicBezTo>
                    <a:pt x="1795" y="0"/>
                    <a:pt x="1" y="195"/>
                    <a:pt x="1" y="421"/>
                  </a:cubicBezTo>
                  <a:cubicBezTo>
                    <a:pt x="1" y="472"/>
                    <a:pt x="62" y="513"/>
                    <a:pt x="175" y="554"/>
                  </a:cubicBezTo>
                  <a:cubicBezTo>
                    <a:pt x="667" y="380"/>
                    <a:pt x="2205" y="257"/>
                    <a:pt x="4009" y="257"/>
                  </a:cubicBezTo>
                  <a:cubicBezTo>
                    <a:pt x="5813" y="257"/>
                    <a:pt x="7341" y="380"/>
                    <a:pt x="7843" y="554"/>
                  </a:cubicBezTo>
                  <a:cubicBezTo>
                    <a:pt x="7956" y="513"/>
                    <a:pt x="8017" y="472"/>
                    <a:pt x="8017" y="421"/>
                  </a:cubicBezTo>
                  <a:cubicBezTo>
                    <a:pt x="8017" y="195"/>
                    <a:pt x="6223" y="0"/>
                    <a:pt x="400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40"/>
            <p:cNvSpPr/>
            <p:nvPr/>
          </p:nvSpPr>
          <p:spPr>
            <a:xfrm>
              <a:off x="7920115" y="2832828"/>
              <a:ext cx="699924" cy="162892"/>
            </a:xfrm>
            <a:custGeom>
              <a:rect b="b" l="l" r="r" t="t"/>
              <a:pathLst>
                <a:path extrusionOk="0" h="2348" w="10089">
                  <a:moveTo>
                    <a:pt x="1" y="0"/>
                  </a:moveTo>
                  <a:lnTo>
                    <a:pt x="1" y="1445"/>
                  </a:lnTo>
                  <a:cubicBezTo>
                    <a:pt x="1" y="1948"/>
                    <a:pt x="2256" y="2348"/>
                    <a:pt x="5045" y="2348"/>
                  </a:cubicBezTo>
                  <a:cubicBezTo>
                    <a:pt x="7833" y="2348"/>
                    <a:pt x="10088" y="1958"/>
                    <a:pt x="10088" y="1445"/>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40"/>
            <p:cNvSpPr/>
            <p:nvPr/>
          </p:nvSpPr>
          <p:spPr>
            <a:xfrm>
              <a:off x="7927955" y="2790855"/>
              <a:ext cx="16442" cy="230464"/>
            </a:xfrm>
            <a:custGeom>
              <a:rect b="b" l="l" r="r" t="t"/>
              <a:pathLst>
                <a:path extrusionOk="0" h="3322" w="237">
                  <a:moveTo>
                    <a:pt x="1" y="0"/>
                  </a:moveTo>
                  <a:lnTo>
                    <a:pt x="1"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40"/>
            <p:cNvSpPr/>
            <p:nvPr/>
          </p:nvSpPr>
          <p:spPr>
            <a:xfrm>
              <a:off x="7970621" y="2790855"/>
              <a:ext cx="16442" cy="230464"/>
            </a:xfrm>
            <a:custGeom>
              <a:rect b="b" l="l" r="r" t="t"/>
              <a:pathLst>
                <a:path extrusionOk="0" h="3322" w="237">
                  <a:moveTo>
                    <a:pt x="1" y="0"/>
                  </a:moveTo>
                  <a:lnTo>
                    <a:pt x="1" y="3322"/>
                  </a:lnTo>
                  <a:lnTo>
                    <a:pt x="237" y="3322"/>
                  </a:lnTo>
                  <a:lnTo>
                    <a:pt x="237"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40"/>
            <p:cNvSpPr/>
            <p:nvPr/>
          </p:nvSpPr>
          <p:spPr>
            <a:xfrm>
              <a:off x="8080859" y="2790855"/>
              <a:ext cx="16442" cy="230464"/>
            </a:xfrm>
            <a:custGeom>
              <a:rect b="b" l="l" r="r" t="t"/>
              <a:pathLst>
                <a:path extrusionOk="0" h="3322" w="237">
                  <a:moveTo>
                    <a:pt x="1" y="0"/>
                  </a:moveTo>
                  <a:lnTo>
                    <a:pt x="1"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40"/>
            <p:cNvSpPr/>
            <p:nvPr/>
          </p:nvSpPr>
          <p:spPr>
            <a:xfrm>
              <a:off x="7920115" y="2767337"/>
              <a:ext cx="699924" cy="126679"/>
            </a:xfrm>
            <a:custGeom>
              <a:rect b="b" l="l" r="r" t="t"/>
              <a:pathLst>
                <a:path extrusionOk="0" h="1826" w="10089">
                  <a:moveTo>
                    <a:pt x="5045" y="1"/>
                  </a:moveTo>
                  <a:cubicBezTo>
                    <a:pt x="2256" y="1"/>
                    <a:pt x="1" y="411"/>
                    <a:pt x="1" y="913"/>
                  </a:cubicBezTo>
                  <a:cubicBezTo>
                    <a:pt x="1" y="1416"/>
                    <a:pt x="2256" y="1826"/>
                    <a:pt x="5045" y="1826"/>
                  </a:cubicBezTo>
                  <a:cubicBezTo>
                    <a:pt x="7833" y="1826"/>
                    <a:pt x="10088" y="1416"/>
                    <a:pt x="10088" y="913"/>
                  </a:cubicBezTo>
                  <a:cubicBezTo>
                    <a:pt x="10088" y="411"/>
                    <a:pt x="7833" y="1"/>
                    <a:pt x="5045"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40"/>
            <p:cNvSpPr/>
            <p:nvPr/>
          </p:nvSpPr>
          <p:spPr>
            <a:xfrm>
              <a:off x="7992683" y="2794393"/>
              <a:ext cx="555486" cy="59108"/>
            </a:xfrm>
            <a:custGeom>
              <a:rect b="b" l="l" r="r" t="t"/>
              <a:pathLst>
                <a:path extrusionOk="0" h="852" w="8007">
                  <a:moveTo>
                    <a:pt x="4009" y="0"/>
                  </a:moveTo>
                  <a:cubicBezTo>
                    <a:pt x="1795" y="0"/>
                    <a:pt x="1" y="195"/>
                    <a:pt x="1" y="431"/>
                  </a:cubicBezTo>
                  <a:cubicBezTo>
                    <a:pt x="1" y="657"/>
                    <a:pt x="1784" y="851"/>
                    <a:pt x="3999" y="851"/>
                  </a:cubicBezTo>
                  <a:cubicBezTo>
                    <a:pt x="6213" y="851"/>
                    <a:pt x="8007" y="657"/>
                    <a:pt x="8007" y="431"/>
                  </a:cubicBezTo>
                  <a:cubicBezTo>
                    <a:pt x="8007" y="19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40"/>
            <p:cNvSpPr/>
            <p:nvPr/>
          </p:nvSpPr>
          <p:spPr>
            <a:xfrm>
              <a:off x="7992683" y="2794393"/>
              <a:ext cx="555486" cy="38503"/>
            </a:xfrm>
            <a:custGeom>
              <a:rect b="b" l="l" r="r" t="t"/>
              <a:pathLst>
                <a:path extrusionOk="0" h="555" w="8007">
                  <a:moveTo>
                    <a:pt x="3999" y="0"/>
                  </a:moveTo>
                  <a:cubicBezTo>
                    <a:pt x="1784" y="0"/>
                    <a:pt x="1" y="195"/>
                    <a:pt x="1" y="431"/>
                  </a:cubicBezTo>
                  <a:cubicBezTo>
                    <a:pt x="1" y="472"/>
                    <a:pt x="52" y="513"/>
                    <a:pt x="165" y="554"/>
                  </a:cubicBezTo>
                  <a:cubicBezTo>
                    <a:pt x="657" y="380"/>
                    <a:pt x="2194" y="246"/>
                    <a:pt x="3999" y="246"/>
                  </a:cubicBezTo>
                  <a:cubicBezTo>
                    <a:pt x="5813" y="246"/>
                    <a:pt x="7330" y="380"/>
                    <a:pt x="7833" y="554"/>
                  </a:cubicBezTo>
                  <a:cubicBezTo>
                    <a:pt x="7945" y="513"/>
                    <a:pt x="8007" y="472"/>
                    <a:pt x="8007" y="421"/>
                  </a:cubicBezTo>
                  <a:cubicBezTo>
                    <a:pt x="8007" y="185"/>
                    <a:pt x="6213" y="0"/>
                    <a:pt x="399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40"/>
            <p:cNvSpPr/>
            <p:nvPr/>
          </p:nvSpPr>
          <p:spPr>
            <a:xfrm>
              <a:off x="7881751" y="2711212"/>
              <a:ext cx="699855" cy="163586"/>
            </a:xfrm>
            <a:custGeom>
              <a:rect b="b" l="l" r="r" t="t"/>
              <a:pathLst>
                <a:path extrusionOk="0" h="2358" w="10088">
                  <a:moveTo>
                    <a:pt x="0" y="0"/>
                  </a:moveTo>
                  <a:lnTo>
                    <a:pt x="0" y="1445"/>
                  </a:lnTo>
                  <a:cubicBezTo>
                    <a:pt x="0" y="1948"/>
                    <a:pt x="2256" y="2358"/>
                    <a:pt x="5044" y="2358"/>
                  </a:cubicBezTo>
                  <a:cubicBezTo>
                    <a:pt x="7832" y="2358"/>
                    <a:pt x="10088" y="1948"/>
                    <a:pt x="10088" y="1445"/>
                  </a:cubicBezTo>
                  <a:lnTo>
                    <a:pt x="10088"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40"/>
            <p:cNvSpPr/>
            <p:nvPr/>
          </p:nvSpPr>
          <p:spPr>
            <a:xfrm>
              <a:off x="7889590" y="2669240"/>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40"/>
            <p:cNvSpPr/>
            <p:nvPr/>
          </p:nvSpPr>
          <p:spPr>
            <a:xfrm>
              <a:off x="7932256" y="2669240"/>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40"/>
            <p:cNvSpPr/>
            <p:nvPr/>
          </p:nvSpPr>
          <p:spPr>
            <a:xfrm>
              <a:off x="7981305" y="2669240"/>
              <a:ext cx="16442" cy="230464"/>
            </a:xfrm>
            <a:custGeom>
              <a:rect b="b" l="l" r="r" t="t"/>
              <a:pathLst>
                <a:path extrusionOk="0" h="3322" w="237">
                  <a:moveTo>
                    <a:pt x="1" y="0"/>
                  </a:moveTo>
                  <a:lnTo>
                    <a:pt x="1"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40"/>
            <p:cNvSpPr/>
            <p:nvPr/>
          </p:nvSpPr>
          <p:spPr>
            <a:xfrm>
              <a:off x="8042495" y="2669240"/>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40"/>
            <p:cNvSpPr/>
            <p:nvPr/>
          </p:nvSpPr>
          <p:spPr>
            <a:xfrm>
              <a:off x="8110067" y="2669240"/>
              <a:ext cx="16373" cy="230464"/>
            </a:xfrm>
            <a:custGeom>
              <a:rect b="b" l="l" r="r" t="t"/>
              <a:pathLst>
                <a:path extrusionOk="0" h="3322" w="236">
                  <a:moveTo>
                    <a:pt x="0" y="0"/>
                  </a:moveTo>
                  <a:lnTo>
                    <a:pt x="0" y="3322"/>
                  </a:lnTo>
                  <a:lnTo>
                    <a:pt x="236" y="3322"/>
                  </a:lnTo>
                  <a:lnTo>
                    <a:pt x="236" y="0"/>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40"/>
            <p:cNvSpPr/>
            <p:nvPr/>
          </p:nvSpPr>
          <p:spPr>
            <a:xfrm>
              <a:off x="7881751" y="2645721"/>
              <a:ext cx="699855" cy="126679"/>
            </a:xfrm>
            <a:custGeom>
              <a:rect b="b" l="l" r="r" t="t"/>
              <a:pathLst>
                <a:path extrusionOk="0" h="1826" w="10088">
                  <a:moveTo>
                    <a:pt x="5044" y="1"/>
                  </a:moveTo>
                  <a:cubicBezTo>
                    <a:pt x="2256" y="1"/>
                    <a:pt x="0" y="411"/>
                    <a:pt x="0" y="913"/>
                  </a:cubicBezTo>
                  <a:cubicBezTo>
                    <a:pt x="0" y="1416"/>
                    <a:pt x="2256" y="1826"/>
                    <a:pt x="5044" y="1826"/>
                  </a:cubicBezTo>
                  <a:cubicBezTo>
                    <a:pt x="7832" y="1826"/>
                    <a:pt x="10088" y="1416"/>
                    <a:pt x="10088" y="913"/>
                  </a:cubicBezTo>
                  <a:cubicBezTo>
                    <a:pt x="10088" y="411"/>
                    <a:pt x="7832" y="1"/>
                    <a:pt x="5044"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0"/>
            <p:cNvSpPr/>
            <p:nvPr/>
          </p:nvSpPr>
          <p:spPr>
            <a:xfrm>
              <a:off x="7953555" y="2672778"/>
              <a:ext cx="556249" cy="59108"/>
            </a:xfrm>
            <a:custGeom>
              <a:rect b="b" l="l" r="r" t="t"/>
              <a:pathLst>
                <a:path extrusionOk="0" h="852" w="8018">
                  <a:moveTo>
                    <a:pt x="4009" y="0"/>
                  </a:moveTo>
                  <a:cubicBezTo>
                    <a:pt x="1795" y="0"/>
                    <a:pt x="1" y="195"/>
                    <a:pt x="1" y="431"/>
                  </a:cubicBezTo>
                  <a:cubicBezTo>
                    <a:pt x="1" y="657"/>
                    <a:pt x="1795" y="851"/>
                    <a:pt x="4009" y="851"/>
                  </a:cubicBezTo>
                  <a:cubicBezTo>
                    <a:pt x="6223" y="851"/>
                    <a:pt x="8017" y="657"/>
                    <a:pt x="8017" y="431"/>
                  </a:cubicBezTo>
                  <a:cubicBezTo>
                    <a:pt x="8017" y="19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40"/>
            <p:cNvSpPr/>
            <p:nvPr/>
          </p:nvSpPr>
          <p:spPr>
            <a:xfrm>
              <a:off x="7953555" y="2672778"/>
              <a:ext cx="556249" cy="38503"/>
            </a:xfrm>
            <a:custGeom>
              <a:rect b="b" l="l" r="r" t="t"/>
              <a:pathLst>
                <a:path extrusionOk="0" h="555" w="8018">
                  <a:moveTo>
                    <a:pt x="4009" y="0"/>
                  </a:moveTo>
                  <a:cubicBezTo>
                    <a:pt x="1795" y="0"/>
                    <a:pt x="1" y="185"/>
                    <a:pt x="1" y="421"/>
                  </a:cubicBezTo>
                  <a:cubicBezTo>
                    <a:pt x="1" y="472"/>
                    <a:pt x="62" y="513"/>
                    <a:pt x="175" y="554"/>
                  </a:cubicBezTo>
                  <a:cubicBezTo>
                    <a:pt x="677" y="380"/>
                    <a:pt x="2205" y="246"/>
                    <a:pt x="4009" y="246"/>
                  </a:cubicBezTo>
                  <a:cubicBezTo>
                    <a:pt x="5824" y="246"/>
                    <a:pt x="7341" y="380"/>
                    <a:pt x="7853" y="554"/>
                  </a:cubicBezTo>
                  <a:cubicBezTo>
                    <a:pt x="7956" y="513"/>
                    <a:pt x="8017" y="472"/>
                    <a:pt x="8017" y="421"/>
                  </a:cubicBezTo>
                  <a:cubicBezTo>
                    <a:pt x="8017" y="185"/>
                    <a:pt x="6223" y="0"/>
                    <a:pt x="400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40"/>
            <p:cNvSpPr/>
            <p:nvPr/>
          </p:nvSpPr>
          <p:spPr>
            <a:xfrm>
              <a:off x="7920115" y="2596673"/>
              <a:ext cx="699924" cy="163656"/>
            </a:xfrm>
            <a:custGeom>
              <a:rect b="b" l="l" r="r" t="t"/>
              <a:pathLst>
                <a:path extrusionOk="0" h="2359" w="10089">
                  <a:moveTo>
                    <a:pt x="1" y="1"/>
                  </a:moveTo>
                  <a:lnTo>
                    <a:pt x="1" y="1446"/>
                  </a:lnTo>
                  <a:cubicBezTo>
                    <a:pt x="1" y="1948"/>
                    <a:pt x="2256" y="2358"/>
                    <a:pt x="5045" y="2358"/>
                  </a:cubicBezTo>
                  <a:cubicBezTo>
                    <a:pt x="7833" y="2358"/>
                    <a:pt x="10088" y="1948"/>
                    <a:pt x="10088" y="1446"/>
                  </a:cubicBezTo>
                  <a:lnTo>
                    <a:pt x="10088" y="1"/>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40"/>
            <p:cNvSpPr/>
            <p:nvPr/>
          </p:nvSpPr>
          <p:spPr>
            <a:xfrm>
              <a:off x="7927955" y="2554700"/>
              <a:ext cx="16442" cy="230533"/>
            </a:xfrm>
            <a:custGeom>
              <a:rect b="b" l="l" r="r" t="t"/>
              <a:pathLst>
                <a:path extrusionOk="0" h="3323" w="237">
                  <a:moveTo>
                    <a:pt x="1" y="1"/>
                  </a:moveTo>
                  <a:lnTo>
                    <a:pt x="1"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40"/>
            <p:cNvSpPr/>
            <p:nvPr/>
          </p:nvSpPr>
          <p:spPr>
            <a:xfrm>
              <a:off x="7970621" y="2554700"/>
              <a:ext cx="16442" cy="230533"/>
            </a:xfrm>
            <a:custGeom>
              <a:rect b="b" l="l" r="r" t="t"/>
              <a:pathLst>
                <a:path extrusionOk="0" h="3323" w="237">
                  <a:moveTo>
                    <a:pt x="1" y="1"/>
                  </a:moveTo>
                  <a:lnTo>
                    <a:pt x="1" y="3322"/>
                  </a:lnTo>
                  <a:lnTo>
                    <a:pt x="237" y="3322"/>
                  </a:lnTo>
                  <a:lnTo>
                    <a:pt x="237"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40"/>
            <p:cNvSpPr/>
            <p:nvPr/>
          </p:nvSpPr>
          <p:spPr>
            <a:xfrm>
              <a:off x="8019739" y="2554700"/>
              <a:ext cx="16373" cy="230533"/>
            </a:xfrm>
            <a:custGeom>
              <a:rect b="b" l="l" r="r" t="t"/>
              <a:pathLst>
                <a:path extrusionOk="0" h="3323" w="236">
                  <a:moveTo>
                    <a:pt x="0" y="1"/>
                  </a:moveTo>
                  <a:lnTo>
                    <a:pt x="0"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40"/>
            <p:cNvSpPr/>
            <p:nvPr/>
          </p:nvSpPr>
          <p:spPr>
            <a:xfrm>
              <a:off x="8080859" y="2554700"/>
              <a:ext cx="16442" cy="230533"/>
            </a:xfrm>
            <a:custGeom>
              <a:rect b="b" l="l" r="r" t="t"/>
              <a:pathLst>
                <a:path extrusionOk="0" h="3323" w="237">
                  <a:moveTo>
                    <a:pt x="1" y="1"/>
                  </a:moveTo>
                  <a:lnTo>
                    <a:pt x="1"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40"/>
            <p:cNvSpPr/>
            <p:nvPr/>
          </p:nvSpPr>
          <p:spPr>
            <a:xfrm>
              <a:off x="8148432" y="2554700"/>
              <a:ext cx="16442" cy="230533"/>
            </a:xfrm>
            <a:custGeom>
              <a:rect b="b" l="l" r="r" t="t"/>
              <a:pathLst>
                <a:path extrusionOk="0" h="3323" w="237">
                  <a:moveTo>
                    <a:pt x="1" y="1"/>
                  </a:moveTo>
                  <a:lnTo>
                    <a:pt x="1" y="3322"/>
                  </a:lnTo>
                  <a:lnTo>
                    <a:pt x="236" y="3322"/>
                  </a:lnTo>
                  <a:lnTo>
                    <a:pt x="236" y="1"/>
                  </a:lnTo>
                  <a:close/>
                </a:path>
              </a:pathLst>
            </a:custGeom>
            <a:solidFill>
              <a:srgbClr val="FFAC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40"/>
            <p:cNvSpPr/>
            <p:nvPr/>
          </p:nvSpPr>
          <p:spPr>
            <a:xfrm>
              <a:off x="7920115" y="2531945"/>
              <a:ext cx="699924" cy="125985"/>
            </a:xfrm>
            <a:custGeom>
              <a:rect b="b" l="l" r="r" t="t"/>
              <a:pathLst>
                <a:path extrusionOk="0" h="1816" w="10089">
                  <a:moveTo>
                    <a:pt x="5045" y="1"/>
                  </a:moveTo>
                  <a:cubicBezTo>
                    <a:pt x="2256" y="1"/>
                    <a:pt x="1" y="400"/>
                    <a:pt x="1" y="913"/>
                  </a:cubicBezTo>
                  <a:cubicBezTo>
                    <a:pt x="1" y="1415"/>
                    <a:pt x="2256" y="1815"/>
                    <a:pt x="5045" y="1815"/>
                  </a:cubicBezTo>
                  <a:cubicBezTo>
                    <a:pt x="7833" y="1815"/>
                    <a:pt x="10088" y="1415"/>
                    <a:pt x="10088" y="913"/>
                  </a:cubicBezTo>
                  <a:cubicBezTo>
                    <a:pt x="10088" y="400"/>
                    <a:pt x="7833" y="1"/>
                    <a:pt x="5045"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40"/>
            <p:cNvSpPr/>
            <p:nvPr/>
          </p:nvSpPr>
          <p:spPr>
            <a:xfrm>
              <a:off x="7992683" y="2559002"/>
              <a:ext cx="555486" cy="58344"/>
            </a:xfrm>
            <a:custGeom>
              <a:rect b="b" l="l" r="r" t="t"/>
              <a:pathLst>
                <a:path extrusionOk="0" h="841" w="8007">
                  <a:moveTo>
                    <a:pt x="4009" y="0"/>
                  </a:moveTo>
                  <a:cubicBezTo>
                    <a:pt x="1795" y="0"/>
                    <a:pt x="1" y="195"/>
                    <a:pt x="1" y="421"/>
                  </a:cubicBezTo>
                  <a:cubicBezTo>
                    <a:pt x="1" y="646"/>
                    <a:pt x="1784" y="841"/>
                    <a:pt x="3999" y="841"/>
                  </a:cubicBezTo>
                  <a:cubicBezTo>
                    <a:pt x="6213" y="841"/>
                    <a:pt x="8007" y="656"/>
                    <a:pt x="8007" y="421"/>
                  </a:cubicBezTo>
                  <a:cubicBezTo>
                    <a:pt x="8007" y="185"/>
                    <a:pt x="6223" y="0"/>
                    <a:pt x="4009"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40"/>
            <p:cNvSpPr/>
            <p:nvPr/>
          </p:nvSpPr>
          <p:spPr>
            <a:xfrm>
              <a:off x="7992683" y="2559002"/>
              <a:ext cx="555486" cy="37740"/>
            </a:xfrm>
            <a:custGeom>
              <a:rect b="b" l="l" r="r" t="t"/>
              <a:pathLst>
                <a:path extrusionOk="0" h="544" w="8007">
                  <a:moveTo>
                    <a:pt x="3999" y="0"/>
                  </a:moveTo>
                  <a:cubicBezTo>
                    <a:pt x="1784" y="0"/>
                    <a:pt x="1" y="185"/>
                    <a:pt x="1" y="421"/>
                  </a:cubicBezTo>
                  <a:cubicBezTo>
                    <a:pt x="1" y="462"/>
                    <a:pt x="52" y="503"/>
                    <a:pt x="165" y="544"/>
                  </a:cubicBezTo>
                  <a:cubicBezTo>
                    <a:pt x="657" y="369"/>
                    <a:pt x="2194" y="236"/>
                    <a:pt x="3999" y="236"/>
                  </a:cubicBezTo>
                  <a:cubicBezTo>
                    <a:pt x="5813" y="236"/>
                    <a:pt x="7330" y="369"/>
                    <a:pt x="7833" y="544"/>
                  </a:cubicBezTo>
                  <a:cubicBezTo>
                    <a:pt x="7945" y="503"/>
                    <a:pt x="8007" y="462"/>
                    <a:pt x="8007" y="421"/>
                  </a:cubicBezTo>
                  <a:cubicBezTo>
                    <a:pt x="8007" y="185"/>
                    <a:pt x="6213" y="0"/>
                    <a:pt x="3999"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40"/>
            <p:cNvSpPr/>
            <p:nvPr/>
          </p:nvSpPr>
          <p:spPr>
            <a:xfrm>
              <a:off x="7540352" y="3339201"/>
              <a:ext cx="561174" cy="656288"/>
            </a:xfrm>
            <a:custGeom>
              <a:rect b="b" l="l" r="r" t="t"/>
              <a:pathLst>
                <a:path extrusionOk="0" h="9460" w="8089">
                  <a:moveTo>
                    <a:pt x="4060" y="0"/>
                  </a:moveTo>
                  <a:lnTo>
                    <a:pt x="1" y="8591"/>
                  </a:lnTo>
                  <a:lnTo>
                    <a:pt x="769" y="9032"/>
                  </a:lnTo>
                  <a:cubicBezTo>
                    <a:pt x="1375" y="9322"/>
                    <a:pt x="2016" y="9459"/>
                    <a:pt x="2653" y="9459"/>
                  </a:cubicBezTo>
                  <a:cubicBezTo>
                    <a:pt x="4399" y="9459"/>
                    <a:pt x="6110" y="8427"/>
                    <a:pt x="6951" y="6684"/>
                  </a:cubicBezTo>
                  <a:cubicBezTo>
                    <a:pt x="8089" y="4295"/>
                    <a:pt x="7177" y="1487"/>
                    <a:pt x="4911" y="400"/>
                  </a:cubicBezTo>
                  <a:lnTo>
                    <a:pt x="4060" y="0"/>
                  </a:ln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40"/>
            <p:cNvSpPr/>
            <p:nvPr/>
          </p:nvSpPr>
          <p:spPr>
            <a:xfrm>
              <a:off x="7333403" y="3318042"/>
              <a:ext cx="728299" cy="657883"/>
            </a:xfrm>
            <a:custGeom>
              <a:rect b="b" l="l" r="r" t="t"/>
              <a:pathLst>
                <a:path extrusionOk="0" h="9483" w="10498">
                  <a:moveTo>
                    <a:pt x="5436" y="0"/>
                  </a:moveTo>
                  <a:cubicBezTo>
                    <a:pt x="3691" y="0"/>
                    <a:pt x="1980" y="1033"/>
                    <a:pt x="1138" y="2776"/>
                  </a:cubicBezTo>
                  <a:cubicBezTo>
                    <a:pt x="0" y="5164"/>
                    <a:pt x="903" y="7973"/>
                    <a:pt x="3178" y="9060"/>
                  </a:cubicBezTo>
                  <a:cubicBezTo>
                    <a:pt x="3783" y="9347"/>
                    <a:pt x="4422" y="9483"/>
                    <a:pt x="5058" y="9483"/>
                  </a:cubicBezTo>
                  <a:cubicBezTo>
                    <a:pt x="6804" y="9483"/>
                    <a:pt x="8515" y="8454"/>
                    <a:pt x="9350" y="6702"/>
                  </a:cubicBezTo>
                  <a:cubicBezTo>
                    <a:pt x="10498" y="4324"/>
                    <a:pt x="9586" y="1515"/>
                    <a:pt x="7320" y="428"/>
                  </a:cubicBezTo>
                  <a:cubicBezTo>
                    <a:pt x="6714" y="138"/>
                    <a:pt x="6073" y="0"/>
                    <a:pt x="5436"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0"/>
            <p:cNvSpPr/>
            <p:nvPr/>
          </p:nvSpPr>
          <p:spPr>
            <a:xfrm>
              <a:off x="7366842" y="3318042"/>
              <a:ext cx="625207" cy="482781"/>
            </a:xfrm>
            <a:custGeom>
              <a:rect b="b" l="l" r="r" t="t"/>
              <a:pathLst>
                <a:path extrusionOk="0" h="6959" w="9012">
                  <a:moveTo>
                    <a:pt x="4954" y="0"/>
                  </a:moveTo>
                  <a:cubicBezTo>
                    <a:pt x="3209" y="0"/>
                    <a:pt x="1498" y="1033"/>
                    <a:pt x="656" y="2776"/>
                  </a:cubicBezTo>
                  <a:cubicBezTo>
                    <a:pt x="21" y="4088"/>
                    <a:pt x="0" y="5626"/>
                    <a:pt x="615" y="6958"/>
                  </a:cubicBezTo>
                  <a:cubicBezTo>
                    <a:pt x="103" y="5677"/>
                    <a:pt x="144" y="4231"/>
                    <a:pt x="749" y="2991"/>
                  </a:cubicBezTo>
                  <a:cubicBezTo>
                    <a:pt x="1590" y="1248"/>
                    <a:pt x="3301" y="216"/>
                    <a:pt x="5047" y="216"/>
                  </a:cubicBezTo>
                  <a:cubicBezTo>
                    <a:pt x="5683" y="216"/>
                    <a:pt x="6325" y="353"/>
                    <a:pt x="6930" y="643"/>
                  </a:cubicBezTo>
                  <a:cubicBezTo>
                    <a:pt x="7843" y="1084"/>
                    <a:pt x="8581" y="1822"/>
                    <a:pt x="9011" y="2745"/>
                  </a:cubicBezTo>
                  <a:cubicBezTo>
                    <a:pt x="8601" y="1730"/>
                    <a:pt x="7822" y="900"/>
                    <a:pt x="6838" y="428"/>
                  </a:cubicBezTo>
                  <a:cubicBezTo>
                    <a:pt x="6232" y="138"/>
                    <a:pt x="5591" y="0"/>
                    <a:pt x="4954"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40"/>
            <p:cNvSpPr/>
            <p:nvPr/>
          </p:nvSpPr>
          <p:spPr>
            <a:xfrm>
              <a:off x="7423037" y="3400391"/>
              <a:ext cx="548340" cy="508172"/>
            </a:xfrm>
            <a:custGeom>
              <a:rect b="b" l="l" r="r" t="t"/>
              <a:pathLst>
                <a:path extrusionOk="0" h="7325" w="7904">
                  <a:moveTo>
                    <a:pt x="4210" y="1"/>
                  </a:moveTo>
                  <a:cubicBezTo>
                    <a:pt x="2879" y="1"/>
                    <a:pt x="1555" y="823"/>
                    <a:pt x="892" y="2194"/>
                  </a:cubicBezTo>
                  <a:cubicBezTo>
                    <a:pt x="0" y="4049"/>
                    <a:pt x="656" y="6212"/>
                    <a:pt x="2337" y="7022"/>
                  </a:cubicBezTo>
                  <a:cubicBezTo>
                    <a:pt x="2771" y="7227"/>
                    <a:pt x="3231" y="7324"/>
                    <a:pt x="3691" y="7324"/>
                  </a:cubicBezTo>
                  <a:cubicBezTo>
                    <a:pt x="5026" y="7324"/>
                    <a:pt x="6356" y="6505"/>
                    <a:pt x="7012" y="5125"/>
                  </a:cubicBezTo>
                  <a:cubicBezTo>
                    <a:pt x="7904" y="3280"/>
                    <a:pt x="7258" y="1117"/>
                    <a:pt x="5567" y="307"/>
                  </a:cubicBezTo>
                  <a:cubicBezTo>
                    <a:pt x="5132" y="99"/>
                    <a:pt x="4670" y="1"/>
                    <a:pt x="4210"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40"/>
            <p:cNvSpPr/>
            <p:nvPr/>
          </p:nvSpPr>
          <p:spPr>
            <a:xfrm>
              <a:off x="7423037" y="3392898"/>
              <a:ext cx="548340" cy="508103"/>
            </a:xfrm>
            <a:custGeom>
              <a:rect b="b" l="l" r="r" t="t"/>
              <a:pathLst>
                <a:path extrusionOk="0" h="7324" w="7904">
                  <a:moveTo>
                    <a:pt x="4214" y="0"/>
                  </a:moveTo>
                  <a:cubicBezTo>
                    <a:pt x="2882" y="0"/>
                    <a:pt x="1555" y="819"/>
                    <a:pt x="892" y="2199"/>
                  </a:cubicBezTo>
                  <a:cubicBezTo>
                    <a:pt x="0" y="4044"/>
                    <a:pt x="656" y="6207"/>
                    <a:pt x="2348" y="7017"/>
                  </a:cubicBezTo>
                  <a:cubicBezTo>
                    <a:pt x="2780" y="7225"/>
                    <a:pt x="3240" y="7324"/>
                    <a:pt x="3700" y="7324"/>
                  </a:cubicBezTo>
                  <a:cubicBezTo>
                    <a:pt x="5030" y="7324"/>
                    <a:pt x="6360" y="6502"/>
                    <a:pt x="7022" y="5131"/>
                  </a:cubicBezTo>
                  <a:cubicBezTo>
                    <a:pt x="7904" y="3275"/>
                    <a:pt x="7258" y="1112"/>
                    <a:pt x="5567" y="302"/>
                  </a:cubicBezTo>
                  <a:cubicBezTo>
                    <a:pt x="5133" y="98"/>
                    <a:pt x="4673" y="0"/>
                    <a:pt x="4214"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40"/>
            <p:cNvSpPr/>
            <p:nvPr/>
          </p:nvSpPr>
          <p:spPr>
            <a:xfrm>
              <a:off x="7423037" y="3392482"/>
              <a:ext cx="295191" cy="508103"/>
            </a:xfrm>
            <a:custGeom>
              <a:rect b="b" l="l" r="r" t="t"/>
              <a:pathLst>
                <a:path extrusionOk="0" h="7324" w="4255">
                  <a:moveTo>
                    <a:pt x="4229" y="1"/>
                  </a:moveTo>
                  <a:cubicBezTo>
                    <a:pt x="2885" y="1"/>
                    <a:pt x="1554" y="819"/>
                    <a:pt x="892" y="2205"/>
                  </a:cubicBezTo>
                  <a:cubicBezTo>
                    <a:pt x="0" y="4050"/>
                    <a:pt x="646" y="6213"/>
                    <a:pt x="2337" y="7023"/>
                  </a:cubicBezTo>
                  <a:cubicBezTo>
                    <a:pt x="2754" y="7223"/>
                    <a:pt x="3214" y="7324"/>
                    <a:pt x="3674" y="7324"/>
                  </a:cubicBezTo>
                  <a:cubicBezTo>
                    <a:pt x="3803" y="7324"/>
                    <a:pt x="3932" y="7316"/>
                    <a:pt x="4060" y="7300"/>
                  </a:cubicBezTo>
                  <a:cubicBezTo>
                    <a:pt x="3609" y="7300"/>
                    <a:pt x="3168" y="7197"/>
                    <a:pt x="2758" y="7003"/>
                  </a:cubicBezTo>
                  <a:cubicBezTo>
                    <a:pt x="1066" y="6193"/>
                    <a:pt x="410" y="4030"/>
                    <a:pt x="1302" y="2184"/>
                  </a:cubicBezTo>
                  <a:cubicBezTo>
                    <a:pt x="1907" y="934"/>
                    <a:pt x="3055" y="144"/>
                    <a:pt x="4254" y="1"/>
                  </a:cubicBezTo>
                  <a:cubicBezTo>
                    <a:pt x="4246" y="1"/>
                    <a:pt x="4238" y="1"/>
                    <a:pt x="4229"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40"/>
            <p:cNvSpPr/>
            <p:nvPr/>
          </p:nvSpPr>
          <p:spPr>
            <a:xfrm>
              <a:off x="7573791" y="3492522"/>
              <a:ext cx="258214" cy="298590"/>
            </a:xfrm>
            <a:custGeom>
              <a:rect b="b" l="l" r="r" t="t"/>
              <a:pathLst>
                <a:path extrusionOk="0" h="4304" w="3722">
                  <a:moveTo>
                    <a:pt x="2647" y="0"/>
                  </a:moveTo>
                  <a:cubicBezTo>
                    <a:pt x="2637" y="0"/>
                    <a:pt x="2626" y="2"/>
                    <a:pt x="2615" y="4"/>
                  </a:cubicBezTo>
                  <a:cubicBezTo>
                    <a:pt x="2584" y="15"/>
                    <a:pt x="2543" y="35"/>
                    <a:pt x="2533" y="66"/>
                  </a:cubicBezTo>
                  <a:lnTo>
                    <a:pt x="2338" y="384"/>
                  </a:lnTo>
                  <a:cubicBezTo>
                    <a:pt x="2194" y="332"/>
                    <a:pt x="2040" y="302"/>
                    <a:pt x="1887" y="291"/>
                  </a:cubicBezTo>
                  <a:cubicBezTo>
                    <a:pt x="1853" y="289"/>
                    <a:pt x="1820" y="288"/>
                    <a:pt x="1787" y="288"/>
                  </a:cubicBezTo>
                  <a:cubicBezTo>
                    <a:pt x="1687" y="288"/>
                    <a:pt x="1587" y="299"/>
                    <a:pt x="1487" y="322"/>
                  </a:cubicBezTo>
                  <a:cubicBezTo>
                    <a:pt x="1374" y="353"/>
                    <a:pt x="1261" y="404"/>
                    <a:pt x="1169" y="476"/>
                  </a:cubicBezTo>
                  <a:cubicBezTo>
                    <a:pt x="1067" y="548"/>
                    <a:pt x="995" y="630"/>
                    <a:pt x="933" y="732"/>
                  </a:cubicBezTo>
                  <a:cubicBezTo>
                    <a:pt x="790" y="948"/>
                    <a:pt x="749" y="1214"/>
                    <a:pt x="810" y="1460"/>
                  </a:cubicBezTo>
                  <a:cubicBezTo>
                    <a:pt x="903" y="1757"/>
                    <a:pt x="1077" y="2014"/>
                    <a:pt x="1323" y="2198"/>
                  </a:cubicBezTo>
                  <a:cubicBezTo>
                    <a:pt x="1466" y="2342"/>
                    <a:pt x="1600" y="2465"/>
                    <a:pt x="1712" y="2557"/>
                  </a:cubicBezTo>
                  <a:cubicBezTo>
                    <a:pt x="1805" y="2639"/>
                    <a:pt x="1897" y="2721"/>
                    <a:pt x="1979" y="2813"/>
                  </a:cubicBezTo>
                  <a:cubicBezTo>
                    <a:pt x="2030" y="2875"/>
                    <a:pt x="2081" y="2936"/>
                    <a:pt x="2112" y="3008"/>
                  </a:cubicBezTo>
                  <a:cubicBezTo>
                    <a:pt x="2133" y="3049"/>
                    <a:pt x="2133" y="3100"/>
                    <a:pt x="2112" y="3152"/>
                  </a:cubicBezTo>
                  <a:cubicBezTo>
                    <a:pt x="2074" y="3213"/>
                    <a:pt x="2013" y="3245"/>
                    <a:pt x="1934" y="3245"/>
                  </a:cubicBezTo>
                  <a:cubicBezTo>
                    <a:pt x="1907" y="3245"/>
                    <a:pt x="1877" y="3241"/>
                    <a:pt x="1846" y="3234"/>
                  </a:cubicBezTo>
                  <a:cubicBezTo>
                    <a:pt x="1692" y="3182"/>
                    <a:pt x="1538" y="3121"/>
                    <a:pt x="1405" y="3029"/>
                  </a:cubicBezTo>
                  <a:cubicBezTo>
                    <a:pt x="1323" y="2977"/>
                    <a:pt x="1251" y="2926"/>
                    <a:pt x="1190" y="2854"/>
                  </a:cubicBezTo>
                  <a:cubicBezTo>
                    <a:pt x="1138" y="2803"/>
                    <a:pt x="1097" y="2752"/>
                    <a:pt x="1067" y="2690"/>
                  </a:cubicBezTo>
                  <a:cubicBezTo>
                    <a:pt x="1046" y="2649"/>
                    <a:pt x="1026" y="2598"/>
                    <a:pt x="1015" y="2547"/>
                  </a:cubicBezTo>
                  <a:cubicBezTo>
                    <a:pt x="1005" y="2506"/>
                    <a:pt x="995" y="2475"/>
                    <a:pt x="995" y="2465"/>
                  </a:cubicBezTo>
                  <a:cubicBezTo>
                    <a:pt x="985" y="2424"/>
                    <a:pt x="964" y="2393"/>
                    <a:pt x="944" y="2372"/>
                  </a:cubicBezTo>
                  <a:cubicBezTo>
                    <a:pt x="923" y="2342"/>
                    <a:pt x="892" y="2311"/>
                    <a:pt x="851" y="2290"/>
                  </a:cubicBezTo>
                  <a:lnTo>
                    <a:pt x="246" y="1921"/>
                  </a:lnTo>
                  <a:cubicBezTo>
                    <a:pt x="225" y="1914"/>
                    <a:pt x="203" y="1907"/>
                    <a:pt x="185" y="1907"/>
                  </a:cubicBezTo>
                  <a:cubicBezTo>
                    <a:pt x="177" y="1907"/>
                    <a:pt x="170" y="1908"/>
                    <a:pt x="164" y="1911"/>
                  </a:cubicBezTo>
                  <a:cubicBezTo>
                    <a:pt x="134" y="1911"/>
                    <a:pt x="103" y="1932"/>
                    <a:pt x="93" y="1962"/>
                  </a:cubicBezTo>
                  <a:cubicBezTo>
                    <a:pt x="41" y="2055"/>
                    <a:pt x="11" y="2157"/>
                    <a:pt x="11" y="2270"/>
                  </a:cubicBezTo>
                  <a:cubicBezTo>
                    <a:pt x="0" y="2393"/>
                    <a:pt x="21" y="2516"/>
                    <a:pt x="62" y="2629"/>
                  </a:cubicBezTo>
                  <a:cubicBezTo>
                    <a:pt x="113" y="2762"/>
                    <a:pt x="175" y="2895"/>
                    <a:pt x="257" y="3018"/>
                  </a:cubicBezTo>
                  <a:cubicBezTo>
                    <a:pt x="339" y="3162"/>
                    <a:pt x="451" y="3285"/>
                    <a:pt x="574" y="3398"/>
                  </a:cubicBezTo>
                  <a:lnTo>
                    <a:pt x="390" y="3715"/>
                  </a:lnTo>
                  <a:cubicBezTo>
                    <a:pt x="369" y="3746"/>
                    <a:pt x="359" y="3787"/>
                    <a:pt x="380" y="3828"/>
                  </a:cubicBezTo>
                  <a:cubicBezTo>
                    <a:pt x="380" y="3859"/>
                    <a:pt x="410" y="3890"/>
                    <a:pt x="441" y="3910"/>
                  </a:cubicBezTo>
                  <a:lnTo>
                    <a:pt x="1056" y="4279"/>
                  </a:lnTo>
                  <a:cubicBezTo>
                    <a:pt x="1079" y="4294"/>
                    <a:pt x="1101" y="4304"/>
                    <a:pt x="1128" y="4304"/>
                  </a:cubicBezTo>
                  <a:cubicBezTo>
                    <a:pt x="1138" y="4304"/>
                    <a:pt x="1148" y="4302"/>
                    <a:pt x="1159" y="4300"/>
                  </a:cubicBezTo>
                  <a:cubicBezTo>
                    <a:pt x="1200" y="4300"/>
                    <a:pt x="1231" y="4269"/>
                    <a:pt x="1241" y="4238"/>
                  </a:cubicBezTo>
                  <a:lnTo>
                    <a:pt x="1425" y="3931"/>
                  </a:lnTo>
                  <a:cubicBezTo>
                    <a:pt x="1579" y="4002"/>
                    <a:pt x="1743" y="4043"/>
                    <a:pt x="1907" y="4074"/>
                  </a:cubicBezTo>
                  <a:cubicBezTo>
                    <a:pt x="1979" y="4090"/>
                    <a:pt x="2053" y="4097"/>
                    <a:pt x="2128" y="4097"/>
                  </a:cubicBezTo>
                  <a:cubicBezTo>
                    <a:pt x="2202" y="4097"/>
                    <a:pt x="2276" y="4090"/>
                    <a:pt x="2348" y="4074"/>
                  </a:cubicBezTo>
                  <a:cubicBezTo>
                    <a:pt x="2481" y="4054"/>
                    <a:pt x="2604" y="4013"/>
                    <a:pt x="2717" y="3941"/>
                  </a:cubicBezTo>
                  <a:cubicBezTo>
                    <a:pt x="2830" y="3859"/>
                    <a:pt x="2922" y="3767"/>
                    <a:pt x="2984" y="3654"/>
                  </a:cubicBezTo>
                  <a:cubicBezTo>
                    <a:pt x="3055" y="3531"/>
                    <a:pt x="3107" y="3398"/>
                    <a:pt x="3127" y="3264"/>
                  </a:cubicBezTo>
                  <a:cubicBezTo>
                    <a:pt x="3148" y="3141"/>
                    <a:pt x="3137" y="3008"/>
                    <a:pt x="3096" y="2885"/>
                  </a:cubicBezTo>
                  <a:cubicBezTo>
                    <a:pt x="3045" y="2752"/>
                    <a:pt x="2973" y="2629"/>
                    <a:pt x="2881" y="2516"/>
                  </a:cubicBezTo>
                  <a:cubicBezTo>
                    <a:pt x="2768" y="2372"/>
                    <a:pt x="2645" y="2239"/>
                    <a:pt x="2502" y="2126"/>
                  </a:cubicBezTo>
                  <a:cubicBezTo>
                    <a:pt x="2348" y="1983"/>
                    <a:pt x="2225" y="1870"/>
                    <a:pt x="2122" y="1778"/>
                  </a:cubicBezTo>
                  <a:cubicBezTo>
                    <a:pt x="2040" y="1706"/>
                    <a:pt x="1958" y="1624"/>
                    <a:pt x="1887" y="1542"/>
                  </a:cubicBezTo>
                  <a:cubicBezTo>
                    <a:pt x="1846" y="1491"/>
                    <a:pt x="1805" y="1429"/>
                    <a:pt x="1784" y="1368"/>
                  </a:cubicBezTo>
                  <a:cubicBezTo>
                    <a:pt x="1774" y="1327"/>
                    <a:pt x="1784" y="1276"/>
                    <a:pt x="1805" y="1245"/>
                  </a:cubicBezTo>
                  <a:cubicBezTo>
                    <a:pt x="1825" y="1204"/>
                    <a:pt x="1866" y="1173"/>
                    <a:pt x="1907" y="1163"/>
                  </a:cubicBezTo>
                  <a:cubicBezTo>
                    <a:pt x="1933" y="1153"/>
                    <a:pt x="1956" y="1147"/>
                    <a:pt x="1979" y="1147"/>
                  </a:cubicBezTo>
                  <a:cubicBezTo>
                    <a:pt x="2002" y="1147"/>
                    <a:pt x="2025" y="1153"/>
                    <a:pt x="2051" y="1163"/>
                  </a:cubicBezTo>
                  <a:cubicBezTo>
                    <a:pt x="2102" y="1173"/>
                    <a:pt x="2163" y="1183"/>
                    <a:pt x="2215" y="1214"/>
                  </a:cubicBezTo>
                  <a:cubicBezTo>
                    <a:pt x="2276" y="1235"/>
                    <a:pt x="2327" y="1265"/>
                    <a:pt x="2389" y="1306"/>
                  </a:cubicBezTo>
                  <a:cubicBezTo>
                    <a:pt x="2461" y="1347"/>
                    <a:pt x="2522" y="1388"/>
                    <a:pt x="2584" y="1450"/>
                  </a:cubicBezTo>
                  <a:cubicBezTo>
                    <a:pt x="2625" y="1491"/>
                    <a:pt x="2656" y="1542"/>
                    <a:pt x="2686" y="1593"/>
                  </a:cubicBezTo>
                  <a:cubicBezTo>
                    <a:pt x="2707" y="1624"/>
                    <a:pt x="2727" y="1665"/>
                    <a:pt x="2738" y="1706"/>
                  </a:cubicBezTo>
                  <a:cubicBezTo>
                    <a:pt x="2748" y="1737"/>
                    <a:pt x="2758" y="1757"/>
                    <a:pt x="2758" y="1778"/>
                  </a:cubicBezTo>
                  <a:cubicBezTo>
                    <a:pt x="2768" y="1809"/>
                    <a:pt x="2779" y="1850"/>
                    <a:pt x="2809" y="1880"/>
                  </a:cubicBezTo>
                  <a:cubicBezTo>
                    <a:pt x="2830" y="1911"/>
                    <a:pt x="2861" y="1942"/>
                    <a:pt x="2902" y="1962"/>
                  </a:cubicBezTo>
                  <a:lnTo>
                    <a:pt x="3506" y="2331"/>
                  </a:lnTo>
                  <a:cubicBezTo>
                    <a:pt x="3537" y="2342"/>
                    <a:pt x="3558" y="2342"/>
                    <a:pt x="3588" y="2342"/>
                  </a:cubicBezTo>
                  <a:cubicBezTo>
                    <a:pt x="3619" y="2331"/>
                    <a:pt x="3650" y="2321"/>
                    <a:pt x="3660" y="2290"/>
                  </a:cubicBezTo>
                  <a:cubicBezTo>
                    <a:pt x="3701" y="2208"/>
                    <a:pt x="3722" y="2106"/>
                    <a:pt x="3722" y="2014"/>
                  </a:cubicBezTo>
                  <a:cubicBezTo>
                    <a:pt x="3722" y="1901"/>
                    <a:pt x="3701" y="1778"/>
                    <a:pt x="3670" y="1665"/>
                  </a:cubicBezTo>
                  <a:cubicBezTo>
                    <a:pt x="3629" y="1532"/>
                    <a:pt x="3568" y="1409"/>
                    <a:pt x="3496" y="1296"/>
                  </a:cubicBezTo>
                  <a:cubicBezTo>
                    <a:pt x="3414" y="1163"/>
                    <a:pt x="3312" y="1040"/>
                    <a:pt x="3199" y="927"/>
                  </a:cubicBezTo>
                  <a:lnTo>
                    <a:pt x="3394" y="589"/>
                  </a:lnTo>
                  <a:cubicBezTo>
                    <a:pt x="3404" y="558"/>
                    <a:pt x="3414" y="517"/>
                    <a:pt x="3404" y="486"/>
                  </a:cubicBezTo>
                  <a:cubicBezTo>
                    <a:pt x="3394" y="445"/>
                    <a:pt x="3363" y="414"/>
                    <a:pt x="3332" y="394"/>
                  </a:cubicBezTo>
                  <a:lnTo>
                    <a:pt x="2727" y="25"/>
                  </a:lnTo>
                  <a:cubicBezTo>
                    <a:pt x="2705" y="10"/>
                    <a:pt x="2677" y="0"/>
                    <a:pt x="2647"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40"/>
            <p:cNvSpPr/>
            <p:nvPr/>
          </p:nvSpPr>
          <p:spPr>
            <a:xfrm>
              <a:off x="7566645" y="3487527"/>
              <a:ext cx="258283" cy="297203"/>
            </a:xfrm>
            <a:custGeom>
              <a:rect b="b" l="l" r="r" t="t"/>
              <a:pathLst>
                <a:path extrusionOk="0" h="4284" w="3723">
                  <a:moveTo>
                    <a:pt x="2646" y="1"/>
                  </a:moveTo>
                  <a:cubicBezTo>
                    <a:pt x="2636" y="1"/>
                    <a:pt x="2626" y="2"/>
                    <a:pt x="2615" y="5"/>
                  </a:cubicBezTo>
                  <a:cubicBezTo>
                    <a:pt x="2574" y="15"/>
                    <a:pt x="2543" y="35"/>
                    <a:pt x="2533" y="66"/>
                  </a:cubicBezTo>
                  <a:lnTo>
                    <a:pt x="2338" y="384"/>
                  </a:lnTo>
                  <a:cubicBezTo>
                    <a:pt x="2195" y="333"/>
                    <a:pt x="2041" y="302"/>
                    <a:pt x="1887" y="292"/>
                  </a:cubicBezTo>
                  <a:cubicBezTo>
                    <a:pt x="1854" y="289"/>
                    <a:pt x="1821" y="288"/>
                    <a:pt x="1787" y="288"/>
                  </a:cubicBezTo>
                  <a:cubicBezTo>
                    <a:pt x="1687" y="288"/>
                    <a:pt x="1587" y="299"/>
                    <a:pt x="1487" y="322"/>
                  </a:cubicBezTo>
                  <a:cubicBezTo>
                    <a:pt x="1375" y="353"/>
                    <a:pt x="1262" y="404"/>
                    <a:pt x="1170" y="476"/>
                  </a:cubicBezTo>
                  <a:cubicBezTo>
                    <a:pt x="1067" y="538"/>
                    <a:pt x="995" y="630"/>
                    <a:pt x="934" y="732"/>
                  </a:cubicBezTo>
                  <a:cubicBezTo>
                    <a:pt x="790" y="948"/>
                    <a:pt x="749" y="1204"/>
                    <a:pt x="811" y="1460"/>
                  </a:cubicBezTo>
                  <a:cubicBezTo>
                    <a:pt x="862" y="1696"/>
                    <a:pt x="1036" y="1942"/>
                    <a:pt x="1323" y="2198"/>
                  </a:cubicBezTo>
                  <a:cubicBezTo>
                    <a:pt x="1467" y="2342"/>
                    <a:pt x="1600" y="2455"/>
                    <a:pt x="1713" y="2557"/>
                  </a:cubicBezTo>
                  <a:cubicBezTo>
                    <a:pt x="1805" y="2639"/>
                    <a:pt x="1897" y="2721"/>
                    <a:pt x="1979" y="2814"/>
                  </a:cubicBezTo>
                  <a:cubicBezTo>
                    <a:pt x="2031" y="2865"/>
                    <a:pt x="2072" y="2926"/>
                    <a:pt x="2102" y="2998"/>
                  </a:cubicBezTo>
                  <a:cubicBezTo>
                    <a:pt x="2133" y="3049"/>
                    <a:pt x="2133" y="3101"/>
                    <a:pt x="2102" y="3142"/>
                  </a:cubicBezTo>
                  <a:cubicBezTo>
                    <a:pt x="2066" y="3207"/>
                    <a:pt x="1994" y="3241"/>
                    <a:pt x="1922" y="3241"/>
                  </a:cubicBezTo>
                  <a:cubicBezTo>
                    <a:pt x="1892" y="3241"/>
                    <a:pt x="1863" y="3236"/>
                    <a:pt x="1836" y="3224"/>
                  </a:cubicBezTo>
                  <a:cubicBezTo>
                    <a:pt x="1682" y="3183"/>
                    <a:pt x="1528" y="3111"/>
                    <a:pt x="1395" y="3029"/>
                  </a:cubicBezTo>
                  <a:cubicBezTo>
                    <a:pt x="1313" y="2967"/>
                    <a:pt x="1241" y="2906"/>
                    <a:pt x="1190" y="2834"/>
                  </a:cubicBezTo>
                  <a:cubicBezTo>
                    <a:pt x="1139" y="2783"/>
                    <a:pt x="1098" y="2732"/>
                    <a:pt x="1067" y="2670"/>
                  </a:cubicBezTo>
                  <a:cubicBezTo>
                    <a:pt x="1047" y="2629"/>
                    <a:pt x="1026" y="2578"/>
                    <a:pt x="1016" y="2526"/>
                  </a:cubicBezTo>
                  <a:cubicBezTo>
                    <a:pt x="1006" y="2485"/>
                    <a:pt x="995" y="2455"/>
                    <a:pt x="995" y="2444"/>
                  </a:cubicBezTo>
                  <a:cubicBezTo>
                    <a:pt x="985" y="2403"/>
                    <a:pt x="965" y="2373"/>
                    <a:pt x="944" y="2352"/>
                  </a:cubicBezTo>
                  <a:cubicBezTo>
                    <a:pt x="924" y="2321"/>
                    <a:pt x="893" y="2291"/>
                    <a:pt x="852" y="2270"/>
                  </a:cubicBezTo>
                  <a:lnTo>
                    <a:pt x="247" y="1901"/>
                  </a:lnTo>
                  <a:cubicBezTo>
                    <a:pt x="225" y="1894"/>
                    <a:pt x="203" y="1887"/>
                    <a:pt x="185" y="1887"/>
                  </a:cubicBezTo>
                  <a:cubicBezTo>
                    <a:pt x="178" y="1887"/>
                    <a:pt x="171" y="1888"/>
                    <a:pt x="165" y="1891"/>
                  </a:cubicBezTo>
                  <a:cubicBezTo>
                    <a:pt x="134" y="1891"/>
                    <a:pt x="103" y="1911"/>
                    <a:pt x="93" y="1942"/>
                  </a:cubicBezTo>
                  <a:cubicBezTo>
                    <a:pt x="42" y="2034"/>
                    <a:pt x="11" y="2137"/>
                    <a:pt x="11" y="2250"/>
                  </a:cubicBezTo>
                  <a:cubicBezTo>
                    <a:pt x="1" y="2373"/>
                    <a:pt x="21" y="2496"/>
                    <a:pt x="62" y="2608"/>
                  </a:cubicBezTo>
                  <a:cubicBezTo>
                    <a:pt x="114" y="2742"/>
                    <a:pt x="175" y="2875"/>
                    <a:pt x="247" y="2998"/>
                  </a:cubicBezTo>
                  <a:cubicBezTo>
                    <a:pt x="339" y="3131"/>
                    <a:pt x="452" y="3265"/>
                    <a:pt x="575" y="3377"/>
                  </a:cubicBezTo>
                  <a:lnTo>
                    <a:pt x="390" y="3695"/>
                  </a:lnTo>
                  <a:cubicBezTo>
                    <a:pt x="370" y="3726"/>
                    <a:pt x="360" y="3767"/>
                    <a:pt x="380" y="3808"/>
                  </a:cubicBezTo>
                  <a:cubicBezTo>
                    <a:pt x="380" y="3839"/>
                    <a:pt x="411" y="3869"/>
                    <a:pt x="442" y="3890"/>
                  </a:cubicBezTo>
                  <a:lnTo>
                    <a:pt x="1047" y="4259"/>
                  </a:lnTo>
                  <a:cubicBezTo>
                    <a:pt x="1077" y="4274"/>
                    <a:pt x="1101" y="4283"/>
                    <a:pt x="1128" y="4283"/>
                  </a:cubicBezTo>
                  <a:cubicBezTo>
                    <a:pt x="1138" y="4283"/>
                    <a:pt x="1148" y="4282"/>
                    <a:pt x="1159" y="4279"/>
                  </a:cubicBezTo>
                  <a:cubicBezTo>
                    <a:pt x="1200" y="4269"/>
                    <a:pt x="1231" y="4249"/>
                    <a:pt x="1241" y="4218"/>
                  </a:cubicBezTo>
                  <a:lnTo>
                    <a:pt x="1426" y="3910"/>
                  </a:lnTo>
                  <a:cubicBezTo>
                    <a:pt x="1580" y="3982"/>
                    <a:pt x="1744" y="4023"/>
                    <a:pt x="1908" y="4054"/>
                  </a:cubicBezTo>
                  <a:cubicBezTo>
                    <a:pt x="1979" y="4064"/>
                    <a:pt x="2054" y="4069"/>
                    <a:pt x="2128" y="4069"/>
                  </a:cubicBezTo>
                  <a:cubicBezTo>
                    <a:pt x="2202" y="4069"/>
                    <a:pt x="2277" y="4064"/>
                    <a:pt x="2348" y="4054"/>
                  </a:cubicBezTo>
                  <a:cubicBezTo>
                    <a:pt x="2482" y="4033"/>
                    <a:pt x="2605" y="3982"/>
                    <a:pt x="2718" y="3910"/>
                  </a:cubicBezTo>
                  <a:cubicBezTo>
                    <a:pt x="2830" y="3839"/>
                    <a:pt x="2923" y="3746"/>
                    <a:pt x="2984" y="3623"/>
                  </a:cubicBezTo>
                  <a:cubicBezTo>
                    <a:pt x="3056" y="3511"/>
                    <a:pt x="3107" y="3377"/>
                    <a:pt x="3128" y="3244"/>
                  </a:cubicBezTo>
                  <a:cubicBezTo>
                    <a:pt x="3148" y="3121"/>
                    <a:pt x="3138" y="2988"/>
                    <a:pt x="3097" y="2865"/>
                  </a:cubicBezTo>
                  <a:cubicBezTo>
                    <a:pt x="3046" y="2732"/>
                    <a:pt x="2974" y="2608"/>
                    <a:pt x="2882" y="2496"/>
                  </a:cubicBezTo>
                  <a:cubicBezTo>
                    <a:pt x="2769" y="2352"/>
                    <a:pt x="2646" y="2219"/>
                    <a:pt x="2502" y="2096"/>
                  </a:cubicBezTo>
                  <a:cubicBezTo>
                    <a:pt x="2348" y="1963"/>
                    <a:pt x="2225" y="1850"/>
                    <a:pt x="2123" y="1758"/>
                  </a:cubicBezTo>
                  <a:cubicBezTo>
                    <a:pt x="2041" y="1686"/>
                    <a:pt x="1959" y="1604"/>
                    <a:pt x="1887" y="1522"/>
                  </a:cubicBezTo>
                  <a:cubicBezTo>
                    <a:pt x="1846" y="1471"/>
                    <a:pt x="1805" y="1409"/>
                    <a:pt x="1785" y="1348"/>
                  </a:cubicBezTo>
                  <a:cubicBezTo>
                    <a:pt x="1774" y="1307"/>
                    <a:pt x="1785" y="1255"/>
                    <a:pt x="1805" y="1225"/>
                  </a:cubicBezTo>
                  <a:cubicBezTo>
                    <a:pt x="1826" y="1184"/>
                    <a:pt x="1867" y="1153"/>
                    <a:pt x="1908" y="1143"/>
                  </a:cubicBezTo>
                  <a:cubicBezTo>
                    <a:pt x="1933" y="1132"/>
                    <a:pt x="1956" y="1127"/>
                    <a:pt x="1979" y="1127"/>
                  </a:cubicBezTo>
                  <a:cubicBezTo>
                    <a:pt x="2002" y="1127"/>
                    <a:pt x="2026" y="1132"/>
                    <a:pt x="2051" y="1143"/>
                  </a:cubicBezTo>
                  <a:cubicBezTo>
                    <a:pt x="2102" y="1153"/>
                    <a:pt x="2164" y="1163"/>
                    <a:pt x="2215" y="1194"/>
                  </a:cubicBezTo>
                  <a:cubicBezTo>
                    <a:pt x="2277" y="1214"/>
                    <a:pt x="2338" y="1245"/>
                    <a:pt x="2389" y="1286"/>
                  </a:cubicBezTo>
                  <a:cubicBezTo>
                    <a:pt x="2461" y="1327"/>
                    <a:pt x="2523" y="1368"/>
                    <a:pt x="2584" y="1430"/>
                  </a:cubicBezTo>
                  <a:cubicBezTo>
                    <a:pt x="2625" y="1471"/>
                    <a:pt x="2656" y="1522"/>
                    <a:pt x="2687" y="1573"/>
                  </a:cubicBezTo>
                  <a:cubicBezTo>
                    <a:pt x="2707" y="1604"/>
                    <a:pt x="2728" y="1645"/>
                    <a:pt x="2738" y="1686"/>
                  </a:cubicBezTo>
                  <a:cubicBezTo>
                    <a:pt x="2748" y="1717"/>
                    <a:pt x="2759" y="1747"/>
                    <a:pt x="2759" y="1758"/>
                  </a:cubicBezTo>
                  <a:cubicBezTo>
                    <a:pt x="2769" y="1788"/>
                    <a:pt x="2779" y="1829"/>
                    <a:pt x="2810" y="1860"/>
                  </a:cubicBezTo>
                  <a:cubicBezTo>
                    <a:pt x="2830" y="1891"/>
                    <a:pt x="2861" y="1922"/>
                    <a:pt x="2902" y="1942"/>
                  </a:cubicBezTo>
                  <a:lnTo>
                    <a:pt x="3507" y="2311"/>
                  </a:lnTo>
                  <a:cubicBezTo>
                    <a:pt x="3529" y="2318"/>
                    <a:pt x="3545" y="2326"/>
                    <a:pt x="3564" y="2326"/>
                  </a:cubicBezTo>
                  <a:cubicBezTo>
                    <a:pt x="3572" y="2326"/>
                    <a:pt x="3580" y="2324"/>
                    <a:pt x="3589" y="2321"/>
                  </a:cubicBezTo>
                  <a:cubicBezTo>
                    <a:pt x="3620" y="2311"/>
                    <a:pt x="3650" y="2301"/>
                    <a:pt x="3661" y="2270"/>
                  </a:cubicBezTo>
                  <a:cubicBezTo>
                    <a:pt x="3702" y="2188"/>
                    <a:pt x="3722" y="2086"/>
                    <a:pt x="3722" y="1993"/>
                  </a:cubicBezTo>
                  <a:cubicBezTo>
                    <a:pt x="3722" y="1881"/>
                    <a:pt x="3702" y="1758"/>
                    <a:pt x="3671" y="1645"/>
                  </a:cubicBezTo>
                  <a:cubicBezTo>
                    <a:pt x="3630" y="1512"/>
                    <a:pt x="3568" y="1389"/>
                    <a:pt x="3497" y="1276"/>
                  </a:cubicBezTo>
                  <a:cubicBezTo>
                    <a:pt x="3415" y="1143"/>
                    <a:pt x="3312" y="1020"/>
                    <a:pt x="3199" y="907"/>
                  </a:cubicBezTo>
                  <a:lnTo>
                    <a:pt x="3394" y="589"/>
                  </a:lnTo>
                  <a:cubicBezTo>
                    <a:pt x="3404" y="558"/>
                    <a:pt x="3415" y="517"/>
                    <a:pt x="3404" y="486"/>
                  </a:cubicBezTo>
                  <a:cubicBezTo>
                    <a:pt x="3384" y="445"/>
                    <a:pt x="3363" y="415"/>
                    <a:pt x="3333" y="394"/>
                  </a:cubicBezTo>
                  <a:lnTo>
                    <a:pt x="2728" y="25"/>
                  </a:lnTo>
                  <a:cubicBezTo>
                    <a:pt x="2698" y="10"/>
                    <a:pt x="2673" y="1"/>
                    <a:pt x="2646"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40"/>
            <p:cNvSpPr/>
            <p:nvPr/>
          </p:nvSpPr>
          <p:spPr>
            <a:xfrm>
              <a:off x="8115756" y="3306456"/>
              <a:ext cx="527042" cy="768744"/>
            </a:xfrm>
            <a:custGeom>
              <a:rect b="b" l="l" r="r" t="t"/>
              <a:pathLst>
                <a:path extrusionOk="0" h="11081" w="7597">
                  <a:moveTo>
                    <a:pt x="5126" y="1"/>
                  </a:moveTo>
                  <a:lnTo>
                    <a:pt x="4152" y="226"/>
                  </a:lnTo>
                  <a:cubicBezTo>
                    <a:pt x="1558" y="821"/>
                    <a:pt x="0" y="3712"/>
                    <a:pt x="687" y="6684"/>
                  </a:cubicBezTo>
                  <a:cubicBezTo>
                    <a:pt x="1289" y="9280"/>
                    <a:pt x="3401" y="11081"/>
                    <a:pt x="5659" y="11081"/>
                  </a:cubicBezTo>
                  <a:cubicBezTo>
                    <a:pt x="5978" y="11081"/>
                    <a:pt x="6301" y="11045"/>
                    <a:pt x="6622" y="10970"/>
                  </a:cubicBezTo>
                  <a:lnTo>
                    <a:pt x="7596" y="10744"/>
                  </a:lnTo>
                  <a:lnTo>
                    <a:pt x="512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accent6"/>
                </a:solidFill>
              </a:endParaRPr>
            </a:p>
          </p:txBody>
        </p:sp>
        <p:sp>
          <p:nvSpPr>
            <p:cNvPr id="635" name="Google Shape;635;p40"/>
            <p:cNvSpPr/>
            <p:nvPr/>
          </p:nvSpPr>
          <p:spPr>
            <a:xfrm>
              <a:off x="8198244" y="3295425"/>
              <a:ext cx="747516" cy="760558"/>
            </a:xfrm>
            <a:custGeom>
              <a:rect b="b" l="l" r="r" t="t"/>
              <a:pathLst>
                <a:path extrusionOk="0" h="10963" w="10775">
                  <a:moveTo>
                    <a:pt x="5106" y="0"/>
                  </a:moveTo>
                  <a:cubicBezTo>
                    <a:pt x="4790" y="0"/>
                    <a:pt x="4470" y="35"/>
                    <a:pt x="4152" y="108"/>
                  </a:cubicBezTo>
                  <a:cubicBezTo>
                    <a:pt x="1548" y="703"/>
                    <a:pt x="0" y="3594"/>
                    <a:pt x="687" y="6567"/>
                  </a:cubicBezTo>
                  <a:cubicBezTo>
                    <a:pt x="1280" y="9162"/>
                    <a:pt x="3399" y="10963"/>
                    <a:pt x="5659" y="10963"/>
                  </a:cubicBezTo>
                  <a:cubicBezTo>
                    <a:pt x="5978" y="10963"/>
                    <a:pt x="6301" y="10927"/>
                    <a:pt x="6623" y="10852"/>
                  </a:cubicBezTo>
                  <a:cubicBezTo>
                    <a:pt x="9216" y="10257"/>
                    <a:pt x="10775" y="7366"/>
                    <a:pt x="10088" y="4404"/>
                  </a:cubicBezTo>
                  <a:cubicBezTo>
                    <a:pt x="9494" y="1796"/>
                    <a:pt x="7370" y="0"/>
                    <a:pt x="5106"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0"/>
            <p:cNvSpPr/>
            <p:nvPr/>
          </p:nvSpPr>
          <p:spPr>
            <a:xfrm>
              <a:off x="8294954" y="3295425"/>
              <a:ext cx="630896" cy="629856"/>
            </a:xfrm>
            <a:custGeom>
              <a:rect b="b" l="l" r="r" t="t"/>
              <a:pathLst>
                <a:path extrusionOk="0" h="9079" w="9094">
                  <a:moveTo>
                    <a:pt x="3712" y="0"/>
                  </a:moveTo>
                  <a:cubicBezTo>
                    <a:pt x="3396" y="0"/>
                    <a:pt x="3076" y="35"/>
                    <a:pt x="2758" y="108"/>
                  </a:cubicBezTo>
                  <a:cubicBezTo>
                    <a:pt x="1610" y="385"/>
                    <a:pt x="615" y="1103"/>
                    <a:pt x="0" y="2107"/>
                  </a:cubicBezTo>
                  <a:cubicBezTo>
                    <a:pt x="615" y="1215"/>
                    <a:pt x="1548" y="580"/>
                    <a:pt x="2615" y="324"/>
                  </a:cubicBezTo>
                  <a:cubicBezTo>
                    <a:pt x="2933" y="251"/>
                    <a:pt x="3252" y="215"/>
                    <a:pt x="3569" y="215"/>
                  </a:cubicBezTo>
                  <a:cubicBezTo>
                    <a:pt x="5830" y="215"/>
                    <a:pt x="7948" y="2011"/>
                    <a:pt x="8550" y="4619"/>
                  </a:cubicBezTo>
                  <a:cubicBezTo>
                    <a:pt x="8929" y="6249"/>
                    <a:pt x="8622" y="7858"/>
                    <a:pt x="7843" y="9078"/>
                  </a:cubicBezTo>
                  <a:cubicBezTo>
                    <a:pt x="8735" y="7838"/>
                    <a:pt x="9093" y="6136"/>
                    <a:pt x="8694" y="4404"/>
                  </a:cubicBezTo>
                  <a:cubicBezTo>
                    <a:pt x="8091" y="1796"/>
                    <a:pt x="5974" y="0"/>
                    <a:pt x="3712"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40"/>
            <p:cNvSpPr/>
            <p:nvPr/>
          </p:nvSpPr>
          <p:spPr>
            <a:xfrm>
              <a:off x="8290652" y="3388597"/>
              <a:ext cx="559787" cy="591075"/>
            </a:xfrm>
            <a:custGeom>
              <a:rect b="b" l="l" r="r" t="t"/>
              <a:pathLst>
                <a:path extrusionOk="0" h="8520" w="8069">
                  <a:moveTo>
                    <a:pt x="3755" y="1"/>
                  </a:moveTo>
                  <a:cubicBezTo>
                    <a:pt x="3529" y="1"/>
                    <a:pt x="3302" y="26"/>
                    <a:pt x="3076" y="77"/>
                  </a:cubicBezTo>
                  <a:cubicBezTo>
                    <a:pt x="1139" y="528"/>
                    <a:pt x="1" y="2763"/>
                    <a:pt x="524" y="5070"/>
                  </a:cubicBezTo>
                  <a:cubicBezTo>
                    <a:pt x="994" y="7106"/>
                    <a:pt x="2607" y="8519"/>
                    <a:pt x="4312" y="8519"/>
                  </a:cubicBezTo>
                  <a:cubicBezTo>
                    <a:pt x="4538" y="8519"/>
                    <a:pt x="4766" y="8494"/>
                    <a:pt x="4993" y="8443"/>
                  </a:cubicBezTo>
                  <a:cubicBezTo>
                    <a:pt x="6931" y="7992"/>
                    <a:pt x="8069" y="5757"/>
                    <a:pt x="7546" y="3450"/>
                  </a:cubicBezTo>
                  <a:cubicBezTo>
                    <a:pt x="7075" y="1414"/>
                    <a:pt x="5454" y="1"/>
                    <a:pt x="375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0"/>
            <p:cNvSpPr/>
            <p:nvPr/>
          </p:nvSpPr>
          <p:spPr>
            <a:xfrm>
              <a:off x="8292109" y="3380619"/>
              <a:ext cx="559787" cy="590728"/>
            </a:xfrm>
            <a:custGeom>
              <a:rect b="b" l="l" r="r" t="t"/>
              <a:pathLst>
                <a:path extrusionOk="0" h="8515" w="8069">
                  <a:moveTo>
                    <a:pt x="3764" y="0"/>
                  </a:moveTo>
                  <a:cubicBezTo>
                    <a:pt x="3535" y="0"/>
                    <a:pt x="3305" y="26"/>
                    <a:pt x="3076" y="80"/>
                  </a:cubicBezTo>
                  <a:cubicBezTo>
                    <a:pt x="1138" y="531"/>
                    <a:pt x="0" y="2766"/>
                    <a:pt x="523" y="5072"/>
                  </a:cubicBezTo>
                  <a:cubicBezTo>
                    <a:pt x="993" y="7096"/>
                    <a:pt x="2609" y="8514"/>
                    <a:pt x="4305" y="8514"/>
                  </a:cubicBezTo>
                  <a:cubicBezTo>
                    <a:pt x="4534" y="8514"/>
                    <a:pt x="4764" y="8488"/>
                    <a:pt x="4993" y="8435"/>
                  </a:cubicBezTo>
                  <a:cubicBezTo>
                    <a:pt x="6930" y="7994"/>
                    <a:pt x="8068" y="5759"/>
                    <a:pt x="7545" y="3452"/>
                  </a:cubicBezTo>
                  <a:cubicBezTo>
                    <a:pt x="7076" y="1420"/>
                    <a:pt x="5460" y="0"/>
                    <a:pt x="3764"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0"/>
            <p:cNvSpPr/>
            <p:nvPr/>
          </p:nvSpPr>
          <p:spPr>
            <a:xfrm>
              <a:off x="8509741" y="3386793"/>
              <a:ext cx="342851" cy="584554"/>
            </a:xfrm>
            <a:custGeom>
              <a:rect b="b" l="l" r="r" t="t"/>
              <a:pathLst>
                <a:path extrusionOk="0" h="8426" w="4942">
                  <a:moveTo>
                    <a:pt x="1374" y="1"/>
                  </a:moveTo>
                  <a:cubicBezTo>
                    <a:pt x="2594" y="483"/>
                    <a:pt x="3629" y="1672"/>
                    <a:pt x="3978" y="3230"/>
                  </a:cubicBezTo>
                  <a:cubicBezTo>
                    <a:pt x="4511" y="5537"/>
                    <a:pt x="3373" y="7772"/>
                    <a:pt x="1436" y="8212"/>
                  </a:cubicBezTo>
                  <a:cubicBezTo>
                    <a:pt x="1210" y="8266"/>
                    <a:pt x="981" y="8292"/>
                    <a:pt x="751" y="8292"/>
                  </a:cubicBezTo>
                  <a:cubicBezTo>
                    <a:pt x="499" y="8292"/>
                    <a:pt x="247" y="8261"/>
                    <a:pt x="0" y="8202"/>
                  </a:cubicBezTo>
                  <a:lnTo>
                    <a:pt x="0" y="8202"/>
                  </a:lnTo>
                  <a:cubicBezTo>
                    <a:pt x="374" y="8350"/>
                    <a:pt x="767" y="8425"/>
                    <a:pt x="1161" y="8425"/>
                  </a:cubicBezTo>
                  <a:cubicBezTo>
                    <a:pt x="1394" y="8425"/>
                    <a:pt x="1627" y="8399"/>
                    <a:pt x="1856" y="8346"/>
                  </a:cubicBezTo>
                  <a:cubicBezTo>
                    <a:pt x="3793" y="7905"/>
                    <a:pt x="4942" y="5670"/>
                    <a:pt x="4408" y="3363"/>
                  </a:cubicBezTo>
                  <a:cubicBezTo>
                    <a:pt x="4009" y="1631"/>
                    <a:pt x="2779" y="349"/>
                    <a:pt x="1374"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40"/>
            <p:cNvSpPr/>
            <p:nvPr/>
          </p:nvSpPr>
          <p:spPr>
            <a:xfrm>
              <a:off x="8439325" y="3486763"/>
              <a:ext cx="269591" cy="360542"/>
            </a:xfrm>
            <a:custGeom>
              <a:rect b="b" l="l" r="r" t="t"/>
              <a:pathLst>
                <a:path extrusionOk="0" h="5197" w="3886">
                  <a:moveTo>
                    <a:pt x="1498" y="0"/>
                  </a:moveTo>
                  <a:cubicBezTo>
                    <a:pt x="1484" y="0"/>
                    <a:pt x="1470" y="2"/>
                    <a:pt x="1456" y="5"/>
                  </a:cubicBezTo>
                  <a:lnTo>
                    <a:pt x="728" y="231"/>
                  </a:lnTo>
                  <a:cubicBezTo>
                    <a:pt x="657" y="251"/>
                    <a:pt x="605" y="344"/>
                    <a:pt x="626" y="426"/>
                  </a:cubicBezTo>
                  <a:lnTo>
                    <a:pt x="759" y="836"/>
                  </a:lnTo>
                  <a:cubicBezTo>
                    <a:pt x="616" y="918"/>
                    <a:pt x="482" y="1020"/>
                    <a:pt x="370" y="1143"/>
                  </a:cubicBezTo>
                  <a:cubicBezTo>
                    <a:pt x="267" y="1246"/>
                    <a:pt x="185" y="1369"/>
                    <a:pt x="113" y="1502"/>
                  </a:cubicBezTo>
                  <a:cubicBezTo>
                    <a:pt x="62" y="1625"/>
                    <a:pt x="21" y="1758"/>
                    <a:pt x="11" y="1892"/>
                  </a:cubicBezTo>
                  <a:cubicBezTo>
                    <a:pt x="0" y="2025"/>
                    <a:pt x="11" y="2158"/>
                    <a:pt x="52" y="2281"/>
                  </a:cubicBezTo>
                  <a:cubicBezTo>
                    <a:pt x="123" y="2568"/>
                    <a:pt x="298" y="2804"/>
                    <a:pt x="544" y="2958"/>
                  </a:cubicBezTo>
                  <a:cubicBezTo>
                    <a:pt x="727" y="3069"/>
                    <a:pt x="960" y="3125"/>
                    <a:pt x="1248" y="3125"/>
                  </a:cubicBezTo>
                  <a:cubicBezTo>
                    <a:pt x="1330" y="3125"/>
                    <a:pt x="1416" y="3121"/>
                    <a:pt x="1507" y="3112"/>
                  </a:cubicBezTo>
                  <a:cubicBezTo>
                    <a:pt x="1712" y="3091"/>
                    <a:pt x="1907" y="3081"/>
                    <a:pt x="2061" y="3060"/>
                  </a:cubicBezTo>
                  <a:cubicBezTo>
                    <a:pt x="2194" y="3040"/>
                    <a:pt x="2328" y="3040"/>
                    <a:pt x="2461" y="3040"/>
                  </a:cubicBezTo>
                  <a:cubicBezTo>
                    <a:pt x="2543" y="3040"/>
                    <a:pt x="2625" y="3050"/>
                    <a:pt x="2707" y="3071"/>
                  </a:cubicBezTo>
                  <a:cubicBezTo>
                    <a:pt x="2758" y="3091"/>
                    <a:pt x="2799" y="3132"/>
                    <a:pt x="2820" y="3194"/>
                  </a:cubicBezTo>
                  <a:cubicBezTo>
                    <a:pt x="2850" y="3306"/>
                    <a:pt x="2799" y="3429"/>
                    <a:pt x="2686" y="3481"/>
                  </a:cubicBezTo>
                  <a:cubicBezTo>
                    <a:pt x="2543" y="3573"/>
                    <a:pt x="2389" y="3645"/>
                    <a:pt x="2225" y="3696"/>
                  </a:cubicBezTo>
                  <a:cubicBezTo>
                    <a:pt x="2123" y="3727"/>
                    <a:pt x="2030" y="3737"/>
                    <a:pt x="1928" y="3737"/>
                  </a:cubicBezTo>
                  <a:cubicBezTo>
                    <a:pt x="1856" y="3737"/>
                    <a:pt x="1784" y="3727"/>
                    <a:pt x="1712" y="3706"/>
                  </a:cubicBezTo>
                  <a:cubicBezTo>
                    <a:pt x="1661" y="3686"/>
                    <a:pt x="1610" y="3665"/>
                    <a:pt x="1569" y="3645"/>
                  </a:cubicBezTo>
                  <a:lnTo>
                    <a:pt x="1477" y="3593"/>
                  </a:lnTo>
                  <a:cubicBezTo>
                    <a:pt x="1446" y="3573"/>
                    <a:pt x="1405" y="3563"/>
                    <a:pt x="1374" y="3563"/>
                  </a:cubicBezTo>
                  <a:cubicBezTo>
                    <a:pt x="1362" y="3560"/>
                    <a:pt x="1349" y="3558"/>
                    <a:pt x="1336" y="3558"/>
                  </a:cubicBezTo>
                  <a:cubicBezTo>
                    <a:pt x="1304" y="3558"/>
                    <a:pt x="1270" y="3566"/>
                    <a:pt x="1241" y="3573"/>
                  </a:cubicBezTo>
                  <a:lnTo>
                    <a:pt x="523" y="3798"/>
                  </a:lnTo>
                  <a:cubicBezTo>
                    <a:pt x="493" y="3809"/>
                    <a:pt x="462" y="3829"/>
                    <a:pt x="452" y="3860"/>
                  </a:cubicBezTo>
                  <a:cubicBezTo>
                    <a:pt x="441" y="3891"/>
                    <a:pt x="431" y="3921"/>
                    <a:pt x="441" y="3952"/>
                  </a:cubicBezTo>
                  <a:cubicBezTo>
                    <a:pt x="482" y="4075"/>
                    <a:pt x="544" y="4178"/>
                    <a:pt x="636" y="4270"/>
                  </a:cubicBezTo>
                  <a:cubicBezTo>
                    <a:pt x="728" y="4362"/>
                    <a:pt x="841" y="4444"/>
                    <a:pt x="964" y="4506"/>
                  </a:cubicBezTo>
                  <a:cubicBezTo>
                    <a:pt x="1108" y="4578"/>
                    <a:pt x="1251" y="4619"/>
                    <a:pt x="1405" y="4649"/>
                  </a:cubicBezTo>
                  <a:cubicBezTo>
                    <a:pt x="1536" y="4672"/>
                    <a:pt x="1672" y="4684"/>
                    <a:pt x="1806" y="4684"/>
                  </a:cubicBezTo>
                  <a:cubicBezTo>
                    <a:pt x="1850" y="4684"/>
                    <a:pt x="1894" y="4683"/>
                    <a:pt x="1938" y="4680"/>
                  </a:cubicBezTo>
                  <a:lnTo>
                    <a:pt x="2071" y="5090"/>
                  </a:lnTo>
                  <a:cubicBezTo>
                    <a:pt x="2082" y="5121"/>
                    <a:pt x="2102" y="5162"/>
                    <a:pt x="2143" y="5172"/>
                  </a:cubicBezTo>
                  <a:cubicBezTo>
                    <a:pt x="2173" y="5187"/>
                    <a:pt x="2203" y="5197"/>
                    <a:pt x="2233" y="5197"/>
                  </a:cubicBezTo>
                  <a:cubicBezTo>
                    <a:pt x="2244" y="5197"/>
                    <a:pt x="2255" y="5195"/>
                    <a:pt x="2266" y="5193"/>
                  </a:cubicBezTo>
                  <a:lnTo>
                    <a:pt x="2984" y="4967"/>
                  </a:lnTo>
                  <a:cubicBezTo>
                    <a:pt x="3025" y="4957"/>
                    <a:pt x="3055" y="4926"/>
                    <a:pt x="3076" y="4895"/>
                  </a:cubicBezTo>
                  <a:cubicBezTo>
                    <a:pt x="3096" y="4854"/>
                    <a:pt x="3096" y="4813"/>
                    <a:pt x="3086" y="4772"/>
                  </a:cubicBezTo>
                  <a:lnTo>
                    <a:pt x="2963" y="4383"/>
                  </a:lnTo>
                  <a:cubicBezTo>
                    <a:pt x="3127" y="4301"/>
                    <a:pt x="3281" y="4198"/>
                    <a:pt x="3414" y="4085"/>
                  </a:cubicBezTo>
                  <a:cubicBezTo>
                    <a:pt x="3537" y="3983"/>
                    <a:pt x="3650" y="3860"/>
                    <a:pt x="3732" y="3716"/>
                  </a:cubicBezTo>
                  <a:cubicBezTo>
                    <a:pt x="3804" y="3593"/>
                    <a:pt x="3855" y="3450"/>
                    <a:pt x="3876" y="3296"/>
                  </a:cubicBezTo>
                  <a:cubicBezTo>
                    <a:pt x="3886" y="3153"/>
                    <a:pt x="3876" y="2999"/>
                    <a:pt x="3824" y="2845"/>
                  </a:cubicBezTo>
                  <a:cubicBezTo>
                    <a:pt x="3783" y="2691"/>
                    <a:pt x="3711" y="2548"/>
                    <a:pt x="3619" y="2425"/>
                  </a:cubicBezTo>
                  <a:cubicBezTo>
                    <a:pt x="3527" y="2312"/>
                    <a:pt x="3414" y="2230"/>
                    <a:pt x="3291" y="2168"/>
                  </a:cubicBezTo>
                  <a:cubicBezTo>
                    <a:pt x="3148" y="2097"/>
                    <a:pt x="2994" y="2056"/>
                    <a:pt x="2840" y="2045"/>
                  </a:cubicBezTo>
                  <a:cubicBezTo>
                    <a:pt x="2759" y="2041"/>
                    <a:pt x="2679" y="2039"/>
                    <a:pt x="2599" y="2039"/>
                  </a:cubicBezTo>
                  <a:cubicBezTo>
                    <a:pt x="2486" y="2039"/>
                    <a:pt x="2374" y="2044"/>
                    <a:pt x="2266" y="2056"/>
                  </a:cubicBezTo>
                  <a:cubicBezTo>
                    <a:pt x="2051" y="2076"/>
                    <a:pt x="1866" y="2097"/>
                    <a:pt x="1723" y="2107"/>
                  </a:cubicBezTo>
                  <a:cubicBezTo>
                    <a:pt x="1636" y="2114"/>
                    <a:pt x="1554" y="2121"/>
                    <a:pt x="1470" y="2121"/>
                  </a:cubicBezTo>
                  <a:cubicBezTo>
                    <a:pt x="1435" y="2121"/>
                    <a:pt x="1400" y="2120"/>
                    <a:pt x="1364" y="2117"/>
                  </a:cubicBezTo>
                  <a:cubicBezTo>
                    <a:pt x="1292" y="2117"/>
                    <a:pt x="1220" y="2097"/>
                    <a:pt x="1159" y="2066"/>
                  </a:cubicBezTo>
                  <a:cubicBezTo>
                    <a:pt x="1118" y="2045"/>
                    <a:pt x="1077" y="2004"/>
                    <a:pt x="1067" y="1953"/>
                  </a:cubicBezTo>
                  <a:cubicBezTo>
                    <a:pt x="1046" y="1902"/>
                    <a:pt x="1046" y="1840"/>
                    <a:pt x="1067" y="1799"/>
                  </a:cubicBezTo>
                  <a:cubicBezTo>
                    <a:pt x="1087" y="1748"/>
                    <a:pt x="1118" y="1707"/>
                    <a:pt x="1159" y="1666"/>
                  </a:cubicBezTo>
                  <a:cubicBezTo>
                    <a:pt x="1210" y="1625"/>
                    <a:pt x="1261" y="1594"/>
                    <a:pt x="1313" y="1574"/>
                  </a:cubicBezTo>
                  <a:cubicBezTo>
                    <a:pt x="1384" y="1543"/>
                    <a:pt x="1446" y="1512"/>
                    <a:pt x="1518" y="1502"/>
                  </a:cubicBezTo>
                  <a:cubicBezTo>
                    <a:pt x="1600" y="1471"/>
                    <a:pt x="1682" y="1451"/>
                    <a:pt x="1774" y="1451"/>
                  </a:cubicBezTo>
                  <a:cubicBezTo>
                    <a:pt x="1835" y="1451"/>
                    <a:pt x="1897" y="1461"/>
                    <a:pt x="1958" y="1471"/>
                  </a:cubicBezTo>
                  <a:cubicBezTo>
                    <a:pt x="2000" y="1482"/>
                    <a:pt x="2041" y="1502"/>
                    <a:pt x="2082" y="1523"/>
                  </a:cubicBezTo>
                  <a:lnTo>
                    <a:pt x="2153" y="1564"/>
                  </a:lnTo>
                  <a:cubicBezTo>
                    <a:pt x="2194" y="1584"/>
                    <a:pt x="2235" y="1594"/>
                    <a:pt x="2276" y="1594"/>
                  </a:cubicBezTo>
                  <a:cubicBezTo>
                    <a:pt x="2288" y="1597"/>
                    <a:pt x="2300" y="1599"/>
                    <a:pt x="2312" y="1599"/>
                  </a:cubicBezTo>
                  <a:cubicBezTo>
                    <a:pt x="2341" y="1599"/>
                    <a:pt x="2370" y="1591"/>
                    <a:pt x="2399" y="1584"/>
                  </a:cubicBezTo>
                  <a:lnTo>
                    <a:pt x="3117" y="1359"/>
                  </a:lnTo>
                  <a:cubicBezTo>
                    <a:pt x="3148" y="1348"/>
                    <a:pt x="3168" y="1328"/>
                    <a:pt x="3189" y="1297"/>
                  </a:cubicBezTo>
                  <a:cubicBezTo>
                    <a:pt x="3199" y="1266"/>
                    <a:pt x="3209" y="1236"/>
                    <a:pt x="3199" y="1205"/>
                  </a:cubicBezTo>
                  <a:cubicBezTo>
                    <a:pt x="3158" y="1102"/>
                    <a:pt x="3096" y="1010"/>
                    <a:pt x="3014" y="928"/>
                  </a:cubicBezTo>
                  <a:cubicBezTo>
                    <a:pt x="2922" y="846"/>
                    <a:pt x="2820" y="764"/>
                    <a:pt x="2697" y="702"/>
                  </a:cubicBezTo>
                  <a:cubicBezTo>
                    <a:pt x="2563" y="641"/>
                    <a:pt x="2420" y="590"/>
                    <a:pt x="2276" y="559"/>
                  </a:cubicBezTo>
                  <a:cubicBezTo>
                    <a:pt x="2158" y="537"/>
                    <a:pt x="2040" y="520"/>
                    <a:pt x="1918" y="520"/>
                  </a:cubicBezTo>
                  <a:cubicBezTo>
                    <a:pt x="1870" y="520"/>
                    <a:pt x="1823" y="522"/>
                    <a:pt x="1774" y="528"/>
                  </a:cubicBezTo>
                  <a:lnTo>
                    <a:pt x="1651" y="108"/>
                  </a:lnTo>
                  <a:cubicBezTo>
                    <a:pt x="1625" y="40"/>
                    <a:pt x="1565" y="0"/>
                    <a:pt x="1498"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0"/>
            <p:cNvSpPr/>
            <p:nvPr/>
          </p:nvSpPr>
          <p:spPr>
            <a:xfrm>
              <a:off x="8446401" y="3479548"/>
              <a:ext cx="270354" cy="360681"/>
            </a:xfrm>
            <a:custGeom>
              <a:rect b="b" l="l" r="r" t="t"/>
              <a:pathLst>
                <a:path extrusionOk="0" h="5199" w="3897">
                  <a:moveTo>
                    <a:pt x="1508" y="0"/>
                  </a:moveTo>
                  <a:cubicBezTo>
                    <a:pt x="1491" y="0"/>
                    <a:pt x="1474" y="3"/>
                    <a:pt x="1457" y="7"/>
                  </a:cubicBezTo>
                  <a:lnTo>
                    <a:pt x="739" y="232"/>
                  </a:lnTo>
                  <a:cubicBezTo>
                    <a:pt x="698" y="243"/>
                    <a:pt x="667" y="263"/>
                    <a:pt x="647" y="304"/>
                  </a:cubicBezTo>
                  <a:cubicBezTo>
                    <a:pt x="626" y="345"/>
                    <a:pt x="626" y="386"/>
                    <a:pt x="637" y="427"/>
                  </a:cubicBezTo>
                  <a:lnTo>
                    <a:pt x="760" y="837"/>
                  </a:lnTo>
                  <a:cubicBezTo>
                    <a:pt x="616" y="919"/>
                    <a:pt x="493" y="1022"/>
                    <a:pt x="380" y="1145"/>
                  </a:cubicBezTo>
                  <a:cubicBezTo>
                    <a:pt x="278" y="1247"/>
                    <a:pt x="186" y="1370"/>
                    <a:pt x="124" y="1504"/>
                  </a:cubicBezTo>
                  <a:cubicBezTo>
                    <a:pt x="62" y="1627"/>
                    <a:pt x="32" y="1760"/>
                    <a:pt x="11" y="1893"/>
                  </a:cubicBezTo>
                  <a:cubicBezTo>
                    <a:pt x="1" y="2026"/>
                    <a:pt x="21" y="2160"/>
                    <a:pt x="62" y="2283"/>
                  </a:cubicBezTo>
                  <a:cubicBezTo>
                    <a:pt x="134" y="2570"/>
                    <a:pt x="309" y="2806"/>
                    <a:pt x="555" y="2959"/>
                  </a:cubicBezTo>
                  <a:cubicBezTo>
                    <a:pt x="734" y="3073"/>
                    <a:pt x="971" y="3123"/>
                    <a:pt x="1267" y="3123"/>
                  </a:cubicBezTo>
                  <a:cubicBezTo>
                    <a:pt x="1343" y="3123"/>
                    <a:pt x="1424" y="3119"/>
                    <a:pt x="1508" y="3113"/>
                  </a:cubicBezTo>
                  <a:cubicBezTo>
                    <a:pt x="1723" y="3093"/>
                    <a:pt x="1908" y="3082"/>
                    <a:pt x="2062" y="3062"/>
                  </a:cubicBezTo>
                  <a:cubicBezTo>
                    <a:pt x="2195" y="3041"/>
                    <a:pt x="2328" y="3041"/>
                    <a:pt x="2461" y="3041"/>
                  </a:cubicBezTo>
                  <a:cubicBezTo>
                    <a:pt x="2543" y="3041"/>
                    <a:pt x="2625" y="3052"/>
                    <a:pt x="2707" y="3072"/>
                  </a:cubicBezTo>
                  <a:cubicBezTo>
                    <a:pt x="2759" y="3093"/>
                    <a:pt x="2800" y="3134"/>
                    <a:pt x="2820" y="3195"/>
                  </a:cubicBezTo>
                  <a:cubicBezTo>
                    <a:pt x="2851" y="3308"/>
                    <a:pt x="2800" y="3431"/>
                    <a:pt x="2697" y="3482"/>
                  </a:cubicBezTo>
                  <a:cubicBezTo>
                    <a:pt x="2554" y="3574"/>
                    <a:pt x="2390" y="3646"/>
                    <a:pt x="2226" y="3697"/>
                  </a:cubicBezTo>
                  <a:cubicBezTo>
                    <a:pt x="2133" y="3718"/>
                    <a:pt x="2031" y="3738"/>
                    <a:pt x="1939" y="3738"/>
                  </a:cubicBezTo>
                  <a:cubicBezTo>
                    <a:pt x="1867" y="3738"/>
                    <a:pt x="1795" y="3728"/>
                    <a:pt x="1723" y="3708"/>
                  </a:cubicBezTo>
                  <a:cubicBezTo>
                    <a:pt x="1672" y="3687"/>
                    <a:pt x="1621" y="3667"/>
                    <a:pt x="1569" y="3646"/>
                  </a:cubicBezTo>
                  <a:lnTo>
                    <a:pt x="1487" y="3585"/>
                  </a:lnTo>
                  <a:cubicBezTo>
                    <a:pt x="1446" y="3574"/>
                    <a:pt x="1416" y="3564"/>
                    <a:pt x="1375" y="3564"/>
                  </a:cubicBezTo>
                  <a:cubicBezTo>
                    <a:pt x="1363" y="3561"/>
                    <a:pt x="1351" y="3560"/>
                    <a:pt x="1339" y="3560"/>
                  </a:cubicBezTo>
                  <a:cubicBezTo>
                    <a:pt x="1310" y="3560"/>
                    <a:pt x="1281" y="3567"/>
                    <a:pt x="1252" y="3574"/>
                  </a:cubicBezTo>
                  <a:lnTo>
                    <a:pt x="524" y="3800"/>
                  </a:lnTo>
                  <a:cubicBezTo>
                    <a:pt x="493" y="3810"/>
                    <a:pt x="473" y="3831"/>
                    <a:pt x="462" y="3861"/>
                  </a:cubicBezTo>
                  <a:cubicBezTo>
                    <a:pt x="442" y="3892"/>
                    <a:pt x="442" y="3923"/>
                    <a:pt x="442" y="3954"/>
                  </a:cubicBezTo>
                  <a:cubicBezTo>
                    <a:pt x="493" y="4066"/>
                    <a:pt x="555" y="4179"/>
                    <a:pt x="637" y="4271"/>
                  </a:cubicBezTo>
                  <a:cubicBezTo>
                    <a:pt x="729" y="4364"/>
                    <a:pt x="842" y="4446"/>
                    <a:pt x="975" y="4507"/>
                  </a:cubicBezTo>
                  <a:cubicBezTo>
                    <a:pt x="1108" y="4569"/>
                    <a:pt x="1262" y="4620"/>
                    <a:pt x="1416" y="4651"/>
                  </a:cubicBezTo>
                  <a:cubicBezTo>
                    <a:pt x="1546" y="4674"/>
                    <a:pt x="1677" y="4685"/>
                    <a:pt x="1808" y="4685"/>
                  </a:cubicBezTo>
                  <a:cubicBezTo>
                    <a:pt x="1851" y="4685"/>
                    <a:pt x="1895" y="4684"/>
                    <a:pt x="1939" y="4682"/>
                  </a:cubicBezTo>
                  <a:lnTo>
                    <a:pt x="2072" y="5081"/>
                  </a:lnTo>
                  <a:cubicBezTo>
                    <a:pt x="2082" y="5122"/>
                    <a:pt x="2113" y="5153"/>
                    <a:pt x="2144" y="5174"/>
                  </a:cubicBezTo>
                  <a:cubicBezTo>
                    <a:pt x="2174" y="5189"/>
                    <a:pt x="2204" y="5198"/>
                    <a:pt x="2234" y="5198"/>
                  </a:cubicBezTo>
                  <a:cubicBezTo>
                    <a:pt x="2245" y="5198"/>
                    <a:pt x="2256" y="5197"/>
                    <a:pt x="2267" y="5194"/>
                  </a:cubicBezTo>
                  <a:lnTo>
                    <a:pt x="2984" y="4969"/>
                  </a:lnTo>
                  <a:cubicBezTo>
                    <a:pt x="3066" y="4948"/>
                    <a:pt x="3117" y="4856"/>
                    <a:pt x="3087" y="4774"/>
                  </a:cubicBezTo>
                  <a:lnTo>
                    <a:pt x="2974" y="4384"/>
                  </a:lnTo>
                  <a:cubicBezTo>
                    <a:pt x="3138" y="4302"/>
                    <a:pt x="3281" y="4210"/>
                    <a:pt x="3425" y="4087"/>
                  </a:cubicBezTo>
                  <a:cubicBezTo>
                    <a:pt x="3548" y="3984"/>
                    <a:pt x="3651" y="3861"/>
                    <a:pt x="3733" y="3718"/>
                  </a:cubicBezTo>
                  <a:cubicBezTo>
                    <a:pt x="3804" y="3595"/>
                    <a:pt x="3856" y="3451"/>
                    <a:pt x="3876" y="3308"/>
                  </a:cubicBezTo>
                  <a:cubicBezTo>
                    <a:pt x="3897" y="3154"/>
                    <a:pt x="3876" y="3000"/>
                    <a:pt x="3835" y="2857"/>
                  </a:cubicBezTo>
                  <a:cubicBezTo>
                    <a:pt x="3784" y="2703"/>
                    <a:pt x="3712" y="2559"/>
                    <a:pt x="3620" y="2426"/>
                  </a:cubicBezTo>
                  <a:cubicBezTo>
                    <a:pt x="3527" y="2313"/>
                    <a:pt x="3425" y="2231"/>
                    <a:pt x="3292" y="2170"/>
                  </a:cubicBezTo>
                  <a:cubicBezTo>
                    <a:pt x="3148" y="2108"/>
                    <a:pt x="2994" y="2067"/>
                    <a:pt x="2841" y="2057"/>
                  </a:cubicBezTo>
                  <a:cubicBezTo>
                    <a:pt x="2748" y="2047"/>
                    <a:pt x="2654" y="2042"/>
                    <a:pt x="2557" y="2042"/>
                  </a:cubicBezTo>
                  <a:cubicBezTo>
                    <a:pt x="2461" y="2042"/>
                    <a:pt x="2364" y="2047"/>
                    <a:pt x="2267" y="2057"/>
                  </a:cubicBezTo>
                  <a:cubicBezTo>
                    <a:pt x="2051" y="2088"/>
                    <a:pt x="1867" y="2098"/>
                    <a:pt x="1723" y="2108"/>
                  </a:cubicBezTo>
                  <a:cubicBezTo>
                    <a:pt x="1657" y="2120"/>
                    <a:pt x="1588" y="2125"/>
                    <a:pt x="1519" y="2125"/>
                  </a:cubicBezTo>
                  <a:cubicBezTo>
                    <a:pt x="1470" y="2125"/>
                    <a:pt x="1421" y="2123"/>
                    <a:pt x="1375" y="2119"/>
                  </a:cubicBezTo>
                  <a:cubicBezTo>
                    <a:pt x="1303" y="2119"/>
                    <a:pt x="1231" y="2108"/>
                    <a:pt x="1170" y="2078"/>
                  </a:cubicBezTo>
                  <a:cubicBezTo>
                    <a:pt x="1118" y="2047"/>
                    <a:pt x="1088" y="2006"/>
                    <a:pt x="1067" y="1955"/>
                  </a:cubicBezTo>
                  <a:cubicBezTo>
                    <a:pt x="1047" y="1903"/>
                    <a:pt x="1047" y="1852"/>
                    <a:pt x="1067" y="1801"/>
                  </a:cubicBezTo>
                  <a:cubicBezTo>
                    <a:pt x="1088" y="1750"/>
                    <a:pt x="1118" y="1709"/>
                    <a:pt x="1170" y="1678"/>
                  </a:cubicBezTo>
                  <a:cubicBezTo>
                    <a:pt x="1211" y="1637"/>
                    <a:pt x="1262" y="1606"/>
                    <a:pt x="1323" y="1575"/>
                  </a:cubicBezTo>
                  <a:cubicBezTo>
                    <a:pt x="1385" y="1545"/>
                    <a:pt x="1457" y="1524"/>
                    <a:pt x="1518" y="1504"/>
                  </a:cubicBezTo>
                  <a:cubicBezTo>
                    <a:pt x="1600" y="1473"/>
                    <a:pt x="1692" y="1463"/>
                    <a:pt x="1774" y="1452"/>
                  </a:cubicBezTo>
                  <a:cubicBezTo>
                    <a:pt x="1836" y="1452"/>
                    <a:pt x="1898" y="1463"/>
                    <a:pt x="1959" y="1483"/>
                  </a:cubicBezTo>
                  <a:cubicBezTo>
                    <a:pt x="2010" y="1483"/>
                    <a:pt x="2051" y="1504"/>
                    <a:pt x="2092" y="1524"/>
                  </a:cubicBezTo>
                  <a:lnTo>
                    <a:pt x="2164" y="1565"/>
                  </a:lnTo>
                  <a:cubicBezTo>
                    <a:pt x="2195" y="1586"/>
                    <a:pt x="2236" y="1596"/>
                    <a:pt x="2277" y="1606"/>
                  </a:cubicBezTo>
                  <a:cubicBezTo>
                    <a:pt x="2318" y="1606"/>
                    <a:pt x="2359" y="1596"/>
                    <a:pt x="2400" y="1586"/>
                  </a:cubicBezTo>
                  <a:lnTo>
                    <a:pt x="3128" y="1360"/>
                  </a:lnTo>
                  <a:cubicBezTo>
                    <a:pt x="3158" y="1350"/>
                    <a:pt x="3179" y="1329"/>
                    <a:pt x="3199" y="1299"/>
                  </a:cubicBezTo>
                  <a:cubicBezTo>
                    <a:pt x="3210" y="1278"/>
                    <a:pt x="3220" y="1237"/>
                    <a:pt x="3210" y="1206"/>
                  </a:cubicBezTo>
                  <a:cubicBezTo>
                    <a:pt x="3169" y="1104"/>
                    <a:pt x="3107" y="1011"/>
                    <a:pt x="3025" y="940"/>
                  </a:cubicBezTo>
                  <a:cubicBezTo>
                    <a:pt x="2933" y="847"/>
                    <a:pt x="2830" y="765"/>
                    <a:pt x="2707" y="714"/>
                  </a:cubicBezTo>
                  <a:cubicBezTo>
                    <a:pt x="2574" y="642"/>
                    <a:pt x="2431" y="591"/>
                    <a:pt x="2287" y="560"/>
                  </a:cubicBezTo>
                  <a:cubicBezTo>
                    <a:pt x="2164" y="537"/>
                    <a:pt x="2035" y="526"/>
                    <a:pt x="1909" y="526"/>
                  </a:cubicBezTo>
                  <a:cubicBezTo>
                    <a:pt x="1867" y="526"/>
                    <a:pt x="1826" y="527"/>
                    <a:pt x="1785" y="530"/>
                  </a:cubicBezTo>
                  <a:lnTo>
                    <a:pt x="1651" y="109"/>
                  </a:lnTo>
                  <a:cubicBezTo>
                    <a:pt x="1641" y="68"/>
                    <a:pt x="1610" y="38"/>
                    <a:pt x="1580" y="17"/>
                  </a:cubicBezTo>
                  <a:cubicBezTo>
                    <a:pt x="1556" y="5"/>
                    <a:pt x="1532" y="0"/>
                    <a:pt x="1508"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0"/>
            <p:cNvSpPr/>
            <p:nvPr/>
          </p:nvSpPr>
          <p:spPr>
            <a:xfrm>
              <a:off x="6106560" y="1821468"/>
              <a:ext cx="42735" cy="87343"/>
            </a:xfrm>
            <a:custGeom>
              <a:rect b="b" l="l" r="r" t="t"/>
              <a:pathLst>
                <a:path extrusionOk="0" h="1259" w="616">
                  <a:moveTo>
                    <a:pt x="216" y="0"/>
                  </a:moveTo>
                  <a:cubicBezTo>
                    <a:pt x="62" y="329"/>
                    <a:pt x="1" y="698"/>
                    <a:pt x="52" y="1056"/>
                  </a:cubicBezTo>
                  <a:cubicBezTo>
                    <a:pt x="62" y="1118"/>
                    <a:pt x="83" y="1169"/>
                    <a:pt x="113" y="1220"/>
                  </a:cubicBezTo>
                  <a:cubicBezTo>
                    <a:pt x="132" y="1245"/>
                    <a:pt x="166" y="1259"/>
                    <a:pt x="201" y="1259"/>
                  </a:cubicBezTo>
                  <a:cubicBezTo>
                    <a:pt x="223" y="1259"/>
                    <a:pt x="247" y="1253"/>
                    <a:pt x="267" y="1241"/>
                  </a:cubicBezTo>
                  <a:cubicBezTo>
                    <a:pt x="298" y="1210"/>
                    <a:pt x="308" y="1159"/>
                    <a:pt x="308" y="1118"/>
                  </a:cubicBezTo>
                  <a:cubicBezTo>
                    <a:pt x="339" y="790"/>
                    <a:pt x="534" y="513"/>
                    <a:pt x="616" y="206"/>
                  </a:cubicBezTo>
                  <a:lnTo>
                    <a:pt x="216" y="0"/>
                  </a:lnTo>
                  <a:close/>
                </a:path>
              </a:pathLst>
            </a:custGeom>
            <a:solidFill>
              <a:srgbClr val="FFE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40"/>
            <p:cNvSpPr/>
            <p:nvPr/>
          </p:nvSpPr>
          <p:spPr>
            <a:xfrm>
              <a:off x="6170594" y="1319326"/>
              <a:ext cx="790875" cy="402861"/>
            </a:xfrm>
            <a:custGeom>
              <a:rect b="b" l="l" r="r" t="t"/>
              <a:pathLst>
                <a:path extrusionOk="0" h="5807" w="11400">
                  <a:moveTo>
                    <a:pt x="8222" y="1"/>
                  </a:moveTo>
                  <a:lnTo>
                    <a:pt x="7125" y="237"/>
                  </a:lnTo>
                  <a:cubicBezTo>
                    <a:pt x="6541" y="329"/>
                    <a:pt x="5895" y="401"/>
                    <a:pt x="5362" y="626"/>
                  </a:cubicBezTo>
                  <a:cubicBezTo>
                    <a:pt x="4009" y="1211"/>
                    <a:pt x="2983" y="2492"/>
                    <a:pt x="1927" y="3476"/>
                  </a:cubicBezTo>
                  <a:cubicBezTo>
                    <a:pt x="1200" y="4153"/>
                    <a:pt x="462" y="4860"/>
                    <a:pt x="0" y="5752"/>
                  </a:cubicBezTo>
                  <a:cubicBezTo>
                    <a:pt x="18" y="5750"/>
                    <a:pt x="35" y="5749"/>
                    <a:pt x="53" y="5749"/>
                  </a:cubicBezTo>
                  <a:cubicBezTo>
                    <a:pt x="192" y="5749"/>
                    <a:pt x="330" y="5806"/>
                    <a:pt x="463" y="5806"/>
                  </a:cubicBezTo>
                  <a:cubicBezTo>
                    <a:pt x="480" y="5806"/>
                    <a:pt x="496" y="5805"/>
                    <a:pt x="513" y="5803"/>
                  </a:cubicBezTo>
                  <a:cubicBezTo>
                    <a:pt x="667" y="5783"/>
                    <a:pt x="800" y="5732"/>
                    <a:pt x="923" y="5639"/>
                  </a:cubicBezTo>
                  <a:cubicBezTo>
                    <a:pt x="1917" y="5014"/>
                    <a:pt x="2850" y="4512"/>
                    <a:pt x="3804" y="3825"/>
                  </a:cubicBezTo>
                  <a:cubicBezTo>
                    <a:pt x="4706" y="3169"/>
                    <a:pt x="5167" y="2738"/>
                    <a:pt x="5557" y="2687"/>
                  </a:cubicBezTo>
                  <a:lnTo>
                    <a:pt x="11400" y="2000"/>
                  </a:lnTo>
                  <a:cubicBezTo>
                    <a:pt x="10990" y="1231"/>
                    <a:pt x="10416" y="647"/>
                    <a:pt x="9934" y="432"/>
                  </a:cubicBezTo>
                  <a:cubicBezTo>
                    <a:pt x="9391" y="185"/>
                    <a:pt x="8816" y="42"/>
                    <a:pt x="82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40"/>
            <p:cNvSpPr/>
            <p:nvPr/>
          </p:nvSpPr>
          <p:spPr>
            <a:xfrm>
              <a:off x="6191892" y="1577335"/>
              <a:ext cx="426795" cy="439074"/>
            </a:xfrm>
            <a:custGeom>
              <a:rect b="b" l="l" r="r" t="t"/>
              <a:pathLst>
                <a:path extrusionOk="0" h="6329" w="6152">
                  <a:moveTo>
                    <a:pt x="2348" y="1"/>
                  </a:moveTo>
                  <a:cubicBezTo>
                    <a:pt x="1712" y="1"/>
                    <a:pt x="1079" y="192"/>
                    <a:pt x="534" y="588"/>
                  </a:cubicBezTo>
                  <a:lnTo>
                    <a:pt x="1" y="967"/>
                  </a:lnTo>
                  <a:lnTo>
                    <a:pt x="3927" y="6328"/>
                  </a:lnTo>
                  <a:lnTo>
                    <a:pt x="4460" y="6000"/>
                  </a:lnTo>
                  <a:cubicBezTo>
                    <a:pt x="5875" y="4975"/>
                    <a:pt x="6152" y="2925"/>
                    <a:pt x="5075" y="1428"/>
                  </a:cubicBezTo>
                  <a:cubicBezTo>
                    <a:pt x="4404" y="498"/>
                    <a:pt x="3374" y="1"/>
                    <a:pt x="2348" y="1"/>
                  </a:cubicBezTo>
                  <a:close/>
                </a:path>
              </a:pathLst>
            </a:custGeom>
            <a:solidFill>
              <a:srgbClr val="FFBD2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40"/>
            <p:cNvSpPr/>
            <p:nvPr/>
          </p:nvSpPr>
          <p:spPr>
            <a:xfrm>
              <a:off x="6447265" y="1812935"/>
              <a:ext cx="249681" cy="185717"/>
            </a:xfrm>
            <a:custGeom>
              <a:rect b="b" l="l" r="r" t="t"/>
              <a:pathLst>
                <a:path extrusionOk="0" h="2677" w="3599">
                  <a:moveTo>
                    <a:pt x="3496" y="0"/>
                  </a:moveTo>
                  <a:lnTo>
                    <a:pt x="0" y="2543"/>
                  </a:lnTo>
                  <a:lnTo>
                    <a:pt x="92" y="2676"/>
                  </a:lnTo>
                  <a:lnTo>
                    <a:pt x="3598" y="144"/>
                  </a:lnTo>
                  <a:lnTo>
                    <a:pt x="3496" y="0"/>
                  </a:lnTo>
                  <a:close/>
                </a:path>
              </a:pathLst>
            </a:custGeom>
            <a:solidFill>
              <a:srgbClr val="E2A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40"/>
            <p:cNvSpPr/>
            <p:nvPr/>
          </p:nvSpPr>
          <p:spPr>
            <a:xfrm>
              <a:off x="6427284" y="1785878"/>
              <a:ext cx="249750" cy="185023"/>
            </a:xfrm>
            <a:custGeom>
              <a:rect b="b" l="l" r="r" t="t"/>
              <a:pathLst>
                <a:path extrusionOk="0" h="2667" w="3600">
                  <a:moveTo>
                    <a:pt x="3497" y="1"/>
                  </a:moveTo>
                  <a:lnTo>
                    <a:pt x="1" y="2533"/>
                  </a:lnTo>
                  <a:lnTo>
                    <a:pt x="93" y="2666"/>
                  </a:lnTo>
                  <a:lnTo>
                    <a:pt x="3599" y="134"/>
                  </a:lnTo>
                  <a:lnTo>
                    <a:pt x="3497" y="1"/>
                  </a:lnTo>
                  <a:close/>
                </a:path>
              </a:pathLst>
            </a:custGeom>
            <a:solidFill>
              <a:srgbClr val="E2A2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0"/>
            <p:cNvSpPr/>
            <p:nvPr/>
          </p:nvSpPr>
          <p:spPr>
            <a:xfrm>
              <a:off x="6085955" y="1595580"/>
              <a:ext cx="507825" cy="456834"/>
            </a:xfrm>
            <a:custGeom>
              <a:rect b="b" l="l" r="r" t="t"/>
              <a:pathLst>
                <a:path extrusionOk="0" h="6585" w="7320">
                  <a:moveTo>
                    <a:pt x="3505" y="0"/>
                  </a:moveTo>
                  <a:cubicBezTo>
                    <a:pt x="2891" y="0"/>
                    <a:pt x="2278" y="178"/>
                    <a:pt x="1743" y="550"/>
                  </a:cubicBezTo>
                  <a:cubicBezTo>
                    <a:pt x="308" y="1555"/>
                    <a:pt x="0" y="3605"/>
                    <a:pt x="1056" y="5112"/>
                  </a:cubicBezTo>
                  <a:cubicBezTo>
                    <a:pt x="1721" y="6068"/>
                    <a:pt x="2769" y="6584"/>
                    <a:pt x="3815" y="6584"/>
                  </a:cubicBezTo>
                  <a:cubicBezTo>
                    <a:pt x="4429" y="6584"/>
                    <a:pt x="5042" y="6406"/>
                    <a:pt x="5577" y="6035"/>
                  </a:cubicBezTo>
                  <a:cubicBezTo>
                    <a:pt x="7012" y="5030"/>
                    <a:pt x="7320" y="2980"/>
                    <a:pt x="6264" y="1473"/>
                  </a:cubicBezTo>
                  <a:cubicBezTo>
                    <a:pt x="5599" y="517"/>
                    <a:pt x="4551" y="0"/>
                    <a:pt x="3505"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40"/>
            <p:cNvSpPr/>
            <p:nvPr/>
          </p:nvSpPr>
          <p:spPr>
            <a:xfrm>
              <a:off x="6085955" y="1595442"/>
              <a:ext cx="266747" cy="456488"/>
            </a:xfrm>
            <a:custGeom>
              <a:rect b="b" l="l" r="r" t="t"/>
              <a:pathLst>
                <a:path extrusionOk="0" h="6580" w="3845">
                  <a:moveTo>
                    <a:pt x="3505" y="1"/>
                  </a:moveTo>
                  <a:cubicBezTo>
                    <a:pt x="2860" y="1"/>
                    <a:pt x="2225" y="199"/>
                    <a:pt x="1702" y="583"/>
                  </a:cubicBezTo>
                  <a:cubicBezTo>
                    <a:pt x="277" y="1608"/>
                    <a:pt x="0" y="3658"/>
                    <a:pt x="1087" y="5155"/>
                  </a:cubicBezTo>
                  <a:cubicBezTo>
                    <a:pt x="1682" y="5996"/>
                    <a:pt x="2614" y="6518"/>
                    <a:pt x="3640" y="6580"/>
                  </a:cubicBezTo>
                  <a:cubicBezTo>
                    <a:pt x="2676" y="6467"/>
                    <a:pt x="1805" y="5955"/>
                    <a:pt x="1251" y="5175"/>
                  </a:cubicBezTo>
                  <a:cubicBezTo>
                    <a:pt x="164" y="3679"/>
                    <a:pt x="441" y="1628"/>
                    <a:pt x="1866" y="593"/>
                  </a:cubicBezTo>
                  <a:cubicBezTo>
                    <a:pt x="2392" y="217"/>
                    <a:pt x="3021" y="14"/>
                    <a:pt x="3667" y="14"/>
                  </a:cubicBezTo>
                  <a:cubicBezTo>
                    <a:pt x="3726" y="14"/>
                    <a:pt x="3785" y="16"/>
                    <a:pt x="3845" y="19"/>
                  </a:cubicBezTo>
                  <a:cubicBezTo>
                    <a:pt x="3732" y="7"/>
                    <a:pt x="3618" y="1"/>
                    <a:pt x="350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40"/>
            <p:cNvSpPr/>
            <p:nvPr/>
          </p:nvSpPr>
          <p:spPr>
            <a:xfrm>
              <a:off x="6152764" y="1651012"/>
              <a:ext cx="382742" cy="350899"/>
            </a:xfrm>
            <a:custGeom>
              <a:rect b="b" l="l" r="r" t="t"/>
              <a:pathLst>
                <a:path extrusionOk="0" h="5058" w="5517">
                  <a:moveTo>
                    <a:pt x="2543" y="1"/>
                  </a:moveTo>
                  <a:cubicBezTo>
                    <a:pt x="2082" y="1"/>
                    <a:pt x="1629" y="135"/>
                    <a:pt x="1241" y="417"/>
                  </a:cubicBezTo>
                  <a:cubicBezTo>
                    <a:pt x="175" y="1186"/>
                    <a:pt x="1" y="2755"/>
                    <a:pt x="842" y="3923"/>
                  </a:cubicBezTo>
                  <a:cubicBezTo>
                    <a:pt x="1374" y="4657"/>
                    <a:pt x="2190" y="5058"/>
                    <a:pt x="2985" y="5058"/>
                  </a:cubicBezTo>
                  <a:cubicBezTo>
                    <a:pt x="3445" y="5058"/>
                    <a:pt x="3899" y="4923"/>
                    <a:pt x="4286" y="4641"/>
                  </a:cubicBezTo>
                  <a:cubicBezTo>
                    <a:pt x="5342" y="3872"/>
                    <a:pt x="5516" y="2304"/>
                    <a:pt x="4686" y="1135"/>
                  </a:cubicBezTo>
                  <a:cubicBezTo>
                    <a:pt x="4154" y="402"/>
                    <a:pt x="3338" y="1"/>
                    <a:pt x="2543"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40"/>
            <p:cNvSpPr/>
            <p:nvPr/>
          </p:nvSpPr>
          <p:spPr>
            <a:xfrm>
              <a:off x="6148532" y="1648722"/>
              <a:ext cx="382672" cy="350552"/>
            </a:xfrm>
            <a:custGeom>
              <a:rect b="b" l="l" r="r" t="t"/>
              <a:pathLst>
                <a:path extrusionOk="0" h="5053" w="5516">
                  <a:moveTo>
                    <a:pt x="2543" y="1"/>
                  </a:moveTo>
                  <a:cubicBezTo>
                    <a:pt x="2080" y="1"/>
                    <a:pt x="1623" y="136"/>
                    <a:pt x="1231" y="420"/>
                  </a:cubicBezTo>
                  <a:cubicBezTo>
                    <a:pt x="175" y="1189"/>
                    <a:pt x="0" y="2757"/>
                    <a:pt x="841" y="3915"/>
                  </a:cubicBezTo>
                  <a:cubicBezTo>
                    <a:pt x="1372" y="4653"/>
                    <a:pt x="2181" y="5052"/>
                    <a:pt x="2973" y="5052"/>
                  </a:cubicBezTo>
                  <a:cubicBezTo>
                    <a:pt x="3436" y="5052"/>
                    <a:pt x="3893" y="4916"/>
                    <a:pt x="4286" y="4633"/>
                  </a:cubicBezTo>
                  <a:cubicBezTo>
                    <a:pt x="5341" y="3864"/>
                    <a:pt x="5516" y="2296"/>
                    <a:pt x="4675" y="1137"/>
                  </a:cubicBezTo>
                  <a:cubicBezTo>
                    <a:pt x="4144" y="399"/>
                    <a:pt x="3335" y="1"/>
                    <a:pt x="25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40"/>
            <p:cNvSpPr/>
            <p:nvPr/>
          </p:nvSpPr>
          <p:spPr>
            <a:xfrm>
              <a:off x="6159216" y="1726146"/>
              <a:ext cx="338550" cy="273129"/>
            </a:xfrm>
            <a:custGeom>
              <a:rect b="b" l="l" r="r" t="t"/>
              <a:pathLst>
                <a:path extrusionOk="0" h="3937" w="4880">
                  <a:moveTo>
                    <a:pt x="462" y="1"/>
                  </a:moveTo>
                  <a:lnTo>
                    <a:pt x="462" y="1"/>
                  </a:lnTo>
                  <a:cubicBezTo>
                    <a:pt x="0" y="821"/>
                    <a:pt x="62" y="1928"/>
                    <a:pt x="687" y="2799"/>
                  </a:cubicBezTo>
                  <a:cubicBezTo>
                    <a:pt x="1218" y="3537"/>
                    <a:pt x="2031" y="3936"/>
                    <a:pt x="2824" y="3936"/>
                  </a:cubicBezTo>
                  <a:cubicBezTo>
                    <a:pt x="3286" y="3936"/>
                    <a:pt x="3742" y="3800"/>
                    <a:pt x="4132" y="3517"/>
                  </a:cubicBezTo>
                  <a:cubicBezTo>
                    <a:pt x="4470" y="3271"/>
                    <a:pt x="4726" y="2943"/>
                    <a:pt x="4880" y="2553"/>
                  </a:cubicBezTo>
                  <a:lnTo>
                    <a:pt x="4880" y="2553"/>
                  </a:lnTo>
                  <a:cubicBezTo>
                    <a:pt x="4726" y="2830"/>
                    <a:pt x="4511" y="3066"/>
                    <a:pt x="4255" y="3261"/>
                  </a:cubicBezTo>
                  <a:cubicBezTo>
                    <a:pt x="3867" y="3543"/>
                    <a:pt x="3414" y="3677"/>
                    <a:pt x="2953" y="3677"/>
                  </a:cubicBezTo>
                  <a:cubicBezTo>
                    <a:pt x="2158" y="3677"/>
                    <a:pt x="1342" y="3277"/>
                    <a:pt x="810" y="2543"/>
                  </a:cubicBezTo>
                  <a:cubicBezTo>
                    <a:pt x="267" y="1815"/>
                    <a:pt x="133" y="852"/>
                    <a:pt x="462"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40"/>
            <p:cNvSpPr/>
            <p:nvPr/>
          </p:nvSpPr>
          <p:spPr>
            <a:xfrm>
              <a:off x="6250931" y="1714490"/>
              <a:ext cx="184260" cy="207639"/>
            </a:xfrm>
            <a:custGeom>
              <a:rect b="b" l="l" r="r" t="t"/>
              <a:pathLst>
                <a:path extrusionOk="0" h="2993" w="2656">
                  <a:moveTo>
                    <a:pt x="745" y="1"/>
                  </a:moveTo>
                  <a:cubicBezTo>
                    <a:pt x="727" y="1"/>
                    <a:pt x="712" y="8"/>
                    <a:pt x="698" y="15"/>
                  </a:cubicBezTo>
                  <a:lnTo>
                    <a:pt x="267" y="261"/>
                  </a:lnTo>
                  <a:cubicBezTo>
                    <a:pt x="236" y="282"/>
                    <a:pt x="226" y="302"/>
                    <a:pt x="216" y="323"/>
                  </a:cubicBezTo>
                  <a:cubicBezTo>
                    <a:pt x="206" y="353"/>
                    <a:pt x="206" y="374"/>
                    <a:pt x="226" y="394"/>
                  </a:cubicBezTo>
                  <a:lnTo>
                    <a:pt x="349" y="620"/>
                  </a:lnTo>
                  <a:cubicBezTo>
                    <a:pt x="267" y="692"/>
                    <a:pt x="206" y="774"/>
                    <a:pt x="144" y="866"/>
                  </a:cubicBezTo>
                  <a:cubicBezTo>
                    <a:pt x="93" y="948"/>
                    <a:pt x="52" y="1030"/>
                    <a:pt x="31" y="1122"/>
                  </a:cubicBezTo>
                  <a:cubicBezTo>
                    <a:pt x="11" y="1204"/>
                    <a:pt x="1" y="1296"/>
                    <a:pt x="21" y="1378"/>
                  </a:cubicBezTo>
                  <a:cubicBezTo>
                    <a:pt x="21" y="1460"/>
                    <a:pt x="52" y="1532"/>
                    <a:pt x="93" y="1604"/>
                  </a:cubicBezTo>
                  <a:cubicBezTo>
                    <a:pt x="175" y="1758"/>
                    <a:pt x="329" y="1881"/>
                    <a:pt x="503" y="1932"/>
                  </a:cubicBezTo>
                  <a:cubicBezTo>
                    <a:pt x="571" y="1946"/>
                    <a:pt x="641" y="1953"/>
                    <a:pt x="711" y="1953"/>
                  </a:cubicBezTo>
                  <a:cubicBezTo>
                    <a:pt x="850" y="1953"/>
                    <a:pt x="992" y="1925"/>
                    <a:pt x="1128" y="1871"/>
                  </a:cubicBezTo>
                  <a:cubicBezTo>
                    <a:pt x="1262" y="1819"/>
                    <a:pt x="1374" y="1778"/>
                    <a:pt x="1477" y="1737"/>
                  </a:cubicBezTo>
                  <a:cubicBezTo>
                    <a:pt x="1559" y="1707"/>
                    <a:pt x="1641" y="1686"/>
                    <a:pt x="1723" y="1665"/>
                  </a:cubicBezTo>
                  <a:cubicBezTo>
                    <a:pt x="1774" y="1645"/>
                    <a:pt x="1825" y="1645"/>
                    <a:pt x="1887" y="1645"/>
                  </a:cubicBezTo>
                  <a:cubicBezTo>
                    <a:pt x="1918" y="1645"/>
                    <a:pt x="1948" y="1665"/>
                    <a:pt x="1969" y="1696"/>
                  </a:cubicBezTo>
                  <a:cubicBezTo>
                    <a:pt x="2010" y="1758"/>
                    <a:pt x="1989" y="1840"/>
                    <a:pt x="1928" y="1881"/>
                  </a:cubicBezTo>
                  <a:cubicBezTo>
                    <a:pt x="1846" y="1963"/>
                    <a:pt x="1754" y="2035"/>
                    <a:pt x="1661" y="2086"/>
                  </a:cubicBezTo>
                  <a:cubicBezTo>
                    <a:pt x="1600" y="2127"/>
                    <a:pt x="1549" y="2147"/>
                    <a:pt x="1477" y="2168"/>
                  </a:cubicBezTo>
                  <a:cubicBezTo>
                    <a:pt x="1436" y="2178"/>
                    <a:pt x="1385" y="2178"/>
                    <a:pt x="1344" y="2178"/>
                  </a:cubicBezTo>
                  <a:cubicBezTo>
                    <a:pt x="1303" y="2178"/>
                    <a:pt x="1272" y="2178"/>
                    <a:pt x="1241" y="2168"/>
                  </a:cubicBezTo>
                  <a:lnTo>
                    <a:pt x="1169" y="2147"/>
                  </a:lnTo>
                  <a:lnTo>
                    <a:pt x="1098" y="2147"/>
                  </a:lnTo>
                  <a:cubicBezTo>
                    <a:pt x="1077" y="2158"/>
                    <a:pt x="1046" y="2168"/>
                    <a:pt x="1026" y="2178"/>
                  </a:cubicBezTo>
                  <a:lnTo>
                    <a:pt x="595" y="2434"/>
                  </a:lnTo>
                  <a:cubicBezTo>
                    <a:pt x="575" y="2445"/>
                    <a:pt x="564" y="2465"/>
                    <a:pt x="554" y="2486"/>
                  </a:cubicBezTo>
                  <a:cubicBezTo>
                    <a:pt x="554" y="2506"/>
                    <a:pt x="554" y="2527"/>
                    <a:pt x="564" y="2547"/>
                  </a:cubicBezTo>
                  <a:cubicBezTo>
                    <a:pt x="605" y="2609"/>
                    <a:pt x="667" y="2660"/>
                    <a:pt x="728" y="2701"/>
                  </a:cubicBezTo>
                  <a:cubicBezTo>
                    <a:pt x="800" y="2742"/>
                    <a:pt x="882" y="2773"/>
                    <a:pt x="975" y="2783"/>
                  </a:cubicBezTo>
                  <a:cubicBezTo>
                    <a:pt x="1067" y="2803"/>
                    <a:pt x="1169" y="2803"/>
                    <a:pt x="1272" y="2803"/>
                  </a:cubicBezTo>
                  <a:cubicBezTo>
                    <a:pt x="1385" y="2793"/>
                    <a:pt x="1497" y="2762"/>
                    <a:pt x="1610" y="2721"/>
                  </a:cubicBezTo>
                  <a:lnTo>
                    <a:pt x="1743" y="2947"/>
                  </a:lnTo>
                  <a:cubicBezTo>
                    <a:pt x="1754" y="2967"/>
                    <a:pt x="1774" y="2988"/>
                    <a:pt x="1795" y="2988"/>
                  </a:cubicBezTo>
                  <a:cubicBezTo>
                    <a:pt x="1804" y="2991"/>
                    <a:pt x="1813" y="2992"/>
                    <a:pt x="1821" y="2992"/>
                  </a:cubicBezTo>
                  <a:cubicBezTo>
                    <a:pt x="1843" y="2992"/>
                    <a:pt x="1862" y="2985"/>
                    <a:pt x="1877" y="2978"/>
                  </a:cubicBezTo>
                  <a:lnTo>
                    <a:pt x="2307" y="2721"/>
                  </a:lnTo>
                  <a:cubicBezTo>
                    <a:pt x="2328" y="2711"/>
                    <a:pt x="2348" y="2691"/>
                    <a:pt x="2358" y="2660"/>
                  </a:cubicBezTo>
                  <a:cubicBezTo>
                    <a:pt x="2358" y="2639"/>
                    <a:pt x="2358" y="2609"/>
                    <a:pt x="2348" y="2588"/>
                  </a:cubicBezTo>
                  <a:lnTo>
                    <a:pt x="2215" y="2373"/>
                  </a:lnTo>
                  <a:cubicBezTo>
                    <a:pt x="2307" y="2301"/>
                    <a:pt x="2389" y="2219"/>
                    <a:pt x="2461" y="2127"/>
                  </a:cubicBezTo>
                  <a:cubicBezTo>
                    <a:pt x="2533" y="2045"/>
                    <a:pt x="2584" y="1953"/>
                    <a:pt x="2615" y="1860"/>
                  </a:cubicBezTo>
                  <a:cubicBezTo>
                    <a:pt x="2646" y="1768"/>
                    <a:pt x="2656" y="1676"/>
                    <a:pt x="2646" y="1583"/>
                  </a:cubicBezTo>
                  <a:cubicBezTo>
                    <a:pt x="2635" y="1491"/>
                    <a:pt x="2615" y="1409"/>
                    <a:pt x="2563" y="1327"/>
                  </a:cubicBezTo>
                  <a:cubicBezTo>
                    <a:pt x="2512" y="1245"/>
                    <a:pt x="2451" y="1173"/>
                    <a:pt x="2369" y="1112"/>
                  </a:cubicBezTo>
                  <a:cubicBezTo>
                    <a:pt x="2297" y="1061"/>
                    <a:pt x="2215" y="1020"/>
                    <a:pt x="2133" y="1009"/>
                  </a:cubicBezTo>
                  <a:cubicBezTo>
                    <a:pt x="2082" y="999"/>
                    <a:pt x="2030" y="994"/>
                    <a:pt x="1979" y="994"/>
                  </a:cubicBezTo>
                  <a:cubicBezTo>
                    <a:pt x="1928" y="994"/>
                    <a:pt x="1877" y="999"/>
                    <a:pt x="1825" y="1009"/>
                  </a:cubicBezTo>
                  <a:cubicBezTo>
                    <a:pt x="1702" y="1030"/>
                    <a:pt x="1579" y="1061"/>
                    <a:pt x="1467" y="1112"/>
                  </a:cubicBezTo>
                  <a:lnTo>
                    <a:pt x="1128" y="1225"/>
                  </a:lnTo>
                  <a:cubicBezTo>
                    <a:pt x="1057" y="1255"/>
                    <a:pt x="975" y="1276"/>
                    <a:pt x="903" y="1296"/>
                  </a:cubicBezTo>
                  <a:cubicBezTo>
                    <a:pt x="877" y="1302"/>
                    <a:pt x="854" y="1304"/>
                    <a:pt x="831" y="1304"/>
                  </a:cubicBezTo>
                  <a:cubicBezTo>
                    <a:pt x="808" y="1304"/>
                    <a:pt x="785" y="1302"/>
                    <a:pt x="759" y="1296"/>
                  </a:cubicBezTo>
                  <a:cubicBezTo>
                    <a:pt x="698" y="1276"/>
                    <a:pt x="657" y="1214"/>
                    <a:pt x="667" y="1153"/>
                  </a:cubicBezTo>
                  <a:cubicBezTo>
                    <a:pt x="677" y="1112"/>
                    <a:pt x="687" y="1081"/>
                    <a:pt x="718" y="1061"/>
                  </a:cubicBezTo>
                  <a:cubicBezTo>
                    <a:pt x="739" y="1030"/>
                    <a:pt x="769" y="999"/>
                    <a:pt x="800" y="979"/>
                  </a:cubicBezTo>
                  <a:cubicBezTo>
                    <a:pt x="841" y="948"/>
                    <a:pt x="872" y="927"/>
                    <a:pt x="913" y="897"/>
                  </a:cubicBezTo>
                  <a:cubicBezTo>
                    <a:pt x="964" y="876"/>
                    <a:pt x="1016" y="845"/>
                    <a:pt x="1067" y="835"/>
                  </a:cubicBezTo>
                  <a:cubicBezTo>
                    <a:pt x="1108" y="825"/>
                    <a:pt x="1149" y="815"/>
                    <a:pt x="1190" y="815"/>
                  </a:cubicBezTo>
                  <a:cubicBezTo>
                    <a:pt x="1221" y="815"/>
                    <a:pt x="1251" y="815"/>
                    <a:pt x="1282" y="825"/>
                  </a:cubicBezTo>
                  <a:lnTo>
                    <a:pt x="1333" y="835"/>
                  </a:lnTo>
                  <a:lnTo>
                    <a:pt x="1405" y="835"/>
                  </a:lnTo>
                  <a:cubicBezTo>
                    <a:pt x="1436" y="835"/>
                    <a:pt x="1467" y="825"/>
                    <a:pt x="1487" y="804"/>
                  </a:cubicBezTo>
                  <a:lnTo>
                    <a:pt x="1918" y="548"/>
                  </a:lnTo>
                  <a:cubicBezTo>
                    <a:pt x="1938" y="538"/>
                    <a:pt x="1948" y="517"/>
                    <a:pt x="1959" y="497"/>
                  </a:cubicBezTo>
                  <a:cubicBezTo>
                    <a:pt x="1959" y="476"/>
                    <a:pt x="1959" y="456"/>
                    <a:pt x="1948" y="446"/>
                  </a:cubicBezTo>
                  <a:cubicBezTo>
                    <a:pt x="1907" y="384"/>
                    <a:pt x="1856" y="343"/>
                    <a:pt x="1795" y="312"/>
                  </a:cubicBezTo>
                  <a:cubicBezTo>
                    <a:pt x="1723" y="271"/>
                    <a:pt x="1651" y="251"/>
                    <a:pt x="1569" y="230"/>
                  </a:cubicBezTo>
                  <a:cubicBezTo>
                    <a:pt x="1477" y="210"/>
                    <a:pt x="1374" y="210"/>
                    <a:pt x="1282" y="210"/>
                  </a:cubicBezTo>
                  <a:cubicBezTo>
                    <a:pt x="1169" y="220"/>
                    <a:pt x="1057" y="241"/>
                    <a:pt x="954" y="271"/>
                  </a:cubicBezTo>
                  <a:lnTo>
                    <a:pt x="831" y="46"/>
                  </a:lnTo>
                  <a:cubicBezTo>
                    <a:pt x="821" y="25"/>
                    <a:pt x="790" y="5"/>
                    <a:pt x="769" y="5"/>
                  </a:cubicBezTo>
                  <a:cubicBezTo>
                    <a:pt x="760" y="2"/>
                    <a:pt x="752" y="1"/>
                    <a:pt x="745" y="1"/>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40"/>
            <p:cNvSpPr/>
            <p:nvPr/>
          </p:nvSpPr>
          <p:spPr>
            <a:xfrm>
              <a:off x="6245242" y="1717335"/>
              <a:ext cx="183566" cy="206876"/>
            </a:xfrm>
            <a:custGeom>
              <a:rect b="b" l="l" r="r" t="t"/>
              <a:pathLst>
                <a:path extrusionOk="0" h="2982" w="2646">
                  <a:moveTo>
                    <a:pt x="739" y="1"/>
                  </a:moveTo>
                  <a:cubicBezTo>
                    <a:pt x="722" y="1"/>
                    <a:pt x="702" y="8"/>
                    <a:pt x="687" y="15"/>
                  </a:cubicBezTo>
                  <a:lnTo>
                    <a:pt x="257" y="271"/>
                  </a:lnTo>
                  <a:cubicBezTo>
                    <a:pt x="226" y="282"/>
                    <a:pt x="216" y="302"/>
                    <a:pt x="206" y="333"/>
                  </a:cubicBezTo>
                  <a:cubicBezTo>
                    <a:pt x="195" y="353"/>
                    <a:pt x="206" y="374"/>
                    <a:pt x="216" y="405"/>
                  </a:cubicBezTo>
                  <a:lnTo>
                    <a:pt x="339" y="620"/>
                  </a:lnTo>
                  <a:cubicBezTo>
                    <a:pt x="267" y="692"/>
                    <a:pt x="195" y="774"/>
                    <a:pt x="134" y="866"/>
                  </a:cubicBezTo>
                  <a:cubicBezTo>
                    <a:pt x="83" y="948"/>
                    <a:pt x="42" y="1030"/>
                    <a:pt x="21" y="1122"/>
                  </a:cubicBezTo>
                  <a:cubicBezTo>
                    <a:pt x="1" y="1204"/>
                    <a:pt x="1" y="1296"/>
                    <a:pt x="11" y="1378"/>
                  </a:cubicBezTo>
                  <a:cubicBezTo>
                    <a:pt x="21" y="1460"/>
                    <a:pt x="42" y="1542"/>
                    <a:pt x="83" y="1604"/>
                  </a:cubicBezTo>
                  <a:cubicBezTo>
                    <a:pt x="175" y="1768"/>
                    <a:pt x="318" y="1881"/>
                    <a:pt x="493" y="1932"/>
                  </a:cubicBezTo>
                  <a:cubicBezTo>
                    <a:pt x="554" y="1944"/>
                    <a:pt x="616" y="1950"/>
                    <a:pt x="678" y="1950"/>
                  </a:cubicBezTo>
                  <a:cubicBezTo>
                    <a:pt x="825" y="1950"/>
                    <a:pt x="974" y="1918"/>
                    <a:pt x="1118" y="1860"/>
                  </a:cubicBezTo>
                  <a:cubicBezTo>
                    <a:pt x="1251" y="1809"/>
                    <a:pt x="1364" y="1768"/>
                    <a:pt x="1467" y="1737"/>
                  </a:cubicBezTo>
                  <a:cubicBezTo>
                    <a:pt x="1549" y="1707"/>
                    <a:pt x="1631" y="1676"/>
                    <a:pt x="1713" y="1655"/>
                  </a:cubicBezTo>
                  <a:cubicBezTo>
                    <a:pt x="1764" y="1645"/>
                    <a:pt x="1815" y="1635"/>
                    <a:pt x="1877" y="1635"/>
                  </a:cubicBezTo>
                  <a:cubicBezTo>
                    <a:pt x="1907" y="1635"/>
                    <a:pt x="1938" y="1655"/>
                    <a:pt x="1959" y="1686"/>
                  </a:cubicBezTo>
                  <a:cubicBezTo>
                    <a:pt x="2000" y="1748"/>
                    <a:pt x="1979" y="1830"/>
                    <a:pt x="1918" y="1881"/>
                  </a:cubicBezTo>
                  <a:cubicBezTo>
                    <a:pt x="1836" y="1963"/>
                    <a:pt x="1754" y="2024"/>
                    <a:pt x="1651" y="2086"/>
                  </a:cubicBezTo>
                  <a:cubicBezTo>
                    <a:pt x="1600" y="2117"/>
                    <a:pt x="1538" y="2137"/>
                    <a:pt x="1477" y="2158"/>
                  </a:cubicBezTo>
                  <a:cubicBezTo>
                    <a:pt x="1426" y="2168"/>
                    <a:pt x="1374" y="2178"/>
                    <a:pt x="1333" y="2178"/>
                  </a:cubicBezTo>
                  <a:cubicBezTo>
                    <a:pt x="1292" y="2168"/>
                    <a:pt x="1262" y="2168"/>
                    <a:pt x="1231" y="2158"/>
                  </a:cubicBezTo>
                  <a:lnTo>
                    <a:pt x="1169" y="2147"/>
                  </a:lnTo>
                  <a:cubicBezTo>
                    <a:pt x="1154" y="2142"/>
                    <a:pt x="1141" y="2140"/>
                    <a:pt x="1130" y="2140"/>
                  </a:cubicBezTo>
                  <a:cubicBezTo>
                    <a:pt x="1118" y="2140"/>
                    <a:pt x="1108" y="2142"/>
                    <a:pt x="1098" y="2147"/>
                  </a:cubicBezTo>
                  <a:cubicBezTo>
                    <a:pt x="1067" y="2147"/>
                    <a:pt x="1046" y="2158"/>
                    <a:pt x="1026" y="2168"/>
                  </a:cubicBezTo>
                  <a:lnTo>
                    <a:pt x="595" y="2424"/>
                  </a:lnTo>
                  <a:cubicBezTo>
                    <a:pt x="575" y="2434"/>
                    <a:pt x="564" y="2455"/>
                    <a:pt x="554" y="2475"/>
                  </a:cubicBezTo>
                  <a:cubicBezTo>
                    <a:pt x="544" y="2496"/>
                    <a:pt x="544" y="2516"/>
                    <a:pt x="554" y="2537"/>
                  </a:cubicBezTo>
                  <a:cubicBezTo>
                    <a:pt x="595" y="2598"/>
                    <a:pt x="657" y="2650"/>
                    <a:pt x="718" y="2691"/>
                  </a:cubicBezTo>
                  <a:cubicBezTo>
                    <a:pt x="790" y="2732"/>
                    <a:pt x="872" y="2762"/>
                    <a:pt x="964" y="2773"/>
                  </a:cubicBezTo>
                  <a:cubicBezTo>
                    <a:pt x="1057" y="2793"/>
                    <a:pt x="1159" y="2793"/>
                    <a:pt x="1262" y="2793"/>
                  </a:cubicBezTo>
                  <a:cubicBezTo>
                    <a:pt x="1374" y="2783"/>
                    <a:pt x="1497" y="2752"/>
                    <a:pt x="1600" y="2721"/>
                  </a:cubicBezTo>
                  <a:lnTo>
                    <a:pt x="1733" y="2937"/>
                  </a:lnTo>
                  <a:cubicBezTo>
                    <a:pt x="1743" y="2957"/>
                    <a:pt x="1764" y="2978"/>
                    <a:pt x="1795" y="2978"/>
                  </a:cubicBezTo>
                  <a:cubicBezTo>
                    <a:pt x="1801" y="2981"/>
                    <a:pt x="1808" y="2982"/>
                    <a:pt x="1815" y="2982"/>
                  </a:cubicBezTo>
                  <a:cubicBezTo>
                    <a:pt x="1832" y="2982"/>
                    <a:pt x="1852" y="2975"/>
                    <a:pt x="1866" y="2967"/>
                  </a:cubicBezTo>
                  <a:lnTo>
                    <a:pt x="2297" y="2711"/>
                  </a:lnTo>
                  <a:cubicBezTo>
                    <a:pt x="2317" y="2701"/>
                    <a:pt x="2338" y="2680"/>
                    <a:pt x="2348" y="2650"/>
                  </a:cubicBezTo>
                  <a:cubicBezTo>
                    <a:pt x="2358" y="2629"/>
                    <a:pt x="2348" y="2598"/>
                    <a:pt x="2338" y="2578"/>
                  </a:cubicBezTo>
                  <a:lnTo>
                    <a:pt x="2205" y="2363"/>
                  </a:lnTo>
                  <a:cubicBezTo>
                    <a:pt x="2297" y="2291"/>
                    <a:pt x="2389" y="2209"/>
                    <a:pt x="2461" y="2117"/>
                  </a:cubicBezTo>
                  <a:cubicBezTo>
                    <a:pt x="2522" y="2035"/>
                    <a:pt x="2574" y="1942"/>
                    <a:pt x="2604" y="1850"/>
                  </a:cubicBezTo>
                  <a:cubicBezTo>
                    <a:pt x="2635" y="1758"/>
                    <a:pt x="2645" y="1666"/>
                    <a:pt x="2645" y="1573"/>
                  </a:cubicBezTo>
                  <a:cubicBezTo>
                    <a:pt x="2635" y="1481"/>
                    <a:pt x="2604" y="1399"/>
                    <a:pt x="2553" y="1317"/>
                  </a:cubicBezTo>
                  <a:cubicBezTo>
                    <a:pt x="2502" y="1235"/>
                    <a:pt x="2440" y="1163"/>
                    <a:pt x="2369" y="1102"/>
                  </a:cubicBezTo>
                  <a:cubicBezTo>
                    <a:pt x="2287" y="1050"/>
                    <a:pt x="2205" y="1009"/>
                    <a:pt x="2123" y="999"/>
                  </a:cubicBezTo>
                  <a:cubicBezTo>
                    <a:pt x="2071" y="989"/>
                    <a:pt x="2020" y="984"/>
                    <a:pt x="1969" y="984"/>
                  </a:cubicBezTo>
                  <a:cubicBezTo>
                    <a:pt x="1918" y="984"/>
                    <a:pt x="1866" y="989"/>
                    <a:pt x="1815" y="999"/>
                  </a:cubicBezTo>
                  <a:cubicBezTo>
                    <a:pt x="1692" y="1020"/>
                    <a:pt x="1569" y="1061"/>
                    <a:pt x="1456" y="1102"/>
                  </a:cubicBezTo>
                  <a:lnTo>
                    <a:pt x="1118" y="1214"/>
                  </a:lnTo>
                  <a:cubicBezTo>
                    <a:pt x="1046" y="1245"/>
                    <a:pt x="975" y="1266"/>
                    <a:pt x="892" y="1286"/>
                  </a:cubicBezTo>
                  <a:cubicBezTo>
                    <a:pt x="872" y="1291"/>
                    <a:pt x="849" y="1294"/>
                    <a:pt x="826" y="1294"/>
                  </a:cubicBezTo>
                  <a:cubicBezTo>
                    <a:pt x="803" y="1294"/>
                    <a:pt x="780" y="1291"/>
                    <a:pt x="759" y="1286"/>
                  </a:cubicBezTo>
                  <a:cubicBezTo>
                    <a:pt x="687" y="1276"/>
                    <a:pt x="646" y="1204"/>
                    <a:pt x="667" y="1143"/>
                  </a:cubicBezTo>
                  <a:cubicBezTo>
                    <a:pt x="667" y="1112"/>
                    <a:pt x="687" y="1081"/>
                    <a:pt x="708" y="1050"/>
                  </a:cubicBezTo>
                  <a:cubicBezTo>
                    <a:pt x="728" y="1020"/>
                    <a:pt x="759" y="989"/>
                    <a:pt x="790" y="968"/>
                  </a:cubicBezTo>
                  <a:cubicBezTo>
                    <a:pt x="831" y="938"/>
                    <a:pt x="872" y="917"/>
                    <a:pt x="913" y="897"/>
                  </a:cubicBezTo>
                  <a:cubicBezTo>
                    <a:pt x="954" y="866"/>
                    <a:pt x="1005" y="835"/>
                    <a:pt x="1067" y="825"/>
                  </a:cubicBezTo>
                  <a:cubicBezTo>
                    <a:pt x="1098" y="815"/>
                    <a:pt x="1139" y="804"/>
                    <a:pt x="1180" y="804"/>
                  </a:cubicBezTo>
                  <a:cubicBezTo>
                    <a:pt x="1210" y="804"/>
                    <a:pt x="1241" y="804"/>
                    <a:pt x="1272" y="815"/>
                  </a:cubicBezTo>
                  <a:lnTo>
                    <a:pt x="1323" y="825"/>
                  </a:lnTo>
                  <a:lnTo>
                    <a:pt x="1395" y="825"/>
                  </a:lnTo>
                  <a:cubicBezTo>
                    <a:pt x="1426" y="825"/>
                    <a:pt x="1456" y="815"/>
                    <a:pt x="1477" y="794"/>
                  </a:cubicBezTo>
                  <a:lnTo>
                    <a:pt x="1907" y="538"/>
                  </a:lnTo>
                  <a:cubicBezTo>
                    <a:pt x="1928" y="528"/>
                    <a:pt x="1938" y="507"/>
                    <a:pt x="1948" y="497"/>
                  </a:cubicBezTo>
                  <a:cubicBezTo>
                    <a:pt x="1948" y="476"/>
                    <a:pt x="1948" y="446"/>
                    <a:pt x="1938" y="435"/>
                  </a:cubicBezTo>
                  <a:cubicBezTo>
                    <a:pt x="1897" y="374"/>
                    <a:pt x="1846" y="333"/>
                    <a:pt x="1795" y="302"/>
                  </a:cubicBezTo>
                  <a:cubicBezTo>
                    <a:pt x="1713" y="261"/>
                    <a:pt x="1641" y="241"/>
                    <a:pt x="1559" y="220"/>
                  </a:cubicBezTo>
                  <a:cubicBezTo>
                    <a:pt x="1467" y="200"/>
                    <a:pt x="1364" y="200"/>
                    <a:pt x="1272" y="200"/>
                  </a:cubicBezTo>
                  <a:cubicBezTo>
                    <a:pt x="1159" y="210"/>
                    <a:pt x="1057" y="230"/>
                    <a:pt x="944" y="261"/>
                  </a:cubicBezTo>
                  <a:lnTo>
                    <a:pt x="821" y="46"/>
                  </a:lnTo>
                  <a:cubicBezTo>
                    <a:pt x="810" y="25"/>
                    <a:pt x="790" y="5"/>
                    <a:pt x="759" y="5"/>
                  </a:cubicBezTo>
                  <a:cubicBezTo>
                    <a:pt x="753" y="2"/>
                    <a:pt x="746" y="1"/>
                    <a:pt x="739" y="1"/>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40"/>
            <p:cNvSpPr/>
            <p:nvPr/>
          </p:nvSpPr>
          <p:spPr>
            <a:xfrm>
              <a:off x="6647067" y="1241833"/>
              <a:ext cx="104618" cy="130980"/>
            </a:xfrm>
            <a:custGeom>
              <a:rect b="b" l="l" r="r" t="t"/>
              <a:pathLst>
                <a:path extrusionOk="0" h="1888" w="1508">
                  <a:moveTo>
                    <a:pt x="1128" y="1"/>
                  </a:moveTo>
                  <a:lnTo>
                    <a:pt x="1" y="1015"/>
                  </a:lnTo>
                  <a:cubicBezTo>
                    <a:pt x="1" y="1015"/>
                    <a:pt x="124" y="1467"/>
                    <a:pt x="154" y="1600"/>
                  </a:cubicBezTo>
                  <a:cubicBezTo>
                    <a:pt x="194" y="1767"/>
                    <a:pt x="347" y="1887"/>
                    <a:pt x="513" y="1887"/>
                  </a:cubicBezTo>
                  <a:cubicBezTo>
                    <a:pt x="520" y="1887"/>
                    <a:pt x="527" y="1887"/>
                    <a:pt x="534" y="1887"/>
                  </a:cubicBezTo>
                  <a:cubicBezTo>
                    <a:pt x="1508" y="1825"/>
                    <a:pt x="1446" y="1220"/>
                    <a:pt x="1446" y="1220"/>
                  </a:cubicBezTo>
                  <a:cubicBezTo>
                    <a:pt x="1241" y="913"/>
                    <a:pt x="1128" y="1"/>
                    <a:pt x="1128" y="1"/>
                  </a:cubicBezTo>
                  <a:close/>
                </a:path>
              </a:pathLst>
            </a:custGeom>
            <a:solidFill>
              <a:srgbClr val="FFE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40"/>
            <p:cNvSpPr/>
            <p:nvPr/>
          </p:nvSpPr>
          <p:spPr>
            <a:xfrm>
              <a:off x="6476264" y="1565402"/>
              <a:ext cx="437618" cy="449966"/>
            </a:xfrm>
            <a:custGeom>
              <a:rect b="b" l="l" r="r" t="t"/>
              <a:pathLst>
                <a:path extrusionOk="0" h="6486" w="6308">
                  <a:moveTo>
                    <a:pt x="4625" y="1"/>
                  </a:moveTo>
                  <a:cubicBezTo>
                    <a:pt x="4608" y="1"/>
                    <a:pt x="4350" y="20"/>
                    <a:pt x="3775" y="1180"/>
                  </a:cubicBezTo>
                  <a:cubicBezTo>
                    <a:pt x="3754" y="1211"/>
                    <a:pt x="3724" y="1241"/>
                    <a:pt x="3703" y="1272"/>
                  </a:cubicBezTo>
                  <a:cubicBezTo>
                    <a:pt x="2657" y="2779"/>
                    <a:pt x="1253" y="4737"/>
                    <a:pt x="1253" y="4737"/>
                  </a:cubicBezTo>
                  <a:lnTo>
                    <a:pt x="1304" y="4778"/>
                  </a:lnTo>
                  <a:cubicBezTo>
                    <a:pt x="1243" y="4881"/>
                    <a:pt x="1161" y="4983"/>
                    <a:pt x="1069" y="5065"/>
                  </a:cubicBezTo>
                  <a:cubicBezTo>
                    <a:pt x="915" y="5178"/>
                    <a:pt x="853" y="5178"/>
                    <a:pt x="648" y="5239"/>
                  </a:cubicBezTo>
                  <a:cubicBezTo>
                    <a:pt x="464" y="5301"/>
                    <a:pt x="310" y="5424"/>
                    <a:pt x="197" y="5588"/>
                  </a:cubicBezTo>
                  <a:cubicBezTo>
                    <a:pt x="152" y="5641"/>
                    <a:pt x="173" y="5672"/>
                    <a:pt x="237" y="5672"/>
                  </a:cubicBezTo>
                  <a:cubicBezTo>
                    <a:pt x="260" y="5672"/>
                    <a:pt x="288" y="5668"/>
                    <a:pt x="320" y="5660"/>
                  </a:cubicBezTo>
                  <a:cubicBezTo>
                    <a:pt x="453" y="5639"/>
                    <a:pt x="617" y="5537"/>
                    <a:pt x="679" y="5537"/>
                  </a:cubicBezTo>
                  <a:cubicBezTo>
                    <a:pt x="730" y="5537"/>
                    <a:pt x="730" y="5598"/>
                    <a:pt x="679" y="5721"/>
                  </a:cubicBezTo>
                  <a:cubicBezTo>
                    <a:pt x="597" y="5865"/>
                    <a:pt x="505" y="5998"/>
                    <a:pt x="382" y="6101"/>
                  </a:cubicBezTo>
                  <a:cubicBezTo>
                    <a:pt x="300" y="6172"/>
                    <a:pt x="54" y="6316"/>
                    <a:pt x="23" y="6388"/>
                  </a:cubicBezTo>
                  <a:cubicBezTo>
                    <a:pt x="0" y="6448"/>
                    <a:pt x="5" y="6486"/>
                    <a:pt x="62" y="6486"/>
                  </a:cubicBezTo>
                  <a:cubicBezTo>
                    <a:pt x="83" y="6486"/>
                    <a:pt x="110" y="6481"/>
                    <a:pt x="146" y="6470"/>
                  </a:cubicBezTo>
                  <a:cubicBezTo>
                    <a:pt x="289" y="6408"/>
                    <a:pt x="443" y="6326"/>
                    <a:pt x="576" y="6244"/>
                  </a:cubicBezTo>
                  <a:cubicBezTo>
                    <a:pt x="638" y="6203"/>
                    <a:pt x="699" y="6162"/>
                    <a:pt x="740" y="6111"/>
                  </a:cubicBezTo>
                  <a:cubicBezTo>
                    <a:pt x="842" y="6136"/>
                    <a:pt x="943" y="6154"/>
                    <a:pt x="1044" y="6154"/>
                  </a:cubicBezTo>
                  <a:cubicBezTo>
                    <a:pt x="1066" y="6154"/>
                    <a:pt x="1088" y="6154"/>
                    <a:pt x="1110" y="6152"/>
                  </a:cubicBezTo>
                  <a:cubicBezTo>
                    <a:pt x="1171" y="6142"/>
                    <a:pt x="1222" y="6111"/>
                    <a:pt x="1274" y="6080"/>
                  </a:cubicBezTo>
                  <a:cubicBezTo>
                    <a:pt x="1294" y="6070"/>
                    <a:pt x="1315" y="6070"/>
                    <a:pt x="1325" y="6060"/>
                  </a:cubicBezTo>
                  <a:cubicBezTo>
                    <a:pt x="1448" y="6019"/>
                    <a:pt x="1509" y="5619"/>
                    <a:pt x="1561" y="5506"/>
                  </a:cubicBezTo>
                  <a:cubicBezTo>
                    <a:pt x="1643" y="5403"/>
                    <a:pt x="1725" y="5311"/>
                    <a:pt x="1817" y="5229"/>
                  </a:cubicBezTo>
                  <a:lnTo>
                    <a:pt x="1858" y="5260"/>
                  </a:lnTo>
                  <a:cubicBezTo>
                    <a:pt x="1858" y="5260"/>
                    <a:pt x="4585" y="3097"/>
                    <a:pt x="5231" y="2267"/>
                  </a:cubicBezTo>
                  <a:cubicBezTo>
                    <a:pt x="5907" y="1395"/>
                    <a:pt x="6307" y="21"/>
                    <a:pt x="6307" y="21"/>
                  </a:cubicBezTo>
                  <a:lnTo>
                    <a:pt x="4626" y="1"/>
                  </a:lnTo>
                  <a:cubicBezTo>
                    <a:pt x="4626" y="1"/>
                    <a:pt x="4625" y="1"/>
                    <a:pt x="46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40"/>
            <p:cNvSpPr/>
            <p:nvPr/>
          </p:nvSpPr>
          <p:spPr>
            <a:xfrm>
              <a:off x="6459197" y="1889040"/>
              <a:ext cx="144578" cy="133478"/>
            </a:xfrm>
            <a:custGeom>
              <a:rect b="b" l="l" r="r" t="t"/>
              <a:pathLst>
                <a:path extrusionOk="0" h="1924" w="2084">
                  <a:moveTo>
                    <a:pt x="1448" y="0"/>
                  </a:moveTo>
                  <a:cubicBezTo>
                    <a:pt x="1345" y="185"/>
                    <a:pt x="1212" y="349"/>
                    <a:pt x="1068" y="503"/>
                  </a:cubicBezTo>
                  <a:cubicBezTo>
                    <a:pt x="925" y="615"/>
                    <a:pt x="863" y="615"/>
                    <a:pt x="648" y="667"/>
                  </a:cubicBezTo>
                  <a:cubicBezTo>
                    <a:pt x="464" y="738"/>
                    <a:pt x="310" y="861"/>
                    <a:pt x="197" y="1015"/>
                  </a:cubicBezTo>
                  <a:cubicBezTo>
                    <a:pt x="150" y="1071"/>
                    <a:pt x="175" y="1108"/>
                    <a:pt x="251" y="1108"/>
                  </a:cubicBezTo>
                  <a:cubicBezTo>
                    <a:pt x="273" y="1108"/>
                    <a:pt x="300" y="1104"/>
                    <a:pt x="330" y="1097"/>
                  </a:cubicBezTo>
                  <a:cubicBezTo>
                    <a:pt x="453" y="1067"/>
                    <a:pt x="617" y="974"/>
                    <a:pt x="679" y="974"/>
                  </a:cubicBezTo>
                  <a:cubicBezTo>
                    <a:pt x="730" y="974"/>
                    <a:pt x="730" y="1036"/>
                    <a:pt x="679" y="1159"/>
                  </a:cubicBezTo>
                  <a:cubicBezTo>
                    <a:pt x="607" y="1302"/>
                    <a:pt x="505" y="1436"/>
                    <a:pt x="382" y="1538"/>
                  </a:cubicBezTo>
                  <a:cubicBezTo>
                    <a:pt x="300" y="1610"/>
                    <a:pt x="54" y="1743"/>
                    <a:pt x="23" y="1825"/>
                  </a:cubicBezTo>
                  <a:cubicBezTo>
                    <a:pt x="0" y="1885"/>
                    <a:pt x="5" y="1923"/>
                    <a:pt x="66" y="1923"/>
                  </a:cubicBezTo>
                  <a:cubicBezTo>
                    <a:pt x="88" y="1923"/>
                    <a:pt x="118" y="1918"/>
                    <a:pt x="156" y="1907"/>
                  </a:cubicBezTo>
                  <a:cubicBezTo>
                    <a:pt x="279" y="1876"/>
                    <a:pt x="412" y="1825"/>
                    <a:pt x="535" y="1764"/>
                  </a:cubicBezTo>
                  <a:cubicBezTo>
                    <a:pt x="617" y="1712"/>
                    <a:pt x="720" y="1794"/>
                    <a:pt x="1017" y="1661"/>
                  </a:cubicBezTo>
                  <a:cubicBezTo>
                    <a:pt x="1109" y="1620"/>
                    <a:pt x="1191" y="1569"/>
                    <a:pt x="1273" y="1507"/>
                  </a:cubicBezTo>
                  <a:cubicBezTo>
                    <a:pt x="1294" y="1507"/>
                    <a:pt x="1315" y="1507"/>
                    <a:pt x="1325" y="1497"/>
                  </a:cubicBezTo>
                  <a:cubicBezTo>
                    <a:pt x="1448" y="1456"/>
                    <a:pt x="1509" y="1046"/>
                    <a:pt x="1571" y="943"/>
                  </a:cubicBezTo>
                  <a:cubicBezTo>
                    <a:pt x="1725" y="759"/>
                    <a:pt x="1899" y="585"/>
                    <a:pt x="2083" y="431"/>
                  </a:cubicBezTo>
                  <a:lnTo>
                    <a:pt x="1448" y="0"/>
                  </a:lnTo>
                  <a:close/>
                </a:path>
              </a:pathLst>
            </a:custGeom>
            <a:solidFill>
              <a:srgbClr val="FFE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40"/>
            <p:cNvSpPr/>
            <p:nvPr/>
          </p:nvSpPr>
          <p:spPr>
            <a:xfrm>
              <a:off x="6553202" y="1414648"/>
              <a:ext cx="383436" cy="515664"/>
            </a:xfrm>
            <a:custGeom>
              <a:rect b="b" l="l" r="r" t="t"/>
              <a:pathLst>
                <a:path extrusionOk="0" h="7433" w="5527">
                  <a:moveTo>
                    <a:pt x="3189" y="1"/>
                  </a:moveTo>
                  <a:lnTo>
                    <a:pt x="2994" y="667"/>
                  </a:lnTo>
                  <a:cubicBezTo>
                    <a:pt x="3066" y="698"/>
                    <a:pt x="3127" y="759"/>
                    <a:pt x="3168" y="831"/>
                  </a:cubicBezTo>
                  <a:cubicBezTo>
                    <a:pt x="3168" y="1210"/>
                    <a:pt x="2471" y="3414"/>
                    <a:pt x="2451" y="3445"/>
                  </a:cubicBezTo>
                  <a:cubicBezTo>
                    <a:pt x="1405" y="4952"/>
                    <a:pt x="1" y="6910"/>
                    <a:pt x="1" y="6910"/>
                  </a:cubicBezTo>
                  <a:lnTo>
                    <a:pt x="595" y="7433"/>
                  </a:lnTo>
                  <a:cubicBezTo>
                    <a:pt x="595" y="7433"/>
                    <a:pt x="2594" y="5403"/>
                    <a:pt x="3476" y="4583"/>
                  </a:cubicBezTo>
                  <a:cubicBezTo>
                    <a:pt x="4419" y="3712"/>
                    <a:pt x="4870" y="1815"/>
                    <a:pt x="5198" y="1241"/>
                  </a:cubicBezTo>
                  <a:cubicBezTo>
                    <a:pt x="5526" y="667"/>
                    <a:pt x="4357" y="83"/>
                    <a:pt x="4357" y="83"/>
                  </a:cubicBezTo>
                  <a:lnTo>
                    <a:pt x="3927" y="298"/>
                  </a:lnTo>
                  <a:cubicBezTo>
                    <a:pt x="3650" y="175"/>
                    <a:pt x="3189" y="1"/>
                    <a:pt x="318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d</a:t>
              </a:r>
              <a:endParaRPr/>
            </a:p>
          </p:txBody>
        </p:sp>
        <p:sp>
          <p:nvSpPr>
            <p:cNvPr id="658" name="Google Shape;658;p40"/>
            <p:cNvSpPr/>
            <p:nvPr/>
          </p:nvSpPr>
          <p:spPr>
            <a:xfrm>
              <a:off x="6525451" y="1131387"/>
              <a:ext cx="226232" cy="199523"/>
            </a:xfrm>
            <a:custGeom>
              <a:rect b="b" l="l" r="r" t="t"/>
              <a:pathLst>
                <a:path extrusionOk="0" h="2876" w="3261">
                  <a:moveTo>
                    <a:pt x="1468" y="1"/>
                  </a:moveTo>
                  <a:cubicBezTo>
                    <a:pt x="1051" y="1"/>
                    <a:pt x="598" y="155"/>
                    <a:pt x="349" y="455"/>
                  </a:cubicBezTo>
                  <a:cubicBezTo>
                    <a:pt x="1" y="885"/>
                    <a:pt x="288" y="1787"/>
                    <a:pt x="534" y="2208"/>
                  </a:cubicBezTo>
                  <a:cubicBezTo>
                    <a:pt x="677" y="2474"/>
                    <a:pt x="903" y="2689"/>
                    <a:pt x="1190" y="2812"/>
                  </a:cubicBezTo>
                  <a:cubicBezTo>
                    <a:pt x="1316" y="2854"/>
                    <a:pt x="1447" y="2876"/>
                    <a:pt x="1578" y="2876"/>
                  </a:cubicBezTo>
                  <a:cubicBezTo>
                    <a:pt x="1766" y="2876"/>
                    <a:pt x="1953" y="2831"/>
                    <a:pt x="2123" y="2741"/>
                  </a:cubicBezTo>
                  <a:cubicBezTo>
                    <a:pt x="3261" y="2156"/>
                    <a:pt x="3148" y="496"/>
                    <a:pt x="1938" y="75"/>
                  </a:cubicBezTo>
                  <a:cubicBezTo>
                    <a:pt x="1797" y="25"/>
                    <a:pt x="1636" y="1"/>
                    <a:pt x="1468" y="1"/>
                  </a:cubicBezTo>
                  <a:close/>
                </a:path>
              </a:pathLst>
            </a:custGeom>
            <a:solidFill>
              <a:srgbClr val="FFE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40"/>
            <p:cNvSpPr/>
            <p:nvPr/>
          </p:nvSpPr>
          <p:spPr>
            <a:xfrm>
              <a:off x="6614391" y="1131457"/>
              <a:ext cx="115232" cy="199661"/>
            </a:xfrm>
            <a:custGeom>
              <a:rect b="b" l="l" r="r" t="t"/>
              <a:pathLst>
                <a:path extrusionOk="0" h="2878" w="1661">
                  <a:moveTo>
                    <a:pt x="177" y="0"/>
                  </a:moveTo>
                  <a:cubicBezTo>
                    <a:pt x="145" y="0"/>
                    <a:pt x="114" y="1"/>
                    <a:pt x="82" y="3"/>
                  </a:cubicBezTo>
                  <a:cubicBezTo>
                    <a:pt x="144" y="13"/>
                    <a:pt x="195" y="33"/>
                    <a:pt x="256" y="54"/>
                  </a:cubicBezTo>
                  <a:cubicBezTo>
                    <a:pt x="790" y="238"/>
                    <a:pt x="1312" y="761"/>
                    <a:pt x="1343" y="1325"/>
                  </a:cubicBezTo>
                  <a:cubicBezTo>
                    <a:pt x="1364" y="1909"/>
                    <a:pt x="1046" y="2453"/>
                    <a:pt x="533" y="2719"/>
                  </a:cubicBezTo>
                  <a:cubicBezTo>
                    <a:pt x="359" y="2781"/>
                    <a:pt x="185" y="2822"/>
                    <a:pt x="0" y="2842"/>
                  </a:cubicBezTo>
                  <a:cubicBezTo>
                    <a:pt x="91" y="2866"/>
                    <a:pt x="184" y="2877"/>
                    <a:pt x="277" y="2877"/>
                  </a:cubicBezTo>
                  <a:cubicBezTo>
                    <a:pt x="469" y="2877"/>
                    <a:pt x="662" y="2829"/>
                    <a:pt x="841" y="2740"/>
                  </a:cubicBezTo>
                  <a:cubicBezTo>
                    <a:pt x="1353" y="2463"/>
                    <a:pt x="1661" y="1920"/>
                    <a:pt x="1630" y="1346"/>
                  </a:cubicBezTo>
                  <a:cubicBezTo>
                    <a:pt x="1579" y="771"/>
                    <a:pt x="1200" y="269"/>
                    <a:pt x="656" y="74"/>
                  </a:cubicBezTo>
                  <a:cubicBezTo>
                    <a:pt x="502" y="23"/>
                    <a:pt x="340" y="0"/>
                    <a:pt x="177" y="0"/>
                  </a:cubicBezTo>
                  <a:close/>
                </a:path>
              </a:pathLst>
            </a:custGeom>
            <a:solidFill>
              <a:srgbClr val="F9CC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40"/>
            <p:cNvSpPr/>
            <p:nvPr/>
          </p:nvSpPr>
          <p:spPr>
            <a:xfrm>
              <a:off x="6472864" y="1035371"/>
              <a:ext cx="325022" cy="217976"/>
            </a:xfrm>
            <a:custGeom>
              <a:rect b="b" l="l" r="r" t="t"/>
              <a:pathLst>
                <a:path extrusionOk="0" h="3142" w="4685">
                  <a:moveTo>
                    <a:pt x="2097" y="0"/>
                  </a:moveTo>
                  <a:cubicBezTo>
                    <a:pt x="1711" y="0"/>
                    <a:pt x="1327" y="226"/>
                    <a:pt x="1189" y="670"/>
                  </a:cubicBezTo>
                  <a:lnTo>
                    <a:pt x="1189" y="670"/>
                  </a:lnTo>
                  <a:cubicBezTo>
                    <a:pt x="1192" y="660"/>
                    <a:pt x="1163" y="656"/>
                    <a:pt x="1121" y="656"/>
                  </a:cubicBezTo>
                  <a:cubicBezTo>
                    <a:pt x="1038" y="656"/>
                    <a:pt x="906" y="670"/>
                    <a:pt x="892" y="670"/>
                  </a:cubicBezTo>
                  <a:cubicBezTo>
                    <a:pt x="779" y="680"/>
                    <a:pt x="656" y="721"/>
                    <a:pt x="564" y="772"/>
                  </a:cubicBezTo>
                  <a:cubicBezTo>
                    <a:pt x="369" y="885"/>
                    <a:pt x="215" y="1060"/>
                    <a:pt x="123" y="1254"/>
                  </a:cubicBezTo>
                  <a:cubicBezTo>
                    <a:pt x="31" y="1439"/>
                    <a:pt x="0" y="1644"/>
                    <a:pt x="31" y="1839"/>
                  </a:cubicBezTo>
                  <a:cubicBezTo>
                    <a:pt x="41" y="1890"/>
                    <a:pt x="62" y="1931"/>
                    <a:pt x="82" y="1982"/>
                  </a:cubicBezTo>
                  <a:cubicBezTo>
                    <a:pt x="243" y="2277"/>
                    <a:pt x="552" y="2455"/>
                    <a:pt x="880" y="2455"/>
                  </a:cubicBezTo>
                  <a:cubicBezTo>
                    <a:pt x="928" y="2455"/>
                    <a:pt x="977" y="2451"/>
                    <a:pt x="1025" y="2443"/>
                  </a:cubicBezTo>
                  <a:cubicBezTo>
                    <a:pt x="1394" y="2372"/>
                    <a:pt x="1712" y="2115"/>
                    <a:pt x="1866" y="1767"/>
                  </a:cubicBezTo>
                  <a:cubicBezTo>
                    <a:pt x="1959" y="2000"/>
                    <a:pt x="2178" y="2129"/>
                    <a:pt x="2404" y="2129"/>
                  </a:cubicBezTo>
                  <a:cubicBezTo>
                    <a:pt x="2526" y="2129"/>
                    <a:pt x="2650" y="2092"/>
                    <a:pt x="2758" y="2013"/>
                  </a:cubicBezTo>
                  <a:cubicBezTo>
                    <a:pt x="2758" y="2382"/>
                    <a:pt x="3055" y="2679"/>
                    <a:pt x="3424" y="2710"/>
                  </a:cubicBezTo>
                  <a:cubicBezTo>
                    <a:pt x="3332" y="2884"/>
                    <a:pt x="3434" y="3100"/>
                    <a:pt x="3629" y="3141"/>
                  </a:cubicBezTo>
                  <a:cubicBezTo>
                    <a:pt x="3637" y="3141"/>
                    <a:pt x="3644" y="3141"/>
                    <a:pt x="3652" y="3141"/>
                  </a:cubicBezTo>
                  <a:cubicBezTo>
                    <a:pt x="3837" y="3141"/>
                    <a:pt x="4000" y="3020"/>
                    <a:pt x="4049" y="2833"/>
                  </a:cubicBezTo>
                  <a:cubicBezTo>
                    <a:pt x="4090" y="2648"/>
                    <a:pt x="4029" y="2443"/>
                    <a:pt x="3896" y="2310"/>
                  </a:cubicBezTo>
                  <a:cubicBezTo>
                    <a:pt x="4684" y="1712"/>
                    <a:pt x="4190" y="545"/>
                    <a:pt x="3336" y="545"/>
                  </a:cubicBezTo>
                  <a:cubicBezTo>
                    <a:pt x="3224" y="545"/>
                    <a:pt x="3106" y="565"/>
                    <a:pt x="2983" y="608"/>
                  </a:cubicBezTo>
                  <a:cubicBezTo>
                    <a:pt x="2824" y="201"/>
                    <a:pt x="2460" y="0"/>
                    <a:pt x="2097" y="0"/>
                  </a:cubicBezTo>
                  <a:close/>
                </a:path>
              </a:pathLst>
            </a:custGeom>
            <a:solidFill>
              <a:srgbClr val="222B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0"/>
            <p:cNvSpPr/>
            <p:nvPr/>
          </p:nvSpPr>
          <p:spPr>
            <a:xfrm>
              <a:off x="6682657" y="1194311"/>
              <a:ext cx="44886" cy="54113"/>
            </a:xfrm>
            <a:custGeom>
              <a:rect b="b" l="l" r="r" t="t"/>
              <a:pathLst>
                <a:path extrusionOk="0" h="780" w="647">
                  <a:moveTo>
                    <a:pt x="291" y="0"/>
                  </a:moveTo>
                  <a:cubicBezTo>
                    <a:pt x="152" y="0"/>
                    <a:pt x="30" y="104"/>
                    <a:pt x="21" y="245"/>
                  </a:cubicBezTo>
                  <a:cubicBezTo>
                    <a:pt x="0" y="440"/>
                    <a:pt x="123" y="747"/>
                    <a:pt x="287" y="778"/>
                  </a:cubicBezTo>
                  <a:cubicBezTo>
                    <a:pt x="299" y="779"/>
                    <a:pt x="311" y="780"/>
                    <a:pt x="323" y="780"/>
                  </a:cubicBezTo>
                  <a:cubicBezTo>
                    <a:pt x="482" y="780"/>
                    <a:pt x="616" y="653"/>
                    <a:pt x="626" y="491"/>
                  </a:cubicBezTo>
                  <a:cubicBezTo>
                    <a:pt x="646" y="296"/>
                    <a:pt x="523" y="40"/>
                    <a:pt x="359" y="9"/>
                  </a:cubicBezTo>
                  <a:cubicBezTo>
                    <a:pt x="336" y="3"/>
                    <a:pt x="313" y="0"/>
                    <a:pt x="291" y="0"/>
                  </a:cubicBezTo>
                  <a:close/>
                </a:path>
              </a:pathLst>
            </a:custGeom>
            <a:solidFill>
              <a:srgbClr val="FFE1B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40"/>
            <p:cNvSpPr/>
            <p:nvPr/>
          </p:nvSpPr>
          <p:spPr>
            <a:xfrm>
              <a:off x="7904506" y="3063224"/>
              <a:ext cx="49118" cy="68196"/>
            </a:xfrm>
            <a:custGeom>
              <a:rect b="b" l="l" r="r" t="t"/>
              <a:pathLst>
                <a:path extrusionOk="0" h="983" w="708">
                  <a:moveTo>
                    <a:pt x="677" y="1"/>
                  </a:moveTo>
                  <a:lnTo>
                    <a:pt x="11" y="206"/>
                  </a:lnTo>
                  <a:cubicBezTo>
                    <a:pt x="0" y="421"/>
                    <a:pt x="0" y="636"/>
                    <a:pt x="11" y="862"/>
                  </a:cubicBezTo>
                  <a:cubicBezTo>
                    <a:pt x="26" y="949"/>
                    <a:pt x="172" y="982"/>
                    <a:pt x="322" y="982"/>
                  </a:cubicBezTo>
                  <a:cubicBezTo>
                    <a:pt x="472" y="982"/>
                    <a:pt x="626" y="949"/>
                    <a:pt x="656" y="903"/>
                  </a:cubicBezTo>
                  <a:cubicBezTo>
                    <a:pt x="708" y="810"/>
                    <a:pt x="677" y="1"/>
                    <a:pt x="677" y="1"/>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40"/>
            <p:cNvSpPr/>
            <p:nvPr/>
          </p:nvSpPr>
          <p:spPr>
            <a:xfrm>
              <a:off x="7796418" y="3111926"/>
              <a:ext cx="165043" cy="77492"/>
            </a:xfrm>
            <a:custGeom>
              <a:rect b="b" l="l" r="r" t="t"/>
              <a:pathLst>
                <a:path extrusionOk="0" h="1117" w="2379">
                  <a:moveTo>
                    <a:pt x="1518" y="0"/>
                  </a:moveTo>
                  <a:cubicBezTo>
                    <a:pt x="1485" y="0"/>
                    <a:pt x="1496" y="41"/>
                    <a:pt x="1446" y="149"/>
                  </a:cubicBezTo>
                  <a:cubicBezTo>
                    <a:pt x="1364" y="334"/>
                    <a:pt x="0" y="549"/>
                    <a:pt x="51" y="836"/>
                  </a:cubicBezTo>
                  <a:cubicBezTo>
                    <a:pt x="72" y="908"/>
                    <a:pt x="390" y="1062"/>
                    <a:pt x="851" y="1113"/>
                  </a:cubicBezTo>
                  <a:cubicBezTo>
                    <a:pt x="897" y="1116"/>
                    <a:pt x="943" y="1117"/>
                    <a:pt x="988" y="1117"/>
                  </a:cubicBezTo>
                  <a:cubicBezTo>
                    <a:pt x="1123" y="1117"/>
                    <a:pt x="1256" y="1105"/>
                    <a:pt x="1394" y="1082"/>
                  </a:cubicBezTo>
                  <a:cubicBezTo>
                    <a:pt x="1517" y="1052"/>
                    <a:pt x="1630" y="990"/>
                    <a:pt x="1733" y="918"/>
                  </a:cubicBezTo>
                  <a:lnTo>
                    <a:pt x="1804" y="1010"/>
                  </a:lnTo>
                  <a:lnTo>
                    <a:pt x="2378" y="898"/>
                  </a:lnTo>
                  <a:cubicBezTo>
                    <a:pt x="2378" y="898"/>
                    <a:pt x="2378" y="549"/>
                    <a:pt x="2378" y="375"/>
                  </a:cubicBezTo>
                  <a:cubicBezTo>
                    <a:pt x="2378" y="272"/>
                    <a:pt x="2327" y="190"/>
                    <a:pt x="2245" y="149"/>
                  </a:cubicBezTo>
                  <a:cubicBezTo>
                    <a:pt x="2184" y="211"/>
                    <a:pt x="2102" y="242"/>
                    <a:pt x="2020" y="262"/>
                  </a:cubicBezTo>
                  <a:cubicBezTo>
                    <a:pt x="2001" y="265"/>
                    <a:pt x="1983" y="266"/>
                    <a:pt x="1966" y="266"/>
                  </a:cubicBezTo>
                  <a:cubicBezTo>
                    <a:pt x="1843" y="266"/>
                    <a:pt x="1734" y="206"/>
                    <a:pt x="1671" y="98"/>
                  </a:cubicBezTo>
                  <a:cubicBezTo>
                    <a:pt x="1640" y="47"/>
                    <a:pt x="1599" y="16"/>
                    <a:pt x="1548" y="6"/>
                  </a:cubicBezTo>
                  <a:cubicBezTo>
                    <a:pt x="1535" y="2"/>
                    <a:pt x="1525" y="0"/>
                    <a:pt x="1518" y="0"/>
                  </a:cubicBezTo>
                  <a:close/>
                </a:path>
              </a:pathLst>
            </a:custGeom>
            <a:solidFill>
              <a:srgbClr val="222B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40"/>
            <p:cNvSpPr/>
            <p:nvPr/>
          </p:nvSpPr>
          <p:spPr>
            <a:xfrm>
              <a:off x="7838321" y="2436692"/>
              <a:ext cx="419719" cy="663086"/>
            </a:xfrm>
            <a:custGeom>
              <a:rect b="b" l="l" r="r" t="t"/>
              <a:pathLst>
                <a:path extrusionOk="0" h="9558" w="6050">
                  <a:moveTo>
                    <a:pt x="5513" y="1"/>
                  </a:moveTo>
                  <a:cubicBezTo>
                    <a:pt x="3384" y="1"/>
                    <a:pt x="442" y="839"/>
                    <a:pt x="206" y="1876"/>
                  </a:cubicBezTo>
                  <a:cubicBezTo>
                    <a:pt x="1" y="2768"/>
                    <a:pt x="555" y="7186"/>
                    <a:pt x="934" y="9390"/>
                  </a:cubicBezTo>
                  <a:cubicBezTo>
                    <a:pt x="1101" y="9516"/>
                    <a:pt x="1252" y="9557"/>
                    <a:pt x="1377" y="9557"/>
                  </a:cubicBezTo>
                  <a:cubicBezTo>
                    <a:pt x="1622" y="9557"/>
                    <a:pt x="1774" y="9401"/>
                    <a:pt x="1774" y="9401"/>
                  </a:cubicBezTo>
                  <a:cubicBezTo>
                    <a:pt x="1959" y="8099"/>
                    <a:pt x="2185" y="6059"/>
                    <a:pt x="2154" y="4439"/>
                  </a:cubicBezTo>
                  <a:cubicBezTo>
                    <a:pt x="2154" y="3947"/>
                    <a:pt x="1959" y="3465"/>
                    <a:pt x="1908" y="3106"/>
                  </a:cubicBezTo>
                  <a:cubicBezTo>
                    <a:pt x="2756" y="3035"/>
                    <a:pt x="4969" y="2696"/>
                    <a:pt x="5847" y="2696"/>
                  </a:cubicBezTo>
                  <a:cubicBezTo>
                    <a:pt x="5860" y="2696"/>
                    <a:pt x="5873" y="2696"/>
                    <a:pt x="5885" y="2696"/>
                  </a:cubicBezTo>
                  <a:lnTo>
                    <a:pt x="6049" y="20"/>
                  </a:lnTo>
                  <a:cubicBezTo>
                    <a:pt x="5878" y="7"/>
                    <a:pt x="5699" y="1"/>
                    <a:pt x="55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40"/>
            <p:cNvSpPr/>
            <p:nvPr/>
          </p:nvSpPr>
          <p:spPr>
            <a:xfrm>
              <a:off x="8052415" y="3108735"/>
              <a:ext cx="50574" cy="68542"/>
            </a:xfrm>
            <a:custGeom>
              <a:rect b="b" l="l" r="r" t="t"/>
              <a:pathLst>
                <a:path extrusionOk="0" h="988" w="729">
                  <a:moveTo>
                    <a:pt x="657" y="1"/>
                  </a:moveTo>
                  <a:lnTo>
                    <a:pt x="1" y="226"/>
                  </a:lnTo>
                  <a:cubicBezTo>
                    <a:pt x="1" y="441"/>
                    <a:pt x="11" y="657"/>
                    <a:pt x="31" y="882"/>
                  </a:cubicBezTo>
                  <a:cubicBezTo>
                    <a:pt x="46" y="958"/>
                    <a:pt x="172" y="988"/>
                    <a:pt x="308" y="988"/>
                  </a:cubicBezTo>
                  <a:cubicBezTo>
                    <a:pt x="467" y="988"/>
                    <a:pt x="639" y="948"/>
                    <a:pt x="667" y="892"/>
                  </a:cubicBezTo>
                  <a:cubicBezTo>
                    <a:pt x="729" y="800"/>
                    <a:pt x="657" y="1"/>
                    <a:pt x="657" y="1"/>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40"/>
            <p:cNvSpPr/>
            <p:nvPr/>
          </p:nvSpPr>
          <p:spPr>
            <a:xfrm>
              <a:off x="7945715" y="3158824"/>
              <a:ext cx="165806" cy="78879"/>
            </a:xfrm>
            <a:custGeom>
              <a:rect b="b" l="l" r="r" t="t"/>
              <a:pathLst>
                <a:path extrusionOk="0" h="1137" w="2390">
                  <a:moveTo>
                    <a:pt x="1493" y="1"/>
                  </a:moveTo>
                  <a:cubicBezTo>
                    <a:pt x="1455" y="1"/>
                    <a:pt x="1468" y="41"/>
                    <a:pt x="1426" y="150"/>
                  </a:cubicBezTo>
                  <a:cubicBezTo>
                    <a:pt x="1354" y="334"/>
                    <a:pt x="1" y="601"/>
                    <a:pt x="62" y="888"/>
                  </a:cubicBezTo>
                  <a:cubicBezTo>
                    <a:pt x="83" y="960"/>
                    <a:pt x="401" y="1103"/>
                    <a:pt x="872" y="1134"/>
                  </a:cubicBezTo>
                  <a:cubicBezTo>
                    <a:pt x="904" y="1136"/>
                    <a:pt x="935" y="1137"/>
                    <a:pt x="966" y="1137"/>
                  </a:cubicBezTo>
                  <a:cubicBezTo>
                    <a:pt x="1117" y="1137"/>
                    <a:pt x="1261" y="1117"/>
                    <a:pt x="1405" y="1083"/>
                  </a:cubicBezTo>
                  <a:cubicBezTo>
                    <a:pt x="1528" y="1052"/>
                    <a:pt x="1641" y="991"/>
                    <a:pt x="1744" y="909"/>
                  </a:cubicBezTo>
                  <a:lnTo>
                    <a:pt x="1815" y="1001"/>
                  </a:lnTo>
                  <a:lnTo>
                    <a:pt x="2390" y="868"/>
                  </a:lnTo>
                  <a:cubicBezTo>
                    <a:pt x="2390" y="868"/>
                    <a:pt x="2390" y="519"/>
                    <a:pt x="2369" y="345"/>
                  </a:cubicBezTo>
                  <a:cubicBezTo>
                    <a:pt x="2369" y="242"/>
                    <a:pt x="2318" y="150"/>
                    <a:pt x="2225" y="119"/>
                  </a:cubicBezTo>
                  <a:cubicBezTo>
                    <a:pt x="2164" y="181"/>
                    <a:pt x="2092" y="222"/>
                    <a:pt x="2010" y="242"/>
                  </a:cubicBezTo>
                  <a:cubicBezTo>
                    <a:pt x="1986" y="248"/>
                    <a:pt x="1961" y="250"/>
                    <a:pt x="1937" y="250"/>
                  </a:cubicBezTo>
                  <a:cubicBezTo>
                    <a:pt x="1820" y="250"/>
                    <a:pt x="1711" y="190"/>
                    <a:pt x="1651" y="88"/>
                  </a:cubicBezTo>
                  <a:cubicBezTo>
                    <a:pt x="1621" y="47"/>
                    <a:pt x="1580" y="17"/>
                    <a:pt x="1528" y="6"/>
                  </a:cubicBezTo>
                  <a:cubicBezTo>
                    <a:pt x="1513" y="3"/>
                    <a:pt x="1502" y="1"/>
                    <a:pt x="1493" y="1"/>
                  </a:cubicBezTo>
                  <a:close/>
                </a:path>
              </a:pathLst>
            </a:custGeom>
            <a:solidFill>
              <a:srgbClr val="222B7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40"/>
            <p:cNvSpPr/>
            <p:nvPr/>
          </p:nvSpPr>
          <p:spPr>
            <a:xfrm>
              <a:off x="7998371" y="2445919"/>
              <a:ext cx="505744" cy="696386"/>
            </a:xfrm>
            <a:custGeom>
              <a:rect b="b" l="l" r="r" t="t"/>
              <a:pathLst>
                <a:path extrusionOk="0" h="10038" w="7290">
                  <a:moveTo>
                    <a:pt x="4048" y="0"/>
                  </a:moveTo>
                  <a:cubicBezTo>
                    <a:pt x="3937" y="0"/>
                    <a:pt x="726" y="640"/>
                    <a:pt x="452" y="1118"/>
                  </a:cubicBezTo>
                  <a:cubicBezTo>
                    <a:pt x="1" y="1917"/>
                    <a:pt x="749" y="6571"/>
                    <a:pt x="677" y="9903"/>
                  </a:cubicBezTo>
                  <a:cubicBezTo>
                    <a:pt x="677" y="9903"/>
                    <a:pt x="835" y="10037"/>
                    <a:pt x="1131" y="10037"/>
                  </a:cubicBezTo>
                  <a:cubicBezTo>
                    <a:pt x="1268" y="10037"/>
                    <a:pt x="1435" y="10008"/>
                    <a:pt x="1631" y="9924"/>
                  </a:cubicBezTo>
                  <a:cubicBezTo>
                    <a:pt x="1774" y="8283"/>
                    <a:pt x="2820" y="4634"/>
                    <a:pt x="2153" y="2830"/>
                  </a:cubicBezTo>
                  <a:lnTo>
                    <a:pt x="2153" y="2830"/>
                  </a:lnTo>
                  <a:cubicBezTo>
                    <a:pt x="2811" y="2872"/>
                    <a:pt x="3409" y="2912"/>
                    <a:pt x="3983" y="2912"/>
                  </a:cubicBezTo>
                  <a:cubicBezTo>
                    <a:pt x="4814" y="2912"/>
                    <a:pt x="5596" y="2828"/>
                    <a:pt x="6438" y="2543"/>
                  </a:cubicBezTo>
                  <a:cubicBezTo>
                    <a:pt x="6777" y="2430"/>
                    <a:pt x="6869" y="2215"/>
                    <a:pt x="7064" y="1866"/>
                  </a:cubicBezTo>
                  <a:cubicBezTo>
                    <a:pt x="7289" y="1466"/>
                    <a:pt x="7146" y="523"/>
                    <a:pt x="6920" y="0"/>
                  </a:cubicBezTo>
                  <a:lnTo>
                    <a:pt x="4050" y="0"/>
                  </a:lnTo>
                  <a:cubicBezTo>
                    <a:pt x="4049" y="0"/>
                    <a:pt x="4049" y="0"/>
                    <a:pt x="404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40"/>
            <p:cNvSpPr/>
            <p:nvPr/>
          </p:nvSpPr>
          <p:spPr>
            <a:xfrm>
              <a:off x="7506912" y="2061161"/>
              <a:ext cx="202089" cy="83666"/>
            </a:xfrm>
            <a:custGeom>
              <a:rect b="b" l="l" r="r" t="t"/>
              <a:pathLst>
                <a:path extrusionOk="0" h="1206" w="2913">
                  <a:moveTo>
                    <a:pt x="1374" y="0"/>
                  </a:moveTo>
                  <a:cubicBezTo>
                    <a:pt x="1057" y="0"/>
                    <a:pt x="995" y="174"/>
                    <a:pt x="862" y="174"/>
                  </a:cubicBezTo>
                  <a:cubicBezTo>
                    <a:pt x="747" y="174"/>
                    <a:pt x="257" y="49"/>
                    <a:pt x="117" y="49"/>
                  </a:cubicBezTo>
                  <a:cubicBezTo>
                    <a:pt x="107" y="49"/>
                    <a:pt x="99" y="50"/>
                    <a:pt x="93" y="51"/>
                  </a:cubicBezTo>
                  <a:cubicBezTo>
                    <a:pt x="1" y="72"/>
                    <a:pt x="73" y="154"/>
                    <a:pt x="155" y="195"/>
                  </a:cubicBezTo>
                  <a:cubicBezTo>
                    <a:pt x="267" y="267"/>
                    <a:pt x="442" y="328"/>
                    <a:pt x="636" y="421"/>
                  </a:cubicBezTo>
                  <a:cubicBezTo>
                    <a:pt x="759" y="482"/>
                    <a:pt x="893" y="544"/>
                    <a:pt x="1016" y="585"/>
                  </a:cubicBezTo>
                  <a:cubicBezTo>
                    <a:pt x="1221" y="667"/>
                    <a:pt x="1477" y="779"/>
                    <a:pt x="1344" y="861"/>
                  </a:cubicBezTo>
                  <a:cubicBezTo>
                    <a:pt x="1282" y="902"/>
                    <a:pt x="1285" y="910"/>
                    <a:pt x="1269" y="910"/>
                  </a:cubicBezTo>
                  <a:cubicBezTo>
                    <a:pt x="1260" y="910"/>
                    <a:pt x="1244" y="907"/>
                    <a:pt x="1205" y="907"/>
                  </a:cubicBezTo>
                  <a:cubicBezTo>
                    <a:pt x="1178" y="907"/>
                    <a:pt x="1141" y="908"/>
                    <a:pt x="1087" y="913"/>
                  </a:cubicBezTo>
                  <a:cubicBezTo>
                    <a:pt x="821" y="923"/>
                    <a:pt x="667" y="1097"/>
                    <a:pt x="852" y="1128"/>
                  </a:cubicBezTo>
                  <a:cubicBezTo>
                    <a:pt x="987" y="1150"/>
                    <a:pt x="1166" y="1206"/>
                    <a:pt x="1364" y="1206"/>
                  </a:cubicBezTo>
                  <a:cubicBezTo>
                    <a:pt x="1437" y="1206"/>
                    <a:pt x="1513" y="1198"/>
                    <a:pt x="1590" y="1179"/>
                  </a:cubicBezTo>
                  <a:cubicBezTo>
                    <a:pt x="1703" y="1148"/>
                    <a:pt x="1815" y="1107"/>
                    <a:pt x="1918" y="1066"/>
                  </a:cubicBezTo>
                  <a:cubicBezTo>
                    <a:pt x="1979" y="1036"/>
                    <a:pt x="2041" y="1025"/>
                    <a:pt x="2102" y="1025"/>
                  </a:cubicBezTo>
                  <a:lnTo>
                    <a:pt x="2502" y="1056"/>
                  </a:lnTo>
                  <a:lnTo>
                    <a:pt x="2912" y="472"/>
                  </a:lnTo>
                  <a:lnTo>
                    <a:pt x="2912" y="472"/>
                  </a:lnTo>
                  <a:cubicBezTo>
                    <a:pt x="2912" y="472"/>
                    <a:pt x="2766" y="482"/>
                    <a:pt x="2601" y="482"/>
                  </a:cubicBezTo>
                  <a:cubicBezTo>
                    <a:pt x="2435" y="482"/>
                    <a:pt x="2251" y="472"/>
                    <a:pt x="2174" y="431"/>
                  </a:cubicBezTo>
                  <a:cubicBezTo>
                    <a:pt x="2031" y="349"/>
                    <a:pt x="1703" y="0"/>
                    <a:pt x="1374" y="0"/>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40"/>
            <p:cNvSpPr/>
            <p:nvPr/>
          </p:nvSpPr>
          <p:spPr>
            <a:xfrm>
              <a:off x="7650590" y="1910338"/>
              <a:ext cx="571164" cy="256133"/>
            </a:xfrm>
            <a:custGeom>
              <a:rect b="b" l="l" r="r" t="t"/>
              <a:pathLst>
                <a:path extrusionOk="0" h="3692" w="8233">
                  <a:moveTo>
                    <a:pt x="8233" y="1"/>
                  </a:moveTo>
                  <a:cubicBezTo>
                    <a:pt x="8232" y="1"/>
                    <a:pt x="7464" y="1"/>
                    <a:pt x="6982" y="339"/>
                  </a:cubicBezTo>
                  <a:cubicBezTo>
                    <a:pt x="6705" y="524"/>
                    <a:pt x="4368" y="2061"/>
                    <a:pt x="4070" y="2215"/>
                  </a:cubicBezTo>
                  <a:cubicBezTo>
                    <a:pt x="3783" y="2369"/>
                    <a:pt x="185" y="2584"/>
                    <a:pt x="185" y="2584"/>
                  </a:cubicBezTo>
                  <a:cubicBezTo>
                    <a:pt x="72" y="2687"/>
                    <a:pt x="11" y="2841"/>
                    <a:pt x="1" y="2994"/>
                  </a:cubicBezTo>
                  <a:cubicBezTo>
                    <a:pt x="1" y="3158"/>
                    <a:pt x="21" y="3322"/>
                    <a:pt x="72" y="3476"/>
                  </a:cubicBezTo>
                  <a:cubicBezTo>
                    <a:pt x="72" y="3476"/>
                    <a:pt x="2414" y="3691"/>
                    <a:pt x="3701" y="3691"/>
                  </a:cubicBezTo>
                  <a:cubicBezTo>
                    <a:pt x="4002" y="3691"/>
                    <a:pt x="4246" y="3680"/>
                    <a:pt x="4388" y="3650"/>
                  </a:cubicBezTo>
                  <a:cubicBezTo>
                    <a:pt x="5137" y="3497"/>
                    <a:pt x="8130" y="2215"/>
                    <a:pt x="8130" y="2215"/>
                  </a:cubicBezTo>
                  <a:lnTo>
                    <a:pt x="823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40"/>
            <p:cNvSpPr/>
            <p:nvPr/>
          </p:nvSpPr>
          <p:spPr>
            <a:xfrm>
              <a:off x="8110760" y="1888069"/>
              <a:ext cx="396201" cy="605991"/>
            </a:xfrm>
            <a:custGeom>
              <a:rect b="b" l="l" r="r" t="t"/>
              <a:pathLst>
                <a:path extrusionOk="0" h="8735" w="5711">
                  <a:moveTo>
                    <a:pt x="2902" y="1"/>
                  </a:moveTo>
                  <a:cubicBezTo>
                    <a:pt x="1844" y="1"/>
                    <a:pt x="824" y="299"/>
                    <a:pt x="349" y="660"/>
                  </a:cubicBezTo>
                  <a:cubicBezTo>
                    <a:pt x="0" y="1050"/>
                    <a:pt x="205" y="3192"/>
                    <a:pt x="585" y="4925"/>
                  </a:cubicBezTo>
                  <a:cubicBezTo>
                    <a:pt x="810" y="5950"/>
                    <a:pt x="574" y="6996"/>
                    <a:pt x="544" y="8410"/>
                  </a:cubicBezTo>
                  <a:cubicBezTo>
                    <a:pt x="544" y="8410"/>
                    <a:pt x="753" y="8711"/>
                    <a:pt x="1602" y="8711"/>
                  </a:cubicBezTo>
                  <a:cubicBezTo>
                    <a:pt x="1653" y="8711"/>
                    <a:pt x="1707" y="8710"/>
                    <a:pt x="1764" y="8708"/>
                  </a:cubicBezTo>
                  <a:cubicBezTo>
                    <a:pt x="1833" y="8705"/>
                    <a:pt x="1906" y="8704"/>
                    <a:pt x="1982" y="8704"/>
                  </a:cubicBezTo>
                  <a:cubicBezTo>
                    <a:pt x="2389" y="8704"/>
                    <a:pt x="2884" y="8735"/>
                    <a:pt x="3369" y="8735"/>
                  </a:cubicBezTo>
                  <a:cubicBezTo>
                    <a:pt x="4244" y="8735"/>
                    <a:pt x="5086" y="8634"/>
                    <a:pt x="5321" y="8072"/>
                  </a:cubicBezTo>
                  <a:cubicBezTo>
                    <a:pt x="4900" y="6914"/>
                    <a:pt x="5628" y="1921"/>
                    <a:pt x="5649" y="1655"/>
                  </a:cubicBezTo>
                  <a:cubicBezTo>
                    <a:pt x="5710" y="845"/>
                    <a:pt x="5372" y="527"/>
                    <a:pt x="4296" y="199"/>
                  </a:cubicBezTo>
                  <a:cubicBezTo>
                    <a:pt x="3853" y="60"/>
                    <a:pt x="3374" y="1"/>
                    <a:pt x="290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40"/>
            <p:cNvSpPr/>
            <p:nvPr/>
          </p:nvSpPr>
          <p:spPr>
            <a:xfrm>
              <a:off x="8011206" y="2435929"/>
              <a:ext cx="361305" cy="95391"/>
            </a:xfrm>
            <a:custGeom>
              <a:rect b="b" l="l" r="r" t="t"/>
              <a:pathLst>
                <a:path extrusionOk="0" h="1375" w="5208">
                  <a:moveTo>
                    <a:pt x="0" y="1"/>
                  </a:moveTo>
                  <a:lnTo>
                    <a:pt x="3014" y="1374"/>
                  </a:lnTo>
                  <a:lnTo>
                    <a:pt x="5208" y="411"/>
                  </a:lnTo>
                  <a:lnTo>
                    <a:pt x="0"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40"/>
            <p:cNvSpPr/>
            <p:nvPr/>
          </p:nvSpPr>
          <p:spPr>
            <a:xfrm>
              <a:off x="8218848" y="2464373"/>
              <a:ext cx="153666" cy="75480"/>
            </a:xfrm>
            <a:custGeom>
              <a:rect b="b" l="l" r="r" t="t"/>
              <a:pathLst>
                <a:path extrusionOk="0" h="1088" w="2215">
                  <a:moveTo>
                    <a:pt x="2215" y="1"/>
                  </a:moveTo>
                  <a:lnTo>
                    <a:pt x="0" y="903"/>
                  </a:lnTo>
                  <a:lnTo>
                    <a:pt x="11" y="1087"/>
                  </a:lnTo>
                  <a:lnTo>
                    <a:pt x="2184" y="185"/>
                  </a:lnTo>
                  <a:lnTo>
                    <a:pt x="2215" y="1"/>
                  </a:lnTo>
                  <a:close/>
                </a:path>
              </a:pathLst>
            </a:custGeom>
            <a:solidFill>
              <a:srgbClr val="B1DA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40"/>
            <p:cNvSpPr/>
            <p:nvPr/>
          </p:nvSpPr>
          <p:spPr>
            <a:xfrm>
              <a:off x="8082733" y="2409636"/>
              <a:ext cx="139027" cy="91367"/>
            </a:xfrm>
            <a:custGeom>
              <a:rect b="b" l="l" r="r" t="t"/>
              <a:pathLst>
                <a:path extrusionOk="0" h="1317" w="2004">
                  <a:moveTo>
                    <a:pt x="1696" y="0"/>
                  </a:moveTo>
                  <a:lnTo>
                    <a:pt x="1265" y="205"/>
                  </a:lnTo>
                  <a:cubicBezTo>
                    <a:pt x="1135" y="108"/>
                    <a:pt x="979" y="59"/>
                    <a:pt x="823" y="59"/>
                  </a:cubicBezTo>
                  <a:cubicBezTo>
                    <a:pt x="684" y="59"/>
                    <a:pt x="545" y="98"/>
                    <a:pt x="425" y="175"/>
                  </a:cubicBezTo>
                  <a:cubicBezTo>
                    <a:pt x="0" y="451"/>
                    <a:pt x="393" y="1317"/>
                    <a:pt x="707" y="1317"/>
                  </a:cubicBezTo>
                  <a:cubicBezTo>
                    <a:pt x="719" y="1317"/>
                    <a:pt x="731" y="1315"/>
                    <a:pt x="743" y="1313"/>
                  </a:cubicBezTo>
                  <a:cubicBezTo>
                    <a:pt x="1060" y="1251"/>
                    <a:pt x="2004" y="646"/>
                    <a:pt x="2004" y="646"/>
                  </a:cubicBezTo>
                  <a:lnTo>
                    <a:pt x="1696" y="0"/>
                  </a:ln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40"/>
            <p:cNvSpPr/>
            <p:nvPr/>
          </p:nvSpPr>
          <p:spPr>
            <a:xfrm>
              <a:off x="8182565" y="1921855"/>
              <a:ext cx="359918" cy="549727"/>
            </a:xfrm>
            <a:custGeom>
              <a:rect b="b" l="l" r="r" t="t"/>
              <a:pathLst>
                <a:path extrusionOk="0" h="7924" w="5188">
                  <a:moveTo>
                    <a:pt x="3936" y="1"/>
                  </a:moveTo>
                  <a:cubicBezTo>
                    <a:pt x="3373" y="1"/>
                    <a:pt x="3195" y="787"/>
                    <a:pt x="3117" y="1291"/>
                  </a:cubicBezTo>
                  <a:cubicBezTo>
                    <a:pt x="3066" y="1690"/>
                    <a:pt x="3168" y="2203"/>
                    <a:pt x="3209" y="2603"/>
                  </a:cubicBezTo>
                  <a:lnTo>
                    <a:pt x="3425" y="4848"/>
                  </a:lnTo>
                  <a:cubicBezTo>
                    <a:pt x="2974" y="5053"/>
                    <a:pt x="2543" y="5319"/>
                    <a:pt x="2143" y="5627"/>
                  </a:cubicBezTo>
                  <a:cubicBezTo>
                    <a:pt x="1272" y="6293"/>
                    <a:pt x="42" y="7021"/>
                    <a:pt x="42" y="7021"/>
                  </a:cubicBezTo>
                  <a:cubicBezTo>
                    <a:pt x="11" y="7165"/>
                    <a:pt x="1" y="7308"/>
                    <a:pt x="11" y="7462"/>
                  </a:cubicBezTo>
                  <a:cubicBezTo>
                    <a:pt x="93" y="7841"/>
                    <a:pt x="339" y="7923"/>
                    <a:pt x="339" y="7923"/>
                  </a:cubicBezTo>
                  <a:cubicBezTo>
                    <a:pt x="339" y="7923"/>
                    <a:pt x="3958" y="6447"/>
                    <a:pt x="4522" y="5668"/>
                  </a:cubicBezTo>
                  <a:cubicBezTo>
                    <a:pt x="4901" y="5155"/>
                    <a:pt x="4850" y="4130"/>
                    <a:pt x="4880" y="3525"/>
                  </a:cubicBezTo>
                  <a:cubicBezTo>
                    <a:pt x="4921" y="2634"/>
                    <a:pt x="5188" y="204"/>
                    <a:pt x="4040" y="9"/>
                  </a:cubicBezTo>
                  <a:cubicBezTo>
                    <a:pt x="4004" y="3"/>
                    <a:pt x="3969" y="1"/>
                    <a:pt x="39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40"/>
            <p:cNvSpPr/>
            <p:nvPr/>
          </p:nvSpPr>
          <p:spPr>
            <a:xfrm>
              <a:off x="7856914" y="2208793"/>
              <a:ext cx="362693" cy="331058"/>
            </a:xfrm>
            <a:custGeom>
              <a:rect b="b" l="l" r="r" t="t"/>
              <a:pathLst>
                <a:path extrusionOk="0" h="4772" w="5228">
                  <a:moveTo>
                    <a:pt x="290" y="0"/>
                  </a:moveTo>
                  <a:cubicBezTo>
                    <a:pt x="135" y="0"/>
                    <a:pt x="0" y="134"/>
                    <a:pt x="10" y="302"/>
                  </a:cubicBezTo>
                  <a:lnTo>
                    <a:pt x="153" y="3675"/>
                  </a:lnTo>
                  <a:cubicBezTo>
                    <a:pt x="164" y="3839"/>
                    <a:pt x="287" y="3972"/>
                    <a:pt x="440" y="4003"/>
                  </a:cubicBezTo>
                  <a:lnTo>
                    <a:pt x="5228" y="4771"/>
                  </a:lnTo>
                  <a:lnTo>
                    <a:pt x="5064" y="999"/>
                  </a:lnTo>
                  <a:cubicBezTo>
                    <a:pt x="5064" y="866"/>
                    <a:pt x="4961" y="753"/>
                    <a:pt x="4828" y="732"/>
                  </a:cubicBezTo>
                  <a:lnTo>
                    <a:pt x="338" y="5"/>
                  </a:lnTo>
                  <a:cubicBezTo>
                    <a:pt x="322" y="2"/>
                    <a:pt x="306" y="0"/>
                    <a:pt x="2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40"/>
            <p:cNvSpPr/>
            <p:nvPr/>
          </p:nvSpPr>
          <p:spPr>
            <a:xfrm>
              <a:off x="8194636" y="1642687"/>
              <a:ext cx="197788" cy="271326"/>
            </a:xfrm>
            <a:custGeom>
              <a:rect b="b" l="l" r="r" t="t"/>
              <a:pathLst>
                <a:path extrusionOk="0" h="3911" w="2851">
                  <a:moveTo>
                    <a:pt x="1212" y="1"/>
                  </a:moveTo>
                  <a:cubicBezTo>
                    <a:pt x="811" y="1"/>
                    <a:pt x="474" y="175"/>
                    <a:pt x="452" y="732"/>
                  </a:cubicBezTo>
                  <a:cubicBezTo>
                    <a:pt x="452" y="732"/>
                    <a:pt x="237" y="1634"/>
                    <a:pt x="144" y="1860"/>
                  </a:cubicBezTo>
                  <a:cubicBezTo>
                    <a:pt x="114" y="1942"/>
                    <a:pt x="1" y="2188"/>
                    <a:pt x="21" y="2260"/>
                  </a:cubicBezTo>
                  <a:cubicBezTo>
                    <a:pt x="42" y="2342"/>
                    <a:pt x="175" y="2311"/>
                    <a:pt x="226" y="2331"/>
                  </a:cubicBezTo>
                  <a:cubicBezTo>
                    <a:pt x="349" y="2372"/>
                    <a:pt x="175" y="3121"/>
                    <a:pt x="432" y="3182"/>
                  </a:cubicBezTo>
                  <a:cubicBezTo>
                    <a:pt x="599" y="3220"/>
                    <a:pt x="766" y="3241"/>
                    <a:pt x="933" y="3241"/>
                  </a:cubicBezTo>
                  <a:cubicBezTo>
                    <a:pt x="992" y="3241"/>
                    <a:pt x="1050" y="3239"/>
                    <a:pt x="1108" y="3234"/>
                  </a:cubicBezTo>
                  <a:lnTo>
                    <a:pt x="1108" y="3234"/>
                  </a:lnTo>
                  <a:cubicBezTo>
                    <a:pt x="1108" y="3254"/>
                    <a:pt x="1057" y="3654"/>
                    <a:pt x="1057" y="3654"/>
                  </a:cubicBezTo>
                  <a:lnTo>
                    <a:pt x="1108" y="3910"/>
                  </a:lnTo>
                  <a:lnTo>
                    <a:pt x="1569" y="3910"/>
                  </a:lnTo>
                  <a:lnTo>
                    <a:pt x="2195" y="3736"/>
                  </a:lnTo>
                  <a:cubicBezTo>
                    <a:pt x="2195" y="3736"/>
                    <a:pt x="2215" y="2936"/>
                    <a:pt x="2246" y="2844"/>
                  </a:cubicBezTo>
                  <a:cubicBezTo>
                    <a:pt x="2256" y="2783"/>
                    <a:pt x="2502" y="2557"/>
                    <a:pt x="2677" y="2157"/>
                  </a:cubicBezTo>
                  <a:cubicBezTo>
                    <a:pt x="2769" y="1962"/>
                    <a:pt x="2830" y="1747"/>
                    <a:pt x="2851" y="1532"/>
                  </a:cubicBezTo>
                  <a:cubicBezTo>
                    <a:pt x="2851" y="1101"/>
                    <a:pt x="2841" y="650"/>
                    <a:pt x="2554" y="435"/>
                  </a:cubicBezTo>
                  <a:cubicBezTo>
                    <a:pt x="2395" y="312"/>
                    <a:pt x="1747" y="1"/>
                    <a:pt x="1212" y="1"/>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40"/>
            <p:cNvSpPr/>
            <p:nvPr/>
          </p:nvSpPr>
          <p:spPr>
            <a:xfrm>
              <a:off x="8265053" y="1765273"/>
              <a:ext cx="114607" cy="147977"/>
            </a:xfrm>
            <a:custGeom>
              <a:rect b="b" l="l" r="r" t="t"/>
              <a:pathLst>
                <a:path extrusionOk="0" h="2133" w="1652">
                  <a:moveTo>
                    <a:pt x="1057" y="1"/>
                  </a:moveTo>
                  <a:cubicBezTo>
                    <a:pt x="1036" y="1"/>
                    <a:pt x="1036" y="1077"/>
                    <a:pt x="1016" y="1385"/>
                  </a:cubicBezTo>
                  <a:cubicBezTo>
                    <a:pt x="790" y="1559"/>
                    <a:pt x="534" y="1774"/>
                    <a:pt x="431" y="1774"/>
                  </a:cubicBezTo>
                  <a:cubicBezTo>
                    <a:pt x="298" y="1764"/>
                    <a:pt x="175" y="1713"/>
                    <a:pt x="73" y="1631"/>
                  </a:cubicBezTo>
                  <a:cubicBezTo>
                    <a:pt x="62" y="1723"/>
                    <a:pt x="32" y="1815"/>
                    <a:pt x="1" y="1907"/>
                  </a:cubicBezTo>
                  <a:lnTo>
                    <a:pt x="93" y="2112"/>
                  </a:lnTo>
                  <a:lnTo>
                    <a:pt x="554" y="2133"/>
                  </a:lnTo>
                  <a:lnTo>
                    <a:pt x="1180" y="1959"/>
                  </a:lnTo>
                  <a:cubicBezTo>
                    <a:pt x="1180" y="1959"/>
                    <a:pt x="1200" y="1159"/>
                    <a:pt x="1221" y="1067"/>
                  </a:cubicBezTo>
                  <a:cubicBezTo>
                    <a:pt x="1241" y="1005"/>
                    <a:pt x="1477" y="790"/>
                    <a:pt x="1651" y="380"/>
                  </a:cubicBezTo>
                  <a:lnTo>
                    <a:pt x="1631" y="124"/>
                  </a:lnTo>
                  <a:cubicBezTo>
                    <a:pt x="1631" y="124"/>
                    <a:pt x="1077" y="1"/>
                    <a:pt x="1057" y="1"/>
                  </a:cubicBezTo>
                  <a:close/>
                </a:path>
              </a:pathLst>
            </a:custGeom>
            <a:solidFill>
              <a:srgbClr val="F29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40"/>
            <p:cNvSpPr/>
            <p:nvPr/>
          </p:nvSpPr>
          <p:spPr>
            <a:xfrm>
              <a:off x="8188184" y="1621943"/>
              <a:ext cx="235181" cy="219502"/>
            </a:xfrm>
            <a:custGeom>
              <a:rect b="b" l="l" r="r" t="t"/>
              <a:pathLst>
                <a:path extrusionOk="0" h="3164" w="3390">
                  <a:moveTo>
                    <a:pt x="431" y="0"/>
                  </a:moveTo>
                  <a:cubicBezTo>
                    <a:pt x="0" y="0"/>
                    <a:pt x="83" y="677"/>
                    <a:pt x="125" y="877"/>
                  </a:cubicBezTo>
                  <a:cubicBezTo>
                    <a:pt x="145" y="990"/>
                    <a:pt x="289" y="1021"/>
                    <a:pt x="309" y="1072"/>
                  </a:cubicBezTo>
                  <a:cubicBezTo>
                    <a:pt x="319" y="1185"/>
                    <a:pt x="309" y="1298"/>
                    <a:pt x="289" y="1421"/>
                  </a:cubicBezTo>
                  <a:cubicBezTo>
                    <a:pt x="289" y="1513"/>
                    <a:pt x="442" y="1554"/>
                    <a:pt x="442" y="1554"/>
                  </a:cubicBezTo>
                  <a:cubicBezTo>
                    <a:pt x="442" y="1554"/>
                    <a:pt x="484" y="1329"/>
                    <a:pt x="494" y="1298"/>
                  </a:cubicBezTo>
                  <a:cubicBezTo>
                    <a:pt x="514" y="1205"/>
                    <a:pt x="535" y="1113"/>
                    <a:pt x="576" y="1031"/>
                  </a:cubicBezTo>
                  <a:cubicBezTo>
                    <a:pt x="607" y="1021"/>
                    <a:pt x="637" y="1011"/>
                    <a:pt x="678" y="1000"/>
                  </a:cubicBezTo>
                  <a:cubicBezTo>
                    <a:pt x="863" y="980"/>
                    <a:pt x="1058" y="970"/>
                    <a:pt x="1252" y="959"/>
                  </a:cubicBezTo>
                  <a:cubicBezTo>
                    <a:pt x="1293" y="959"/>
                    <a:pt x="1334" y="1000"/>
                    <a:pt x="1334" y="1041"/>
                  </a:cubicBezTo>
                  <a:cubicBezTo>
                    <a:pt x="1314" y="1575"/>
                    <a:pt x="1580" y="1667"/>
                    <a:pt x="1703" y="1687"/>
                  </a:cubicBezTo>
                  <a:cubicBezTo>
                    <a:pt x="1734" y="1687"/>
                    <a:pt x="1765" y="1708"/>
                    <a:pt x="1765" y="1739"/>
                  </a:cubicBezTo>
                  <a:cubicBezTo>
                    <a:pt x="1756" y="2129"/>
                    <a:pt x="1835" y="2238"/>
                    <a:pt x="1927" y="2238"/>
                  </a:cubicBezTo>
                  <a:cubicBezTo>
                    <a:pt x="2042" y="2238"/>
                    <a:pt x="2175" y="2067"/>
                    <a:pt x="2175" y="2067"/>
                  </a:cubicBezTo>
                  <a:cubicBezTo>
                    <a:pt x="2288" y="2169"/>
                    <a:pt x="2267" y="2651"/>
                    <a:pt x="2278" y="2928"/>
                  </a:cubicBezTo>
                  <a:cubicBezTo>
                    <a:pt x="2288" y="3010"/>
                    <a:pt x="2298" y="3082"/>
                    <a:pt x="2329" y="3153"/>
                  </a:cubicBezTo>
                  <a:cubicBezTo>
                    <a:pt x="2351" y="3161"/>
                    <a:pt x="2374" y="3164"/>
                    <a:pt x="2397" y="3164"/>
                  </a:cubicBezTo>
                  <a:cubicBezTo>
                    <a:pt x="2439" y="3164"/>
                    <a:pt x="2480" y="3153"/>
                    <a:pt x="2513" y="3133"/>
                  </a:cubicBezTo>
                  <a:cubicBezTo>
                    <a:pt x="2544" y="3112"/>
                    <a:pt x="2729" y="2938"/>
                    <a:pt x="2770" y="2907"/>
                  </a:cubicBezTo>
                  <a:cubicBezTo>
                    <a:pt x="2985" y="2743"/>
                    <a:pt x="3118" y="2466"/>
                    <a:pt x="3231" y="1636"/>
                  </a:cubicBezTo>
                  <a:cubicBezTo>
                    <a:pt x="3390" y="355"/>
                    <a:pt x="2158" y="166"/>
                    <a:pt x="1692" y="166"/>
                  </a:cubicBezTo>
                  <a:cubicBezTo>
                    <a:pt x="1647" y="166"/>
                    <a:pt x="1609" y="167"/>
                    <a:pt x="1580" y="170"/>
                  </a:cubicBezTo>
                  <a:cubicBezTo>
                    <a:pt x="1506" y="176"/>
                    <a:pt x="1415" y="180"/>
                    <a:pt x="1323" y="180"/>
                  </a:cubicBezTo>
                  <a:cubicBezTo>
                    <a:pt x="1109" y="180"/>
                    <a:pt x="883" y="162"/>
                    <a:pt x="812" y="119"/>
                  </a:cubicBezTo>
                  <a:cubicBezTo>
                    <a:pt x="654" y="35"/>
                    <a:pt x="529" y="0"/>
                    <a:pt x="4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40"/>
            <p:cNvSpPr/>
            <p:nvPr/>
          </p:nvSpPr>
          <p:spPr>
            <a:xfrm>
              <a:off x="8330474" y="1745779"/>
              <a:ext cx="45649" cy="58691"/>
            </a:xfrm>
            <a:custGeom>
              <a:rect b="b" l="l" r="r" t="t"/>
              <a:pathLst>
                <a:path extrusionOk="0" h="846" w="658">
                  <a:moveTo>
                    <a:pt x="297" y="1"/>
                  </a:moveTo>
                  <a:cubicBezTo>
                    <a:pt x="110" y="1"/>
                    <a:pt x="83" y="251"/>
                    <a:pt x="83" y="251"/>
                  </a:cubicBezTo>
                  <a:cubicBezTo>
                    <a:pt x="32" y="446"/>
                    <a:pt x="1" y="640"/>
                    <a:pt x="1" y="845"/>
                  </a:cubicBezTo>
                  <a:cubicBezTo>
                    <a:pt x="657" y="835"/>
                    <a:pt x="657" y="56"/>
                    <a:pt x="339" y="5"/>
                  </a:cubicBezTo>
                  <a:cubicBezTo>
                    <a:pt x="324" y="2"/>
                    <a:pt x="310" y="1"/>
                    <a:pt x="297" y="1"/>
                  </a:cubicBezTo>
                  <a:close/>
                </a:path>
              </a:pathLst>
            </a:custGeom>
            <a:solidFill>
              <a:srgbClr val="FEAF8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40"/>
            <p:cNvSpPr/>
            <p:nvPr/>
          </p:nvSpPr>
          <p:spPr>
            <a:xfrm>
              <a:off x="8271504" y="1865591"/>
              <a:ext cx="101010" cy="79712"/>
            </a:xfrm>
            <a:custGeom>
              <a:rect b="b" l="l" r="r" t="t"/>
              <a:pathLst>
                <a:path extrusionOk="0" h="1149" w="1456">
                  <a:moveTo>
                    <a:pt x="1169" y="0"/>
                  </a:moveTo>
                  <a:cubicBezTo>
                    <a:pt x="800" y="215"/>
                    <a:pt x="0" y="666"/>
                    <a:pt x="0" y="666"/>
                  </a:cubicBezTo>
                  <a:lnTo>
                    <a:pt x="195" y="1148"/>
                  </a:lnTo>
                  <a:cubicBezTo>
                    <a:pt x="195" y="1148"/>
                    <a:pt x="974" y="728"/>
                    <a:pt x="1138" y="636"/>
                  </a:cubicBezTo>
                  <a:cubicBezTo>
                    <a:pt x="1261" y="574"/>
                    <a:pt x="1364" y="492"/>
                    <a:pt x="1456" y="390"/>
                  </a:cubicBezTo>
                  <a:cubicBezTo>
                    <a:pt x="1374" y="246"/>
                    <a:pt x="1282" y="123"/>
                    <a:pt x="11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40"/>
            <p:cNvSpPr/>
            <p:nvPr/>
          </p:nvSpPr>
          <p:spPr>
            <a:xfrm>
              <a:off x="8243754" y="1867672"/>
              <a:ext cx="27819" cy="70485"/>
            </a:xfrm>
            <a:custGeom>
              <a:rect b="b" l="l" r="r" t="t"/>
              <a:pathLst>
                <a:path extrusionOk="0" h="1016" w="401">
                  <a:moveTo>
                    <a:pt x="400" y="1"/>
                  </a:moveTo>
                  <a:cubicBezTo>
                    <a:pt x="277" y="83"/>
                    <a:pt x="164" y="175"/>
                    <a:pt x="72" y="288"/>
                  </a:cubicBezTo>
                  <a:cubicBezTo>
                    <a:pt x="11" y="524"/>
                    <a:pt x="0" y="770"/>
                    <a:pt x="41" y="1016"/>
                  </a:cubicBezTo>
                  <a:cubicBezTo>
                    <a:pt x="123" y="862"/>
                    <a:pt x="257" y="729"/>
                    <a:pt x="400" y="636"/>
                  </a:cubicBezTo>
                  <a:cubicBezTo>
                    <a:pt x="349" y="442"/>
                    <a:pt x="400" y="1"/>
                    <a:pt x="40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40"/>
            <p:cNvSpPr/>
            <p:nvPr/>
          </p:nvSpPr>
          <p:spPr>
            <a:xfrm>
              <a:off x="8647730" y="2054015"/>
              <a:ext cx="120227" cy="161505"/>
            </a:xfrm>
            <a:custGeom>
              <a:rect b="b" l="l" r="r" t="t"/>
              <a:pathLst>
                <a:path extrusionOk="0" h="2328" w="1733">
                  <a:moveTo>
                    <a:pt x="882" y="1"/>
                  </a:moveTo>
                  <a:lnTo>
                    <a:pt x="646" y="913"/>
                  </a:lnTo>
                  <a:lnTo>
                    <a:pt x="0" y="1149"/>
                  </a:lnTo>
                  <a:lnTo>
                    <a:pt x="625" y="1385"/>
                  </a:lnTo>
                  <a:lnTo>
                    <a:pt x="861" y="2328"/>
                  </a:lnTo>
                  <a:lnTo>
                    <a:pt x="1097" y="1405"/>
                  </a:lnTo>
                  <a:lnTo>
                    <a:pt x="1733" y="1169"/>
                  </a:lnTo>
                  <a:lnTo>
                    <a:pt x="1118" y="934"/>
                  </a:lnTo>
                  <a:lnTo>
                    <a:pt x="882"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40"/>
            <p:cNvSpPr/>
            <p:nvPr/>
          </p:nvSpPr>
          <p:spPr>
            <a:xfrm>
              <a:off x="7831939" y="1226918"/>
              <a:ext cx="120990" cy="160811"/>
            </a:xfrm>
            <a:custGeom>
              <a:rect b="b" l="l" r="r" t="t"/>
              <a:pathLst>
                <a:path extrusionOk="0" h="2318" w="1744">
                  <a:moveTo>
                    <a:pt x="882" y="0"/>
                  </a:moveTo>
                  <a:lnTo>
                    <a:pt x="647" y="913"/>
                  </a:lnTo>
                  <a:lnTo>
                    <a:pt x="1" y="1148"/>
                  </a:lnTo>
                  <a:lnTo>
                    <a:pt x="626" y="1384"/>
                  </a:lnTo>
                  <a:lnTo>
                    <a:pt x="862" y="2317"/>
                  </a:lnTo>
                  <a:lnTo>
                    <a:pt x="1098" y="1405"/>
                  </a:lnTo>
                  <a:lnTo>
                    <a:pt x="1743" y="1169"/>
                  </a:lnTo>
                  <a:lnTo>
                    <a:pt x="1118" y="933"/>
                  </a:lnTo>
                  <a:lnTo>
                    <a:pt x="882"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40"/>
            <p:cNvSpPr/>
            <p:nvPr/>
          </p:nvSpPr>
          <p:spPr>
            <a:xfrm>
              <a:off x="5349113" y="1439554"/>
              <a:ext cx="120296" cy="161505"/>
            </a:xfrm>
            <a:custGeom>
              <a:rect b="b" l="l" r="r" t="t"/>
              <a:pathLst>
                <a:path extrusionOk="0" h="2328" w="1734">
                  <a:moveTo>
                    <a:pt x="872" y="0"/>
                  </a:moveTo>
                  <a:lnTo>
                    <a:pt x="636" y="913"/>
                  </a:lnTo>
                  <a:lnTo>
                    <a:pt x="1" y="1159"/>
                  </a:lnTo>
                  <a:lnTo>
                    <a:pt x="616" y="1395"/>
                  </a:lnTo>
                  <a:lnTo>
                    <a:pt x="862" y="2328"/>
                  </a:lnTo>
                  <a:lnTo>
                    <a:pt x="1098" y="1405"/>
                  </a:lnTo>
                  <a:lnTo>
                    <a:pt x="1733" y="1169"/>
                  </a:lnTo>
                  <a:lnTo>
                    <a:pt x="1118" y="933"/>
                  </a:lnTo>
                  <a:lnTo>
                    <a:pt x="872"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40"/>
            <p:cNvSpPr/>
            <p:nvPr/>
          </p:nvSpPr>
          <p:spPr>
            <a:xfrm>
              <a:off x="7100137" y="753975"/>
              <a:ext cx="120990" cy="160742"/>
            </a:xfrm>
            <a:custGeom>
              <a:rect b="b" l="l" r="r" t="t"/>
              <a:pathLst>
                <a:path extrusionOk="0" h="2317" w="1744">
                  <a:moveTo>
                    <a:pt x="882" y="0"/>
                  </a:moveTo>
                  <a:lnTo>
                    <a:pt x="647" y="913"/>
                  </a:lnTo>
                  <a:lnTo>
                    <a:pt x="1" y="1148"/>
                  </a:lnTo>
                  <a:lnTo>
                    <a:pt x="626" y="1384"/>
                  </a:lnTo>
                  <a:lnTo>
                    <a:pt x="862" y="2317"/>
                  </a:lnTo>
                  <a:lnTo>
                    <a:pt x="1098" y="1405"/>
                  </a:lnTo>
                  <a:lnTo>
                    <a:pt x="1744" y="1169"/>
                  </a:lnTo>
                  <a:lnTo>
                    <a:pt x="1118" y="933"/>
                  </a:lnTo>
                  <a:lnTo>
                    <a:pt x="882"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40"/>
            <p:cNvSpPr/>
            <p:nvPr/>
          </p:nvSpPr>
          <p:spPr>
            <a:xfrm>
              <a:off x="5861940" y="2106117"/>
              <a:ext cx="113844" cy="128621"/>
            </a:xfrm>
            <a:custGeom>
              <a:rect b="b" l="l" r="r" t="t"/>
              <a:pathLst>
                <a:path extrusionOk="0" h="1854" w="1641">
                  <a:moveTo>
                    <a:pt x="1349" y="1"/>
                  </a:moveTo>
                  <a:cubicBezTo>
                    <a:pt x="1171" y="1"/>
                    <a:pt x="993" y="46"/>
                    <a:pt x="830" y="131"/>
                  </a:cubicBezTo>
                  <a:cubicBezTo>
                    <a:pt x="769" y="162"/>
                    <a:pt x="718" y="213"/>
                    <a:pt x="677" y="265"/>
                  </a:cubicBezTo>
                  <a:cubicBezTo>
                    <a:pt x="656" y="295"/>
                    <a:pt x="636" y="336"/>
                    <a:pt x="625" y="377"/>
                  </a:cubicBezTo>
                  <a:cubicBezTo>
                    <a:pt x="595" y="429"/>
                    <a:pt x="554" y="480"/>
                    <a:pt x="523" y="521"/>
                  </a:cubicBezTo>
                  <a:cubicBezTo>
                    <a:pt x="318" y="808"/>
                    <a:pt x="144" y="1115"/>
                    <a:pt x="0" y="1444"/>
                  </a:cubicBezTo>
                  <a:lnTo>
                    <a:pt x="103" y="1854"/>
                  </a:lnTo>
                  <a:cubicBezTo>
                    <a:pt x="205" y="1823"/>
                    <a:pt x="523" y="1556"/>
                    <a:pt x="595" y="1546"/>
                  </a:cubicBezTo>
                  <a:cubicBezTo>
                    <a:pt x="656" y="1536"/>
                    <a:pt x="718" y="1526"/>
                    <a:pt x="779" y="1495"/>
                  </a:cubicBezTo>
                  <a:cubicBezTo>
                    <a:pt x="830" y="1464"/>
                    <a:pt x="871" y="1423"/>
                    <a:pt x="902" y="1372"/>
                  </a:cubicBezTo>
                  <a:cubicBezTo>
                    <a:pt x="1025" y="1218"/>
                    <a:pt x="1107" y="1054"/>
                    <a:pt x="1158" y="869"/>
                  </a:cubicBezTo>
                  <a:cubicBezTo>
                    <a:pt x="1179" y="798"/>
                    <a:pt x="1189" y="736"/>
                    <a:pt x="1210" y="664"/>
                  </a:cubicBezTo>
                  <a:cubicBezTo>
                    <a:pt x="1292" y="449"/>
                    <a:pt x="1466" y="285"/>
                    <a:pt x="1610" y="111"/>
                  </a:cubicBezTo>
                  <a:cubicBezTo>
                    <a:pt x="1630" y="101"/>
                    <a:pt x="1640" y="80"/>
                    <a:pt x="1630" y="60"/>
                  </a:cubicBezTo>
                  <a:cubicBezTo>
                    <a:pt x="1620" y="39"/>
                    <a:pt x="1610" y="29"/>
                    <a:pt x="1589" y="29"/>
                  </a:cubicBezTo>
                  <a:cubicBezTo>
                    <a:pt x="1510" y="10"/>
                    <a:pt x="1429" y="1"/>
                    <a:pt x="1349" y="1"/>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40"/>
            <p:cNvSpPr/>
            <p:nvPr/>
          </p:nvSpPr>
          <p:spPr>
            <a:xfrm>
              <a:off x="5371175" y="2256176"/>
              <a:ext cx="362762" cy="136599"/>
            </a:xfrm>
            <a:custGeom>
              <a:rect b="b" l="l" r="r" t="t"/>
              <a:pathLst>
                <a:path extrusionOk="0" h="1969" w="5229">
                  <a:moveTo>
                    <a:pt x="1618" y="1"/>
                  </a:moveTo>
                  <a:cubicBezTo>
                    <a:pt x="1427" y="1"/>
                    <a:pt x="1234" y="28"/>
                    <a:pt x="1046" y="80"/>
                  </a:cubicBezTo>
                  <a:cubicBezTo>
                    <a:pt x="841" y="131"/>
                    <a:pt x="657" y="213"/>
                    <a:pt x="482" y="336"/>
                  </a:cubicBezTo>
                  <a:cubicBezTo>
                    <a:pt x="216" y="531"/>
                    <a:pt x="1" y="787"/>
                    <a:pt x="72" y="1095"/>
                  </a:cubicBezTo>
                  <a:cubicBezTo>
                    <a:pt x="93" y="1208"/>
                    <a:pt x="154" y="1310"/>
                    <a:pt x="247" y="1392"/>
                  </a:cubicBezTo>
                  <a:cubicBezTo>
                    <a:pt x="339" y="1485"/>
                    <a:pt x="472" y="1536"/>
                    <a:pt x="595" y="1556"/>
                  </a:cubicBezTo>
                  <a:cubicBezTo>
                    <a:pt x="954" y="1587"/>
                    <a:pt x="1487" y="1669"/>
                    <a:pt x="2061" y="1741"/>
                  </a:cubicBezTo>
                  <a:cubicBezTo>
                    <a:pt x="2910" y="1864"/>
                    <a:pt x="3829" y="1969"/>
                    <a:pt x="4290" y="1969"/>
                  </a:cubicBezTo>
                  <a:cubicBezTo>
                    <a:pt x="4329" y="1969"/>
                    <a:pt x="4366" y="1968"/>
                    <a:pt x="4398" y="1966"/>
                  </a:cubicBezTo>
                  <a:cubicBezTo>
                    <a:pt x="4425" y="1967"/>
                    <a:pt x="4451" y="1968"/>
                    <a:pt x="4477" y="1968"/>
                  </a:cubicBezTo>
                  <a:cubicBezTo>
                    <a:pt x="4705" y="1968"/>
                    <a:pt x="4926" y="1928"/>
                    <a:pt x="5147" y="1864"/>
                  </a:cubicBezTo>
                  <a:lnTo>
                    <a:pt x="5167" y="1854"/>
                  </a:lnTo>
                  <a:cubicBezTo>
                    <a:pt x="5229" y="1802"/>
                    <a:pt x="5229" y="1659"/>
                    <a:pt x="5208" y="1505"/>
                  </a:cubicBezTo>
                  <a:cubicBezTo>
                    <a:pt x="5198" y="1362"/>
                    <a:pt x="5157" y="1187"/>
                    <a:pt x="5147" y="1146"/>
                  </a:cubicBezTo>
                  <a:cubicBezTo>
                    <a:pt x="5116" y="828"/>
                    <a:pt x="4880" y="572"/>
                    <a:pt x="4573" y="521"/>
                  </a:cubicBezTo>
                  <a:cubicBezTo>
                    <a:pt x="4542" y="511"/>
                    <a:pt x="4511" y="500"/>
                    <a:pt x="4480" y="500"/>
                  </a:cubicBezTo>
                  <a:cubicBezTo>
                    <a:pt x="4450" y="500"/>
                    <a:pt x="4429" y="480"/>
                    <a:pt x="4409" y="480"/>
                  </a:cubicBezTo>
                  <a:cubicBezTo>
                    <a:pt x="3548" y="203"/>
                    <a:pt x="2574" y="131"/>
                    <a:pt x="1948" y="29"/>
                  </a:cubicBezTo>
                  <a:cubicBezTo>
                    <a:pt x="1839" y="10"/>
                    <a:pt x="1729" y="1"/>
                    <a:pt x="16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40"/>
            <p:cNvSpPr/>
            <p:nvPr/>
          </p:nvSpPr>
          <p:spPr>
            <a:xfrm>
              <a:off x="5656379" y="2189853"/>
              <a:ext cx="239760" cy="198343"/>
            </a:xfrm>
            <a:custGeom>
              <a:rect b="b" l="l" r="r" t="t"/>
              <a:pathLst>
                <a:path extrusionOk="0" h="2859" w="3456">
                  <a:moveTo>
                    <a:pt x="3107" y="1"/>
                  </a:moveTo>
                  <a:cubicBezTo>
                    <a:pt x="3107" y="1"/>
                    <a:pt x="2276" y="780"/>
                    <a:pt x="1436" y="1067"/>
                  </a:cubicBezTo>
                  <a:cubicBezTo>
                    <a:pt x="1097" y="1169"/>
                    <a:pt x="779" y="1303"/>
                    <a:pt x="462" y="1467"/>
                  </a:cubicBezTo>
                  <a:cubicBezTo>
                    <a:pt x="431" y="1487"/>
                    <a:pt x="400" y="1508"/>
                    <a:pt x="369" y="1528"/>
                  </a:cubicBezTo>
                  <a:cubicBezTo>
                    <a:pt x="369" y="1528"/>
                    <a:pt x="0" y="1959"/>
                    <a:pt x="175" y="2461"/>
                  </a:cubicBezTo>
                  <a:cubicBezTo>
                    <a:pt x="195" y="2523"/>
                    <a:pt x="226" y="2574"/>
                    <a:pt x="267" y="2625"/>
                  </a:cubicBezTo>
                  <a:cubicBezTo>
                    <a:pt x="277" y="2646"/>
                    <a:pt x="298" y="2666"/>
                    <a:pt x="318" y="2676"/>
                  </a:cubicBezTo>
                  <a:cubicBezTo>
                    <a:pt x="479" y="2830"/>
                    <a:pt x="697" y="2858"/>
                    <a:pt x="835" y="2858"/>
                  </a:cubicBezTo>
                  <a:cubicBezTo>
                    <a:pt x="890" y="2858"/>
                    <a:pt x="933" y="2854"/>
                    <a:pt x="954" y="2851"/>
                  </a:cubicBezTo>
                  <a:lnTo>
                    <a:pt x="1036" y="2820"/>
                  </a:lnTo>
                  <a:lnTo>
                    <a:pt x="1056" y="2810"/>
                  </a:lnTo>
                  <a:cubicBezTo>
                    <a:pt x="1897" y="2451"/>
                    <a:pt x="3455" y="524"/>
                    <a:pt x="3455" y="524"/>
                  </a:cubicBezTo>
                  <a:lnTo>
                    <a:pt x="3383" y="411"/>
                  </a:lnTo>
                  <a:lnTo>
                    <a:pt x="3107" y="1"/>
                  </a:lnTo>
                  <a:close/>
                </a:path>
              </a:pathLst>
            </a:custGeom>
            <a:solidFill>
              <a:srgbClr val="90B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40"/>
            <p:cNvSpPr/>
            <p:nvPr/>
          </p:nvSpPr>
          <p:spPr>
            <a:xfrm>
              <a:off x="5514159" y="2238139"/>
              <a:ext cx="371989" cy="154637"/>
            </a:xfrm>
            <a:custGeom>
              <a:rect b="b" l="l" r="r" t="t"/>
              <a:pathLst>
                <a:path extrusionOk="0" h="2229" w="5362">
                  <a:moveTo>
                    <a:pt x="5360" y="1"/>
                  </a:moveTo>
                  <a:cubicBezTo>
                    <a:pt x="5338" y="1"/>
                    <a:pt x="3656" y="1531"/>
                    <a:pt x="3147" y="1765"/>
                  </a:cubicBezTo>
                  <a:cubicBezTo>
                    <a:pt x="3004" y="1847"/>
                    <a:pt x="2840" y="1909"/>
                    <a:pt x="2676" y="1960"/>
                  </a:cubicBezTo>
                  <a:cubicBezTo>
                    <a:pt x="2573" y="1980"/>
                    <a:pt x="2471" y="1991"/>
                    <a:pt x="2358" y="1991"/>
                  </a:cubicBezTo>
                  <a:lnTo>
                    <a:pt x="2317" y="1991"/>
                  </a:lnTo>
                  <a:cubicBezTo>
                    <a:pt x="1538" y="1980"/>
                    <a:pt x="820" y="1570"/>
                    <a:pt x="420" y="904"/>
                  </a:cubicBezTo>
                  <a:cubicBezTo>
                    <a:pt x="308" y="719"/>
                    <a:pt x="185" y="555"/>
                    <a:pt x="41" y="391"/>
                  </a:cubicBezTo>
                  <a:cubicBezTo>
                    <a:pt x="41" y="391"/>
                    <a:pt x="21" y="1335"/>
                    <a:pt x="0" y="2001"/>
                  </a:cubicBezTo>
                  <a:cubicBezTo>
                    <a:pt x="849" y="2124"/>
                    <a:pt x="1768" y="2229"/>
                    <a:pt x="2229" y="2229"/>
                  </a:cubicBezTo>
                  <a:cubicBezTo>
                    <a:pt x="2268" y="2229"/>
                    <a:pt x="2305" y="2228"/>
                    <a:pt x="2337" y="2226"/>
                  </a:cubicBezTo>
                  <a:cubicBezTo>
                    <a:pt x="2364" y="2227"/>
                    <a:pt x="2390" y="2228"/>
                    <a:pt x="2416" y="2228"/>
                  </a:cubicBezTo>
                  <a:cubicBezTo>
                    <a:pt x="2644" y="2228"/>
                    <a:pt x="2865" y="2188"/>
                    <a:pt x="3086" y="2124"/>
                  </a:cubicBezTo>
                  <a:lnTo>
                    <a:pt x="3106" y="2114"/>
                  </a:lnTo>
                  <a:cubicBezTo>
                    <a:pt x="3311" y="2032"/>
                    <a:pt x="3783" y="1827"/>
                    <a:pt x="5351" y="12"/>
                  </a:cubicBezTo>
                  <a:cubicBezTo>
                    <a:pt x="5359" y="4"/>
                    <a:pt x="5361" y="1"/>
                    <a:pt x="53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40"/>
            <p:cNvSpPr/>
            <p:nvPr/>
          </p:nvSpPr>
          <p:spPr>
            <a:xfrm>
              <a:off x="5132244" y="2758110"/>
              <a:ext cx="410422" cy="318709"/>
            </a:xfrm>
            <a:custGeom>
              <a:rect b="b" l="l" r="r" t="t"/>
              <a:pathLst>
                <a:path extrusionOk="0" h="4594" w="5916">
                  <a:moveTo>
                    <a:pt x="1999" y="1"/>
                  </a:moveTo>
                  <a:cubicBezTo>
                    <a:pt x="0" y="2112"/>
                    <a:pt x="1538" y="4593"/>
                    <a:pt x="1538" y="4593"/>
                  </a:cubicBezTo>
                  <a:lnTo>
                    <a:pt x="5915" y="4593"/>
                  </a:lnTo>
                  <a:cubicBezTo>
                    <a:pt x="5905" y="3230"/>
                    <a:pt x="5782" y="534"/>
                    <a:pt x="5782" y="534"/>
                  </a:cubicBezTo>
                  <a:cubicBezTo>
                    <a:pt x="5782" y="534"/>
                    <a:pt x="5466" y="756"/>
                    <a:pt x="4749" y="756"/>
                  </a:cubicBezTo>
                  <a:cubicBezTo>
                    <a:pt x="4680" y="756"/>
                    <a:pt x="4608" y="753"/>
                    <a:pt x="4531" y="749"/>
                  </a:cubicBezTo>
                  <a:cubicBezTo>
                    <a:pt x="3434" y="677"/>
                    <a:pt x="1999" y="1"/>
                    <a:pt x="1999"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40"/>
            <p:cNvSpPr/>
            <p:nvPr/>
          </p:nvSpPr>
          <p:spPr>
            <a:xfrm>
              <a:off x="5379708" y="2837060"/>
              <a:ext cx="216311" cy="1092448"/>
            </a:xfrm>
            <a:custGeom>
              <a:rect b="b" l="l" r="r" t="t"/>
              <a:pathLst>
                <a:path extrusionOk="0" h="15747" w="3118">
                  <a:moveTo>
                    <a:pt x="2071" y="1"/>
                  </a:moveTo>
                  <a:cubicBezTo>
                    <a:pt x="2071" y="1"/>
                    <a:pt x="31" y="1928"/>
                    <a:pt x="165" y="3384"/>
                  </a:cubicBezTo>
                  <a:lnTo>
                    <a:pt x="1" y="3917"/>
                  </a:lnTo>
                  <a:cubicBezTo>
                    <a:pt x="11" y="3937"/>
                    <a:pt x="11" y="3968"/>
                    <a:pt x="11" y="3988"/>
                  </a:cubicBezTo>
                  <a:cubicBezTo>
                    <a:pt x="288" y="5116"/>
                    <a:pt x="923" y="7166"/>
                    <a:pt x="1313" y="8314"/>
                  </a:cubicBezTo>
                  <a:cubicBezTo>
                    <a:pt x="595" y="10303"/>
                    <a:pt x="1661" y="13491"/>
                    <a:pt x="2071" y="15747"/>
                  </a:cubicBezTo>
                  <a:lnTo>
                    <a:pt x="2082" y="15747"/>
                  </a:lnTo>
                  <a:cubicBezTo>
                    <a:pt x="2430" y="15747"/>
                    <a:pt x="2768" y="15716"/>
                    <a:pt x="3117" y="15655"/>
                  </a:cubicBezTo>
                  <a:cubicBezTo>
                    <a:pt x="2963" y="13030"/>
                    <a:pt x="3055" y="9668"/>
                    <a:pt x="3045" y="8376"/>
                  </a:cubicBezTo>
                  <a:cubicBezTo>
                    <a:pt x="3045" y="8294"/>
                    <a:pt x="3035" y="8222"/>
                    <a:pt x="3025" y="8150"/>
                  </a:cubicBezTo>
                  <a:cubicBezTo>
                    <a:pt x="3025" y="8007"/>
                    <a:pt x="3014" y="7874"/>
                    <a:pt x="2994" y="7740"/>
                  </a:cubicBezTo>
                  <a:cubicBezTo>
                    <a:pt x="2984" y="7617"/>
                    <a:pt x="2953" y="7392"/>
                    <a:pt x="2922" y="7115"/>
                  </a:cubicBezTo>
                  <a:cubicBezTo>
                    <a:pt x="2912" y="7023"/>
                    <a:pt x="2912" y="6931"/>
                    <a:pt x="2891" y="6828"/>
                  </a:cubicBezTo>
                  <a:cubicBezTo>
                    <a:pt x="2727" y="5208"/>
                    <a:pt x="2348" y="1836"/>
                    <a:pt x="2297" y="1477"/>
                  </a:cubicBezTo>
                  <a:cubicBezTo>
                    <a:pt x="2235" y="1036"/>
                    <a:pt x="2071" y="1"/>
                    <a:pt x="207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40"/>
            <p:cNvSpPr/>
            <p:nvPr/>
          </p:nvSpPr>
          <p:spPr>
            <a:xfrm>
              <a:off x="5371175" y="2963393"/>
              <a:ext cx="152278" cy="966879"/>
            </a:xfrm>
            <a:custGeom>
              <a:rect b="b" l="l" r="r" t="t"/>
              <a:pathLst>
                <a:path extrusionOk="0" h="13937" w="2195">
                  <a:moveTo>
                    <a:pt x="853" y="0"/>
                  </a:moveTo>
                  <a:cubicBezTo>
                    <a:pt x="849" y="0"/>
                    <a:pt x="845" y="2"/>
                    <a:pt x="841" y="4"/>
                  </a:cubicBezTo>
                  <a:cubicBezTo>
                    <a:pt x="739" y="76"/>
                    <a:pt x="1" y="1275"/>
                    <a:pt x="1" y="1275"/>
                  </a:cubicBezTo>
                  <a:lnTo>
                    <a:pt x="134" y="2167"/>
                  </a:lnTo>
                  <a:cubicBezTo>
                    <a:pt x="380" y="3193"/>
                    <a:pt x="923" y="4894"/>
                    <a:pt x="1323" y="6145"/>
                  </a:cubicBezTo>
                  <a:cubicBezTo>
                    <a:pt x="1395" y="6370"/>
                    <a:pt x="1395" y="6606"/>
                    <a:pt x="1343" y="6842"/>
                  </a:cubicBezTo>
                  <a:cubicBezTo>
                    <a:pt x="831" y="8903"/>
                    <a:pt x="1815" y="11804"/>
                    <a:pt x="2194" y="13936"/>
                  </a:cubicBezTo>
                  <a:cubicBezTo>
                    <a:pt x="2194" y="13936"/>
                    <a:pt x="2051" y="12870"/>
                    <a:pt x="1754" y="10963"/>
                  </a:cubicBezTo>
                  <a:cubicBezTo>
                    <a:pt x="1446" y="9046"/>
                    <a:pt x="1579" y="7334"/>
                    <a:pt x="1856" y="6422"/>
                  </a:cubicBezTo>
                  <a:cubicBezTo>
                    <a:pt x="1743" y="5858"/>
                    <a:pt x="1261" y="4484"/>
                    <a:pt x="974" y="3480"/>
                  </a:cubicBezTo>
                  <a:cubicBezTo>
                    <a:pt x="687" y="2475"/>
                    <a:pt x="831" y="2342"/>
                    <a:pt x="841" y="1491"/>
                  </a:cubicBezTo>
                  <a:cubicBezTo>
                    <a:pt x="861" y="666"/>
                    <a:pt x="937" y="0"/>
                    <a:pt x="85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40"/>
            <p:cNvSpPr/>
            <p:nvPr/>
          </p:nvSpPr>
          <p:spPr>
            <a:xfrm>
              <a:off x="5132244" y="3339340"/>
              <a:ext cx="188978" cy="589757"/>
            </a:xfrm>
            <a:custGeom>
              <a:rect b="b" l="l" r="r" t="t"/>
              <a:pathLst>
                <a:path extrusionOk="0" h="8501" w="2724">
                  <a:moveTo>
                    <a:pt x="1907" y="1"/>
                  </a:moveTo>
                  <a:cubicBezTo>
                    <a:pt x="1536" y="1"/>
                    <a:pt x="1106" y="230"/>
                    <a:pt x="871" y="654"/>
                  </a:cubicBezTo>
                  <a:cubicBezTo>
                    <a:pt x="0" y="2212"/>
                    <a:pt x="379" y="6713"/>
                    <a:pt x="318" y="8445"/>
                  </a:cubicBezTo>
                  <a:cubicBezTo>
                    <a:pt x="318" y="8456"/>
                    <a:pt x="328" y="8476"/>
                    <a:pt x="328" y="8497"/>
                  </a:cubicBezTo>
                  <a:cubicBezTo>
                    <a:pt x="413" y="8499"/>
                    <a:pt x="498" y="8500"/>
                    <a:pt x="583" y="8500"/>
                  </a:cubicBezTo>
                  <a:cubicBezTo>
                    <a:pt x="840" y="8500"/>
                    <a:pt x="1100" y="8489"/>
                    <a:pt x="1353" y="8466"/>
                  </a:cubicBezTo>
                  <a:lnTo>
                    <a:pt x="1384" y="8466"/>
                  </a:lnTo>
                  <a:cubicBezTo>
                    <a:pt x="1548" y="6990"/>
                    <a:pt x="2225" y="2356"/>
                    <a:pt x="2532" y="1095"/>
                  </a:cubicBezTo>
                  <a:cubicBezTo>
                    <a:pt x="2724" y="345"/>
                    <a:pt x="2360" y="1"/>
                    <a:pt x="190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40"/>
            <p:cNvSpPr/>
            <p:nvPr/>
          </p:nvSpPr>
          <p:spPr>
            <a:xfrm>
              <a:off x="5183235" y="2896515"/>
              <a:ext cx="231713" cy="572899"/>
            </a:xfrm>
            <a:custGeom>
              <a:rect b="b" l="l" r="r" t="t"/>
              <a:pathLst>
                <a:path extrusionOk="0" h="8258" w="3340">
                  <a:moveTo>
                    <a:pt x="2371" y="1"/>
                  </a:moveTo>
                  <a:cubicBezTo>
                    <a:pt x="2058" y="1"/>
                    <a:pt x="1684" y="148"/>
                    <a:pt x="1315" y="343"/>
                  </a:cubicBezTo>
                  <a:cubicBezTo>
                    <a:pt x="864" y="568"/>
                    <a:pt x="321" y="968"/>
                    <a:pt x="352" y="1419"/>
                  </a:cubicBezTo>
                  <a:cubicBezTo>
                    <a:pt x="403" y="2188"/>
                    <a:pt x="259" y="6115"/>
                    <a:pt x="136" y="6945"/>
                  </a:cubicBezTo>
                  <a:cubicBezTo>
                    <a:pt x="0" y="7941"/>
                    <a:pt x="407" y="8258"/>
                    <a:pt x="844" y="8258"/>
                  </a:cubicBezTo>
                  <a:cubicBezTo>
                    <a:pt x="1230" y="8258"/>
                    <a:pt x="1638" y="8010"/>
                    <a:pt x="1715" y="7765"/>
                  </a:cubicBezTo>
                  <a:cubicBezTo>
                    <a:pt x="2125" y="6463"/>
                    <a:pt x="2915" y="3152"/>
                    <a:pt x="3058" y="2250"/>
                  </a:cubicBezTo>
                  <a:cubicBezTo>
                    <a:pt x="3340" y="527"/>
                    <a:pt x="2964" y="1"/>
                    <a:pt x="23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40"/>
            <p:cNvSpPr/>
            <p:nvPr/>
          </p:nvSpPr>
          <p:spPr>
            <a:xfrm>
              <a:off x="5640978" y="2284204"/>
              <a:ext cx="72358" cy="28028"/>
            </a:xfrm>
            <a:custGeom>
              <a:rect b="b" l="l" r="r" t="t"/>
              <a:pathLst>
                <a:path extrusionOk="0" h="404" w="1043">
                  <a:moveTo>
                    <a:pt x="233" y="0"/>
                  </a:moveTo>
                  <a:cubicBezTo>
                    <a:pt x="1" y="0"/>
                    <a:pt x="345" y="404"/>
                    <a:pt x="345" y="404"/>
                  </a:cubicBezTo>
                  <a:lnTo>
                    <a:pt x="991" y="363"/>
                  </a:lnTo>
                  <a:lnTo>
                    <a:pt x="1043" y="199"/>
                  </a:lnTo>
                  <a:lnTo>
                    <a:pt x="868" y="14"/>
                  </a:lnTo>
                  <a:cubicBezTo>
                    <a:pt x="868" y="14"/>
                    <a:pt x="809" y="55"/>
                    <a:pt x="648" y="55"/>
                  </a:cubicBezTo>
                  <a:cubicBezTo>
                    <a:pt x="568" y="55"/>
                    <a:pt x="462" y="45"/>
                    <a:pt x="325" y="14"/>
                  </a:cubicBezTo>
                  <a:cubicBezTo>
                    <a:pt x="287" y="5"/>
                    <a:pt x="257" y="0"/>
                    <a:pt x="233" y="0"/>
                  </a:cubicBezTo>
                  <a:close/>
                </a:path>
              </a:pathLst>
            </a:custGeom>
            <a:solidFill>
              <a:srgbClr val="90BD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40"/>
            <p:cNvSpPr/>
            <p:nvPr/>
          </p:nvSpPr>
          <p:spPr>
            <a:xfrm>
              <a:off x="5185525" y="2226830"/>
              <a:ext cx="369907" cy="600579"/>
            </a:xfrm>
            <a:custGeom>
              <a:rect b="b" l="l" r="r" t="t"/>
              <a:pathLst>
                <a:path extrusionOk="0" h="8657" w="5332">
                  <a:moveTo>
                    <a:pt x="2739" y="0"/>
                  </a:moveTo>
                  <a:cubicBezTo>
                    <a:pt x="2349" y="0"/>
                    <a:pt x="1916" y="49"/>
                    <a:pt x="1436" y="165"/>
                  </a:cubicBezTo>
                  <a:cubicBezTo>
                    <a:pt x="360" y="421"/>
                    <a:pt x="1" y="708"/>
                    <a:pt x="11" y="1508"/>
                  </a:cubicBezTo>
                  <a:cubicBezTo>
                    <a:pt x="21" y="1836"/>
                    <a:pt x="62" y="2164"/>
                    <a:pt x="124" y="2492"/>
                  </a:cubicBezTo>
                  <a:cubicBezTo>
                    <a:pt x="298" y="3497"/>
                    <a:pt x="739" y="4706"/>
                    <a:pt x="1016" y="5455"/>
                  </a:cubicBezTo>
                  <a:cubicBezTo>
                    <a:pt x="1190" y="5895"/>
                    <a:pt x="1231" y="6377"/>
                    <a:pt x="1129" y="6849"/>
                  </a:cubicBezTo>
                  <a:cubicBezTo>
                    <a:pt x="924" y="7761"/>
                    <a:pt x="1149" y="7823"/>
                    <a:pt x="1149" y="7823"/>
                  </a:cubicBezTo>
                  <a:cubicBezTo>
                    <a:pt x="1149" y="7823"/>
                    <a:pt x="1815" y="8366"/>
                    <a:pt x="3456" y="8633"/>
                  </a:cubicBezTo>
                  <a:cubicBezTo>
                    <a:pt x="3560" y="8649"/>
                    <a:pt x="3666" y="8657"/>
                    <a:pt x="3771" y="8657"/>
                  </a:cubicBezTo>
                  <a:cubicBezTo>
                    <a:pt x="4433" y="8657"/>
                    <a:pt x="5047" y="8358"/>
                    <a:pt x="5065" y="8243"/>
                  </a:cubicBezTo>
                  <a:cubicBezTo>
                    <a:pt x="5086" y="8120"/>
                    <a:pt x="4911" y="7792"/>
                    <a:pt x="4911" y="7741"/>
                  </a:cubicBezTo>
                  <a:cubicBezTo>
                    <a:pt x="4870" y="5906"/>
                    <a:pt x="5137" y="6203"/>
                    <a:pt x="5229" y="4153"/>
                  </a:cubicBezTo>
                  <a:cubicBezTo>
                    <a:pt x="5332" y="2041"/>
                    <a:pt x="5311" y="790"/>
                    <a:pt x="4635" y="452"/>
                  </a:cubicBezTo>
                  <a:cubicBezTo>
                    <a:pt x="4142" y="199"/>
                    <a:pt x="3525" y="0"/>
                    <a:pt x="273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40"/>
            <p:cNvSpPr/>
            <p:nvPr/>
          </p:nvSpPr>
          <p:spPr>
            <a:xfrm>
              <a:off x="5186288" y="2320002"/>
              <a:ext cx="350691" cy="507409"/>
            </a:xfrm>
            <a:custGeom>
              <a:rect b="b" l="l" r="r" t="t"/>
              <a:pathLst>
                <a:path extrusionOk="0" h="7314" w="5055">
                  <a:moveTo>
                    <a:pt x="431" y="1"/>
                  </a:moveTo>
                  <a:lnTo>
                    <a:pt x="0" y="165"/>
                  </a:lnTo>
                  <a:cubicBezTo>
                    <a:pt x="10" y="493"/>
                    <a:pt x="51" y="821"/>
                    <a:pt x="123" y="1149"/>
                  </a:cubicBezTo>
                  <a:cubicBezTo>
                    <a:pt x="287" y="2154"/>
                    <a:pt x="728" y="3363"/>
                    <a:pt x="1005" y="4112"/>
                  </a:cubicBezTo>
                  <a:cubicBezTo>
                    <a:pt x="1179" y="4552"/>
                    <a:pt x="1220" y="5034"/>
                    <a:pt x="1118" y="5506"/>
                  </a:cubicBezTo>
                  <a:cubicBezTo>
                    <a:pt x="913" y="6418"/>
                    <a:pt x="1138" y="6480"/>
                    <a:pt x="1138" y="6480"/>
                  </a:cubicBezTo>
                  <a:cubicBezTo>
                    <a:pt x="1138" y="6480"/>
                    <a:pt x="1804" y="7023"/>
                    <a:pt x="3445" y="7290"/>
                  </a:cubicBezTo>
                  <a:cubicBezTo>
                    <a:pt x="3549" y="7306"/>
                    <a:pt x="3655" y="7314"/>
                    <a:pt x="3760" y="7314"/>
                  </a:cubicBezTo>
                  <a:cubicBezTo>
                    <a:pt x="4422" y="7314"/>
                    <a:pt x="5036" y="7015"/>
                    <a:pt x="5054" y="6900"/>
                  </a:cubicBezTo>
                  <a:cubicBezTo>
                    <a:pt x="5054" y="6859"/>
                    <a:pt x="5054" y="6818"/>
                    <a:pt x="5034" y="6777"/>
                  </a:cubicBezTo>
                  <a:lnTo>
                    <a:pt x="4777" y="6808"/>
                  </a:lnTo>
                  <a:cubicBezTo>
                    <a:pt x="4592" y="6823"/>
                    <a:pt x="4405" y="6832"/>
                    <a:pt x="4217" y="6832"/>
                  </a:cubicBezTo>
                  <a:cubicBezTo>
                    <a:pt x="3918" y="6832"/>
                    <a:pt x="3618" y="6811"/>
                    <a:pt x="3322" y="6767"/>
                  </a:cubicBezTo>
                  <a:cubicBezTo>
                    <a:pt x="2830" y="6715"/>
                    <a:pt x="2348" y="6592"/>
                    <a:pt x="1886" y="6408"/>
                  </a:cubicBezTo>
                  <a:cubicBezTo>
                    <a:pt x="1640" y="6316"/>
                    <a:pt x="1487" y="6059"/>
                    <a:pt x="1538" y="5793"/>
                  </a:cubicBezTo>
                  <a:cubicBezTo>
                    <a:pt x="1610" y="5373"/>
                    <a:pt x="1661" y="4942"/>
                    <a:pt x="1671" y="4511"/>
                  </a:cubicBezTo>
                  <a:cubicBezTo>
                    <a:pt x="1671" y="4101"/>
                    <a:pt x="1476" y="3414"/>
                    <a:pt x="1323" y="2922"/>
                  </a:cubicBezTo>
                  <a:cubicBezTo>
                    <a:pt x="1210" y="2543"/>
                    <a:pt x="1169" y="2154"/>
                    <a:pt x="1200" y="1754"/>
                  </a:cubicBezTo>
                  <a:cubicBezTo>
                    <a:pt x="1230" y="1313"/>
                    <a:pt x="1230" y="862"/>
                    <a:pt x="1200" y="421"/>
                  </a:cubicBezTo>
                  <a:lnTo>
                    <a:pt x="4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40"/>
            <p:cNvSpPr/>
            <p:nvPr/>
          </p:nvSpPr>
          <p:spPr>
            <a:xfrm>
              <a:off x="5272592" y="1942043"/>
              <a:ext cx="260087" cy="335359"/>
            </a:xfrm>
            <a:custGeom>
              <a:rect b="b" l="l" r="r" t="t"/>
              <a:pathLst>
                <a:path extrusionOk="0" h="4834" w="3749">
                  <a:moveTo>
                    <a:pt x="1643" y="1"/>
                  </a:moveTo>
                  <a:cubicBezTo>
                    <a:pt x="664" y="1"/>
                    <a:pt x="1" y="902"/>
                    <a:pt x="17" y="1738"/>
                  </a:cubicBezTo>
                  <a:cubicBezTo>
                    <a:pt x="48" y="2773"/>
                    <a:pt x="940" y="3378"/>
                    <a:pt x="940" y="3378"/>
                  </a:cubicBezTo>
                  <a:lnTo>
                    <a:pt x="888" y="4178"/>
                  </a:lnTo>
                  <a:lnTo>
                    <a:pt x="1483" y="4547"/>
                  </a:lnTo>
                  <a:lnTo>
                    <a:pt x="1862" y="4834"/>
                  </a:lnTo>
                  <a:lnTo>
                    <a:pt x="2139" y="4475"/>
                  </a:lnTo>
                  <a:lnTo>
                    <a:pt x="2170" y="3870"/>
                  </a:lnTo>
                  <a:cubicBezTo>
                    <a:pt x="2170" y="3726"/>
                    <a:pt x="2272" y="3603"/>
                    <a:pt x="2416" y="3583"/>
                  </a:cubicBezTo>
                  <a:cubicBezTo>
                    <a:pt x="3749" y="3439"/>
                    <a:pt x="3626" y="2681"/>
                    <a:pt x="3441" y="1984"/>
                  </a:cubicBezTo>
                  <a:cubicBezTo>
                    <a:pt x="3369" y="1717"/>
                    <a:pt x="3277" y="1461"/>
                    <a:pt x="3164" y="1215"/>
                  </a:cubicBezTo>
                  <a:cubicBezTo>
                    <a:pt x="2816" y="436"/>
                    <a:pt x="2447" y="190"/>
                    <a:pt x="2395" y="169"/>
                  </a:cubicBezTo>
                  <a:cubicBezTo>
                    <a:pt x="2130" y="52"/>
                    <a:pt x="1877" y="1"/>
                    <a:pt x="1643" y="1"/>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40"/>
            <p:cNvSpPr/>
            <p:nvPr/>
          </p:nvSpPr>
          <p:spPr>
            <a:xfrm>
              <a:off x="5415992" y="2291558"/>
              <a:ext cx="98929" cy="428946"/>
            </a:xfrm>
            <a:custGeom>
              <a:rect b="b" l="l" r="r" t="t"/>
              <a:pathLst>
                <a:path extrusionOk="0" h="6183" w="1426">
                  <a:moveTo>
                    <a:pt x="308" y="1"/>
                  </a:moveTo>
                  <a:lnTo>
                    <a:pt x="0" y="62"/>
                  </a:lnTo>
                  <a:cubicBezTo>
                    <a:pt x="708" y="1846"/>
                    <a:pt x="339" y="5362"/>
                    <a:pt x="339" y="5362"/>
                  </a:cubicBezTo>
                  <a:lnTo>
                    <a:pt x="790" y="6182"/>
                  </a:lnTo>
                  <a:lnTo>
                    <a:pt x="1200" y="5434"/>
                  </a:lnTo>
                  <a:cubicBezTo>
                    <a:pt x="1425" y="3671"/>
                    <a:pt x="308" y="1"/>
                    <a:pt x="308" y="1"/>
                  </a:cubicBezTo>
                  <a:close/>
                </a:path>
              </a:pathLst>
            </a:custGeom>
            <a:solidFill>
              <a:srgbClr val="1E5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40"/>
            <p:cNvSpPr/>
            <p:nvPr/>
          </p:nvSpPr>
          <p:spPr>
            <a:xfrm>
              <a:off x="5398231" y="2257425"/>
              <a:ext cx="44816" cy="37740"/>
            </a:xfrm>
            <a:custGeom>
              <a:rect b="b" l="l" r="r" t="t"/>
              <a:pathLst>
                <a:path extrusionOk="0" h="544" w="646">
                  <a:moveTo>
                    <a:pt x="308" y="1"/>
                  </a:moveTo>
                  <a:lnTo>
                    <a:pt x="0" y="349"/>
                  </a:lnTo>
                  <a:lnTo>
                    <a:pt x="267" y="544"/>
                  </a:lnTo>
                  <a:lnTo>
                    <a:pt x="574" y="482"/>
                  </a:lnTo>
                  <a:cubicBezTo>
                    <a:pt x="605" y="400"/>
                    <a:pt x="625" y="318"/>
                    <a:pt x="646" y="226"/>
                  </a:cubicBezTo>
                  <a:lnTo>
                    <a:pt x="646" y="175"/>
                  </a:lnTo>
                  <a:cubicBezTo>
                    <a:pt x="564" y="93"/>
                    <a:pt x="461" y="42"/>
                    <a:pt x="349" y="11"/>
                  </a:cubicBezTo>
                  <a:lnTo>
                    <a:pt x="308" y="1"/>
                  </a:lnTo>
                  <a:close/>
                </a:path>
              </a:pathLst>
            </a:custGeom>
            <a:solidFill>
              <a:srgbClr val="1E5F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40"/>
            <p:cNvSpPr/>
            <p:nvPr/>
          </p:nvSpPr>
          <p:spPr>
            <a:xfrm>
              <a:off x="5314287" y="2211221"/>
              <a:ext cx="105311" cy="78255"/>
            </a:xfrm>
            <a:custGeom>
              <a:rect b="b" l="l" r="r" t="t"/>
              <a:pathLst>
                <a:path extrusionOk="0" h="1128" w="1518">
                  <a:moveTo>
                    <a:pt x="287" y="0"/>
                  </a:moveTo>
                  <a:cubicBezTo>
                    <a:pt x="175" y="72"/>
                    <a:pt x="72" y="175"/>
                    <a:pt x="0" y="298"/>
                  </a:cubicBezTo>
                  <a:cubicBezTo>
                    <a:pt x="123" y="359"/>
                    <a:pt x="246" y="421"/>
                    <a:pt x="369" y="492"/>
                  </a:cubicBezTo>
                  <a:cubicBezTo>
                    <a:pt x="533" y="585"/>
                    <a:pt x="1292" y="1128"/>
                    <a:pt x="1292" y="1128"/>
                  </a:cubicBezTo>
                  <a:lnTo>
                    <a:pt x="1518" y="677"/>
                  </a:lnTo>
                  <a:cubicBezTo>
                    <a:pt x="1518" y="677"/>
                    <a:pt x="718" y="113"/>
                    <a:pt x="287"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40"/>
            <p:cNvSpPr/>
            <p:nvPr/>
          </p:nvSpPr>
          <p:spPr>
            <a:xfrm>
              <a:off x="5418836" y="2214065"/>
              <a:ext cx="33508" cy="63339"/>
            </a:xfrm>
            <a:custGeom>
              <a:rect b="b" l="l" r="r" t="t"/>
              <a:pathLst>
                <a:path extrusionOk="0" h="913" w="483">
                  <a:moveTo>
                    <a:pt x="52" y="0"/>
                  </a:moveTo>
                  <a:lnTo>
                    <a:pt x="0" y="626"/>
                  </a:lnTo>
                  <a:cubicBezTo>
                    <a:pt x="144" y="667"/>
                    <a:pt x="277" y="779"/>
                    <a:pt x="349" y="913"/>
                  </a:cubicBezTo>
                  <a:cubicBezTo>
                    <a:pt x="349" y="913"/>
                    <a:pt x="482" y="656"/>
                    <a:pt x="308" y="185"/>
                  </a:cubicBezTo>
                  <a:cubicBezTo>
                    <a:pt x="236" y="113"/>
                    <a:pt x="144" y="52"/>
                    <a:pt x="52" y="0"/>
                  </a:cubicBezTo>
                  <a:close/>
                </a:path>
              </a:pathLst>
            </a:custGeom>
            <a:solidFill>
              <a:srgbClr val="FEFEF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40"/>
            <p:cNvSpPr/>
            <p:nvPr/>
          </p:nvSpPr>
          <p:spPr>
            <a:xfrm>
              <a:off x="5244564" y="1969377"/>
              <a:ext cx="145896" cy="208749"/>
            </a:xfrm>
            <a:custGeom>
              <a:rect b="b" l="l" r="r" t="t"/>
              <a:pathLst>
                <a:path extrusionOk="0" h="3009" w="2103">
                  <a:moveTo>
                    <a:pt x="872" y="1"/>
                  </a:moveTo>
                  <a:cubicBezTo>
                    <a:pt x="329" y="134"/>
                    <a:pt x="1" y="708"/>
                    <a:pt x="134" y="1139"/>
                  </a:cubicBezTo>
                  <a:cubicBezTo>
                    <a:pt x="349" y="1826"/>
                    <a:pt x="503" y="2451"/>
                    <a:pt x="923" y="2820"/>
                  </a:cubicBezTo>
                  <a:cubicBezTo>
                    <a:pt x="992" y="2881"/>
                    <a:pt x="1156" y="3009"/>
                    <a:pt x="1274" y="3009"/>
                  </a:cubicBezTo>
                  <a:cubicBezTo>
                    <a:pt x="1315" y="3009"/>
                    <a:pt x="1351" y="2993"/>
                    <a:pt x="1374" y="2953"/>
                  </a:cubicBezTo>
                  <a:cubicBezTo>
                    <a:pt x="1395" y="2892"/>
                    <a:pt x="1415" y="2830"/>
                    <a:pt x="1436" y="2769"/>
                  </a:cubicBezTo>
                  <a:cubicBezTo>
                    <a:pt x="1497" y="2656"/>
                    <a:pt x="1579" y="2574"/>
                    <a:pt x="1692" y="2523"/>
                  </a:cubicBezTo>
                  <a:cubicBezTo>
                    <a:pt x="1723" y="2502"/>
                    <a:pt x="1744" y="2482"/>
                    <a:pt x="1764" y="2451"/>
                  </a:cubicBezTo>
                  <a:cubicBezTo>
                    <a:pt x="1774" y="2420"/>
                    <a:pt x="1785" y="2389"/>
                    <a:pt x="1785" y="2359"/>
                  </a:cubicBezTo>
                  <a:cubicBezTo>
                    <a:pt x="1795" y="2092"/>
                    <a:pt x="1703" y="1815"/>
                    <a:pt x="1795" y="1559"/>
                  </a:cubicBezTo>
                  <a:cubicBezTo>
                    <a:pt x="1815" y="1497"/>
                    <a:pt x="2102" y="1651"/>
                    <a:pt x="2000" y="1169"/>
                  </a:cubicBezTo>
                  <a:cubicBezTo>
                    <a:pt x="1949" y="1036"/>
                    <a:pt x="1887" y="913"/>
                    <a:pt x="1795" y="800"/>
                  </a:cubicBezTo>
                  <a:cubicBezTo>
                    <a:pt x="1723" y="698"/>
                    <a:pt x="1662" y="585"/>
                    <a:pt x="1631" y="462"/>
                  </a:cubicBezTo>
                  <a:lnTo>
                    <a:pt x="872" y="1"/>
                  </a:lnTo>
                  <a:close/>
                </a:path>
              </a:pathLst>
            </a:custGeom>
            <a:solidFill>
              <a:srgbClr val="8C4A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40"/>
            <p:cNvSpPr/>
            <p:nvPr/>
          </p:nvSpPr>
          <p:spPr>
            <a:xfrm>
              <a:off x="5349807" y="2069209"/>
              <a:ext cx="49881" cy="64103"/>
            </a:xfrm>
            <a:custGeom>
              <a:rect b="b" l="l" r="r" t="t"/>
              <a:pathLst>
                <a:path extrusionOk="0" h="924" w="719">
                  <a:moveTo>
                    <a:pt x="272" y="1"/>
                  </a:moveTo>
                  <a:cubicBezTo>
                    <a:pt x="198" y="1"/>
                    <a:pt x="128" y="33"/>
                    <a:pt x="83" y="120"/>
                  </a:cubicBezTo>
                  <a:cubicBezTo>
                    <a:pt x="11" y="264"/>
                    <a:pt x="1" y="438"/>
                    <a:pt x="42" y="602"/>
                  </a:cubicBezTo>
                  <a:cubicBezTo>
                    <a:pt x="83" y="745"/>
                    <a:pt x="196" y="868"/>
                    <a:pt x="350" y="920"/>
                  </a:cubicBezTo>
                  <a:cubicBezTo>
                    <a:pt x="370" y="922"/>
                    <a:pt x="391" y="923"/>
                    <a:pt x="412" y="923"/>
                  </a:cubicBezTo>
                  <a:cubicBezTo>
                    <a:pt x="483" y="923"/>
                    <a:pt x="552" y="908"/>
                    <a:pt x="616" y="868"/>
                  </a:cubicBezTo>
                  <a:cubicBezTo>
                    <a:pt x="678" y="838"/>
                    <a:pt x="719" y="766"/>
                    <a:pt x="708" y="694"/>
                  </a:cubicBezTo>
                  <a:lnTo>
                    <a:pt x="575" y="182"/>
                  </a:lnTo>
                  <a:cubicBezTo>
                    <a:pt x="536" y="97"/>
                    <a:pt x="399" y="1"/>
                    <a:pt x="272" y="1"/>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40"/>
            <p:cNvSpPr/>
            <p:nvPr/>
          </p:nvSpPr>
          <p:spPr>
            <a:xfrm>
              <a:off x="5916678" y="2108822"/>
              <a:ext cx="89702" cy="38434"/>
            </a:xfrm>
            <a:custGeom>
              <a:rect b="b" l="l" r="r" t="t"/>
              <a:pathLst>
                <a:path extrusionOk="0" h="554" w="1293">
                  <a:moveTo>
                    <a:pt x="790" y="0"/>
                  </a:moveTo>
                  <a:lnTo>
                    <a:pt x="0" y="349"/>
                  </a:lnTo>
                  <a:lnTo>
                    <a:pt x="472" y="461"/>
                  </a:lnTo>
                  <a:cubicBezTo>
                    <a:pt x="667" y="523"/>
                    <a:pt x="882" y="554"/>
                    <a:pt x="1087" y="554"/>
                  </a:cubicBezTo>
                  <a:cubicBezTo>
                    <a:pt x="1169" y="554"/>
                    <a:pt x="1261" y="523"/>
                    <a:pt x="1282" y="451"/>
                  </a:cubicBezTo>
                  <a:cubicBezTo>
                    <a:pt x="1292" y="400"/>
                    <a:pt x="1272" y="349"/>
                    <a:pt x="1251" y="308"/>
                  </a:cubicBezTo>
                  <a:cubicBezTo>
                    <a:pt x="1169" y="205"/>
                    <a:pt x="1077" y="133"/>
                    <a:pt x="974" y="72"/>
                  </a:cubicBezTo>
                  <a:cubicBezTo>
                    <a:pt x="933" y="51"/>
                    <a:pt x="892" y="21"/>
                    <a:pt x="841" y="10"/>
                  </a:cubicBezTo>
                  <a:lnTo>
                    <a:pt x="821" y="10"/>
                  </a:lnTo>
                  <a:lnTo>
                    <a:pt x="790" y="0"/>
                  </a:ln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40"/>
            <p:cNvSpPr/>
            <p:nvPr/>
          </p:nvSpPr>
          <p:spPr>
            <a:xfrm>
              <a:off x="5287230" y="1914778"/>
              <a:ext cx="218462" cy="99484"/>
            </a:xfrm>
            <a:custGeom>
              <a:rect b="b" l="l" r="r" t="t"/>
              <a:pathLst>
                <a:path extrusionOk="0" h="1434" w="3149">
                  <a:moveTo>
                    <a:pt x="1617" y="1"/>
                  </a:moveTo>
                  <a:cubicBezTo>
                    <a:pt x="1463" y="1"/>
                    <a:pt x="1310" y="17"/>
                    <a:pt x="1159" y="50"/>
                  </a:cubicBezTo>
                  <a:cubicBezTo>
                    <a:pt x="749" y="132"/>
                    <a:pt x="278" y="367"/>
                    <a:pt x="73" y="757"/>
                  </a:cubicBezTo>
                  <a:cubicBezTo>
                    <a:pt x="11" y="870"/>
                    <a:pt x="1" y="1013"/>
                    <a:pt x="52" y="1136"/>
                  </a:cubicBezTo>
                  <a:lnTo>
                    <a:pt x="923" y="1434"/>
                  </a:lnTo>
                  <a:cubicBezTo>
                    <a:pt x="1190" y="1239"/>
                    <a:pt x="1508" y="1116"/>
                    <a:pt x="1836" y="1075"/>
                  </a:cubicBezTo>
                  <a:cubicBezTo>
                    <a:pt x="1891" y="1069"/>
                    <a:pt x="1951" y="1067"/>
                    <a:pt x="2013" y="1067"/>
                  </a:cubicBezTo>
                  <a:cubicBezTo>
                    <a:pt x="2115" y="1067"/>
                    <a:pt x="2225" y="1072"/>
                    <a:pt x="2334" y="1072"/>
                  </a:cubicBezTo>
                  <a:cubicBezTo>
                    <a:pt x="2619" y="1072"/>
                    <a:pt x="2904" y="1039"/>
                    <a:pt x="3056" y="798"/>
                  </a:cubicBezTo>
                  <a:cubicBezTo>
                    <a:pt x="3117" y="675"/>
                    <a:pt x="3148" y="542"/>
                    <a:pt x="3148" y="408"/>
                  </a:cubicBezTo>
                  <a:cubicBezTo>
                    <a:pt x="2943" y="408"/>
                    <a:pt x="2759" y="306"/>
                    <a:pt x="2574" y="214"/>
                  </a:cubicBezTo>
                  <a:cubicBezTo>
                    <a:pt x="2274" y="74"/>
                    <a:pt x="1945" y="1"/>
                    <a:pt x="1617" y="1"/>
                  </a:cubicBezTo>
                  <a:close/>
                </a:path>
              </a:pathLst>
            </a:custGeom>
            <a:solidFill>
              <a:srgbClr val="8C4A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40"/>
            <p:cNvSpPr/>
            <p:nvPr/>
          </p:nvSpPr>
          <p:spPr>
            <a:xfrm>
              <a:off x="5492791" y="2037643"/>
              <a:ext cx="33508" cy="56263"/>
            </a:xfrm>
            <a:custGeom>
              <a:rect b="b" l="l" r="r" t="t"/>
              <a:pathLst>
                <a:path extrusionOk="0" h="811" w="483">
                  <a:moveTo>
                    <a:pt x="1" y="1"/>
                  </a:moveTo>
                  <a:lnTo>
                    <a:pt x="42" y="811"/>
                  </a:lnTo>
                  <a:cubicBezTo>
                    <a:pt x="267" y="790"/>
                    <a:pt x="482" y="678"/>
                    <a:pt x="400" y="462"/>
                  </a:cubicBezTo>
                  <a:cubicBezTo>
                    <a:pt x="390" y="431"/>
                    <a:pt x="370" y="390"/>
                    <a:pt x="349" y="370"/>
                  </a:cubicBezTo>
                  <a:cubicBezTo>
                    <a:pt x="247" y="237"/>
                    <a:pt x="124" y="114"/>
                    <a:pt x="1" y="1"/>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40"/>
            <p:cNvSpPr/>
            <p:nvPr/>
          </p:nvSpPr>
          <p:spPr>
            <a:xfrm>
              <a:off x="5649997" y="2133312"/>
              <a:ext cx="527736" cy="479451"/>
            </a:xfrm>
            <a:custGeom>
              <a:rect b="b" l="l" r="r" t="t"/>
              <a:pathLst>
                <a:path extrusionOk="0" h="6911" w="7607">
                  <a:moveTo>
                    <a:pt x="3819" y="0"/>
                  </a:moveTo>
                  <a:cubicBezTo>
                    <a:pt x="3550" y="0"/>
                    <a:pt x="3277" y="32"/>
                    <a:pt x="3004" y="98"/>
                  </a:cubicBezTo>
                  <a:cubicBezTo>
                    <a:pt x="1148" y="539"/>
                    <a:pt x="0" y="2405"/>
                    <a:pt x="441" y="4260"/>
                  </a:cubicBezTo>
                  <a:cubicBezTo>
                    <a:pt x="826" y="5843"/>
                    <a:pt x="2240" y="6911"/>
                    <a:pt x="3799" y="6911"/>
                  </a:cubicBezTo>
                  <a:cubicBezTo>
                    <a:pt x="4067" y="6911"/>
                    <a:pt x="4340" y="6879"/>
                    <a:pt x="4613" y="6813"/>
                  </a:cubicBezTo>
                  <a:cubicBezTo>
                    <a:pt x="6469" y="6372"/>
                    <a:pt x="7607" y="4506"/>
                    <a:pt x="7166" y="2651"/>
                  </a:cubicBezTo>
                  <a:cubicBezTo>
                    <a:pt x="6790" y="1068"/>
                    <a:pt x="5377" y="0"/>
                    <a:pt x="3819"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40"/>
            <p:cNvSpPr/>
            <p:nvPr/>
          </p:nvSpPr>
          <p:spPr>
            <a:xfrm>
              <a:off x="5639313" y="2126166"/>
              <a:ext cx="448856" cy="420759"/>
            </a:xfrm>
            <a:custGeom>
              <a:rect b="b" l="l" r="r" t="t"/>
              <a:pathLst>
                <a:path extrusionOk="0" h="6065" w="6470">
                  <a:moveTo>
                    <a:pt x="3855" y="0"/>
                  </a:moveTo>
                  <a:cubicBezTo>
                    <a:pt x="2974" y="0"/>
                    <a:pt x="2091" y="335"/>
                    <a:pt x="1415" y="1011"/>
                  </a:cubicBezTo>
                  <a:cubicBezTo>
                    <a:pt x="0" y="2426"/>
                    <a:pt x="82" y="4743"/>
                    <a:pt x="1579" y="6065"/>
                  </a:cubicBezTo>
                  <a:cubicBezTo>
                    <a:pt x="380" y="4691"/>
                    <a:pt x="451" y="2631"/>
                    <a:pt x="1743" y="1339"/>
                  </a:cubicBezTo>
                  <a:cubicBezTo>
                    <a:pt x="2411" y="665"/>
                    <a:pt x="3295" y="326"/>
                    <a:pt x="4182" y="326"/>
                  </a:cubicBezTo>
                  <a:cubicBezTo>
                    <a:pt x="4995" y="326"/>
                    <a:pt x="5812" y="611"/>
                    <a:pt x="6469" y="1185"/>
                  </a:cubicBezTo>
                  <a:cubicBezTo>
                    <a:pt x="5779" y="399"/>
                    <a:pt x="4818" y="0"/>
                    <a:pt x="3855"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40"/>
            <p:cNvSpPr/>
            <p:nvPr/>
          </p:nvSpPr>
          <p:spPr>
            <a:xfrm>
              <a:off x="5716806" y="2200884"/>
              <a:ext cx="393356" cy="362276"/>
            </a:xfrm>
            <a:custGeom>
              <a:rect b="b" l="l" r="r" t="t"/>
              <a:pathLst>
                <a:path extrusionOk="0" h="5222" w="5670">
                  <a:moveTo>
                    <a:pt x="2843" y="1"/>
                  </a:moveTo>
                  <a:cubicBezTo>
                    <a:pt x="1614" y="1"/>
                    <a:pt x="513" y="867"/>
                    <a:pt x="278" y="2118"/>
                  </a:cubicBezTo>
                  <a:cubicBezTo>
                    <a:pt x="1" y="3532"/>
                    <a:pt x="923" y="4896"/>
                    <a:pt x="2338" y="5172"/>
                  </a:cubicBezTo>
                  <a:cubicBezTo>
                    <a:pt x="2506" y="5205"/>
                    <a:pt x="2673" y="5221"/>
                    <a:pt x="2838" y="5221"/>
                  </a:cubicBezTo>
                  <a:cubicBezTo>
                    <a:pt x="4061" y="5221"/>
                    <a:pt x="5149" y="4350"/>
                    <a:pt x="5393" y="3112"/>
                  </a:cubicBezTo>
                  <a:cubicBezTo>
                    <a:pt x="5670" y="1697"/>
                    <a:pt x="4747" y="324"/>
                    <a:pt x="3332" y="47"/>
                  </a:cubicBezTo>
                  <a:cubicBezTo>
                    <a:pt x="3168" y="16"/>
                    <a:pt x="3005" y="1"/>
                    <a:pt x="28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40"/>
            <p:cNvSpPr/>
            <p:nvPr/>
          </p:nvSpPr>
          <p:spPr>
            <a:xfrm>
              <a:off x="5712574" y="2191518"/>
              <a:ext cx="335706" cy="315587"/>
            </a:xfrm>
            <a:custGeom>
              <a:rect b="b" l="l" r="r" t="t"/>
              <a:pathLst>
                <a:path extrusionOk="0" h="4549" w="4839">
                  <a:moveTo>
                    <a:pt x="2903" y="0"/>
                  </a:moveTo>
                  <a:cubicBezTo>
                    <a:pt x="2236" y="0"/>
                    <a:pt x="1568" y="254"/>
                    <a:pt x="1056" y="766"/>
                  </a:cubicBezTo>
                  <a:cubicBezTo>
                    <a:pt x="0" y="1822"/>
                    <a:pt x="41" y="3544"/>
                    <a:pt x="1148" y="4549"/>
                  </a:cubicBezTo>
                  <a:cubicBezTo>
                    <a:pt x="216" y="3513"/>
                    <a:pt x="257" y="1935"/>
                    <a:pt x="1241" y="951"/>
                  </a:cubicBezTo>
                  <a:cubicBezTo>
                    <a:pt x="1750" y="441"/>
                    <a:pt x="2418" y="185"/>
                    <a:pt x="3088" y="185"/>
                  </a:cubicBezTo>
                  <a:cubicBezTo>
                    <a:pt x="3713" y="185"/>
                    <a:pt x="4339" y="408"/>
                    <a:pt x="4839" y="858"/>
                  </a:cubicBezTo>
                  <a:cubicBezTo>
                    <a:pt x="4321" y="288"/>
                    <a:pt x="3613" y="0"/>
                    <a:pt x="2903"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40"/>
            <p:cNvSpPr/>
            <p:nvPr/>
          </p:nvSpPr>
          <p:spPr>
            <a:xfrm>
              <a:off x="5838422" y="2267415"/>
              <a:ext cx="147283" cy="214854"/>
            </a:xfrm>
            <a:custGeom>
              <a:rect b="b" l="l" r="r" t="t"/>
              <a:pathLst>
                <a:path extrusionOk="0" h="3097" w="2123">
                  <a:moveTo>
                    <a:pt x="831" y="0"/>
                  </a:moveTo>
                  <a:cubicBezTo>
                    <a:pt x="800" y="0"/>
                    <a:pt x="780" y="10"/>
                    <a:pt x="759" y="31"/>
                  </a:cubicBezTo>
                  <a:cubicBezTo>
                    <a:pt x="749" y="51"/>
                    <a:pt x="739" y="72"/>
                    <a:pt x="739" y="92"/>
                  </a:cubicBezTo>
                  <a:lnTo>
                    <a:pt x="739" y="349"/>
                  </a:lnTo>
                  <a:cubicBezTo>
                    <a:pt x="636" y="379"/>
                    <a:pt x="544" y="410"/>
                    <a:pt x="462" y="461"/>
                  </a:cubicBezTo>
                  <a:cubicBezTo>
                    <a:pt x="380" y="502"/>
                    <a:pt x="308" y="554"/>
                    <a:pt x="257" y="615"/>
                  </a:cubicBezTo>
                  <a:cubicBezTo>
                    <a:pt x="196" y="677"/>
                    <a:pt x="155" y="748"/>
                    <a:pt x="124" y="820"/>
                  </a:cubicBezTo>
                  <a:cubicBezTo>
                    <a:pt x="93" y="902"/>
                    <a:pt x="83" y="974"/>
                    <a:pt x="83" y="1056"/>
                  </a:cubicBezTo>
                  <a:cubicBezTo>
                    <a:pt x="73" y="1230"/>
                    <a:pt x="134" y="1394"/>
                    <a:pt x="247" y="1528"/>
                  </a:cubicBezTo>
                  <a:cubicBezTo>
                    <a:pt x="380" y="1661"/>
                    <a:pt x="565" y="1753"/>
                    <a:pt x="759" y="1784"/>
                  </a:cubicBezTo>
                  <a:lnTo>
                    <a:pt x="1087" y="1845"/>
                  </a:lnTo>
                  <a:cubicBezTo>
                    <a:pt x="1180" y="1866"/>
                    <a:pt x="1251" y="1886"/>
                    <a:pt x="1313" y="1907"/>
                  </a:cubicBezTo>
                  <a:cubicBezTo>
                    <a:pt x="1354" y="1917"/>
                    <a:pt x="1395" y="1948"/>
                    <a:pt x="1436" y="1968"/>
                  </a:cubicBezTo>
                  <a:cubicBezTo>
                    <a:pt x="1467" y="1989"/>
                    <a:pt x="1487" y="2020"/>
                    <a:pt x="1487" y="2061"/>
                  </a:cubicBezTo>
                  <a:cubicBezTo>
                    <a:pt x="1487" y="2122"/>
                    <a:pt x="1446" y="2173"/>
                    <a:pt x="1364" y="2194"/>
                  </a:cubicBezTo>
                  <a:cubicBezTo>
                    <a:pt x="1262" y="2225"/>
                    <a:pt x="1159" y="2235"/>
                    <a:pt x="1057" y="2235"/>
                  </a:cubicBezTo>
                  <a:cubicBezTo>
                    <a:pt x="995" y="2235"/>
                    <a:pt x="944" y="2235"/>
                    <a:pt x="882" y="2214"/>
                  </a:cubicBezTo>
                  <a:cubicBezTo>
                    <a:pt x="841" y="2204"/>
                    <a:pt x="800" y="2184"/>
                    <a:pt x="770" y="2153"/>
                  </a:cubicBezTo>
                  <a:cubicBezTo>
                    <a:pt x="739" y="2143"/>
                    <a:pt x="718" y="2122"/>
                    <a:pt x="698" y="2091"/>
                  </a:cubicBezTo>
                  <a:lnTo>
                    <a:pt x="657" y="2050"/>
                  </a:lnTo>
                  <a:cubicBezTo>
                    <a:pt x="636" y="2030"/>
                    <a:pt x="616" y="2020"/>
                    <a:pt x="595" y="2009"/>
                  </a:cubicBezTo>
                  <a:cubicBezTo>
                    <a:pt x="575" y="2009"/>
                    <a:pt x="554" y="1999"/>
                    <a:pt x="524" y="1999"/>
                  </a:cubicBezTo>
                  <a:lnTo>
                    <a:pt x="73" y="1999"/>
                  </a:lnTo>
                  <a:cubicBezTo>
                    <a:pt x="52" y="1999"/>
                    <a:pt x="42" y="2009"/>
                    <a:pt x="21" y="2020"/>
                  </a:cubicBezTo>
                  <a:cubicBezTo>
                    <a:pt x="11" y="2040"/>
                    <a:pt x="1" y="2061"/>
                    <a:pt x="1" y="2081"/>
                  </a:cubicBezTo>
                  <a:cubicBezTo>
                    <a:pt x="11" y="2153"/>
                    <a:pt x="21" y="2225"/>
                    <a:pt x="62" y="2286"/>
                  </a:cubicBezTo>
                  <a:cubicBezTo>
                    <a:pt x="93" y="2358"/>
                    <a:pt x="144" y="2430"/>
                    <a:pt x="206" y="2481"/>
                  </a:cubicBezTo>
                  <a:cubicBezTo>
                    <a:pt x="267" y="2542"/>
                    <a:pt x="349" y="2594"/>
                    <a:pt x="431" y="2635"/>
                  </a:cubicBezTo>
                  <a:cubicBezTo>
                    <a:pt x="524" y="2686"/>
                    <a:pt x="626" y="2727"/>
                    <a:pt x="729" y="2748"/>
                  </a:cubicBezTo>
                  <a:lnTo>
                    <a:pt x="729" y="3004"/>
                  </a:lnTo>
                  <a:cubicBezTo>
                    <a:pt x="729" y="3024"/>
                    <a:pt x="739" y="3055"/>
                    <a:pt x="749" y="3065"/>
                  </a:cubicBezTo>
                  <a:cubicBezTo>
                    <a:pt x="770" y="3086"/>
                    <a:pt x="790" y="3096"/>
                    <a:pt x="821" y="3096"/>
                  </a:cubicBezTo>
                  <a:lnTo>
                    <a:pt x="1262" y="3096"/>
                  </a:lnTo>
                  <a:cubicBezTo>
                    <a:pt x="1292" y="3096"/>
                    <a:pt x="1313" y="3086"/>
                    <a:pt x="1333" y="3065"/>
                  </a:cubicBezTo>
                  <a:cubicBezTo>
                    <a:pt x="1354" y="3055"/>
                    <a:pt x="1364" y="3024"/>
                    <a:pt x="1354" y="3004"/>
                  </a:cubicBezTo>
                  <a:lnTo>
                    <a:pt x="1354" y="2758"/>
                  </a:lnTo>
                  <a:cubicBezTo>
                    <a:pt x="1467" y="2748"/>
                    <a:pt x="1569" y="2717"/>
                    <a:pt x="1672" y="2676"/>
                  </a:cubicBezTo>
                  <a:cubicBezTo>
                    <a:pt x="1754" y="2635"/>
                    <a:pt x="1836" y="2583"/>
                    <a:pt x="1908" y="2522"/>
                  </a:cubicBezTo>
                  <a:cubicBezTo>
                    <a:pt x="1969" y="2460"/>
                    <a:pt x="2020" y="2389"/>
                    <a:pt x="2061" y="2307"/>
                  </a:cubicBezTo>
                  <a:cubicBezTo>
                    <a:pt x="2102" y="2225"/>
                    <a:pt x="2123" y="2132"/>
                    <a:pt x="2113" y="2040"/>
                  </a:cubicBezTo>
                  <a:cubicBezTo>
                    <a:pt x="2123" y="1948"/>
                    <a:pt x="2102" y="1856"/>
                    <a:pt x="2072" y="1763"/>
                  </a:cubicBezTo>
                  <a:cubicBezTo>
                    <a:pt x="2041" y="1681"/>
                    <a:pt x="1990" y="1610"/>
                    <a:pt x="1928" y="1558"/>
                  </a:cubicBezTo>
                  <a:cubicBezTo>
                    <a:pt x="1856" y="1497"/>
                    <a:pt x="1785" y="1446"/>
                    <a:pt x="1692" y="1415"/>
                  </a:cubicBezTo>
                  <a:cubicBezTo>
                    <a:pt x="1590" y="1364"/>
                    <a:pt x="1477" y="1333"/>
                    <a:pt x="1364" y="1312"/>
                  </a:cubicBezTo>
                  <a:lnTo>
                    <a:pt x="1046" y="1251"/>
                  </a:lnTo>
                  <a:cubicBezTo>
                    <a:pt x="985" y="1241"/>
                    <a:pt x="913" y="1220"/>
                    <a:pt x="852" y="1189"/>
                  </a:cubicBezTo>
                  <a:cubicBezTo>
                    <a:pt x="811" y="1179"/>
                    <a:pt x="770" y="1159"/>
                    <a:pt x="739" y="1128"/>
                  </a:cubicBezTo>
                  <a:cubicBezTo>
                    <a:pt x="718" y="1107"/>
                    <a:pt x="708" y="1077"/>
                    <a:pt x="708" y="1046"/>
                  </a:cubicBezTo>
                  <a:cubicBezTo>
                    <a:pt x="708" y="1015"/>
                    <a:pt x="718" y="984"/>
                    <a:pt x="739" y="964"/>
                  </a:cubicBezTo>
                  <a:cubicBezTo>
                    <a:pt x="759" y="933"/>
                    <a:pt x="780" y="923"/>
                    <a:pt x="811" y="902"/>
                  </a:cubicBezTo>
                  <a:cubicBezTo>
                    <a:pt x="841" y="892"/>
                    <a:pt x="882" y="882"/>
                    <a:pt x="913" y="882"/>
                  </a:cubicBezTo>
                  <a:cubicBezTo>
                    <a:pt x="954" y="872"/>
                    <a:pt x="1005" y="872"/>
                    <a:pt x="1046" y="872"/>
                  </a:cubicBezTo>
                  <a:cubicBezTo>
                    <a:pt x="1098" y="872"/>
                    <a:pt x="1149" y="872"/>
                    <a:pt x="1190" y="892"/>
                  </a:cubicBezTo>
                  <a:cubicBezTo>
                    <a:pt x="1231" y="902"/>
                    <a:pt x="1262" y="913"/>
                    <a:pt x="1292" y="933"/>
                  </a:cubicBezTo>
                  <a:cubicBezTo>
                    <a:pt x="1323" y="943"/>
                    <a:pt x="1344" y="964"/>
                    <a:pt x="1364" y="984"/>
                  </a:cubicBezTo>
                  <a:cubicBezTo>
                    <a:pt x="1374" y="1005"/>
                    <a:pt x="1385" y="1015"/>
                    <a:pt x="1395" y="1015"/>
                  </a:cubicBezTo>
                  <a:cubicBezTo>
                    <a:pt x="1415" y="1036"/>
                    <a:pt x="1426" y="1046"/>
                    <a:pt x="1456" y="1056"/>
                  </a:cubicBezTo>
                  <a:cubicBezTo>
                    <a:pt x="1477" y="1066"/>
                    <a:pt x="1508" y="1077"/>
                    <a:pt x="1528" y="1077"/>
                  </a:cubicBezTo>
                  <a:lnTo>
                    <a:pt x="1979" y="1077"/>
                  </a:lnTo>
                  <a:cubicBezTo>
                    <a:pt x="2000" y="1077"/>
                    <a:pt x="2020" y="1066"/>
                    <a:pt x="2031" y="1046"/>
                  </a:cubicBezTo>
                  <a:cubicBezTo>
                    <a:pt x="2041" y="1036"/>
                    <a:pt x="2051" y="1015"/>
                    <a:pt x="2051" y="995"/>
                  </a:cubicBezTo>
                  <a:cubicBezTo>
                    <a:pt x="2051" y="933"/>
                    <a:pt x="2031" y="872"/>
                    <a:pt x="2000" y="810"/>
                  </a:cubicBezTo>
                  <a:cubicBezTo>
                    <a:pt x="1959" y="748"/>
                    <a:pt x="1908" y="687"/>
                    <a:pt x="1856" y="625"/>
                  </a:cubicBezTo>
                  <a:cubicBezTo>
                    <a:pt x="1795" y="564"/>
                    <a:pt x="1723" y="513"/>
                    <a:pt x="1641" y="472"/>
                  </a:cubicBezTo>
                  <a:cubicBezTo>
                    <a:pt x="1549" y="420"/>
                    <a:pt x="1456" y="390"/>
                    <a:pt x="1364" y="369"/>
                  </a:cubicBezTo>
                  <a:lnTo>
                    <a:pt x="1364" y="92"/>
                  </a:lnTo>
                  <a:cubicBezTo>
                    <a:pt x="1364" y="72"/>
                    <a:pt x="1354" y="51"/>
                    <a:pt x="1344" y="31"/>
                  </a:cubicBezTo>
                  <a:cubicBezTo>
                    <a:pt x="1323" y="10"/>
                    <a:pt x="1303" y="0"/>
                    <a:pt x="1272" y="0"/>
                  </a:cubicBezTo>
                  <a:close/>
                </a:path>
              </a:pathLst>
            </a:custGeom>
            <a:solidFill>
              <a:srgbClr val="E3860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40"/>
            <p:cNvSpPr/>
            <p:nvPr/>
          </p:nvSpPr>
          <p:spPr>
            <a:xfrm>
              <a:off x="5832733" y="2262420"/>
              <a:ext cx="146589" cy="213397"/>
            </a:xfrm>
            <a:custGeom>
              <a:rect b="b" l="l" r="r" t="t"/>
              <a:pathLst>
                <a:path extrusionOk="0" h="3076" w="2113">
                  <a:moveTo>
                    <a:pt x="821" y="0"/>
                  </a:moveTo>
                  <a:cubicBezTo>
                    <a:pt x="790" y="0"/>
                    <a:pt x="770" y="11"/>
                    <a:pt x="749" y="31"/>
                  </a:cubicBezTo>
                  <a:cubicBezTo>
                    <a:pt x="739" y="41"/>
                    <a:pt x="729" y="72"/>
                    <a:pt x="729" y="93"/>
                  </a:cubicBezTo>
                  <a:lnTo>
                    <a:pt x="729" y="349"/>
                  </a:lnTo>
                  <a:cubicBezTo>
                    <a:pt x="636" y="369"/>
                    <a:pt x="534" y="410"/>
                    <a:pt x="452" y="451"/>
                  </a:cubicBezTo>
                  <a:cubicBezTo>
                    <a:pt x="380" y="503"/>
                    <a:pt x="308" y="554"/>
                    <a:pt x="247" y="615"/>
                  </a:cubicBezTo>
                  <a:cubicBezTo>
                    <a:pt x="196" y="677"/>
                    <a:pt x="144" y="749"/>
                    <a:pt x="124" y="820"/>
                  </a:cubicBezTo>
                  <a:cubicBezTo>
                    <a:pt x="93" y="892"/>
                    <a:pt x="83" y="964"/>
                    <a:pt x="83" y="1036"/>
                  </a:cubicBezTo>
                  <a:cubicBezTo>
                    <a:pt x="73" y="1210"/>
                    <a:pt x="124" y="1374"/>
                    <a:pt x="237" y="1507"/>
                  </a:cubicBezTo>
                  <a:cubicBezTo>
                    <a:pt x="380" y="1641"/>
                    <a:pt x="565" y="1733"/>
                    <a:pt x="749" y="1764"/>
                  </a:cubicBezTo>
                  <a:cubicBezTo>
                    <a:pt x="882" y="1794"/>
                    <a:pt x="985" y="1815"/>
                    <a:pt x="1077" y="1835"/>
                  </a:cubicBezTo>
                  <a:cubicBezTo>
                    <a:pt x="1159" y="1846"/>
                    <a:pt x="1231" y="1866"/>
                    <a:pt x="1313" y="1887"/>
                  </a:cubicBezTo>
                  <a:cubicBezTo>
                    <a:pt x="1354" y="1907"/>
                    <a:pt x="1395" y="1928"/>
                    <a:pt x="1436" y="1948"/>
                  </a:cubicBezTo>
                  <a:cubicBezTo>
                    <a:pt x="1467" y="1969"/>
                    <a:pt x="1477" y="2010"/>
                    <a:pt x="1477" y="2040"/>
                  </a:cubicBezTo>
                  <a:cubicBezTo>
                    <a:pt x="1477" y="2102"/>
                    <a:pt x="1436" y="2153"/>
                    <a:pt x="1364" y="2184"/>
                  </a:cubicBezTo>
                  <a:cubicBezTo>
                    <a:pt x="1262" y="2215"/>
                    <a:pt x="1159" y="2225"/>
                    <a:pt x="1057" y="2225"/>
                  </a:cubicBezTo>
                  <a:cubicBezTo>
                    <a:pt x="995" y="2225"/>
                    <a:pt x="944" y="2215"/>
                    <a:pt x="882" y="2194"/>
                  </a:cubicBezTo>
                  <a:cubicBezTo>
                    <a:pt x="841" y="2184"/>
                    <a:pt x="800" y="2163"/>
                    <a:pt x="770" y="2143"/>
                  </a:cubicBezTo>
                  <a:cubicBezTo>
                    <a:pt x="739" y="2122"/>
                    <a:pt x="718" y="2102"/>
                    <a:pt x="698" y="2071"/>
                  </a:cubicBezTo>
                  <a:cubicBezTo>
                    <a:pt x="677" y="2061"/>
                    <a:pt x="657" y="2040"/>
                    <a:pt x="657" y="2030"/>
                  </a:cubicBezTo>
                  <a:cubicBezTo>
                    <a:pt x="636" y="2020"/>
                    <a:pt x="616" y="2010"/>
                    <a:pt x="595" y="1999"/>
                  </a:cubicBezTo>
                  <a:cubicBezTo>
                    <a:pt x="581" y="1992"/>
                    <a:pt x="561" y="1985"/>
                    <a:pt x="544" y="1985"/>
                  </a:cubicBezTo>
                  <a:cubicBezTo>
                    <a:pt x="536" y="1985"/>
                    <a:pt x="530" y="1986"/>
                    <a:pt x="524" y="1989"/>
                  </a:cubicBezTo>
                  <a:lnTo>
                    <a:pt x="73" y="1989"/>
                  </a:lnTo>
                  <a:cubicBezTo>
                    <a:pt x="52" y="1989"/>
                    <a:pt x="42" y="1989"/>
                    <a:pt x="21" y="2010"/>
                  </a:cubicBezTo>
                  <a:cubicBezTo>
                    <a:pt x="11" y="2020"/>
                    <a:pt x="1" y="2040"/>
                    <a:pt x="1" y="2061"/>
                  </a:cubicBezTo>
                  <a:cubicBezTo>
                    <a:pt x="1" y="2133"/>
                    <a:pt x="21" y="2204"/>
                    <a:pt x="62" y="2266"/>
                  </a:cubicBezTo>
                  <a:cubicBezTo>
                    <a:pt x="93" y="2338"/>
                    <a:pt x="144" y="2409"/>
                    <a:pt x="206" y="2461"/>
                  </a:cubicBezTo>
                  <a:cubicBezTo>
                    <a:pt x="267" y="2522"/>
                    <a:pt x="349" y="2584"/>
                    <a:pt x="431" y="2625"/>
                  </a:cubicBezTo>
                  <a:cubicBezTo>
                    <a:pt x="524" y="2676"/>
                    <a:pt x="626" y="2707"/>
                    <a:pt x="729" y="2727"/>
                  </a:cubicBezTo>
                  <a:lnTo>
                    <a:pt x="729" y="2984"/>
                  </a:lnTo>
                  <a:cubicBezTo>
                    <a:pt x="729" y="3014"/>
                    <a:pt x="739" y="3035"/>
                    <a:pt x="749" y="3055"/>
                  </a:cubicBezTo>
                  <a:cubicBezTo>
                    <a:pt x="770" y="3066"/>
                    <a:pt x="790" y="3076"/>
                    <a:pt x="821" y="3076"/>
                  </a:cubicBezTo>
                  <a:lnTo>
                    <a:pt x="1262" y="3076"/>
                  </a:lnTo>
                  <a:cubicBezTo>
                    <a:pt x="1313" y="3076"/>
                    <a:pt x="1354" y="3035"/>
                    <a:pt x="1354" y="2984"/>
                  </a:cubicBezTo>
                  <a:lnTo>
                    <a:pt x="1354" y="2748"/>
                  </a:lnTo>
                  <a:cubicBezTo>
                    <a:pt x="1467" y="2727"/>
                    <a:pt x="1569" y="2697"/>
                    <a:pt x="1661" y="2655"/>
                  </a:cubicBezTo>
                  <a:cubicBezTo>
                    <a:pt x="1754" y="2614"/>
                    <a:pt x="1836" y="2563"/>
                    <a:pt x="1908" y="2502"/>
                  </a:cubicBezTo>
                  <a:cubicBezTo>
                    <a:pt x="1969" y="2440"/>
                    <a:pt x="2020" y="2368"/>
                    <a:pt x="2061" y="2286"/>
                  </a:cubicBezTo>
                  <a:cubicBezTo>
                    <a:pt x="2102" y="2204"/>
                    <a:pt x="2113" y="2112"/>
                    <a:pt x="2113" y="2020"/>
                  </a:cubicBezTo>
                  <a:cubicBezTo>
                    <a:pt x="2113" y="1928"/>
                    <a:pt x="2102" y="1835"/>
                    <a:pt x="2072" y="1743"/>
                  </a:cubicBezTo>
                  <a:cubicBezTo>
                    <a:pt x="2041" y="1671"/>
                    <a:pt x="1990" y="1600"/>
                    <a:pt x="1928" y="1538"/>
                  </a:cubicBezTo>
                  <a:cubicBezTo>
                    <a:pt x="1856" y="1477"/>
                    <a:pt x="1785" y="1425"/>
                    <a:pt x="1692" y="1395"/>
                  </a:cubicBezTo>
                  <a:cubicBezTo>
                    <a:pt x="1590" y="1354"/>
                    <a:pt x="1477" y="1323"/>
                    <a:pt x="1364" y="1302"/>
                  </a:cubicBezTo>
                  <a:lnTo>
                    <a:pt x="1046" y="1231"/>
                  </a:lnTo>
                  <a:cubicBezTo>
                    <a:pt x="985" y="1220"/>
                    <a:pt x="913" y="1200"/>
                    <a:pt x="852" y="1179"/>
                  </a:cubicBezTo>
                  <a:cubicBezTo>
                    <a:pt x="811" y="1169"/>
                    <a:pt x="770" y="1138"/>
                    <a:pt x="739" y="1118"/>
                  </a:cubicBezTo>
                  <a:cubicBezTo>
                    <a:pt x="718" y="1087"/>
                    <a:pt x="708" y="1056"/>
                    <a:pt x="708" y="1026"/>
                  </a:cubicBezTo>
                  <a:cubicBezTo>
                    <a:pt x="708" y="995"/>
                    <a:pt x="718" y="964"/>
                    <a:pt x="739" y="944"/>
                  </a:cubicBezTo>
                  <a:cubicBezTo>
                    <a:pt x="749" y="923"/>
                    <a:pt x="780" y="903"/>
                    <a:pt x="811" y="892"/>
                  </a:cubicBezTo>
                  <a:cubicBezTo>
                    <a:pt x="841" y="872"/>
                    <a:pt x="882" y="872"/>
                    <a:pt x="913" y="861"/>
                  </a:cubicBezTo>
                  <a:cubicBezTo>
                    <a:pt x="954" y="851"/>
                    <a:pt x="995" y="851"/>
                    <a:pt x="1046" y="851"/>
                  </a:cubicBezTo>
                  <a:cubicBezTo>
                    <a:pt x="1098" y="851"/>
                    <a:pt x="1149" y="861"/>
                    <a:pt x="1190" y="872"/>
                  </a:cubicBezTo>
                  <a:cubicBezTo>
                    <a:pt x="1231" y="882"/>
                    <a:pt x="1262" y="903"/>
                    <a:pt x="1292" y="913"/>
                  </a:cubicBezTo>
                  <a:cubicBezTo>
                    <a:pt x="1323" y="933"/>
                    <a:pt x="1344" y="944"/>
                    <a:pt x="1364" y="964"/>
                  </a:cubicBezTo>
                  <a:lnTo>
                    <a:pt x="1395" y="995"/>
                  </a:lnTo>
                  <a:cubicBezTo>
                    <a:pt x="1405" y="1015"/>
                    <a:pt x="1426" y="1036"/>
                    <a:pt x="1446" y="1046"/>
                  </a:cubicBezTo>
                  <a:cubicBezTo>
                    <a:pt x="1477" y="1056"/>
                    <a:pt x="1497" y="1056"/>
                    <a:pt x="1528" y="1056"/>
                  </a:cubicBezTo>
                  <a:lnTo>
                    <a:pt x="1979" y="1056"/>
                  </a:lnTo>
                  <a:cubicBezTo>
                    <a:pt x="2000" y="1056"/>
                    <a:pt x="2010" y="1046"/>
                    <a:pt x="2031" y="1036"/>
                  </a:cubicBezTo>
                  <a:cubicBezTo>
                    <a:pt x="2041" y="1015"/>
                    <a:pt x="2051" y="995"/>
                    <a:pt x="2051" y="985"/>
                  </a:cubicBezTo>
                  <a:cubicBezTo>
                    <a:pt x="2041" y="913"/>
                    <a:pt x="2031" y="851"/>
                    <a:pt x="1990" y="800"/>
                  </a:cubicBezTo>
                  <a:cubicBezTo>
                    <a:pt x="1959" y="728"/>
                    <a:pt x="1908" y="667"/>
                    <a:pt x="1856" y="615"/>
                  </a:cubicBezTo>
                  <a:cubicBezTo>
                    <a:pt x="1785" y="554"/>
                    <a:pt x="1713" y="492"/>
                    <a:pt x="1641" y="451"/>
                  </a:cubicBezTo>
                  <a:cubicBezTo>
                    <a:pt x="1549" y="410"/>
                    <a:pt x="1456" y="369"/>
                    <a:pt x="1364" y="349"/>
                  </a:cubicBezTo>
                  <a:lnTo>
                    <a:pt x="1364" y="93"/>
                  </a:lnTo>
                  <a:cubicBezTo>
                    <a:pt x="1364" y="72"/>
                    <a:pt x="1354" y="41"/>
                    <a:pt x="1333" y="31"/>
                  </a:cubicBezTo>
                  <a:cubicBezTo>
                    <a:pt x="1323" y="11"/>
                    <a:pt x="1292" y="0"/>
                    <a:pt x="1272" y="0"/>
                  </a:cubicBezTo>
                  <a:close/>
                </a:path>
              </a:pathLst>
            </a:custGeom>
            <a:solidFill>
              <a:srgbClr val="FFD45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40"/>
            <p:cNvSpPr/>
            <p:nvPr/>
          </p:nvSpPr>
          <p:spPr>
            <a:xfrm>
              <a:off x="5752395" y="2529794"/>
              <a:ext cx="194181" cy="88453"/>
            </a:xfrm>
            <a:custGeom>
              <a:rect b="b" l="l" r="r" t="t"/>
              <a:pathLst>
                <a:path extrusionOk="0" h="1275" w="2799">
                  <a:moveTo>
                    <a:pt x="1794" y="1"/>
                  </a:moveTo>
                  <a:cubicBezTo>
                    <a:pt x="1661" y="32"/>
                    <a:pt x="1528" y="83"/>
                    <a:pt x="1405" y="144"/>
                  </a:cubicBezTo>
                  <a:cubicBezTo>
                    <a:pt x="1159" y="288"/>
                    <a:pt x="1097" y="360"/>
                    <a:pt x="861" y="503"/>
                  </a:cubicBezTo>
                  <a:cubicBezTo>
                    <a:pt x="730" y="597"/>
                    <a:pt x="581" y="648"/>
                    <a:pt x="423" y="648"/>
                  </a:cubicBezTo>
                  <a:cubicBezTo>
                    <a:pt x="409" y="648"/>
                    <a:pt x="394" y="648"/>
                    <a:pt x="380" y="647"/>
                  </a:cubicBezTo>
                  <a:lnTo>
                    <a:pt x="0" y="975"/>
                  </a:lnTo>
                  <a:cubicBezTo>
                    <a:pt x="164" y="1047"/>
                    <a:pt x="328" y="1098"/>
                    <a:pt x="503" y="1149"/>
                  </a:cubicBezTo>
                  <a:cubicBezTo>
                    <a:pt x="646" y="1180"/>
                    <a:pt x="800" y="1211"/>
                    <a:pt x="943" y="1231"/>
                  </a:cubicBezTo>
                  <a:cubicBezTo>
                    <a:pt x="1078" y="1256"/>
                    <a:pt x="1220" y="1275"/>
                    <a:pt x="1358" y="1275"/>
                  </a:cubicBezTo>
                  <a:cubicBezTo>
                    <a:pt x="1387" y="1275"/>
                    <a:pt x="1417" y="1274"/>
                    <a:pt x="1446" y="1272"/>
                  </a:cubicBezTo>
                  <a:cubicBezTo>
                    <a:pt x="1641" y="1262"/>
                    <a:pt x="1825" y="1211"/>
                    <a:pt x="2010" y="1149"/>
                  </a:cubicBezTo>
                  <a:cubicBezTo>
                    <a:pt x="2235" y="1088"/>
                    <a:pt x="2440" y="985"/>
                    <a:pt x="2625" y="852"/>
                  </a:cubicBezTo>
                  <a:cubicBezTo>
                    <a:pt x="2645" y="831"/>
                    <a:pt x="2799" y="729"/>
                    <a:pt x="2799" y="698"/>
                  </a:cubicBezTo>
                  <a:cubicBezTo>
                    <a:pt x="2799" y="678"/>
                    <a:pt x="2767" y="672"/>
                    <a:pt x="2725" y="672"/>
                  </a:cubicBezTo>
                  <a:cubicBezTo>
                    <a:pt x="2658" y="672"/>
                    <a:pt x="2564" y="688"/>
                    <a:pt x="2532" y="688"/>
                  </a:cubicBezTo>
                  <a:cubicBezTo>
                    <a:pt x="2510" y="688"/>
                    <a:pt x="2488" y="688"/>
                    <a:pt x="2466" y="688"/>
                  </a:cubicBezTo>
                  <a:cubicBezTo>
                    <a:pt x="1721" y="688"/>
                    <a:pt x="1528" y="521"/>
                    <a:pt x="1548" y="442"/>
                  </a:cubicBezTo>
                  <a:cubicBezTo>
                    <a:pt x="1569" y="349"/>
                    <a:pt x="1794" y="185"/>
                    <a:pt x="1825" y="93"/>
                  </a:cubicBezTo>
                  <a:cubicBezTo>
                    <a:pt x="1846" y="32"/>
                    <a:pt x="1835" y="1"/>
                    <a:pt x="1794" y="1"/>
                  </a:cubicBezTo>
                  <a:close/>
                </a:path>
              </a:pathLst>
            </a:custGeom>
            <a:solidFill>
              <a:srgbClr val="ED9C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40"/>
            <p:cNvSpPr/>
            <p:nvPr/>
          </p:nvSpPr>
          <p:spPr>
            <a:xfrm>
              <a:off x="5169915" y="2252291"/>
              <a:ext cx="347153" cy="338758"/>
            </a:xfrm>
            <a:custGeom>
              <a:rect b="b" l="l" r="r" t="t"/>
              <a:pathLst>
                <a:path extrusionOk="0" h="4883" w="5004">
                  <a:moveTo>
                    <a:pt x="991" y="1"/>
                  </a:moveTo>
                  <a:cubicBezTo>
                    <a:pt x="985" y="1"/>
                    <a:pt x="979" y="1"/>
                    <a:pt x="974" y="3"/>
                  </a:cubicBezTo>
                  <a:cubicBezTo>
                    <a:pt x="0" y="290"/>
                    <a:pt x="41" y="956"/>
                    <a:pt x="236" y="1428"/>
                  </a:cubicBezTo>
                  <a:cubicBezTo>
                    <a:pt x="328" y="1602"/>
                    <a:pt x="451" y="1756"/>
                    <a:pt x="605" y="1879"/>
                  </a:cubicBezTo>
                  <a:cubicBezTo>
                    <a:pt x="1425" y="2627"/>
                    <a:pt x="2204" y="3417"/>
                    <a:pt x="3055" y="4124"/>
                  </a:cubicBezTo>
                  <a:cubicBezTo>
                    <a:pt x="3199" y="4237"/>
                    <a:pt x="3342" y="4360"/>
                    <a:pt x="3496" y="4462"/>
                  </a:cubicBezTo>
                  <a:cubicBezTo>
                    <a:pt x="3588" y="4524"/>
                    <a:pt x="3947" y="4801"/>
                    <a:pt x="4265" y="4883"/>
                  </a:cubicBezTo>
                  <a:cubicBezTo>
                    <a:pt x="4347" y="4883"/>
                    <a:pt x="4429" y="4801"/>
                    <a:pt x="4511" y="4698"/>
                  </a:cubicBezTo>
                  <a:cubicBezTo>
                    <a:pt x="4614" y="4554"/>
                    <a:pt x="4716" y="4360"/>
                    <a:pt x="4747" y="4319"/>
                  </a:cubicBezTo>
                  <a:cubicBezTo>
                    <a:pt x="5003" y="3950"/>
                    <a:pt x="4778" y="3601"/>
                    <a:pt x="4644" y="3458"/>
                  </a:cubicBezTo>
                  <a:cubicBezTo>
                    <a:pt x="4624" y="3427"/>
                    <a:pt x="4603" y="3406"/>
                    <a:pt x="4573" y="3386"/>
                  </a:cubicBezTo>
                  <a:cubicBezTo>
                    <a:pt x="4562" y="3365"/>
                    <a:pt x="4552" y="3345"/>
                    <a:pt x="4532" y="3324"/>
                  </a:cubicBezTo>
                  <a:cubicBezTo>
                    <a:pt x="3947" y="2555"/>
                    <a:pt x="3127" y="1869"/>
                    <a:pt x="2625" y="1377"/>
                  </a:cubicBezTo>
                  <a:cubicBezTo>
                    <a:pt x="2405" y="1147"/>
                    <a:pt x="1230" y="1"/>
                    <a:pt x="9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40"/>
            <p:cNvSpPr/>
            <p:nvPr/>
          </p:nvSpPr>
          <p:spPr>
            <a:xfrm>
              <a:off x="5425219" y="2491430"/>
              <a:ext cx="362762" cy="126748"/>
            </a:xfrm>
            <a:custGeom>
              <a:rect b="b" l="l" r="r" t="t"/>
              <a:pathLst>
                <a:path extrusionOk="0" h="1827" w="5229">
                  <a:moveTo>
                    <a:pt x="852" y="0"/>
                  </a:moveTo>
                  <a:cubicBezTo>
                    <a:pt x="852" y="0"/>
                    <a:pt x="216" y="93"/>
                    <a:pt x="31" y="585"/>
                  </a:cubicBezTo>
                  <a:cubicBezTo>
                    <a:pt x="11" y="646"/>
                    <a:pt x="1" y="708"/>
                    <a:pt x="1" y="769"/>
                  </a:cubicBezTo>
                  <a:cubicBezTo>
                    <a:pt x="1" y="779"/>
                    <a:pt x="1" y="800"/>
                    <a:pt x="1" y="810"/>
                  </a:cubicBezTo>
                  <a:cubicBezTo>
                    <a:pt x="31" y="1149"/>
                    <a:pt x="390" y="1354"/>
                    <a:pt x="462" y="1395"/>
                  </a:cubicBezTo>
                  <a:cubicBezTo>
                    <a:pt x="503" y="1405"/>
                    <a:pt x="544" y="1425"/>
                    <a:pt x="585" y="1436"/>
                  </a:cubicBezTo>
                  <a:cubicBezTo>
                    <a:pt x="1415" y="1723"/>
                    <a:pt x="2307" y="1784"/>
                    <a:pt x="3148" y="1805"/>
                  </a:cubicBezTo>
                  <a:cubicBezTo>
                    <a:pt x="3695" y="1823"/>
                    <a:pt x="4320" y="1827"/>
                    <a:pt x="4733" y="1827"/>
                  </a:cubicBezTo>
                  <a:cubicBezTo>
                    <a:pt x="5007" y="1827"/>
                    <a:pt x="5188" y="1825"/>
                    <a:pt x="5188" y="1825"/>
                  </a:cubicBezTo>
                  <a:lnTo>
                    <a:pt x="5198" y="1692"/>
                  </a:lnTo>
                  <a:lnTo>
                    <a:pt x="5229" y="1190"/>
                  </a:lnTo>
                  <a:cubicBezTo>
                    <a:pt x="5229" y="1190"/>
                    <a:pt x="3045" y="667"/>
                    <a:pt x="2092" y="287"/>
                  </a:cubicBezTo>
                  <a:cubicBezTo>
                    <a:pt x="1733" y="134"/>
                    <a:pt x="1354" y="41"/>
                    <a:pt x="964" y="11"/>
                  </a:cubicBezTo>
                  <a:cubicBezTo>
                    <a:pt x="923" y="11"/>
                    <a:pt x="882" y="0"/>
                    <a:pt x="8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40"/>
            <p:cNvSpPr/>
            <p:nvPr/>
          </p:nvSpPr>
          <p:spPr>
            <a:xfrm>
              <a:off x="5176992" y="2300091"/>
              <a:ext cx="608904" cy="318084"/>
            </a:xfrm>
            <a:custGeom>
              <a:rect b="b" l="l" r="r" t="t"/>
              <a:pathLst>
                <a:path extrusionOk="0" h="4585" w="8777">
                  <a:moveTo>
                    <a:pt x="52" y="1"/>
                  </a:moveTo>
                  <a:cubicBezTo>
                    <a:pt x="1" y="113"/>
                    <a:pt x="32" y="370"/>
                    <a:pt x="52" y="483"/>
                  </a:cubicBezTo>
                  <a:cubicBezTo>
                    <a:pt x="83" y="595"/>
                    <a:pt x="165" y="872"/>
                    <a:pt x="278" y="975"/>
                  </a:cubicBezTo>
                  <a:cubicBezTo>
                    <a:pt x="1026" y="1641"/>
                    <a:pt x="2759" y="3363"/>
                    <a:pt x="3404" y="3773"/>
                  </a:cubicBezTo>
                  <a:cubicBezTo>
                    <a:pt x="3486" y="3835"/>
                    <a:pt x="3845" y="4112"/>
                    <a:pt x="4173" y="4194"/>
                  </a:cubicBezTo>
                  <a:cubicBezTo>
                    <a:pt x="4993" y="4481"/>
                    <a:pt x="5885" y="4542"/>
                    <a:pt x="6726" y="4563"/>
                  </a:cubicBezTo>
                  <a:cubicBezTo>
                    <a:pt x="7273" y="4581"/>
                    <a:pt x="7898" y="4585"/>
                    <a:pt x="8311" y="4585"/>
                  </a:cubicBezTo>
                  <a:cubicBezTo>
                    <a:pt x="8585" y="4585"/>
                    <a:pt x="8766" y="4583"/>
                    <a:pt x="8766" y="4583"/>
                  </a:cubicBezTo>
                  <a:lnTo>
                    <a:pt x="8776" y="4450"/>
                  </a:lnTo>
                  <a:cubicBezTo>
                    <a:pt x="8048" y="4409"/>
                    <a:pt x="5116" y="4204"/>
                    <a:pt x="4399" y="4009"/>
                  </a:cubicBezTo>
                  <a:cubicBezTo>
                    <a:pt x="4368" y="4009"/>
                    <a:pt x="4337" y="3999"/>
                    <a:pt x="4296" y="3978"/>
                  </a:cubicBezTo>
                  <a:cubicBezTo>
                    <a:pt x="4040" y="3876"/>
                    <a:pt x="3804" y="3742"/>
                    <a:pt x="3579" y="3568"/>
                  </a:cubicBezTo>
                  <a:cubicBezTo>
                    <a:pt x="3384" y="3414"/>
                    <a:pt x="3189" y="3240"/>
                    <a:pt x="3015" y="3056"/>
                  </a:cubicBezTo>
                  <a:cubicBezTo>
                    <a:pt x="2584" y="2625"/>
                    <a:pt x="739" y="934"/>
                    <a:pt x="452" y="688"/>
                  </a:cubicBezTo>
                  <a:cubicBezTo>
                    <a:pt x="278" y="483"/>
                    <a:pt x="144" y="247"/>
                    <a:pt x="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18" name="Google Shape;718;p40"/>
          <p:cNvPicPr preferRelativeResize="0"/>
          <p:nvPr/>
        </p:nvPicPr>
        <p:blipFill>
          <a:blip r:embed="rId3">
            <a:alphaModFix/>
          </a:blip>
          <a:stretch>
            <a:fillRect/>
          </a:stretch>
        </p:blipFill>
        <p:spPr>
          <a:xfrm>
            <a:off x="1297725" y="1565687"/>
            <a:ext cx="1317200" cy="13299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391" name="Shape 1391"/>
        <p:cNvGrpSpPr/>
        <p:nvPr/>
      </p:nvGrpSpPr>
      <p:grpSpPr>
        <a:xfrm>
          <a:off x="0" y="0"/>
          <a:ext cx="0" cy="0"/>
          <a:chOff x="0" y="0"/>
          <a:chExt cx="0" cy="0"/>
        </a:xfrm>
      </p:grpSpPr>
      <p:sp>
        <p:nvSpPr>
          <p:cNvPr id="1392" name="Google Shape;1392;p49"/>
          <p:cNvSpPr txBox="1"/>
          <p:nvPr>
            <p:ph idx="4294967295" type="subTitle"/>
          </p:nvPr>
        </p:nvSpPr>
        <p:spPr>
          <a:xfrm>
            <a:off x="5209300" y="2705100"/>
            <a:ext cx="3846000" cy="2223000"/>
          </a:xfrm>
          <a:prstGeom prst="rect">
            <a:avLst/>
          </a:prstGeom>
        </p:spPr>
        <p:txBody>
          <a:bodyPr anchorCtr="0" anchor="t" bIns="91425" lIns="91425" spcFirstLastPara="1" rIns="91425" wrap="square" tIns="91425">
            <a:noAutofit/>
          </a:bodyPr>
          <a:lstStyle/>
          <a:p>
            <a:pPr indent="0" lvl="0" marL="0" rtl="0" algn="l">
              <a:lnSpc>
                <a:spcPct val="115000"/>
              </a:lnSpc>
              <a:spcBef>
                <a:spcPts val="360"/>
              </a:spcBef>
              <a:spcAft>
                <a:spcPts val="0"/>
              </a:spcAft>
              <a:buNone/>
            </a:pPr>
            <a:r>
              <a:rPr b="1" lang="en" sz="1500">
                <a:solidFill>
                  <a:schemeClr val="accent1"/>
                </a:solidFill>
                <a:latin typeface="Montserrat"/>
                <a:ea typeface="Montserrat"/>
                <a:cs typeface="Montserrat"/>
                <a:sym typeface="Montserrat"/>
              </a:rPr>
              <a:t>NEW</a:t>
            </a:r>
            <a:endParaRPr b="1" sz="1500">
              <a:solidFill>
                <a:schemeClr val="accent1"/>
              </a:solidFill>
              <a:latin typeface="Montserrat"/>
              <a:ea typeface="Montserrat"/>
              <a:cs typeface="Montserrat"/>
              <a:sym typeface="Montserrat"/>
            </a:endParaRPr>
          </a:p>
          <a:p>
            <a:pPr indent="0" lvl="0" marL="0" rtl="0" algn="l">
              <a:lnSpc>
                <a:spcPct val="115000"/>
              </a:lnSpc>
              <a:spcBef>
                <a:spcPts val="360"/>
              </a:spcBef>
              <a:spcAft>
                <a:spcPts val="0"/>
              </a:spcAft>
              <a:buNone/>
            </a:pPr>
            <a:r>
              <a:rPr lang="en" sz="1500">
                <a:solidFill>
                  <a:schemeClr val="accent1"/>
                </a:solidFill>
                <a:latin typeface="Montserrat Medium"/>
                <a:ea typeface="Montserrat Medium"/>
                <a:cs typeface="Montserrat Medium"/>
                <a:sym typeface="Montserrat Medium"/>
              </a:rPr>
              <a:t>We made Modals for adding new budgets and expenses.</a:t>
            </a:r>
            <a:endParaRPr sz="1500">
              <a:solidFill>
                <a:schemeClr val="accent1"/>
              </a:solidFill>
              <a:latin typeface="Montserrat Medium"/>
              <a:ea typeface="Montserrat Medium"/>
              <a:cs typeface="Montserrat Medium"/>
              <a:sym typeface="Montserrat Medium"/>
            </a:endParaRPr>
          </a:p>
          <a:p>
            <a:pPr indent="0" lvl="0" marL="0" rtl="0" algn="l">
              <a:lnSpc>
                <a:spcPct val="115000"/>
              </a:lnSpc>
              <a:spcBef>
                <a:spcPts val="360"/>
              </a:spcBef>
              <a:spcAft>
                <a:spcPts val="0"/>
              </a:spcAft>
              <a:buNone/>
            </a:pPr>
            <a:r>
              <a:rPr b="1" lang="en" sz="1500">
                <a:solidFill>
                  <a:schemeClr val="accent1"/>
                </a:solidFill>
                <a:latin typeface="Montserrat"/>
                <a:ea typeface="Montserrat"/>
                <a:cs typeface="Montserrat"/>
                <a:sym typeface="Montserrat"/>
              </a:rPr>
              <a:t>Reasoning: </a:t>
            </a:r>
            <a:r>
              <a:rPr lang="en" sz="1500">
                <a:solidFill>
                  <a:schemeClr val="accent1"/>
                </a:solidFill>
                <a:latin typeface="Montserrat Medium"/>
                <a:ea typeface="Montserrat Medium"/>
                <a:cs typeface="Montserrat Medium"/>
                <a:sym typeface="Montserrat Medium"/>
              </a:rPr>
              <a:t>The popup form of the </a:t>
            </a:r>
            <a:r>
              <a:rPr lang="en" sz="1500">
                <a:solidFill>
                  <a:schemeClr val="accent1"/>
                </a:solidFill>
              </a:rPr>
              <a:t>pages makes them seem like less pressure on the user.</a:t>
            </a:r>
            <a:r>
              <a:rPr lang="en" sz="1500">
                <a:solidFill>
                  <a:schemeClr val="accent1"/>
                </a:solidFill>
                <a:latin typeface="Montserrat Medium"/>
                <a:ea typeface="Montserrat Medium"/>
                <a:cs typeface="Montserrat Medium"/>
                <a:sym typeface="Montserrat Medium"/>
              </a:rPr>
              <a:t> </a:t>
            </a:r>
            <a:endParaRPr sz="1500">
              <a:solidFill>
                <a:schemeClr val="accent1"/>
              </a:solidFill>
              <a:latin typeface="Montserrat Medium"/>
              <a:ea typeface="Montserrat Medium"/>
              <a:cs typeface="Montserrat Medium"/>
              <a:sym typeface="Montserrat Medium"/>
            </a:endParaRPr>
          </a:p>
        </p:txBody>
      </p:sp>
      <p:sp>
        <p:nvSpPr>
          <p:cNvPr id="1393" name="Google Shape;1393;p49"/>
          <p:cNvSpPr txBox="1"/>
          <p:nvPr>
            <p:ph idx="4294967295" type="subTitle"/>
          </p:nvPr>
        </p:nvSpPr>
        <p:spPr>
          <a:xfrm>
            <a:off x="262625" y="187650"/>
            <a:ext cx="3902400" cy="2345400"/>
          </a:xfrm>
          <a:prstGeom prst="rect">
            <a:avLst/>
          </a:prstGeom>
        </p:spPr>
        <p:txBody>
          <a:bodyPr anchorCtr="0" anchor="t" bIns="91425" lIns="91425" spcFirstLastPara="1" rIns="91425" wrap="square" tIns="91425">
            <a:noAutofit/>
          </a:bodyPr>
          <a:lstStyle/>
          <a:p>
            <a:pPr indent="0" lvl="0" marL="0" rtl="0" algn="l">
              <a:lnSpc>
                <a:spcPct val="115000"/>
              </a:lnSpc>
              <a:spcBef>
                <a:spcPts val="360"/>
              </a:spcBef>
              <a:spcAft>
                <a:spcPts val="0"/>
              </a:spcAft>
              <a:buNone/>
            </a:pPr>
            <a:r>
              <a:rPr b="1" lang="en" sz="1500">
                <a:solidFill>
                  <a:schemeClr val="lt1"/>
                </a:solidFill>
                <a:latin typeface="Montserrat"/>
                <a:ea typeface="Montserrat"/>
                <a:cs typeface="Montserrat"/>
                <a:sym typeface="Montserrat"/>
              </a:rPr>
              <a:t>OLD </a:t>
            </a:r>
            <a:br>
              <a:rPr b="1" lang="en" sz="1500">
                <a:solidFill>
                  <a:schemeClr val="lt1"/>
                </a:solidFill>
                <a:latin typeface="Montserrat"/>
                <a:ea typeface="Montserrat"/>
                <a:cs typeface="Montserrat"/>
                <a:sym typeface="Montserrat"/>
              </a:rPr>
            </a:br>
            <a:r>
              <a:rPr lang="en" sz="1500">
                <a:solidFill>
                  <a:schemeClr val="lt1"/>
                </a:solidFill>
                <a:latin typeface="Montserrat Medium"/>
                <a:ea typeface="Montserrat Medium"/>
                <a:cs typeface="Montserrat Medium"/>
                <a:sym typeface="Montserrat Medium"/>
              </a:rPr>
              <a:t>We had a lot of new pages when the user was adding either budgets or expenses.</a:t>
            </a:r>
            <a:br>
              <a:rPr lang="en" sz="1500">
                <a:solidFill>
                  <a:schemeClr val="lt1"/>
                </a:solidFill>
                <a:latin typeface="Montserrat Medium"/>
                <a:ea typeface="Montserrat Medium"/>
                <a:cs typeface="Montserrat Medium"/>
                <a:sym typeface="Montserrat Medium"/>
              </a:rPr>
            </a:br>
            <a:r>
              <a:rPr b="1" lang="en" sz="1500">
                <a:solidFill>
                  <a:schemeClr val="lt1"/>
                </a:solidFill>
                <a:latin typeface="Montserrat"/>
                <a:ea typeface="Montserrat"/>
                <a:cs typeface="Montserrat"/>
                <a:sym typeface="Montserrat"/>
              </a:rPr>
              <a:t>Result: </a:t>
            </a:r>
            <a:r>
              <a:rPr lang="en" sz="1500">
                <a:solidFill>
                  <a:schemeClr val="lt1"/>
                </a:solidFill>
                <a:latin typeface="Montserrat Medium"/>
                <a:ea typeface="Montserrat Medium"/>
                <a:cs typeface="Montserrat Medium"/>
                <a:sym typeface="Montserrat Medium"/>
              </a:rPr>
              <a:t>Users felt like it was kind of overwhelming to have new pages for all of these activities without a clear ending.</a:t>
            </a:r>
            <a:endParaRPr sz="1500">
              <a:solidFill>
                <a:schemeClr val="lt1"/>
              </a:solidFill>
              <a:latin typeface="Montserrat Medium"/>
              <a:ea typeface="Montserrat Medium"/>
              <a:cs typeface="Montserrat Medium"/>
              <a:sym typeface="Montserrat Medium"/>
            </a:endParaRPr>
          </a:p>
          <a:p>
            <a:pPr indent="0" lvl="0" marL="0" rtl="0" algn="l">
              <a:lnSpc>
                <a:spcPct val="115000"/>
              </a:lnSpc>
              <a:spcBef>
                <a:spcPts val="1600"/>
              </a:spcBef>
              <a:spcAft>
                <a:spcPts val="1600"/>
              </a:spcAft>
              <a:buNone/>
            </a:pPr>
            <a:r>
              <a:t/>
            </a:r>
            <a:endParaRPr sz="1600">
              <a:solidFill>
                <a:schemeClr val="lt1"/>
              </a:solidFill>
              <a:latin typeface="Montserrat Medium"/>
              <a:ea typeface="Montserrat Medium"/>
              <a:cs typeface="Montserrat Medium"/>
              <a:sym typeface="Montserrat Medium"/>
            </a:endParaRPr>
          </a:p>
        </p:txBody>
      </p:sp>
      <p:sp>
        <p:nvSpPr>
          <p:cNvPr id="1394" name="Google Shape;1394;p49"/>
          <p:cNvSpPr txBox="1"/>
          <p:nvPr>
            <p:ph type="title"/>
          </p:nvPr>
        </p:nvSpPr>
        <p:spPr>
          <a:xfrm>
            <a:off x="5090825" y="222450"/>
            <a:ext cx="3336300" cy="487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chemeClr val="accent2"/>
                </a:solidFill>
                <a:latin typeface="Josefin Sans"/>
                <a:ea typeface="Josefin Sans"/>
                <a:cs typeface="Josefin Sans"/>
                <a:sym typeface="Josefin Sans"/>
              </a:rPr>
              <a:t>MAJOR DESIGN CHANGES</a:t>
            </a:r>
            <a:endParaRPr sz="1800">
              <a:solidFill>
                <a:schemeClr val="accent2"/>
              </a:solidFill>
              <a:latin typeface="Josefin Sans"/>
              <a:ea typeface="Josefin Sans"/>
              <a:cs typeface="Josefin Sans"/>
              <a:sym typeface="Josefin Sans"/>
            </a:endParaRPr>
          </a:p>
          <a:p>
            <a:pPr indent="0" lvl="0" marL="457200" rtl="0" algn="ctr">
              <a:spcBef>
                <a:spcPts val="0"/>
              </a:spcBef>
              <a:spcAft>
                <a:spcPts val="0"/>
              </a:spcAft>
              <a:buNone/>
            </a:pPr>
            <a:r>
              <a:t/>
            </a:r>
            <a:endParaRPr sz="1800">
              <a:solidFill>
                <a:schemeClr val="dk1"/>
              </a:solidFill>
              <a:latin typeface="Josefin Sans"/>
              <a:ea typeface="Josefin Sans"/>
              <a:cs typeface="Josefin Sans"/>
              <a:sym typeface="Josefin Sans"/>
            </a:endParaRPr>
          </a:p>
        </p:txBody>
      </p:sp>
      <p:sp>
        <p:nvSpPr>
          <p:cNvPr id="1395" name="Google Shape;1395;p49"/>
          <p:cNvSpPr/>
          <p:nvPr/>
        </p:nvSpPr>
        <p:spPr>
          <a:xfrm>
            <a:off x="8427125" y="187650"/>
            <a:ext cx="557100" cy="557100"/>
          </a:xfrm>
          <a:prstGeom prst="ellipse">
            <a:avLst/>
          </a:prstGeom>
          <a:solidFill>
            <a:schemeClr val="lt1"/>
          </a:solidFill>
          <a:ln cap="flat" cmpd="sng" w="19050">
            <a:solidFill>
              <a:schemeClr val="accent2"/>
            </a:solidFill>
            <a:prstDash val="lgDashDot"/>
            <a:round/>
            <a:headEnd len="sm" w="sm" type="none"/>
            <a:tailEnd len="sm" w="sm" type="none"/>
          </a:ln>
        </p:spPr>
        <p:txBody>
          <a:bodyPr anchorCtr="0" anchor="ctr" bIns="91425" lIns="91425" spcFirstLastPara="1" rIns="22150" wrap="square" tIns="91425">
            <a:noAutofit/>
          </a:bodyPr>
          <a:lstStyle/>
          <a:p>
            <a:pPr indent="-57150" lvl="0" marL="0" rtl="0" algn="l">
              <a:spcBef>
                <a:spcPts val="0"/>
              </a:spcBef>
              <a:spcAft>
                <a:spcPts val="0"/>
              </a:spcAft>
              <a:buNone/>
            </a:pPr>
            <a:r>
              <a:rPr b="1" lang="en" sz="2100">
                <a:solidFill>
                  <a:schemeClr val="accent2"/>
                </a:solidFill>
                <a:latin typeface="Montserrat"/>
                <a:ea typeface="Montserrat"/>
                <a:cs typeface="Montserrat"/>
                <a:sym typeface="Montserrat"/>
              </a:rPr>
              <a:t> 3.</a:t>
            </a:r>
            <a:endParaRPr b="1" sz="2100">
              <a:solidFill>
                <a:schemeClr val="accent2"/>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9" name="Shape 1399"/>
        <p:cNvGrpSpPr/>
        <p:nvPr/>
      </p:nvGrpSpPr>
      <p:grpSpPr>
        <a:xfrm>
          <a:off x="0" y="0"/>
          <a:ext cx="0" cy="0"/>
          <a:chOff x="0" y="0"/>
          <a:chExt cx="0" cy="0"/>
        </a:xfrm>
      </p:grpSpPr>
      <p:sp>
        <p:nvSpPr>
          <p:cNvPr id="1400" name="Google Shape;1400;p50"/>
          <p:cNvSpPr txBox="1"/>
          <p:nvPr>
            <p:ph type="title"/>
          </p:nvPr>
        </p:nvSpPr>
        <p:spPr>
          <a:xfrm>
            <a:off x="4555625" y="179850"/>
            <a:ext cx="38715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Josefin Sans"/>
                <a:ea typeface="Josefin Sans"/>
                <a:cs typeface="Josefin Sans"/>
                <a:sym typeface="Josefin Sans"/>
              </a:rPr>
              <a:t>MAJOR DESIGN CHANGES</a:t>
            </a:r>
            <a:endParaRPr sz="1800">
              <a:solidFill>
                <a:schemeClr val="lt1"/>
              </a:solidFill>
              <a:latin typeface="Josefin Sans"/>
              <a:ea typeface="Josefin Sans"/>
              <a:cs typeface="Josefin Sans"/>
              <a:sym typeface="Josefin Sans"/>
            </a:endParaRPr>
          </a:p>
        </p:txBody>
      </p:sp>
      <p:sp>
        <p:nvSpPr>
          <p:cNvPr id="1401" name="Google Shape;1401;p50"/>
          <p:cNvSpPr txBox="1"/>
          <p:nvPr>
            <p:ph idx="4294967295" type="subTitle"/>
          </p:nvPr>
        </p:nvSpPr>
        <p:spPr>
          <a:xfrm>
            <a:off x="5142425" y="2255550"/>
            <a:ext cx="3841800" cy="1248000"/>
          </a:xfrm>
          <a:prstGeom prst="rect">
            <a:avLst/>
          </a:prstGeom>
        </p:spPr>
        <p:txBody>
          <a:bodyPr anchorCtr="0" anchor="t" bIns="91425" lIns="91425" spcFirstLastPara="1" rIns="91425" wrap="square" tIns="91425">
            <a:noAutofit/>
          </a:bodyPr>
          <a:lstStyle/>
          <a:p>
            <a:pPr indent="0" lvl="0" marL="0" rtl="0" algn="ctr">
              <a:lnSpc>
                <a:spcPct val="115000"/>
              </a:lnSpc>
              <a:spcBef>
                <a:spcPts val="360"/>
              </a:spcBef>
              <a:spcAft>
                <a:spcPts val="1600"/>
              </a:spcAft>
              <a:buNone/>
            </a:pPr>
            <a:r>
              <a:rPr lang="en">
                <a:solidFill>
                  <a:schemeClr val="accent1"/>
                </a:solidFill>
              </a:rPr>
              <a:t>Allow for different modes of editing of groups and group members</a:t>
            </a:r>
            <a:endParaRPr>
              <a:solidFill>
                <a:schemeClr val="accent1"/>
              </a:solidFill>
            </a:endParaRPr>
          </a:p>
        </p:txBody>
      </p:sp>
      <p:sp>
        <p:nvSpPr>
          <p:cNvPr id="1402" name="Google Shape;1402;p50"/>
          <p:cNvSpPr/>
          <p:nvPr/>
        </p:nvSpPr>
        <p:spPr>
          <a:xfrm>
            <a:off x="8427125" y="187650"/>
            <a:ext cx="557100" cy="557100"/>
          </a:xfrm>
          <a:prstGeom prst="ellipse">
            <a:avLst/>
          </a:prstGeom>
          <a:noFill/>
          <a:ln cap="flat" cmpd="sng" w="19050">
            <a:solidFill>
              <a:schemeClr val="lt1"/>
            </a:solidFill>
            <a:prstDash val="lgDashDot"/>
            <a:round/>
            <a:headEnd len="sm" w="sm" type="none"/>
            <a:tailEnd len="sm" w="sm" type="none"/>
          </a:ln>
        </p:spPr>
        <p:txBody>
          <a:bodyPr anchorCtr="0" anchor="ctr" bIns="91425" lIns="91425" spcFirstLastPara="1" rIns="22150" wrap="square" tIns="91425">
            <a:noAutofit/>
          </a:bodyPr>
          <a:lstStyle/>
          <a:p>
            <a:pPr indent="-57150" lvl="0" marL="0" rtl="0" algn="ctr">
              <a:spcBef>
                <a:spcPts val="0"/>
              </a:spcBef>
              <a:spcAft>
                <a:spcPts val="0"/>
              </a:spcAft>
              <a:buNone/>
            </a:pPr>
            <a:r>
              <a:rPr b="1" lang="en" sz="2100">
                <a:solidFill>
                  <a:schemeClr val="lt1"/>
                </a:solidFill>
                <a:latin typeface="Montserrat"/>
                <a:ea typeface="Montserrat"/>
                <a:cs typeface="Montserrat"/>
                <a:sym typeface="Montserrat"/>
              </a:rPr>
              <a:t> 3.</a:t>
            </a:r>
            <a:endParaRPr b="1" sz="2100">
              <a:solidFill>
                <a:schemeClr val="lt1"/>
              </a:solidFill>
              <a:latin typeface="Montserrat"/>
              <a:ea typeface="Montserrat"/>
              <a:cs typeface="Montserrat"/>
              <a:sym typeface="Montserrat"/>
            </a:endParaRPr>
          </a:p>
        </p:txBody>
      </p:sp>
      <p:sp>
        <p:nvSpPr>
          <p:cNvPr id="1403" name="Google Shape;1403;p50"/>
          <p:cNvSpPr txBox="1"/>
          <p:nvPr/>
        </p:nvSpPr>
        <p:spPr>
          <a:xfrm>
            <a:off x="5702525" y="1639950"/>
            <a:ext cx="2721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EDITING</a:t>
            </a:r>
            <a:endParaRPr b="1" sz="2800">
              <a:solidFill>
                <a:schemeClr val="lt1"/>
              </a:solidFill>
              <a:latin typeface="Montserrat"/>
              <a:ea typeface="Montserrat"/>
              <a:cs typeface="Montserrat"/>
              <a:sym typeface="Montserrat"/>
            </a:endParaRPr>
          </a:p>
        </p:txBody>
      </p:sp>
      <p:pic>
        <p:nvPicPr>
          <p:cNvPr id="1404" name="Google Shape;1404;p50"/>
          <p:cNvPicPr preferRelativeResize="0"/>
          <p:nvPr/>
        </p:nvPicPr>
        <p:blipFill>
          <a:blip r:embed="rId3">
            <a:alphaModFix/>
          </a:blip>
          <a:stretch>
            <a:fillRect/>
          </a:stretch>
        </p:blipFill>
        <p:spPr>
          <a:xfrm>
            <a:off x="2411375" y="868250"/>
            <a:ext cx="1581212" cy="3407000"/>
          </a:xfrm>
          <a:prstGeom prst="rect">
            <a:avLst/>
          </a:prstGeom>
          <a:noFill/>
          <a:ln>
            <a:noFill/>
          </a:ln>
        </p:spPr>
      </p:pic>
      <p:pic>
        <p:nvPicPr>
          <p:cNvPr id="1405" name="Google Shape;1405;p50"/>
          <p:cNvPicPr preferRelativeResize="0"/>
          <p:nvPr/>
        </p:nvPicPr>
        <p:blipFill>
          <a:blip r:embed="rId4">
            <a:alphaModFix/>
          </a:blip>
          <a:stretch>
            <a:fillRect/>
          </a:stretch>
        </p:blipFill>
        <p:spPr>
          <a:xfrm>
            <a:off x="586758" y="868250"/>
            <a:ext cx="1577393" cy="3407000"/>
          </a:xfrm>
          <a:prstGeom prst="rect">
            <a:avLst/>
          </a:prstGeom>
          <a:noFill/>
          <a:ln>
            <a:noFill/>
          </a:ln>
        </p:spPr>
      </p:pic>
      <p:sp>
        <p:nvSpPr>
          <p:cNvPr id="1406" name="Google Shape;1406;p50"/>
          <p:cNvSpPr/>
          <p:nvPr/>
        </p:nvSpPr>
        <p:spPr>
          <a:xfrm>
            <a:off x="685400" y="2237475"/>
            <a:ext cx="1382400" cy="572700"/>
          </a:xfrm>
          <a:prstGeom prst="roundRect">
            <a:avLst>
              <a:gd fmla="val 5717" name="adj"/>
            </a:avLst>
          </a:prstGeom>
          <a:noFill/>
          <a:ln cap="flat" cmpd="sng" w="28575">
            <a:solidFill>
              <a:srgbClr val="FF99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50"/>
          <p:cNvSpPr/>
          <p:nvPr/>
        </p:nvSpPr>
        <p:spPr>
          <a:xfrm>
            <a:off x="3138064" y="1995952"/>
            <a:ext cx="260700" cy="246600"/>
          </a:xfrm>
          <a:prstGeom prst="roundRect">
            <a:avLst>
              <a:gd fmla="val 5717" name="adj"/>
            </a:avLst>
          </a:prstGeom>
          <a:noFill/>
          <a:ln cap="flat" cmpd="sng" w="28575">
            <a:solidFill>
              <a:srgbClr val="FF99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1" name="Shape 1411"/>
        <p:cNvGrpSpPr/>
        <p:nvPr/>
      </p:nvGrpSpPr>
      <p:grpSpPr>
        <a:xfrm>
          <a:off x="0" y="0"/>
          <a:ext cx="0" cy="0"/>
          <a:chOff x="0" y="0"/>
          <a:chExt cx="0" cy="0"/>
        </a:xfrm>
      </p:grpSpPr>
      <p:sp>
        <p:nvSpPr>
          <p:cNvPr id="1412" name="Google Shape;1412;p51"/>
          <p:cNvSpPr txBox="1"/>
          <p:nvPr>
            <p:ph type="title"/>
          </p:nvPr>
        </p:nvSpPr>
        <p:spPr>
          <a:xfrm>
            <a:off x="4049325" y="205776"/>
            <a:ext cx="5175000" cy="101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200">
                <a:solidFill>
                  <a:schemeClr val="lt1"/>
                </a:solidFill>
              </a:rPr>
              <a:t>Severity 1 &amp; 2</a:t>
            </a:r>
            <a:endParaRPr sz="4200">
              <a:solidFill>
                <a:schemeClr val="lt1"/>
              </a:solidFill>
            </a:endParaRPr>
          </a:p>
        </p:txBody>
      </p:sp>
      <p:sp>
        <p:nvSpPr>
          <p:cNvPr id="1413" name="Google Shape;1413;p51"/>
          <p:cNvSpPr txBox="1"/>
          <p:nvPr/>
        </p:nvSpPr>
        <p:spPr>
          <a:xfrm>
            <a:off x="143975" y="2522675"/>
            <a:ext cx="3976500" cy="1544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Montserrat Medium"/>
              <a:buChar char="●"/>
            </a:pPr>
            <a:r>
              <a:rPr lang="en" sz="2000">
                <a:latin typeface="Montserrat Medium"/>
                <a:ea typeface="Montserrat Medium"/>
                <a:cs typeface="Montserrat Medium"/>
                <a:sym typeface="Montserrat Medium"/>
              </a:rPr>
              <a:t>C</a:t>
            </a:r>
            <a:r>
              <a:rPr lang="en" sz="2000">
                <a:latin typeface="Montserrat Medium"/>
                <a:ea typeface="Montserrat Medium"/>
                <a:cs typeface="Montserrat Medium"/>
                <a:sym typeface="Montserrat Medium"/>
              </a:rPr>
              <a:t>larifying language (budget/remaining)</a:t>
            </a:r>
            <a:endParaRPr sz="2000">
              <a:latin typeface="Montserrat Medium"/>
              <a:ea typeface="Montserrat Medium"/>
              <a:cs typeface="Montserrat Medium"/>
              <a:sym typeface="Montserrat Medium"/>
            </a:endParaRPr>
          </a:p>
          <a:p>
            <a:pPr indent="-355600" lvl="0" marL="457200" rtl="0" algn="l">
              <a:spcBef>
                <a:spcPts val="1000"/>
              </a:spcBef>
              <a:spcAft>
                <a:spcPts val="1000"/>
              </a:spcAft>
              <a:buSzPts val="2000"/>
              <a:buFont typeface="Montserrat Medium"/>
              <a:buChar char="●"/>
            </a:pPr>
            <a:r>
              <a:rPr lang="en" sz="2000">
                <a:latin typeface="Montserrat Medium"/>
                <a:ea typeface="Montserrat Medium"/>
                <a:cs typeface="Montserrat Medium"/>
                <a:sym typeface="Montserrat Medium"/>
              </a:rPr>
              <a:t>Added done button to exit popups</a:t>
            </a:r>
            <a:endParaRPr sz="2000">
              <a:latin typeface="Montserrat Medium"/>
              <a:ea typeface="Montserrat Medium"/>
              <a:cs typeface="Montserrat Medium"/>
              <a:sym typeface="Montserrat Medium"/>
            </a:endParaRPr>
          </a:p>
        </p:txBody>
      </p:sp>
      <p:sp>
        <p:nvSpPr>
          <p:cNvPr id="1414" name="Google Shape;1414;p51"/>
          <p:cNvSpPr txBox="1"/>
          <p:nvPr/>
        </p:nvSpPr>
        <p:spPr>
          <a:xfrm>
            <a:off x="4648575" y="2522675"/>
            <a:ext cx="3976500" cy="1544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Montserrat Medium"/>
              <a:buChar char="●"/>
            </a:pPr>
            <a:r>
              <a:rPr lang="en" sz="2000">
                <a:latin typeface="Montserrat Medium"/>
                <a:ea typeface="Montserrat Medium"/>
                <a:cs typeface="Montserrat Medium"/>
                <a:sym typeface="Montserrat Medium"/>
              </a:rPr>
              <a:t>Having more than the weekly option</a:t>
            </a:r>
            <a:endParaRPr sz="2000">
              <a:latin typeface="Montserrat Medium"/>
              <a:ea typeface="Montserrat Medium"/>
              <a:cs typeface="Montserrat Medium"/>
              <a:sym typeface="Montserrat Medium"/>
            </a:endParaRPr>
          </a:p>
          <a:p>
            <a:pPr indent="-355600" lvl="0" marL="457200" rtl="0" algn="l">
              <a:spcBef>
                <a:spcPts val="1000"/>
              </a:spcBef>
              <a:spcAft>
                <a:spcPts val="1000"/>
              </a:spcAft>
              <a:buSzPts val="2000"/>
              <a:buFont typeface="Montserrat Medium"/>
              <a:buChar char="●"/>
            </a:pPr>
            <a:r>
              <a:rPr lang="en" sz="2000">
                <a:latin typeface="Montserrat Medium"/>
                <a:ea typeface="Montserrat Medium"/>
                <a:cs typeface="Montserrat Medium"/>
                <a:sym typeface="Montserrat Medium"/>
              </a:rPr>
              <a:t>More consistent formatting</a:t>
            </a:r>
            <a:endParaRPr sz="2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8" name="Shape 1418"/>
        <p:cNvGrpSpPr/>
        <p:nvPr/>
      </p:nvGrpSpPr>
      <p:grpSpPr>
        <a:xfrm>
          <a:off x="0" y="0"/>
          <a:ext cx="0" cy="0"/>
          <a:chOff x="0" y="0"/>
          <a:chExt cx="0" cy="0"/>
        </a:xfrm>
      </p:grpSpPr>
      <p:grpSp>
        <p:nvGrpSpPr>
          <p:cNvPr id="1419" name="Google Shape;1419;p52"/>
          <p:cNvGrpSpPr/>
          <p:nvPr/>
        </p:nvGrpSpPr>
        <p:grpSpPr>
          <a:xfrm>
            <a:off x="206873" y="874100"/>
            <a:ext cx="3819261" cy="3564603"/>
            <a:chOff x="481225" y="480644"/>
            <a:chExt cx="4011828" cy="4055294"/>
          </a:xfrm>
        </p:grpSpPr>
        <p:sp>
          <p:nvSpPr>
            <p:cNvPr id="1420" name="Google Shape;1420;p52"/>
            <p:cNvSpPr/>
            <p:nvPr/>
          </p:nvSpPr>
          <p:spPr>
            <a:xfrm>
              <a:off x="875392" y="2335045"/>
              <a:ext cx="3406500" cy="1931622"/>
            </a:xfrm>
            <a:custGeom>
              <a:rect b="b" l="l" r="r" t="t"/>
              <a:pathLst>
                <a:path extrusionOk="0" h="30623" w="54005">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52"/>
            <p:cNvSpPr/>
            <p:nvPr/>
          </p:nvSpPr>
          <p:spPr>
            <a:xfrm>
              <a:off x="1766665" y="3784871"/>
              <a:ext cx="513135" cy="215725"/>
            </a:xfrm>
            <a:custGeom>
              <a:rect b="b" l="l" r="r" t="t"/>
              <a:pathLst>
                <a:path extrusionOk="0" h="3420" w="8135">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52"/>
            <p:cNvSpPr/>
            <p:nvPr/>
          </p:nvSpPr>
          <p:spPr>
            <a:xfrm>
              <a:off x="870787" y="3191001"/>
              <a:ext cx="157126" cy="315703"/>
            </a:xfrm>
            <a:custGeom>
              <a:rect b="b" l="l" r="r" t="t"/>
              <a:pathLst>
                <a:path extrusionOk="0" h="5005" w="2491">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52"/>
            <p:cNvSpPr/>
            <p:nvPr/>
          </p:nvSpPr>
          <p:spPr>
            <a:xfrm>
              <a:off x="4159795" y="2587921"/>
              <a:ext cx="93859" cy="214337"/>
            </a:xfrm>
            <a:custGeom>
              <a:rect b="b" l="l" r="r" t="t"/>
              <a:pathLst>
                <a:path extrusionOk="0" h="3398" w="1488">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52"/>
            <p:cNvSpPr/>
            <p:nvPr/>
          </p:nvSpPr>
          <p:spPr>
            <a:xfrm>
              <a:off x="875392" y="1985094"/>
              <a:ext cx="3406500" cy="1930865"/>
            </a:xfrm>
            <a:custGeom>
              <a:rect b="b" l="l" r="r" t="t"/>
              <a:pathLst>
                <a:path extrusionOk="0" h="30611" w="54005">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52"/>
            <p:cNvSpPr/>
            <p:nvPr/>
          </p:nvSpPr>
          <p:spPr>
            <a:xfrm>
              <a:off x="1130789" y="2106076"/>
              <a:ext cx="2915505" cy="1683475"/>
            </a:xfrm>
            <a:custGeom>
              <a:rect b="b" l="l" r="r" t="t"/>
              <a:pathLst>
                <a:path extrusionOk="0" h="26689" w="46221">
                  <a:moveTo>
                    <a:pt x="29517" y="1"/>
                  </a:moveTo>
                  <a:lnTo>
                    <a:pt x="1" y="17043"/>
                  </a:lnTo>
                  <a:lnTo>
                    <a:pt x="16705" y="26689"/>
                  </a:lnTo>
                  <a:lnTo>
                    <a:pt x="46221" y="9646"/>
                  </a:lnTo>
                  <a:lnTo>
                    <a:pt x="29517" y="1"/>
                  </a:lnTo>
                  <a:close/>
                </a:path>
              </a:pathLst>
            </a:custGeom>
            <a:solidFill>
              <a:srgbClr val="ADCC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52"/>
            <p:cNvSpPr/>
            <p:nvPr/>
          </p:nvSpPr>
          <p:spPr>
            <a:xfrm>
              <a:off x="1409840" y="3496735"/>
              <a:ext cx="228025" cy="131958"/>
            </a:xfrm>
            <a:custGeom>
              <a:rect b="b" l="l" r="r" t="t"/>
              <a:pathLst>
                <a:path extrusionOk="0" h="2092" w="3615">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cap="flat" cmpd="sng" w="3625">
              <a:solidFill>
                <a:srgbClr val="808080"/>
              </a:solidFill>
              <a:prstDash val="solid"/>
              <a:miter lim="120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52"/>
            <p:cNvSpPr/>
            <p:nvPr/>
          </p:nvSpPr>
          <p:spPr>
            <a:xfrm>
              <a:off x="3419527" y="2207504"/>
              <a:ext cx="44280" cy="25231"/>
            </a:xfrm>
            <a:custGeom>
              <a:rect b="b" l="l" r="r" t="t"/>
              <a:pathLst>
                <a:path extrusionOk="0" h="400" w="702">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52"/>
            <p:cNvSpPr/>
            <p:nvPr/>
          </p:nvSpPr>
          <p:spPr>
            <a:xfrm>
              <a:off x="3532371" y="2273861"/>
              <a:ext cx="220393" cy="125840"/>
            </a:xfrm>
            <a:custGeom>
              <a:rect b="b" l="l" r="r" t="t"/>
              <a:pathLst>
                <a:path extrusionOk="0" h="1995" w="3494">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52"/>
            <p:cNvSpPr/>
            <p:nvPr/>
          </p:nvSpPr>
          <p:spPr>
            <a:xfrm>
              <a:off x="3697001" y="2288495"/>
              <a:ext cx="35134" cy="18734"/>
            </a:xfrm>
            <a:custGeom>
              <a:rect b="b" l="l" r="r" t="t"/>
              <a:pathLst>
                <a:path extrusionOk="0" h="297" w="557">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52"/>
            <p:cNvSpPr/>
            <p:nvPr/>
          </p:nvSpPr>
          <p:spPr>
            <a:xfrm>
              <a:off x="3292175" y="1867455"/>
              <a:ext cx="63" cy="820"/>
            </a:xfrm>
            <a:custGeom>
              <a:rect b="b" l="l" r="r" t="t"/>
              <a:pathLst>
                <a:path extrusionOk="0" h="13" w="1">
                  <a:moveTo>
                    <a:pt x="1" y="13"/>
                  </a:move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52"/>
            <p:cNvSpPr/>
            <p:nvPr/>
          </p:nvSpPr>
          <p:spPr>
            <a:xfrm>
              <a:off x="994354" y="3429621"/>
              <a:ext cx="773898" cy="508594"/>
            </a:xfrm>
            <a:custGeom>
              <a:rect b="b" l="l" r="r" t="t"/>
              <a:pathLst>
                <a:path extrusionOk="0" h="8063" w="12269">
                  <a:moveTo>
                    <a:pt x="0" y="1"/>
                  </a:moveTo>
                  <a:lnTo>
                    <a:pt x="0" y="980"/>
                  </a:lnTo>
                  <a:lnTo>
                    <a:pt x="12268" y="8063"/>
                  </a:lnTo>
                  <a:lnTo>
                    <a:pt x="12256" y="7035"/>
                  </a:lnTo>
                  <a:lnTo>
                    <a:pt x="0" y="1"/>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52"/>
            <p:cNvSpPr/>
            <p:nvPr/>
          </p:nvSpPr>
          <p:spPr>
            <a:xfrm>
              <a:off x="2174519" y="2703857"/>
              <a:ext cx="2010532" cy="1244267"/>
            </a:xfrm>
            <a:custGeom>
              <a:rect b="b" l="l" r="r" t="t"/>
              <a:pathLst>
                <a:path extrusionOk="0" h="19726" w="31874">
                  <a:moveTo>
                    <a:pt x="31873" y="0"/>
                  </a:moveTo>
                  <a:lnTo>
                    <a:pt x="0" y="18445"/>
                  </a:lnTo>
                  <a:lnTo>
                    <a:pt x="0" y="19726"/>
                  </a:lnTo>
                  <a:lnTo>
                    <a:pt x="31873" y="1318"/>
                  </a:lnTo>
                  <a:lnTo>
                    <a:pt x="31873" y="0"/>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52"/>
            <p:cNvSpPr/>
            <p:nvPr/>
          </p:nvSpPr>
          <p:spPr>
            <a:xfrm>
              <a:off x="2175276" y="3835206"/>
              <a:ext cx="53427" cy="112152"/>
            </a:xfrm>
            <a:custGeom>
              <a:rect b="b" l="l" r="r" t="t"/>
              <a:pathLst>
                <a:path extrusionOk="0" h="1778" w="847">
                  <a:moveTo>
                    <a:pt x="847" y="1"/>
                  </a:moveTo>
                  <a:lnTo>
                    <a:pt x="1" y="497"/>
                  </a:lnTo>
                  <a:lnTo>
                    <a:pt x="1" y="1778"/>
                  </a:lnTo>
                  <a:lnTo>
                    <a:pt x="847" y="1294"/>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52"/>
            <p:cNvSpPr/>
            <p:nvPr/>
          </p:nvSpPr>
          <p:spPr>
            <a:xfrm>
              <a:off x="4126995" y="2700009"/>
              <a:ext cx="58788" cy="119784"/>
            </a:xfrm>
            <a:custGeom>
              <a:rect b="b" l="l" r="r" t="t"/>
              <a:pathLst>
                <a:path extrusionOk="0" h="1899" w="932">
                  <a:moveTo>
                    <a:pt x="932" y="1"/>
                  </a:moveTo>
                  <a:lnTo>
                    <a:pt x="1" y="581"/>
                  </a:lnTo>
                  <a:lnTo>
                    <a:pt x="1" y="1898"/>
                  </a:lnTo>
                  <a:lnTo>
                    <a:pt x="932" y="1318"/>
                  </a:lnTo>
                  <a:lnTo>
                    <a:pt x="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52"/>
            <p:cNvSpPr/>
            <p:nvPr/>
          </p:nvSpPr>
          <p:spPr>
            <a:xfrm>
              <a:off x="3788526" y="2861676"/>
              <a:ext cx="178446" cy="128867"/>
            </a:xfrm>
            <a:custGeom>
              <a:rect b="b" l="l" r="r" t="t"/>
              <a:pathLst>
                <a:path extrusionOk="0" h="2043" w="2829">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52"/>
            <p:cNvSpPr/>
            <p:nvPr/>
          </p:nvSpPr>
          <p:spPr>
            <a:xfrm>
              <a:off x="3800699" y="2870569"/>
              <a:ext cx="167786" cy="119532"/>
            </a:xfrm>
            <a:custGeom>
              <a:rect b="b" l="l" r="r" t="t"/>
              <a:pathLst>
                <a:path extrusionOk="0" h="1895" w="266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52"/>
            <p:cNvSpPr/>
            <p:nvPr/>
          </p:nvSpPr>
          <p:spPr>
            <a:xfrm>
              <a:off x="3801456" y="2870696"/>
              <a:ext cx="167029" cy="119469"/>
            </a:xfrm>
            <a:custGeom>
              <a:rect b="b" l="l" r="r" t="t"/>
              <a:pathLst>
                <a:path extrusionOk="0" h="1894" w="2648">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8" name="Google Shape;1438;p52"/>
            <p:cNvSpPr/>
            <p:nvPr/>
          </p:nvSpPr>
          <p:spPr>
            <a:xfrm>
              <a:off x="2798158" y="3385783"/>
              <a:ext cx="264610" cy="172454"/>
            </a:xfrm>
            <a:custGeom>
              <a:rect b="b" l="l" r="r" t="t"/>
              <a:pathLst>
                <a:path extrusionOk="0" h="2734" w="4195">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9" name="Google Shape;1439;p52"/>
            <p:cNvSpPr/>
            <p:nvPr/>
          </p:nvSpPr>
          <p:spPr>
            <a:xfrm>
              <a:off x="2809575" y="3534834"/>
              <a:ext cx="7695" cy="10597"/>
            </a:xfrm>
            <a:custGeom>
              <a:rect b="b" l="l" r="r" t="t"/>
              <a:pathLst>
                <a:path extrusionOk="0" h="168" w="122">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52"/>
            <p:cNvSpPr/>
            <p:nvPr/>
          </p:nvSpPr>
          <p:spPr>
            <a:xfrm>
              <a:off x="1130789" y="2106076"/>
              <a:ext cx="2915505" cy="1684232"/>
            </a:xfrm>
            <a:custGeom>
              <a:rect b="b" l="l" r="r" t="t"/>
              <a:pathLst>
                <a:path extrusionOk="0" h="26701" w="46221">
                  <a:moveTo>
                    <a:pt x="29517" y="1"/>
                  </a:moveTo>
                  <a:lnTo>
                    <a:pt x="1" y="17043"/>
                  </a:lnTo>
                  <a:lnTo>
                    <a:pt x="16705" y="26701"/>
                  </a:lnTo>
                  <a:lnTo>
                    <a:pt x="46221" y="9646"/>
                  </a:lnTo>
                  <a:lnTo>
                    <a:pt x="29517" y="1"/>
                  </a:ln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52"/>
            <p:cNvSpPr/>
            <p:nvPr/>
          </p:nvSpPr>
          <p:spPr>
            <a:xfrm>
              <a:off x="2925447" y="2106076"/>
              <a:ext cx="1120824" cy="647364"/>
            </a:xfrm>
            <a:custGeom>
              <a:rect b="b" l="l" r="r" t="t"/>
              <a:pathLst>
                <a:path extrusionOk="0" h="10263" w="17769">
                  <a:moveTo>
                    <a:pt x="1065" y="1"/>
                  </a:moveTo>
                  <a:lnTo>
                    <a:pt x="1" y="617"/>
                  </a:lnTo>
                  <a:lnTo>
                    <a:pt x="16717" y="10263"/>
                  </a:lnTo>
                  <a:lnTo>
                    <a:pt x="17769" y="9646"/>
                  </a:lnTo>
                  <a:lnTo>
                    <a:pt x="10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52"/>
            <p:cNvSpPr/>
            <p:nvPr/>
          </p:nvSpPr>
          <p:spPr>
            <a:xfrm>
              <a:off x="2733379" y="2144994"/>
              <a:ext cx="1246601" cy="719020"/>
            </a:xfrm>
            <a:custGeom>
              <a:rect b="b" l="l" r="r" t="t"/>
              <a:pathLst>
                <a:path extrusionOk="0" h="11399" w="19763">
                  <a:moveTo>
                    <a:pt x="3046" y="0"/>
                  </a:moveTo>
                  <a:lnTo>
                    <a:pt x="0" y="1753"/>
                  </a:lnTo>
                  <a:lnTo>
                    <a:pt x="16716" y="11398"/>
                  </a:lnTo>
                  <a:lnTo>
                    <a:pt x="19762" y="9646"/>
                  </a:lnTo>
                  <a:lnTo>
                    <a:pt x="30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52"/>
            <p:cNvSpPr/>
            <p:nvPr/>
          </p:nvSpPr>
          <p:spPr>
            <a:xfrm>
              <a:off x="2520621" y="2366836"/>
              <a:ext cx="1075093" cy="620683"/>
            </a:xfrm>
            <a:custGeom>
              <a:rect b="b" l="l" r="r" t="t"/>
              <a:pathLst>
                <a:path extrusionOk="0" h="9840" w="17044">
                  <a:moveTo>
                    <a:pt x="327" y="1"/>
                  </a:moveTo>
                  <a:lnTo>
                    <a:pt x="1" y="194"/>
                  </a:lnTo>
                  <a:lnTo>
                    <a:pt x="16705" y="9839"/>
                  </a:lnTo>
                  <a:lnTo>
                    <a:pt x="17043" y="9646"/>
                  </a:lnTo>
                  <a:lnTo>
                    <a:pt x="327"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52"/>
            <p:cNvSpPr/>
            <p:nvPr/>
          </p:nvSpPr>
          <p:spPr>
            <a:xfrm>
              <a:off x="2265223" y="2513995"/>
              <a:ext cx="1075093" cy="620683"/>
            </a:xfrm>
            <a:custGeom>
              <a:rect b="b" l="l" r="r" t="t"/>
              <a:pathLst>
                <a:path extrusionOk="0" h="9840" w="17044">
                  <a:moveTo>
                    <a:pt x="339" y="0"/>
                  </a:moveTo>
                  <a:lnTo>
                    <a:pt x="1" y="194"/>
                  </a:lnTo>
                  <a:lnTo>
                    <a:pt x="16705" y="9839"/>
                  </a:lnTo>
                  <a:lnTo>
                    <a:pt x="17043" y="9646"/>
                  </a:lnTo>
                  <a:lnTo>
                    <a:pt x="339"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52"/>
            <p:cNvSpPr/>
            <p:nvPr/>
          </p:nvSpPr>
          <p:spPr>
            <a:xfrm>
              <a:off x="1999923" y="2667209"/>
              <a:ext cx="1075093" cy="620683"/>
            </a:xfrm>
            <a:custGeom>
              <a:rect b="b" l="l" r="r" t="t"/>
              <a:pathLst>
                <a:path extrusionOk="0" h="9840" w="17044">
                  <a:moveTo>
                    <a:pt x="339" y="1"/>
                  </a:moveTo>
                  <a:lnTo>
                    <a:pt x="1" y="194"/>
                  </a:lnTo>
                  <a:lnTo>
                    <a:pt x="16705" y="9840"/>
                  </a:lnTo>
                  <a:lnTo>
                    <a:pt x="17043" y="9646"/>
                  </a:lnTo>
                  <a:lnTo>
                    <a:pt x="339"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52"/>
            <p:cNvSpPr/>
            <p:nvPr/>
          </p:nvSpPr>
          <p:spPr>
            <a:xfrm>
              <a:off x="1393819" y="3233704"/>
              <a:ext cx="115180" cy="66358"/>
            </a:xfrm>
            <a:custGeom>
              <a:rect b="b" l="l" r="r" t="t"/>
              <a:pathLst>
                <a:path extrusionOk="0" h="1052" w="1826">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52"/>
            <p:cNvSpPr/>
            <p:nvPr/>
          </p:nvSpPr>
          <p:spPr>
            <a:xfrm>
              <a:off x="1406813" y="3245121"/>
              <a:ext cx="83893" cy="44848"/>
            </a:xfrm>
            <a:custGeom>
              <a:rect b="b" l="l" r="r" t="t"/>
              <a:pathLst>
                <a:path extrusionOk="0" h="711" w="133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52"/>
            <p:cNvSpPr/>
            <p:nvPr/>
          </p:nvSpPr>
          <p:spPr>
            <a:xfrm>
              <a:off x="1410597" y="3262656"/>
              <a:ext cx="53427" cy="27249"/>
            </a:xfrm>
            <a:custGeom>
              <a:rect b="b" l="l" r="r" t="t"/>
              <a:pathLst>
                <a:path extrusionOk="0" h="432" w="847">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52"/>
            <p:cNvSpPr/>
            <p:nvPr/>
          </p:nvSpPr>
          <p:spPr>
            <a:xfrm>
              <a:off x="1481496" y="3260385"/>
              <a:ext cx="20626" cy="12994"/>
            </a:xfrm>
            <a:custGeom>
              <a:rect b="b" l="l" r="r" t="t"/>
              <a:pathLst>
                <a:path extrusionOk="0" h="206" w="327">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52"/>
            <p:cNvSpPr/>
            <p:nvPr/>
          </p:nvSpPr>
          <p:spPr>
            <a:xfrm>
              <a:off x="1438036" y="3238245"/>
              <a:ext cx="23717" cy="11543"/>
            </a:xfrm>
            <a:custGeom>
              <a:rect b="b" l="l" r="r" t="t"/>
              <a:pathLst>
                <a:path extrusionOk="0" h="183" w="376">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52"/>
            <p:cNvSpPr/>
            <p:nvPr/>
          </p:nvSpPr>
          <p:spPr>
            <a:xfrm>
              <a:off x="1302358" y="3183558"/>
              <a:ext cx="122812" cy="65285"/>
            </a:xfrm>
            <a:custGeom>
              <a:rect b="b" l="l" r="r" t="t"/>
              <a:pathLst>
                <a:path extrusionOk="0" h="1035" w="1947">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2" name="Google Shape;1452;p52"/>
            <p:cNvSpPr/>
            <p:nvPr/>
          </p:nvSpPr>
          <p:spPr>
            <a:xfrm>
              <a:off x="1335851" y="3195101"/>
              <a:ext cx="72539" cy="37405"/>
            </a:xfrm>
            <a:custGeom>
              <a:rect b="b" l="l" r="r" t="t"/>
              <a:pathLst>
                <a:path extrusionOk="0" h="593" w="115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3" name="Google Shape;1453;p52"/>
            <p:cNvSpPr/>
            <p:nvPr/>
          </p:nvSpPr>
          <p:spPr>
            <a:xfrm>
              <a:off x="1210077" y="3131330"/>
              <a:ext cx="127417" cy="66042"/>
            </a:xfrm>
            <a:custGeom>
              <a:rect b="b" l="l" r="r" t="t"/>
              <a:pathLst>
                <a:path extrusionOk="0" h="1047" w="202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52"/>
            <p:cNvSpPr/>
            <p:nvPr/>
          </p:nvSpPr>
          <p:spPr>
            <a:xfrm>
              <a:off x="1236001" y="3149622"/>
              <a:ext cx="32863" cy="17220"/>
            </a:xfrm>
            <a:custGeom>
              <a:rect b="b" l="l" r="r" t="t"/>
              <a:pathLst>
                <a:path extrusionOk="0" h="273" w="521">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52"/>
            <p:cNvSpPr/>
            <p:nvPr/>
          </p:nvSpPr>
          <p:spPr>
            <a:xfrm>
              <a:off x="1251266" y="3152398"/>
              <a:ext cx="56454" cy="30088"/>
            </a:xfrm>
            <a:custGeom>
              <a:rect b="b" l="l" r="r" t="t"/>
              <a:pathLst>
                <a:path extrusionOk="0" h="477" w="895">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52"/>
            <p:cNvSpPr/>
            <p:nvPr/>
          </p:nvSpPr>
          <p:spPr>
            <a:xfrm>
              <a:off x="3890647" y="2664560"/>
              <a:ext cx="119027" cy="66421"/>
            </a:xfrm>
            <a:custGeom>
              <a:rect b="b" l="l" r="r" t="t"/>
              <a:pathLst>
                <a:path extrusionOk="0" h="1053" w="1887">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52"/>
            <p:cNvSpPr/>
            <p:nvPr/>
          </p:nvSpPr>
          <p:spPr>
            <a:xfrm>
              <a:off x="3937954" y="2690863"/>
              <a:ext cx="61059" cy="33620"/>
            </a:xfrm>
            <a:custGeom>
              <a:rect b="b" l="l" r="r" t="t"/>
              <a:pathLst>
                <a:path extrusionOk="0" h="533" w="968">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52"/>
            <p:cNvSpPr/>
            <p:nvPr/>
          </p:nvSpPr>
          <p:spPr>
            <a:xfrm>
              <a:off x="3810602" y="2630624"/>
              <a:ext cx="14571" cy="8452"/>
            </a:xfrm>
            <a:custGeom>
              <a:rect b="b" l="l" r="r" t="t"/>
              <a:pathLst>
                <a:path extrusionOk="0" h="134" w="231">
                  <a:moveTo>
                    <a:pt x="97" y="1"/>
                  </a:moveTo>
                  <a:lnTo>
                    <a:pt x="1" y="49"/>
                  </a:lnTo>
                  <a:lnTo>
                    <a:pt x="134" y="134"/>
                  </a:lnTo>
                  <a:lnTo>
                    <a:pt x="230" y="73"/>
                  </a:lnTo>
                  <a:lnTo>
                    <a:pt x="97"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52"/>
            <p:cNvSpPr/>
            <p:nvPr/>
          </p:nvSpPr>
          <p:spPr>
            <a:xfrm>
              <a:off x="3821326" y="2632138"/>
              <a:ext cx="22140" cy="12300"/>
            </a:xfrm>
            <a:custGeom>
              <a:rect b="b" l="l" r="r" t="t"/>
              <a:pathLst>
                <a:path extrusionOk="0" h="195" w="351">
                  <a:moveTo>
                    <a:pt x="218" y="1"/>
                  </a:moveTo>
                  <a:lnTo>
                    <a:pt x="0" y="122"/>
                  </a:lnTo>
                  <a:lnTo>
                    <a:pt x="133" y="194"/>
                  </a:lnTo>
                  <a:lnTo>
                    <a:pt x="351" y="73"/>
                  </a:lnTo>
                  <a:lnTo>
                    <a:pt x="218"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52"/>
            <p:cNvSpPr/>
            <p:nvPr/>
          </p:nvSpPr>
          <p:spPr>
            <a:xfrm>
              <a:off x="3831985" y="2633715"/>
              <a:ext cx="29773" cy="17599"/>
            </a:xfrm>
            <a:custGeom>
              <a:rect b="b" l="l" r="r" t="t"/>
              <a:pathLst>
                <a:path extrusionOk="0" h="279" w="472">
                  <a:moveTo>
                    <a:pt x="327" y="0"/>
                  </a:moveTo>
                  <a:lnTo>
                    <a:pt x="0" y="193"/>
                  </a:lnTo>
                  <a:lnTo>
                    <a:pt x="133" y="278"/>
                  </a:lnTo>
                  <a:lnTo>
                    <a:pt x="472" y="85"/>
                  </a:lnTo>
                  <a:lnTo>
                    <a:pt x="327"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52"/>
            <p:cNvSpPr/>
            <p:nvPr/>
          </p:nvSpPr>
          <p:spPr>
            <a:xfrm>
              <a:off x="3841132" y="2634472"/>
              <a:ext cx="39676" cy="22897"/>
            </a:xfrm>
            <a:custGeom>
              <a:rect b="b" l="l" r="r" t="t"/>
              <a:pathLst>
                <a:path extrusionOk="0" h="363" w="629">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52"/>
            <p:cNvSpPr/>
            <p:nvPr/>
          </p:nvSpPr>
          <p:spPr>
            <a:xfrm>
              <a:off x="3851792" y="2636743"/>
              <a:ext cx="47308" cy="26745"/>
            </a:xfrm>
            <a:custGeom>
              <a:rect b="b" l="l" r="r" t="t"/>
              <a:pathLst>
                <a:path extrusionOk="0" h="424" w="75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52"/>
            <p:cNvSpPr/>
            <p:nvPr/>
          </p:nvSpPr>
          <p:spPr>
            <a:xfrm>
              <a:off x="3769476" y="2610440"/>
              <a:ext cx="15265" cy="8452"/>
            </a:xfrm>
            <a:custGeom>
              <a:rect b="b" l="l" r="r" t="t"/>
              <a:pathLst>
                <a:path extrusionOk="0" h="134" w="242">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52"/>
            <p:cNvSpPr/>
            <p:nvPr/>
          </p:nvSpPr>
          <p:spPr>
            <a:xfrm>
              <a:off x="3770990" y="2600158"/>
              <a:ext cx="30530" cy="17409"/>
            </a:xfrm>
            <a:custGeom>
              <a:rect b="b" l="l" r="r" t="t"/>
              <a:pathLst>
                <a:path extrusionOk="0" h="276" w="484">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2"/>
            <p:cNvSpPr/>
            <p:nvPr/>
          </p:nvSpPr>
          <p:spPr>
            <a:xfrm>
              <a:off x="3770990" y="2592526"/>
              <a:ext cx="45037" cy="25231"/>
            </a:xfrm>
            <a:custGeom>
              <a:rect b="b" l="l" r="r" t="t"/>
              <a:pathLst>
                <a:path extrusionOk="0" h="400" w="714">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2"/>
            <p:cNvSpPr/>
            <p:nvPr/>
          </p:nvSpPr>
          <p:spPr>
            <a:xfrm>
              <a:off x="3770233" y="2583254"/>
              <a:ext cx="61816" cy="35260"/>
            </a:xfrm>
            <a:custGeom>
              <a:rect b="b" l="l" r="r" t="t"/>
              <a:pathLst>
                <a:path extrusionOk="0" h="559" w="98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52"/>
            <p:cNvSpPr/>
            <p:nvPr/>
          </p:nvSpPr>
          <p:spPr>
            <a:xfrm>
              <a:off x="3692460" y="2548309"/>
              <a:ext cx="61059" cy="34377"/>
            </a:xfrm>
            <a:custGeom>
              <a:rect b="b" l="l" r="r" t="t"/>
              <a:pathLst>
                <a:path extrusionOk="0" h="545" w="968">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52"/>
            <p:cNvSpPr/>
            <p:nvPr/>
          </p:nvSpPr>
          <p:spPr>
            <a:xfrm>
              <a:off x="2962095" y="2129730"/>
              <a:ext cx="47308" cy="31350"/>
            </a:xfrm>
            <a:custGeom>
              <a:rect b="b" l="l" r="r" t="t"/>
              <a:pathLst>
                <a:path extrusionOk="0" h="497" w="75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52"/>
            <p:cNvSpPr/>
            <p:nvPr/>
          </p:nvSpPr>
          <p:spPr>
            <a:xfrm>
              <a:off x="2995589" y="2145751"/>
              <a:ext cx="52670" cy="25988"/>
            </a:xfrm>
            <a:custGeom>
              <a:rect b="b" l="l" r="r" t="t"/>
              <a:pathLst>
                <a:path extrusionOk="0" h="412" w="835">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52"/>
            <p:cNvSpPr/>
            <p:nvPr/>
          </p:nvSpPr>
          <p:spPr>
            <a:xfrm>
              <a:off x="3022333" y="2170162"/>
              <a:ext cx="30530" cy="17599"/>
            </a:xfrm>
            <a:custGeom>
              <a:rect b="b" l="l" r="r" t="t"/>
              <a:pathLst>
                <a:path extrusionOk="0" h="279" w="484">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52"/>
            <p:cNvSpPr/>
            <p:nvPr/>
          </p:nvSpPr>
          <p:spPr>
            <a:xfrm>
              <a:off x="3038291" y="2173947"/>
              <a:ext cx="51156" cy="29016"/>
            </a:xfrm>
            <a:custGeom>
              <a:rect b="b" l="l" r="r" t="t"/>
              <a:pathLst>
                <a:path extrusionOk="0" h="460" w="811">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52"/>
            <p:cNvSpPr/>
            <p:nvPr/>
          </p:nvSpPr>
          <p:spPr>
            <a:xfrm>
              <a:off x="3071848" y="2192996"/>
              <a:ext cx="48885" cy="28322"/>
            </a:xfrm>
            <a:custGeom>
              <a:rect b="b" l="l" r="r" t="t"/>
              <a:pathLst>
                <a:path extrusionOk="0" h="449" w="775">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52"/>
            <p:cNvSpPr/>
            <p:nvPr/>
          </p:nvSpPr>
          <p:spPr>
            <a:xfrm>
              <a:off x="2892710" y="2241818"/>
              <a:ext cx="76261" cy="43523"/>
            </a:xfrm>
            <a:custGeom>
              <a:rect b="b" l="l" r="r" t="t"/>
              <a:pathLst>
                <a:path extrusionOk="0" h="690" w="1209">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52"/>
            <p:cNvSpPr/>
            <p:nvPr/>
          </p:nvSpPr>
          <p:spPr>
            <a:xfrm>
              <a:off x="2829445" y="2206368"/>
              <a:ext cx="202857" cy="114423"/>
            </a:xfrm>
            <a:custGeom>
              <a:rect b="b" l="l" r="r" t="t"/>
              <a:pathLst>
                <a:path extrusionOk="0" h="1814" w="3216">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52"/>
            <p:cNvSpPr/>
            <p:nvPr/>
          </p:nvSpPr>
          <p:spPr>
            <a:xfrm>
              <a:off x="3068064" y="2311202"/>
              <a:ext cx="90769" cy="91525"/>
            </a:xfrm>
            <a:custGeom>
              <a:rect b="b" l="l" r="r" t="t"/>
              <a:pathLst>
                <a:path extrusionOk="0" h="1451" w="1439">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2"/>
            <p:cNvSpPr/>
            <p:nvPr/>
          </p:nvSpPr>
          <p:spPr>
            <a:xfrm>
              <a:off x="3678709" y="2690863"/>
              <a:ext cx="208219" cy="106223"/>
            </a:xfrm>
            <a:custGeom>
              <a:rect b="b" l="l" r="r" t="t"/>
              <a:pathLst>
                <a:path extrusionOk="0" h="1684" w="3301">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2"/>
            <p:cNvSpPr/>
            <p:nvPr/>
          </p:nvSpPr>
          <p:spPr>
            <a:xfrm>
              <a:off x="3717627" y="2730538"/>
              <a:ext cx="137257" cy="29773"/>
            </a:xfrm>
            <a:custGeom>
              <a:rect b="b" l="l" r="r" t="t"/>
              <a:pathLst>
                <a:path extrusionOk="0" h="472" w="2176">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52"/>
            <p:cNvSpPr/>
            <p:nvPr/>
          </p:nvSpPr>
          <p:spPr>
            <a:xfrm>
              <a:off x="3825867" y="2721771"/>
              <a:ext cx="103006" cy="54184"/>
            </a:xfrm>
            <a:custGeom>
              <a:rect b="b" l="l" r="r" t="t"/>
              <a:pathLst>
                <a:path extrusionOk="0" h="859" w="1633">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52"/>
            <p:cNvSpPr/>
            <p:nvPr/>
          </p:nvSpPr>
          <p:spPr>
            <a:xfrm>
              <a:off x="3857910" y="2732052"/>
              <a:ext cx="56454" cy="27502"/>
            </a:xfrm>
            <a:custGeom>
              <a:rect b="b" l="l" r="r" t="t"/>
              <a:pathLst>
                <a:path extrusionOk="0" h="436" w="895">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52"/>
            <p:cNvSpPr/>
            <p:nvPr/>
          </p:nvSpPr>
          <p:spPr>
            <a:xfrm>
              <a:off x="2647216" y="2317510"/>
              <a:ext cx="219636" cy="123380"/>
            </a:xfrm>
            <a:custGeom>
              <a:rect b="b" l="l" r="r" t="t"/>
              <a:pathLst>
                <a:path extrusionOk="0" h="1956" w="3482">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52"/>
            <p:cNvSpPr/>
            <p:nvPr/>
          </p:nvSpPr>
          <p:spPr>
            <a:xfrm>
              <a:off x="2642611" y="2313852"/>
              <a:ext cx="228782" cy="130444"/>
            </a:xfrm>
            <a:custGeom>
              <a:rect b="b" l="l" r="r" t="t"/>
              <a:pathLst>
                <a:path extrusionOk="0" h="2068" w="3627">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2"/>
            <p:cNvSpPr/>
            <p:nvPr/>
          </p:nvSpPr>
          <p:spPr>
            <a:xfrm>
              <a:off x="2930809" y="2450539"/>
              <a:ext cx="83956" cy="42262"/>
            </a:xfrm>
            <a:custGeom>
              <a:rect b="b" l="l" r="r" t="t"/>
              <a:pathLst>
                <a:path extrusionOk="0" h="670" w="1331">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2"/>
            <p:cNvSpPr/>
            <p:nvPr/>
          </p:nvSpPr>
          <p:spPr>
            <a:xfrm>
              <a:off x="2981901" y="2485043"/>
              <a:ext cx="56454" cy="29331"/>
            </a:xfrm>
            <a:custGeom>
              <a:rect b="b" l="l" r="r" t="t"/>
              <a:pathLst>
                <a:path extrusionOk="0" h="465" w="895">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2"/>
            <p:cNvSpPr/>
            <p:nvPr/>
          </p:nvSpPr>
          <p:spPr>
            <a:xfrm>
              <a:off x="2853035" y="2477726"/>
              <a:ext cx="151828" cy="63708"/>
            </a:xfrm>
            <a:custGeom>
              <a:rect b="b" l="l" r="r" t="t"/>
              <a:pathLst>
                <a:path extrusionOk="0" h="1010" w="2407">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2"/>
            <p:cNvSpPr/>
            <p:nvPr/>
          </p:nvSpPr>
          <p:spPr>
            <a:xfrm>
              <a:off x="3055070" y="2547552"/>
              <a:ext cx="216608" cy="124515"/>
            </a:xfrm>
            <a:custGeom>
              <a:rect b="b" l="l" r="r" t="t"/>
              <a:pathLst>
                <a:path extrusionOk="0" h="1974" w="3434">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2"/>
            <p:cNvSpPr/>
            <p:nvPr/>
          </p:nvSpPr>
          <p:spPr>
            <a:xfrm>
              <a:off x="3254077" y="2677995"/>
              <a:ext cx="179960" cy="100987"/>
            </a:xfrm>
            <a:custGeom>
              <a:rect b="b" l="l" r="r" t="t"/>
              <a:pathLst>
                <a:path extrusionOk="0" h="1601" w="2853">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2"/>
            <p:cNvSpPr/>
            <p:nvPr/>
          </p:nvSpPr>
          <p:spPr>
            <a:xfrm>
              <a:off x="3552934" y="2787686"/>
              <a:ext cx="111395" cy="64087"/>
            </a:xfrm>
            <a:custGeom>
              <a:rect b="b" l="l" r="r" t="t"/>
              <a:pathLst>
                <a:path extrusionOk="0" h="1016" w="1766">
                  <a:moveTo>
                    <a:pt x="49" y="1"/>
                  </a:moveTo>
                  <a:lnTo>
                    <a:pt x="0" y="25"/>
                  </a:lnTo>
                  <a:lnTo>
                    <a:pt x="1705" y="1016"/>
                  </a:lnTo>
                  <a:lnTo>
                    <a:pt x="1765" y="992"/>
                  </a:lnTo>
                  <a:lnTo>
                    <a:pt x="49"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2"/>
            <p:cNvSpPr/>
            <p:nvPr/>
          </p:nvSpPr>
          <p:spPr>
            <a:xfrm>
              <a:off x="3508717" y="2812854"/>
              <a:ext cx="111395" cy="64844"/>
            </a:xfrm>
            <a:custGeom>
              <a:rect b="b" l="l" r="r" t="t"/>
              <a:pathLst>
                <a:path extrusionOk="0" h="1028" w="1766">
                  <a:moveTo>
                    <a:pt x="49" y="0"/>
                  </a:moveTo>
                  <a:lnTo>
                    <a:pt x="0" y="37"/>
                  </a:lnTo>
                  <a:lnTo>
                    <a:pt x="1705" y="1028"/>
                  </a:lnTo>
                  <a:lnTo>
                    <a:pt x="1765"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2"/>
            <p:cNvSpPr/>
            <p:nvPr/>
          </p:nvSpPr>
          <p:spPr>
            <a:xfrm>
              <a:off x="3464501" y="2838779"/>
              <a:ext cx="110575" cy="64087"/>
            </a:xfrm>
            <a:custGeom>
              <a:rect b="b" l="l" r="r" t="t"/>
              <a:pathLst>
                <a:path extrusionOk="0" h="1016" w="1753">
                  <a:moveTo>
                    <a:pt x="49" y="0"/>
                  </a:moveTo>
                  <a:lnTo>
                    <a:pt x="0" y="25"/>
                  </a:lnTo>
                  <a:lnTo>
                    <a:pt x="1705" y="1016"/>
                  </a:lnTo>
                  <a:lnTo>
                    <a:pt x="1753"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2"/>
            <p:cNvSpPr/>
            <p:nvPr/>
          </p:nvSpPr>
          <p:spPr>
            <a:xfrm>
              <a:off x="3000950" y="2364565"/>
              <a:ext cx="613050" cy="353802"/>
            </a:xfrm>
            <a:custGeom>
              <a:rect b="b" l="l" r="r" t="t"/>
              <a:pathLst>
                <a:path extrusionOk="0" h="5609" w="9719">
                  <a:moveTo>
                    <a:pt x="25" y="0"/>
                  </a:moveTo>
                  <a:lnTo>
                    <a:pt x="1" y="12"/>
                  </a:lnTo>
                  <a:lnTo>
                    <a:pt x="9694" y="5609"/>
                  </a:lnTo>
                  <a:lnTo>
                    <a:pt x="9718" y="5597"/>
                  </a:lnTo>
                  <a:lnTo>
                    <a:pt x="25" y="0"/>
                  </a:lnTo>
                  <a:close/>
                </a:path>
              </a:pathLst>
            </a:custGeom>
            <a:solidFill>
              <a:srgbClr val="C0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2"/>
            <p:cNvSpPr/>
            <p:nvPr/>
          </p:nvSpPr>
          <p:spPr>
            <a:xfrm>
              <a:off x="2380338" y="2439059"/>
              <a:ext cx="257041" cy="134860"/>
            </a:xfrm>
            <a:custGeom>
              <a:rect b="b" l="l" r="r" t="t"/>
              <a:pathLst>
                <a:path extrusionOk="0" h="2138" w="4075">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2"/>
            <p:cNvSpPr/>
            <p:nvPr/>
          </p:nvSpPr>
          <p:spPr>
            <a:xfrm>
              <a:off x="2458112" y="2470724"/>
              <a:ext cx="118270" cy="62384"/>
            </a:xfrm>
            <a:custGeom>
              <a:rect b="b" l="l" r="r" t="t"/>
              <a:pathLst>
                <a:path extrusionOk="0" h="989" w="1875">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2"/>
            <p:cNvSpPr/>
            <p:nvPr/>
          </p:nvSpPr>
          <p:spPr>
            <a:xfrm>
              <a:off x="2393332" y="2516896"/>
              <a:ext cx="100672" cy="56644"/>
            </a:xfrm>
            <a:custGeom>
              <a:rect b="b" l="l" r="r" t="t"/>
              <a:pathLst>
                <a:path extrusionOk="0" h="898" w="1596">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2"/>
            <p:cNvSpPr/>
            <p:nvPr/>
          </p:nvSpPr>
          <p:spPr>
            <a:xfrm>
              <a:off x="2108163" y="2596121"/>
              <a:ext cx="257041" cy="134860"/>
            </a:xfrm>
            <a:custGeom>
              <a:rect b="b" l="l" r="r" t="t"/>
              <a:pathLst>
                <a:path extrusionOk="0" h="2138" w="4075">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2"/>
            <p:cNvSpPr/>
            <p:nvPr/>
          </p:nvSpPr>
          <p:spPr>
            <a:xfrm>
              <a:off x="2191298" y="2627597"/>
              <a:ext cx="107547" cy="62573"/>
            </a:xfrm>
            <a:custGeom>
              <a:rect b="b" l="l" r="r" t="t"/>
              <a:pathLst>
                <a:path extrusionOk="0" h="992" w="1705">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2"/>
            <p:cNvSpPr/>
            <p:nvPr/>
          </p:nvSpPr>
          <p:spPr>
            <a:xfrm>
              <a:off x="2121913" y="2673958"/>
              <a:ext cx="99915" cy="56644"/>
            </a:xfrm>
            <a:custGeom>
              <a:rect b="b" l="l" r="r" t="t"/>
              <a:pathLst>
                <a:path extrusionOk="0" h="898" w="1584">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2"/>
            <p:cNvSpPr/>
            <p:nvPr/>
          </p:nvSpPr>
          <p:spPr>
            <a:xfrm>
              <a:off x="2584707" y="2549633"/>
              <a:ext cx="728924" cy="422682"/>
            </a:xfrm>
            <a:custGeom>
              <a:rect b="b" l="l" r="r" t="t"/>
              <a:pathLst>
                <a:path extrusionOk="0" h="6701" w="11556">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52"/>
            <p:cNvSpPr/>
            <p:nvPr/>
          </p:nvSpPr>
          <p:spPr>
            <a:xfrm>
              <a:off x="3280758" y="2952380"/>
              <a:ext cx="208219" cy="117640"/>
            </a:xfrm>
            <a:custGeom>
              <a:rect b="b" l="l" r="r" t="t"/>
              <a:pathLst>
                <a:path extrusionOk="0" h="1865" w="3301">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52"/>
            <p:cNvSpPr/>
            <p:nvPr/>
          </p:nvSpPr>
          <p:spPr>
            <a:xfrm>
              <a:off x="3382122" y="2969916"/>
              <a:ext cx="24474" cy="13751"/>
            </a:xfrm>
            <a:custGeom>
              <a:rect b="b" l="l" r="r" t="t"/>
              <a:pathLst>
                <a:path extrusionOk="0" h="218" w="388">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2"/>
            <p:cNvSpPr/>
            <p:nvPr/>
          </p:nvSpPr>
          <p:spPr>
            <a:xfrm>
              <a:off x="3262466" y="2940648"/>
              <a:ext cx="133472" cy="84965"/>
            </a:xfrm>
            <a:custGeom>
              <a:rect b="b" l="l" r="r" t="t"/>
              <a:pathLst>
                <a:path extrusionOk="0" h="1347" w="2116">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2"/>
            <p:cNvSpPr/>
            <p:nvPr/>
          </p:nvSpPr>
          <p:spPr>
            <a:xfrm>
              <a:off x="2352900" y="2738738"/>
              <a:ext cx="256221" cy="134797"/>
            </a:xfrm>
            <a:custGeom>
              <a:rect b="b" l="l" r="r" t="t"/>
              <a:pathLst>
                <a:path extrusionOk="0" h="2137" w="4062">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2"/>
            <p:cNvSpPr/>
            <p:nvPr/>
          </p:nvSpPr>
          <p:spPr>
            <a:xfrm>
              <a:off x="1940442" y="2756463"/>
              <a:ext cx="141104" cy="80865"/>
            </a:xfrm>
            <a:custGeom>
              <a:rect b="b" l="l" r="r" t="t"/>
              <a:pathLst>
                <a:path extrusionOk="0" h="1282" w="2237">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2"/>
            <p:cNvSpPr/>
            <p:nvPr/>
          </p:nvSpPr>
          <p:spPr>
            <a:xfrm>
              <a:off x="2598395" y="2880536"/>
              <a:ext cx="256978" cy="134797"/>
            </a:xfrm>
            <a:custGeom>
              <a:rect b="b" l="l" r="r" t="t"/>
              <a:pathLst>
                <a:path extrusionOk="0" h="2137" w="4074">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2"/>
            <p:cNvSpPr/>
            <p:nvPr/>
          </p:nvSpPr>
          <p:spPr>
            <a:xfrm>
              <a:off x="2843889" y="3022900"/>
              <a:ext cx="256978" cy="134797"/>
            </a:xfrm>
            <a:custGeom>
              <a:rect b="b" l="l" r="r" t="t"/>
              <a:pathLst>
                <a:path extrusionOk="0" h="2137" w="4074">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2"/>
            <p:cNvSpPr/>
            <p:nvPr/>
          </p:nvSpPr>
          <p:spPr>
            <a:xfrm>
              <a:off x="3092474" y="3164004"/>
              <a:ext cx="170057" cy="93418"/>
            </a:xfrm>
            <a:custGeom>
              <a:rect b="b" l="l" r="r" t="t"/>
              <a:pathLst>
                <a:path extrusionOk="0" h="1481" w="2696">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2"/>
            <p:cNvSpPr/>
            <p:nvPr/>
          </p:nvSpPr>
          <p:spPr>
            <a:xfrm>
              <a:off x="2310197" y="2629867"/>
              <a:ext cx="99221" cy="57274"/>
            </a:xfrm>
            <a:custGeom>
              <a:rect b="b" l="l" r="r" t="t"/>
              <a:pathLst>
                <a:path extrusionOk="0" h="908" w="1573">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2"/>
            <p:cNvSpPr/>
            <p:nvPr/>
          </p:nvSpPr>
          <p:spPr>
            <a:xfrm>
              <a:off x="2337699" y="2645132"/>
              <a:ext cx="45037" cy="25988"/>
            </a:xfrm>
            <a:custGeom>
              <a:rect b="b" l="l" r="r" t="t"/>
              <a:pathLst>
                <a:path extrusionOk="0" h="412" w="714">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2"/>
            <p:cNvSpPr/>
            <p:nvPr/>
          </p:nvSpPr>
          <p:spPr>
            <a:xfrm>
              <a:off x="2130302" y="2820486"/>
              <a:ext cx="690825" cy="398776"/>
            </a:xfrm>
            <a:custGeom>
              <a:rect b="b" l="l" r="r" t="t"/>
              <a:pathLst>
                <a:path extrusionOk="0" h="6322" w="10952">
                  <a:moveTo>
                    <a:pt x="303" y="0"/>
                  </a:moveTo>
                  <a:lnTo>
                    <a:pt x="0"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2"/>
            <p:cNvSpPr/>
            <p:nvPr/>
          </p:nvSpPr>
          <p:spPr>
            <a:xfrm>
              <a:off x="2092204" y="2842563"/>
              <a:ext cx="690762" cy="398839"/>
            </a:xfrm>
            <a:custGeom>
              <a:rect b="b" l="l" r="r" t="t"/>
              <a:pathLst>
                <a:path extrusionOk="0" h="6323" w="10951">
                  <a:moveTo>
                    <a:pt x="302" y="1"/>
                  </a:moveTo>
                  <a:lnTo>
                    <a:pt x="0" y="170"/>
                  </a:lnTo>
                  <a:lnTo>
                    <a:pt x="10649" y="6322"/>
                  </a:lnTo>
                  <a:lnTo>
                    <a:pt x="10951" y="6141"/>
                  </a:lnTo>
                  <a:lnTo>
                    <a:pt x="302"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2"/>
            <p:cNvSpPr/>
            <p:nvPr/>
          </p:nvSpPr>
          <p:spPr>
            <a:xfrm>
              <a:off x="2054043" y="2864703"/>
              <a:ext cx="690825" cy="398776"/>
            </a:xfrm>
            <a:custGeom>
              <a:rect b="b" l="l" r="r" t="t"/>
              <a:pathLst>
                <a:path extrusionOk="0" h="6322" w="10952">
                  <a:moveTo>
                    <a:pt x="303" y="0"/>
                  </a:moveTo>
                  <a:lnTo>
                    <a:pt x="1"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2"/>
            <p:cNvSpPr/>
            <p:nvPr/>
          </p:nvSpPr>
          <p:spPr>
            <a:xfrm>
              <a:off x="2891954" y="3260953"/>
              <a:ext cx="19869" cy="10345"/>
            </a:xfrm>
            <a:custGeom>
              <a:rect b="b" l="l" r="r" t="t"/>
              <a:pathLst>
                <a:path extrusionOk="0" h="164" w="315">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2"/>
            <p:cNvSpPr/>
            <p:nvPr/>
          </p:nvSpPr>
          <p:spPr>
            <a:xfrm>
              <a:off x="2916301" y="3274704"/>
              <a:ext cx="19932" cy="10345"/>
            </a:xfrm>
            <a:custGeom>
              <a:rect b="b" l="l" r="r" t="t"/>
              <a:pathLst>
                <a:path extrusionOk="0" h="164" w="316">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2"/>
            <p:cNvSpPr/>
            <p:nvPr/>
          </p:nvSpPr>
          <p:spPr>
            <a:xfrm>
              <a:off x="2939955" y="3288392"/>
              <a:ext cx="19869" cy="10534"/>
            </a:xfrm>
            <a:custGeom>
              <a:rect b="b" l="l" r="r" t="t"/>
              <a:pathLst>
                <a:path extrusionOk="0" h="167" w="315">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2"/>
            <p:cNvSpPr/>
            <p:nvPr/>
          </p:nvSpPr>
          <p:spPr>
            <a:xfrm>
              <a:off x="1284822" y="2799103"/>
              <a:ext cx="1558393" cy="899737"/>
            </a:xfrm>
            <a:custGeom>
              <a:rect b="b" l="l" r="r" t="t"/>
              <a:pathLst>
                <a:path extrusionOk="0" h="14264" w="24706">
                  <a:moveTo>
                    <a:pt x="8038" y="1"/>
                  </a:moveTo>
                  <a:lnTo>
                    <a:pt x="0" y="4642"/>
                  </a:lnTo>
                  <a:lnTo>
                    <a:pt x="16668" y="14263"/>
                  </a:lnTo>
                  <a:lnTo>
                    <a:pt x="24706" y="9622"/>
                  </a:lnTo>
                  <a:lnTo>
                    <a:pt x="803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2"/>
            <p:cNvSpPr/>
            <p:nvPr/>
          </p:nvSpPr>
          <p:spPr>
            <a:xfrm>
              <a:off x="3386727" y="2696603"/>
              <a:ext cx="103762" cy="54184"/>
            </a:xfrm>
            <a:custGeom>
              <a:rect b="b" l="l" r="r" t="t"/>
              <a:pathLst>
                <a:path extrusionOk="0" h="859" w="1645">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2"/>
            <p:cNvSpPr/>
            <p:nvPr/>
          </p:nvSpPr>
          <p:spPr>
            <a:xfrm>
              <a:off x="3404262" y="2704614"/>
              <a:ext cx="44280" cy="29016"/>
            </a:xfrm>
            <a:custGeom>
              <a:rect b="b" l="l" r="r" t="t"/>
              <a:pathLst>
                <a:path extrusionOk="0" h="460" w="702">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2"/>
            <p:cNvSpPr/>
            <p:nvPr/>
          </p:nvSpPr>
          <p:spPr>
            <a:xfrm>
              <a:off x="3430944" y="2720572"/>
              <a:ext cx="48128" cy="29079"/>
            </a:xfrm>
            <a:custGeom>
              <a:rect b="b" l="l" r="r" t="t"/>
              <a:pathLst>
                <a:path extrusionOk="0" h="461" w="763">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2"/>
            <p:cNvSpPr/>
            <p:nvPr/>
          </p:nvSpPr>
          <p:spPr>
            <a:xfrm>
              <a:off x="3618471" y="2830011"/>
              <a:ext cx="103762" cy="54184"/>
            </a:xfrm>
            <a:custGeom>
              <a:rect b="b" l="l" r="r" t="t"/>
              <a:pathLst>
                <a:path extrusionOk="0" h="859" w="1645">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2"/>
            <p:cNvSpPr/>
            <p:nvPr/>
          </p:nvSpPr>
          <p:spPr>
            <a:xfrm>
              <a:off x="3652785" y="2848682"/>
              <a:ext cx="51156" cy="25231"/>
            </a:xfrm>
            <a:custGeom>
              <a:rect b="b" l="l" r="r" t="t"/>
              <a:pathLst>
                <a:path extrusionOk="0" h="400" w="811">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2"/>
            <p:cNvSpPr/>
            <p:nvPr/>
          </p:nvSpPr>
          <p:spPr>
            <a:xfrm>
              <a:off x="2991047" y="2467886"/>
              <a:ext cx="103762" cy="54184"/>
            </a:xfrm>
            <a:custGeom>
              <a:rect b="b" l="l" r="r" t="t"/>
              <a:pathLst>
                <a:path extrusionOk="0" h="859" w="1645">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2"/>
            <p:cNvSpPr/>
            <p:nvPr/>
          </p:nvSpPr>
          <p:spPr>
            <a:xfrm>
              <a:off x="3018485" y="2478924"/>
              <a:ext cx="55697" cy="31286"/>
            </a:xfrm>
            <a:custGeom>
              <a:rect b="b" l="l" r="r" t="t"/>
              <a:pathLst>
                <a:path extrusionOk="0" h="496" w="883">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2"/>
            <p:cNvSpPr/>
            <p:nvPr/>
          </p:nvSpPr>
          <p:spPr>
            <a:xfrm>
              <a:off x="2808062" y="2361916"/>
              <a:ext cx="103762" cy="54184"/>
            </a:xfrm>
            <a:custGeom>
              <a:rect b="b" l="l" r="r" t="t"/>
              <a:pathLst>
                <a:path extrusionOk="0" h="859" w="1645">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2"/>
            <p:cNvSpPr/>
            <p:nvPr/>
          </p:nvSpPr>
          <p:spPr>
            <a:xfrm>
              <a:off x="2839348" y="2375225"/>
              <a:ext cx="52670" cy="30025"/>
            </a:xfrm>
            <a:custGeom>
              <a:rect b="b" l="l" r="r" t="t"/>
              <a:pathLst>
                <a:path extrusionOk="0" h="476" w="835">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2"/>
            <p:cNvSpPr/>
            <p:nvPr/>
          </p:nvSpPr>
          <p:spPr>
            <a:xfrm>
              <a:off x="1569172" y="3338979"/>
              <a:ext cx="126597" cy="66231"/>
            </a:xfrm>
            <a:custGeom>
              <a:rect b="b" l="l" r="r" t="t"/>
              <a:pathLst>
                <a:path extrusionOk="0" h="1050" w="2007">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2"/>
            <p:cNvSpPr/>
            <p:nvPr/>
          </p:nvSpPr>
          <p:spPr>
            <a:xfrm>
              <a:off x="1593583" y="3378970"/>
              <a:ext cx="28259" cy="14886"/>
            </a:xfrm>
            <a:custGeom>
              <a:rect b="b" l="l" r="r" t="t"/>
              <a:pathLst>
                <a:path extrusionOk="0" h="236" w="448">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2"/>
            <p:cNvSpPr/>
            <p:nvPr/>
          </p:nvSpPr>
          <p:spPr>
            <a:xfrm>
              <a:off x="1595854" y="3355695"/>
              <a:ext cx="20626" cy="19869"/>
            </a:xfrm>
            <a:custGeom>
              <a:rect b="b" l="l" r="r" t="t"/>
              <a:pathLst>
                <a:path extrusionOk="0" h="315" w="327">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2"/>
            <p:cNvSpPr/>
            <p:nvPr/>
          </p:nvSpPr>
          <p:spPr>
            <a:xfrm>
              <a:off x="1626383" y="3380863"/>
              <a:ext cx="34314" cy="11039"/>
            </a:xfrm>
            <a:custGeom>
              <a:rect b="b" l="l" r="r" t="t"/>
              <a:pathLst>
                <a:path extrusionOk="0" h="175" w="544">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2"/>
            <p:cNvSpPr/>
            <p:nvPr/>
          </p:nvSpPr>
          <p:spPr>
            <a:xfrm>
              <a:off x="1476134" y="3284922"/>
              <a:ext cx="127417" cy="66484"/>
            </a:xfrm>
            <a:custGeom>
              <a:rect b="b" l="l" r="r" t="t"/>
              <a:pathLst>
                <a:path extrusionOk="0" h="1054" w="202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2"/>
            <p:cNvSpPr/>
            <p:nvPr/>
          </p:nvSpPr>
          <p:spPr>
            <a:xfrm>
              <a:off x="1518080" y="3340430"/>
              <a:ext cx="29079" cy="16274"/>
            </a:xfrm>
            <a:custGeom>
              <a:rect b="b" l="l" r="r" t="t"/>
              <a:pathLst>
                <a:path extrusionOk="0" h="258" w="461">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2"/>
            <p:cNvSpPr/>
            <p:nvPr/>
          </p:nvSpPr>
          <p:spPr>
            <a:xfrm>
              <a:off x="1507420" y="3324093"/>
              <a:ext cx="24474" cy="13372"/>
            </a:xfrm>
            <a:custGeom>
              <a:rect b="b" l="l" r="r" t="t"/>
              <a:pathLst>
                <a:path extrusionOk="0" h="212" w="388">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2"/>
            <p:cNvSpPr/>
            <p:nvPr/>
          </p:nvSpPr>
          <p:spPr>
            <a:xfrm>
              <a:off x="1551637" y="3323967"/>
              <a:ext cx="16842" cy="8957"/>
            </a:xfrm>
            <a:custGeom>
              <a:rect b="b" l="l" r="r" t="t"/>
              <a:pathLst>
                <a:path extrusionOk="0" h="142" w="267">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2"/>
            <p:cNvSpPr/>
            <p:nvPr/>
          </p:nvSpPr>
          <p:spPr>
            <a:xfrm>
              <a:off x="1566144" y="3319299"/>
              <a:ext cx="10723" cy="10534"/>
            </a:xfrm>
            <a:custGeom>
              <a:rect b="b" l="l" r="r" t="t"/>
              <a:pathLst>
                <a:path extrusionOk="0" h="167" w="17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2"/>
            <p:cNvSpPr/>
            <p:nvPr/>
          </p:nvSpPr>
          <p:spPr>
            <a:xfrm>
              <a:off x="1511205" y="3303026"/>
              <a:ext cx="16842" cy="9272"/>
            </a:xfrm>
            <a:custGeom>
              <a:rect b="b" l="l" r="r" t="t"/>
              <a:pathLst>
                <a:path extrusionOk="0" h="147" w="267">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52"/>
            <p:cNvSpPr/>
            <p:nvPr/>
          </p:nvSpPr>
          <p:spPr>
            <a:xfrm>
              <a:off x="1516566" y="3297475"/>
              <a:ext cx="18356" cy="5488"/>
            </a:xfrm>
            <a:custGeom>
              <a:rect b="b" l="l" r="r" t="t"/>
              <a:pathLst>
                <a:path extrusionOk="0" h="87" w="291">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52"/>
            <p:cNvSpPr/>
            <p:nvPr/>
          </p:nvSpPr>
          <p:spPr>
            <a:xfrm>
              <a:off x="2968907" y="601878"/>
              <a:ext cx="1337369" cy="1208502"/>
            </a:xfrm>
            <a:custGeom>
              <a:rect b="b" l="l" r="r" t="t"/>
              <a:pathLst>
                <a:path extrusionOk="0" h="19159" w="21202">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52"/>
            <p:cNvSpPr/>
            <p:nvPr/>
          </p:nvSpPr>
          <p:spPr>
            <a:xfrm>
              <a:off x="3236541" y="1333004"/>
              <a:ext cx="1072002" cy="1155138"/>
            </a:xfrm>
            <a:custGeom>
              <a:rect b="b" l="l" r="r" t="t"/>
              <a:pathLst>
                <a:path extrusionOk="0" h="18313" w="16995">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52"/>
            <p:cNvSpPr/>
            <p:nvPr/>
          </p:nvSpPr>
          <p:spPr>
            <a:xfrm>
              <a:off x="2968150" y="640733"/>
              <a:ext cx="1259595" cy="1847414"/>
            </a:xfrm>
            <a:custGeom>
              <a:rect b="b" l="l" r="r" t="t"/>
              <a:pathLst>
                <a:path extrusionOk="0" h="29288" w="19969">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52"/>
            <p:cNvSpPr/>
            <p:nvPr/>
          </p:nvSpPr>
          <p:spPr>
            <a:xfrm>
              <a:off x="2995589" y="687284"/>
              <a:ext cx="1204717" cy="1640772"/>
            </a:xfrm>
            <a:custGeom>
              <a:rect b="b" l="l" r="r" t="t"/>
              <a:pathLst>
                <a:path extrusionOk="0" h="26012" w="19099">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52"/>
            <p:cNvSpPr/>
            <p:nvPr/>
          </p:nvSpPr>
          <p:spPr>
            <a:xfrm>
              <a:off x="2968150" y="640733"/>
              <a:ext cx="1257324" cy="1046897"/>
            </a:xfrm>
            <a:custGeom>
              <a:rect b="b" l="l" r="r" t="t"/>
              <a:pathLst>
                <a:path extrusionOk="0" h="16597" w="19933">
                  <a:moveTo>
                    <a:pt x="13" y="1"/>
                  </a:moveTo>
                  <a:lnTo>
                    <a:pt x="1" y="5090"/>
                  </a:lnTo>
                  <a:lnTo>
                    <a:pt x="19932" y="16596"/>
                  </a:lnTo>
                  <a:lnTo>
                    <a:pt x="19932" y="11508"/>
                  </a:lnTo>
                  <a:lnTo>
                    <a:pt x="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2"/>
            <p:cNvSpPr/>
            <p:nvPr/>
          </p:nvSpPr>
          <p:spPr>
            <a:xfrm>
              <a:off x="3122183" y="853114"/>
              <a:ext cx="183051" cy="215788"/>
            </a:xfrm>
            <a:custGeom>
              <a:rect b="b" l="l" r="r" t="t"/>
              <a:pathLst>
                <a:path extrusionOk="0" h="3421" w="2902">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2"/>
            <p:cNvSpPr/>
            <p:nvPr/>
          </p:nvSpPr>
          <p:spPr>
            <a:xfrm>
              <a:off x="3174789" y="901620"/>
              <a:ext cx="77081" cy="98969"/>
            </a:xfrm>
            <a:custGeom>
              <a:rect b="b" l="l" r="r" t="t"/>
              <a:pathLst>
                <a:path extrusionOk="0" h="1569" w="1222">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52"/>
            <p:cNvSpPr/>
            <p:nvPr/>
          </p:nvSpPr>
          <p:spPr>
            <a:xfrm>
              <a:off x="3164886" y="1001534"/>
              <a:ext cx="97644" cy="66610"/>
            </a:xfrm>
            <a:custGeom>
              <a:rect b="b" l="l" r="r" t="t"/>
              <a:pathLst>
                <a:path extrusionOk="0" h="1056" w="1548">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52"/>
            <p:cNvSpPr/>
            <p:nvPr/>
          </p:nvSpPr>
          <p:spPr>
            <a:xfrm>
              <a:off x="3010853" y="1071928"/>
              <a:ext cx="167029" cy="215473"/>
            </a:xfrm>
            <a:custGeom>
              <a:rect b="b" l="l" r="r" t="t"/>
              <a:pathLst>
                <a:path extrusionOk="0" h="3416" w="2648">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52"/>
            <p:cNvSpPr/>
            <p:nvPr/>
          </p:nvSpPr>
          <p:spPr>
            <a:xfrm>
              <a:off x="3055827" y="1120119"/>
              <a:ext cx="76324" cy="99284"/>
            </a:xfrm>
            <a:custGeom>
              <a:rect b="b" l="l" r="r" t="t"/>
              <a:pathLst>
                <a:path extrusionOk="0" h="1574" w="121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52"/>
            <p:cNvSpPr/>
            <p:nvPr/>
          </p:nvSpPr>
          <p:spPr>
            <a:xfrm>
              <a:off x="3045924" y="1220348"/>
              <a:ext cx="97644" cy="66610"/>
            </a:xfrm>
            <a:custGeom>
              <a:rect b="b" l="l" r="r" t="t"/>
              <a:pathLst>
                <a:path extrusionOk="0" h="1056" w="1548">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52"/>
            <p:cNvSpPr/>
            <p:nvPr/>
          </p:nvSpPr>
          <p:spPr>
            <a:xfrm>
              <a:off x="3992831" y="2017705"/>
              <a:ext cx="183051" cy="215347"/>
            </a:xfrm>
            <a:custGeom>
              <a:rect b="b" l="l" r="r" t="t"/>
              <a:pathLst>
                <a:path extrusionOk="0" h="3414" w="2902">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52"/>
            <p:cNvSpPr/>
            <p:nvPr/>
          </p:nvSpPr>
          <p:spPr>
            <a:xfrm>
              <a:off x="4046194" y="2065833"/>
              <a:ext cx="76324" cy="99662"/>
            </a:xfrm>
            <a:custGeom>
              <a:rect b="b" l="l" r="r" t="t"/>
              <a:pathLst>
                <a:path extrusionOk="0" h="1580" w="121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2"/>
            <p:cNvSpPr/>
            <p:nvPr/>
          </p:nvSpPr>
          <p:spPr>
            <a:xfrm>
              <a:off x="4036291" y="2165999"/>
              <a:ext cx="96887" cy="66358"/>
            </a:xfrm>
            <a:custGeom>
              <a:rect b="b" l="l" r="r" t="t"/>
              <a:pathLst>
                <a:path extrusionOk="0" h="1052" w="1536">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52"/>
            <p:cNvSpPr/>
            <p:nvPr/>
          </p:nvSpPr>
          <p:spPr>
            <a:xfrm>
              <a:off x="3333364" y="954100"/>
              <a:ext cx="296653" cy="234901"/>
            </a:xfrm>
            <a:custGeom>
              <a:rect b="b" l="l" r="r" t="t"/>
              <a:pathLst>
                <a:path extrusionOk="0" h="3724" w="4703">
                  <a:moveTo>
                    <a:pt x="0" y="1"/>
                  </a:moveTo>
                  <a:lnTo>
                    <a:pt x="0" y="1004"/>
                  </a:lnTo>
                  <a:lnTo>
                    <a:pt x="4702" y="3723"/>
                  </a:lnTo>
                  <a:lnTo>
                    <a:pt x="4702" y="2708"/>
                  </a:lnTo>
                  <a:lnTo>
                    <a:pt x="0" y="1"/>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52"/>
            <p:cNvSpPr/>
            <p:nvPr/>
          </p:nvSpPr>
          <p:spPr>
            <a:xfrm>
              <a:off x="3333364" y="1054771"/>
              <a:ext cx="355316" cy="257735"/>
            </a:xfrm>
            <a:custGeom>
              <a:rect b="b" l="l" r="r" t="t"/>
              <a:pathLst>
                <a:path extrusionOk="0" h="4086" w="5633">
                  <a:moveTo>
                    <a:pt x="0" y="0"/>
                  </a:moveTo>
                  <a:lnTo>
                    <a:pt x="0" y="834"/>
                  </a:lnTo>
                  <a:lnTo>
                    <a:pt x="5633" y="4086"/>
                  </a:lnTo>
                  <a:lnTo>
                    <a:pt x="5633" y="3252"/>
                  </a:lnTo>
                  <a:lnTo>
                    <a:pt x="0"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2"/>
            <p:cNvSpPr/>
            <p:nvPr/>
          </p:nvSpPr>
          <p:spPr>
            <a:xfrm>
              <a:off x="3003221" y="816907"/>
              <a:ext cx="89255" cy="80108"/>
            </a:xfrm>
            <a:custGeom>
              <a:rect b="b" l="l" r="r" t="t"/>
              <a:pathLst>
                <a:path extrusionOk="0" h="1270" w="1415">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2" name="Google Shape;1552;p52"/>
            <p:cNvSpPr/>
            <p:nvPr/>
          </p:nvSpPr>
          <p:spPr>
            <a:xfrm>
              <a:off x="3100800" y="1475179"/>
              <a:ext cx="851672" cy="643264"/>
            </a:xfrm>
            <a:custGeom>
              <a:rect b="b" l="l" r="r" t="t"/>
              <a:pathLst>
                <a:path extrusionOk="0" h="10198" w="13502">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2"/>
            <p:cNvSpPr/>
            <p:nvPr/>
          </p:nvSpPr>
          <p:spPr>
            <a:xfrm>
              <a:off x="3218249" y="1179348"/>
              <a:ext cx="852429" cy="732834"/>
            </a:xfrm>
            <a:custGeom>
              <a:rect b="b" l="l" r="r" t="t"/>
              <a:pathLst>
                <a:path extrusionOk="0" h="11618" w="13514">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2"/>
            <p:cNvSpPr/>
            <p:nvPr/>
          </p:nvSpPr>
          <p:spPr>
            <a:xfrm>
              <a:off x="4111037" y="1439604"/>
              <a:ext cx="82379" cy="106349"/>
            </a:xfrm>
            <a:custGeom>
              <a:rect b="b" l="l" r="r" t="t"/>
              <a:pathLst>
                <a:path extrusionOk="0" h="1686" w="1306">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52"/>
            <p:cNvSpPr/>
            <p:nvPr/>
          </p:nvSpPr>
          <p:spPr>
            <a:xfrm>
              <a:off x="4149135" y="1468745"/>
              <a:ext cx="6939" cy="9966"/>
            </a:xfrm>
            <a:custGeom>
              <a:rect b="b" l="l" r="r" t="t"/>
              <a:pathLst>
                <a:path extrusionOk="0" h="158" w="110">
                  <a:moveTo>
                    <a:pt x="0" y="0"/>
                  </a:moveTo>
                  <a:lnTo>
                    <a:pt x="0" y="97"/>
                  </a:lnTo>
                  <a:lnTo>
                    <a:pt x="109" y="157"/>
                  </a:lnTo>
                  <a:lnTo>
                    <a:pt x="109" y="6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52"/>
            <p:cNvSpPr/>
            <p:nvPr/>
          </p:nvSpPr>
          <p:spPr>
            <a:xfrm>
              <a:off x="4149135" y="1481676"/>
              <a:ext cx="6939" cy="35891"/>
            </a:xfrm>
            <a:custGeom>
              <a:rect b="b" l="l" r="r" t="t"/>
              <a:pathLst>
                <a:path extrusionOk="0" h="569" w="110">
                  <a:moveTo>
                    <a:pt x="0" y="1"/>
                  </a:moveTo>
                  <a:lnTo>
                    <a:pt x="0" y="496"/>
                  </a:lnTo>
                  <a:lnTo>
                    <a:pt x="109" y="569"/>
                  </a:lnTo>
                  <a:lnTo>
                    <a:pt x="109" y="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2"/>
            <p:cNvSpPr/>
            <p:nvPr/>
          </p:nvSpPr>
          <p:spPr>
            <a:xfrm>
              <a:off x="3928051" y="1324047"/>
              <a:ext cx="103699" cy="130634"/>
            </a:xfrm>
            <a:custGeom>
              <a:rect b="b" l="l" r="r" t="t"/>
              <a:pathLst>
                <a:path extrusionOk="0" h="2071" w="1644">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52"/>
            <p:cNvSpPr/>
            <p:nvPr/>
          </p:nvSpPr>
          <p:spPr>
            <a:xfrm>
              <a:off x="3754212" y="1193667"/>
              <a:ext cx="105276" cy="198568"/>
            </a:xfrm>
            <a:custGeom>
              <a:rect b="b" l="l" r="r" t="t"/>
              <a:pathLst>
                <a:path extrusionOk="0" h="3148" w="1669">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52"/>
            <p:cNvSpPr/>
            <p:nvPr/>
          </p:nvSpPr>
          <p:spPr>
            <a:xfrm>
              <a:off x="2349115" y="3345539"/>
              <a:ext cx="157126" cy="82064"/>
            </a:xfrm>
            <a:custGeom>
              <a:rect b="b" l="l" r="r" t="t"/>
              <a:pathLst>
                <a:path extrusionOk="0" h="1301" w="2491">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2"/>
            <p:cNvSpPr/>
            <p:nvPr/>
          </p:nvSpPr>
          <p:spPr>
            <a:xfrm>
              <a:off x="2372769" y="3360236"/>
              <a:ext cx="102942" cy="54310"/>
            </a:xfrm>
            <a:custGeom>
              <a:rect b="b" l="l" r="r" t="t"/>
              <a:pathLst>
                <a:path extrusionOk="0" h="861" w="1632">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52"/>
            <p:cNvSpPr/>
            <p:nvPr/>
          </p:nvSpPr>
          <p:spPr>
            <a:xfrm>
              <a:off x="2377311" y="3380863"/>
              <a:ext cx="65664" cy="34062"/>
            </a:xfrm>
            <a:custGeom>
              <a:rect b="b" l="l" r="r" t="t"/>
              <a:pathLst>
                <a:path extrusionOk="0" h="540" w="1041">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52"/>
            <p:cNvSpPr/>
            <p:nvPr/>
          </p:nvSpPr>
          <p:spPr>
            <a:xfrm>
              <a:off x="2464987" y="3377961"/>
              <a:ext cx="25231" cy="16463"/>
            </a:xfrm>
            <a:custGeom>
              <a:rect b="b" l="l" r="r" t="t"/>
              <a:pathLst>
                <a:path extrusionOk="0" h="261" w="40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2"/>
            <p:cNvSpPr/>
            <p:nvPr/>
          </p:nvSpPr>
          <p:spPr>
            <a:xfrm>
              <a:off x="2410868" y="3351090"/>
              <a:ext cx="29016" cy="13814"/>
            </a:xfrm>
            <a:custGeom>
              <a:rect b="b" l="l" r="r" t="t"/>
              <a:pathLst>
                <a:path extrusionOk="0" h="219" w="46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2"/>
            <p:cNvSpPr/>
            <p:nvPr/>
          </p:nvSpPr>
          <p:spPr>
            <a:xfrm>
              <a:off x="1685801" y="2720383"/>
              <a:ext cx="156369" cy="82884"/>
            </a:xfrm>
            <a:custGeom>
              <a:rect b="b" l="l" r="r" t="t"/>
              <a:pathLst>
                <a:path extrusionOk="0" h="1314" w="2479">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2"/>
            <p:cNvSpPr/>
            <p:nvPr/>
          </p:nvSpPr>
          <p:spPr>
            <a:xfrm>
              <a:off x="1710212" y="2732052"/>
              <a:ext cx="100735" cy="58473"/>
            </a:xfrm>
            <a:custGeom>
              <a:rect b="b" l="l" r="r" t="t"/>
              <a:pathLst>
                <a:path extrusionOk="0" h="927" w="1597">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52"/>
            <p:cNvSpPr/>
            <p:nvPr/>
          </p:nvSpPr>
          <p:spPr>
            <a:xfrm>
              <a:off x="1714059" y="2751101"/>
              <a:ext cx="62573" cy="39676"/>
            </a:xfrm>
            <a:custGeom>
              <a:rect b="b" l="l" r="r" t="t"/>
              <a:pathLst>
                <a:path extrusionOk="0" h="629" w="992">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52"/>
            <p:cNvSpPr/>
            <p:nvPr/>
          </p:nvSpPr>
          <p:spPr>
            <a:xfrm>
              <a:off x="1802493" y="2757977"/>
              <a:ext cx="23654" cy="16842"/>
            </a:xfrm>
            <a:custGeom>
              <a:rect b="b" l="l" r="r" t="t"/>
              <a:pathLst>
                <a:path extrusionOk="0" h="267" w="375">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2"/>
            <p:cNvSpPr/>
            <p:nvPr/>
          </p:nvSpPr>
          <p:spPr>
            <a:xfrm>
              <a:off x="1751401" y="2726375"/>
              <a:ext cx="27502" cy="14886"/>
            </a:xfrm>
            <a:custGeom>
              <a:rect b="b" l="l" r="r" t="t"/>
              <a:pathLst>
                <a:path extrusionOk="0" h="236" w="436">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52"/>
            <p:cNvSpPr/>
            <p:nvPr/>
          </p:nvSpPr>
          <p:spPr>
            <a:xfrm>
              <a:off x="1767422" y="3273064"/>
              <a:ext cx="157063" cy="81433"/>
            </a:xfrm>
            <a:custGeom>
              <a:rect b="b" l="l" r="r" t="t"/>
              <a:pathLst>
                <a:path extrusionOk="0" h="1291" w="249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52"/>
            <p:cNvSpPr/>
            <p:nvPr/>
          </p:nvSpPr>
          <p:spPr>
            <a:xfrm>
              <a:off x="1791770" y="3287067"/>
              <a:ext cx="102249" cy="55067"/>
            </a:xfrm>
            <a:custGeom>
              <a:rect b="b" l="l" r="r" t="t"/>
              <a:pathLst>
                <a:path extrusionOk="0" h="873" w="1621">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52"/>
            <p:cNvSpPr/>
            <p:nvPr/>
          </p:nvSpPr>
          <p:spPr>
            <a:xfrm>
              <a:off x="1795617" y="3308387"/>
              <a:ext cx="65601" cy="33620"/>
            </a:xfrm>
            <a:custGeom>
              <a:rect b="b" l="l" r="r" t="t"/>
              <a:pathLst>
                <a:path extrusionOk="0" h="533" w="104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52"/>
            <p:cNvSpPr/>
            <p:nvPr/>
          </p:nvSpPr>
          <p:spPr>
            <a:xfrm>
              <a:off x="1883294" y="3305549"/>
              <a:ext cx="25231" cy="16211"/>
            </a:xfrm>
            <a:custGeom>
              <a:rect b="b" l="l" r="r" t="t"/>
              <a:pathLst>
                <a:path extrusionOk="0" h="257" w="40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2"/>
            <p:cNvSpPr/>
            <p:nvPr/>
          </p:nvSpPr>
          <p:spPr>
            <a:xfrm>
              <a:off x="1829174" y="3278362"/>
              <a:ext cx="29773" cy="13940"/>
            </a:xfrm>
            <a:custGeom>
              <a:rect b="b" l="l" r="r" t="t"/>
              <a:pathLst>
                <a:path extrusionOk="0" h="221" w="472">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52"/>
            <p:cNvSpPr/>
            <p:nvPr/>
          </p:nvSpPr>
          <p:spPr>
            <a:xfrm>
              <a:off x="1326705" y="2649674"/>
              <a:ext cx="195288" cy="98842"/>
            </a:xfrm>
            <a:custGeom>
              <a:rect b="b" l="l" r="r" t="t"/>
              <a:pathLst>
                <a:path extrusionOk="0" h="1567" w="3096">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52"/>
            <p:cNvSpPr/>
            <p:nvPr/>
          </p:nvSpPr>
          <p:spPr>
            <a:xfrm>
              <a:off x="1357234" y="2663424"/>
              <a:ext cx="121298" cy="70142"/>
            </a:xfrm>
            <a:custGeom>
              <a:rect b="b" l="l" r="r" t="t"/>
              <a:pathLst>
                <a:path extrusionOk="0" h="1112" w="1923">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52"/>
            <p:cNvSpPr/>
            <p:nvPr/>
          </p:nvSpPr>
          <p:spPr>
            <a:xfrm>
              <a:off x="1362533" y="2686321"/>
              <a:ext cx="71782" cy="47371"/>
            </a:xfrm>
            <a:custGeom>
              <a:rect b="b" l="l" r="r" t="t"/>
              <a:pathLst>
                <a:path extrusionOk="0" h="751" w="1138">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52"/>
            <p:cNvSpPr/>
            <p:nvPr/>
          </p:nvSpPr>
          <p:spPr>
            <a:xfrm>
              <a:off x="1472349" y="2693891"/>
              <a:ext cx="28259" cy="20689"/>
            </a:xfrm>
            <a:custGeom>
              <a:rect b="b" l="l" r="r" t="t"/>
              <a:pathLst>
                <a:path extrusionOk="0" h="328" w="448">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52"/>
            <p:cNvSpPr/>
            <p:nvPr/>
          </p:nvSpPr>
          <p:spPr>
            <a:xfrm>
              <a:off x="1414382" y="2657306"/>
              <a:ext cx="32106" cy="17599"/>
            </a:xfrm>
            <a:custGeom>
              <a:rect b="b" l="l" r="r" t="t"/>
              <a:pathLst>
                <a:path extrusionOk="0" h="279" w="509">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52"/>
            <p:cNvSpPr/>
            <p:nvPr/>
          </p:nvSpPr>
          <p:spPr>
            <a:xfrm>
              <a:off x="1451030" y="3065730"/>
              <a:ext cx="157883" cy="82127"/>
            </a:xfrm>
            <a:custGeom>
              <a:rect b="b" l="l" r="r" t="t"/>
              <a:pathLst>
                <a:path extrusionOk="0" h="1302" w="2503">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2"/>
            <p:cNvSpPr/>
            <p:nvPr/>
          </p:nvSpPr>
          <p:spPr>
            <a:xfrm>
              <a:off x="1475377" y="3080427"/>
              <a:ext cx="103006" cy="54625"/>
            </a:xfrm>
            <a:custGeom>
              <a:rect b="b" l="l" r="r" t="t"/>
              <a:pathLst>
                <a:path extrusionOk="0" h="866" w="1633">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2"/>
            <p:cNvSpPr/>
            <p:nvPr/>
          </p:nvSpPr>
          <p:spPr>
            <a:xfrm>
              <a:off x="1479982" y="3101053"/>
              <a:ext cx="65601" cy="33557"/>
            </a:xfrm>
            <a:custGeom>
              <a:rect b="b" l="l" r="r" t="t"/>
              <a:pathLst>
                <a:path extrusionOk="0" h="532" w="104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52"/>
            <p:cNvSpPr/>
            <p:nvPr/>
          </p:nvSpPr>
          <p:spPr>
            <a:xfrm>
              <a:off x="1566901" y="3097962"/>
              <a:ext cx="25231" cy="16085"/>
            </a:xfrm>
            <a:custGeom>
              <a:rect b="b" l="l" r="r" t="t"/>
              <a:pathLst>
                <a:path extrusionOk="0" h="255" w="40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52"/>
            <p:cNvSpPr/>
            <p:nvPr/>
          </p:nvSpPr>
          <p:spPr>
            <a:xfrm>
              <a:off x="1513539" y="3070524"/>
              <a:ext cx="29016" cy="13814"/>
            </a:xfrm>
            <a:custGeom>
              <a:rect b="b" l="l" r="r" t="t"/>
              <a:pathLst>
                <a:path extrusionOk="0" h="219" w="46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52"/>
            <p:cNvSpPr/>
            <p:nvPr/>
          </p:nvSpPr>
          <p:spPr>
            <a:xfrm>
              <a:off x="1929782" y="2882239"/>
              <a:ext cx="151764" cy="79351"/>
            </a:xfrm>
            <a:custGeom>
              <a:rect b="b" l="l" r="r" t="t"/>
              <a:pathLst>
                <a:path extrusionOk="0" h="1258" w="2406">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52"/>
            <p:cNvSpPr/>
            <p:nvPr/>
          </p:nvSpPr>
          <p:spPr>
            <a:xfrm>
              <a:off x="1971728" y="2894980"/>
              <a:ext cx="88876" cy="46299"/>
            </a:xfrm>
            <a:custGeom>
              <a:rect b="b" l="l" r="r" t="t"/>
              <a:pathLst>
                <a:path extrusionOk="0" h="734" w="1409">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52"/>
            <p:cNvSpPr/>
            <p:nvPr/>
          </p:nvSpPr>
          <p:spPr>
            <a:xfrm>
              <a:off x="1675141" y="2480501"/>
              <a:ext cx="185322" cy="97266"/>
            </a:xfrm>
            <a:custGeom>
              <a:rect b="b" l="l" r="r" t="t"/>
              <a:pathLst>
                <a:path extrusionOk="0" h="1542" w="2938">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2"/>
            <p:cNvSpPr/>
            <p:nvPr/>
          </p:nvSpPr>
          <p:spPr>
            <a:xfrm>
              <a:off x="1726990" y="2495766"/>
              <a:ext cx="104330" cy="58662"/>
            </a:xfrm>
            <a:custGeom>
              <a:rect b="b" l="l" r="r" t="t"/>
              <a:pathLst>
                <a:path extrusionOk="0" h="930" w="1654">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2"/>
            <p:cNvSpPr/>
            <p:nvPr/>
          </p:nvSpPr>
          <p:spPr>
            <a:xfrm>
              <a:off x="2221007" y="3192515"/>
              <a:ext cx="151008" cy="79919"/>
            </a:xfrm>
            <a:custGeom>
              <a:rect b="b" l="l" r="r" t="t"/>
              <a:pathLst>
                <a:path extrusionOk="0" h="1267" w="2394">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2"/>
            <p:cNvSpPr/>
            <p:nvPr/>
          </p:nvSpPr>
          <p:spPr>
            <a:xfrm>
              <a:off x="2262196" y="3205571"/>
              <a:ext cx="89255" cy="46488"/>
            </a:xfrm>
            <a:custGeom>
              <a:rect b="b" l="l" r="r" t="t"/>
              <a:pathLst>
                <a:path extrusionOk="0" h="737" w="1415">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2"/>
            <p:cNvSpPr/>
            <p:nvPr/>
          </p:nvSpPr>
          <p:spPr>
            <a:xfrm>
              <a:off x="1818451" y="3049393"/>
              <a:ext cx="151828" cy="79919"/>
            </a:xfrm>
            <a:custGeom>
              <a:rect b="b" l="l" r="r" t="t"/>
              <a:pathLst>
                <a:path extrusionOk="0" h="1267" w="2407">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2"/>
            <p:cNvSpPr/>
            <p:nvPr/>
          </p:nvSpPr>
          <p:spPr>
            <a:xfrm>
              <a:off x="1860397" y="3062576"/>
              <a:ext cx="88182" cy="46362"/>
            </a:xfrm>
            <a:custGeom>
              <a:rect b="b" l="l" r="r" t="t"/>
              <a:pathLst>
                <a:path extrusionOk="0" h="735" w="1398">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2"/>
            <p:cNvSpPr/>
            <p:nvPr/>
          </p:nvSpPr>
          <p:spPr>
            <a:xfrm>
              <a:off x="1936657" y="3322327"/>
              <a:ext cx="151008" cy="79919"/>
            </a:xfrm>
            <a:custGeom>
              <a:rect b="b" l="l" r="r" t="t"/>
              <a:pathLst>
                <a:path extrusionOk="0" h="1267" w="2394">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2"/>
            <p:cNvSpPr/>
            <p:nvPr/>
          </p:nvSpPr>
          <p:spPr>
            <a:xfrm>
              <a:off x="1977846" y="3335510"/>
              <a:ext cx="89255" cy="46425"/>
            </a:xfrm>
            <a:custGeom>
              <a:rect b="b" l="l" r="r" t="t"/>
              <a:pathLst>
                <a:path extrusionOk="0" h="736" w="1415">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2"/>
            <p:cNvSpPr/>
            <p:nvPr/>
          </p:nvSpPr>
          <p:spPr>
            <a:xfrm>
              <a:off x="2294996" y="3538681"/>
              <a:ext cx="151764" cy="79919"/>
            </a:xfrm>
            <a:custGeom>
              <a:rect b="b" l="l" r="r" t="t"/>
              <a:pathLst>
                <a:path extrusionOk="0" h="1267" w="2406">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52"/>
            <p:cNvSpPr/>
            <p:nvPr/>
          </p:nvSpPr>
          <p:spPr>
            <a:xfrm>
              <a:off x="2336879" y="3551675"/>
              <a:ext cx="89318" cy="46488"/>
            </a:xfrm>
            <a:custGeom>
              <a:rect b="b" l="l" r="r" t="t"/>
              <a:pathLst>
                <a:path extrusionOk="0" h="737" w="1416">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6" name="Google Shape;1596;p52"/>
            <p:cNvSpPr/>
            <p:nvPr/>
          </p:nvSpPr>
          <p:spPr>
            <a:xfrm>
              <a:off x="2104378" y="3465449"/>
              <a:ext cx="141861" cy="81685"/>
            </a:xfrm>
            <a:custGeom>
              <a:rect b="b" l="l" r="r" t="t"/>
              <a:pathLst>
                <a:path extrusionOk="0" h="1295" w="2249">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7" name="Google Shape;1597;p52"/>
            <p:cNvSpPr/>
            <p:nvPr/>
          </p:nvSpPr>
          <p:spPr>
            <a:xfrm>
              <a:off x="2128032" y="3488157"/>
              <a:ext cx="40433" cy="21005"/>
            </a:xfrm>
            <a:custGeom>
              <a:rect b="b" l="l" r="r" t="t"/>
              <a:pathLst>
                <a:path extrusionOk="0" h="333" w="641">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2"/>
            <p:cNvSpPr/>
            <p:nvPr/>
          </p:nvSpPr>
          <p:spPr>
            <a:xfrm>
              <a:off x="2147838" y="3491310"/>
              <a:ext cx="70205" cy="37910"/>
            </a:xfrm>
            <a:custGeom>
              <a:rect b="b" l="l" r="r" t="t"/>
              <a:pathLst>
                <a:path extrusionOk="0" h="601" w="1113">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52"/>
            <p:cNvSpPr/>
            <p:nvPr/>
          </p:nvSpPr>
          <p:spPr>
            <a:xfrm>
              <a:off x="1938171" y="3181855"/>
              <a:ext cx="141104" cy="81622"/>
            </a:xfrm>
            <a:custGeom>
              <a:rect b="b" l="l" r="r" t="t"/>
              <a:pathLst>
                <a:path extrusionOk="0" h="1294" w="2237">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52"/>
            <p:cNvSpPr/>
            <p:nvPr/>
          </p:nvSpPr>
          <p:spPr>
            <a:xfrm>
              <a:off x="1962582" y="3204562"/>
              <a:ext cx="40433" cy="21446"/>
            </a:xfrm>
            <a:custGeom>
              <a:rect b="b" l="l" r="r" t="t"/>
              <a:pathLst>
                <a:path extrusionOk="0" h="340" w="641">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2"/>
            <p:cNvSpPr/>
            <p:nvPr/>
          </p:nvSpPr>
          <p:spPr>
            <a:xfrm>
              <a:off x="1981631" y="3208095"/>
              <a:ext cx="69448" cy="37468"/>
            </a:xfrm>
            <a:custGeom>
              <a:rect b="b" l="l" r="r" t="t"/>
              <a:pathLst>
                <a:path extrusionOk="0" h="594" w="1101">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52"/>
            <p:cNvSpPr/>
            <p:nvPr/>
          </p:nvSpPr>
          <p:spPr>
            <a:xfrm>
              <a:off x="1647703" y="3177881"/>
              <a:ext cx="157126" cy="81370"/>
            </a:xfrm>
            <a:custGeom>
              <a:rect b="b" l="l" r="r" t="t"/>
              <a:pathLst>
                <a:path extrusionOk="0" h="1290" w="2491">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2"/>
            <p:cNvSpPr/>
            <p:nvPr/>
          </p:nvSpPr>
          <p:spPr>
            <a:xfrm>
              <a:off x="1679746" y="3199958"/>
              <a:ext cx="39676" cy="21005"/>
            </a:xfrm>
            <a:custGeom>
              <a:rect b="b" l="l" r="r" t="t"/>
              <a:pathLst>
                <a:path extrusionOk="0" h="333" w="629">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2"/>
            <p:cNvSpPr/>
            <p:nvPr/>
          </p:nvSpPr>
          <p:spPr>
            <a:xfrm>
              <a:off x="1698038" y="3203490"/>
              <a:ext cx="70205" cy="37720"/>
            </a:xfrm>
            <a:custGeom>
              <a:rect b="b" l="l" r="r" t="t"/>
              <a:pathLst>
                <a:path extrusionOk="0" h="598" w="1113">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5" name="Google Shape;1605;p52"/>
            <p:cNvSpPr/>
            <p:nvPr/>
          </p:nvSpPr>
          <p:spPr>
            <a:xfrm>
              <a:off x="1236758" y="2891322"/>
              <a:ext cx="158640" cy="82505"/>
            </a:xfrm>
            <a:custGeom>
              <a:rect b="b" l="l" r="r" t="t"/>
              <a:pathLst>
                <a:path extrusionOk="0" h="1308" w="2515">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52"/>
            <p:cNvSpPr/>
            <p:nvPr/>
          </p:nvSpPr>
          <p:spPr>
            <a:xfrm>
              <a:off x="1269558" y="2912894"/>
              <a:ext cx="41253" cy="19743"/>
            </a:xfrm>
            <a:custGeom>
              <a:rect b="b" l="l" r="r" t="t"/>
              <a:pathLst>
                <a:path extrusionOk="0" h="313" w="654">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2"/>
            <p:cNvSpPr/>
            <p:nvPr/>
          </p:nvSpPr>
          <p:spPr>
            <a:xfrm>
              <a:off x="1288607" y="2921473"/>
              <a:ext cx="70962" cy="34440"/>
            </a:xfrm>
            <a:custGeom>
              <a:rect b="b" l="l" r="r" t="t"/>
              <a:pathLst>
                <a:path extrusionOk="0" h="546" w="1125">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2"/>
            <p:cNvSpPr/>
            <p:nvPr/>
          </p:nvSpPr>
          <p:spPr>
            <a:xfrm>
              <a:off x="2047987" y="3014007"/>
              <a:ext cx="157063" cy="81307"/>
            </a:xfrm>
            <a:custGeom>
              <a:rect b="b" l="l" r="r" t="t"/>
              <a:pathLst>
                <a:path extrusionOk="0" h="1289" w="249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2"/>
            <p:cNvSpPr/>
            <p:nvPr/>
          </p:nvSpPr>
          <p:spPr>
            <a:xfrm>
              <a:off x="2079967" y="3036020"/>
              <a:ext cx="40496" cy="21068"/>
            </a:xfrm>
            <a:custGeom>
              <a:rect b="b" l="l" r="r" t="t"/>
              <a:pathLst>
                <a:path extrusionOk="0" h="334" w="642">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2"/>
            <p:cNvSpPr/>
            <p:nvPr/>
          </p:nvSpPr>
          <p:spPr>
            <a:xfrm>
              <a:off x="2098259" y="3039616"/>
              <a:ext cx="70205" cy="37657"/>
            </a:xfrm>
            <a:custGeom>
              <a:rect b="b" l="l" r="r" t="t"/>
              <a:pathLst>
                <a:path extrusionOk="0" h="597" w="1113">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2"/>
            <p:cNvSpPr/>
            <p:nvPr/>
          </p:nvSpPr>
          <p:spPr>
            <a:xfrm>
              <a:off x="1669023" y="2925699"/>
              <a:ext cx="141924" cy="81622"/>
            </a:xfrm>
            <a:custGeom>
              <a:rect b="b" l="l" r="r" t="t"/>
              <a:pathLst>
                <a:path extrusionOk="0" h="1294" w="225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2"/>
            <p:cNvSpPr/>
            <p:nvPr/>
          </p:nvSpPr>
          <p:spPr>
            <a:xfrm>
              <a:off x="1693433" y="2949100"/>
              <a:ext cx="40496" cy="21005"/>
            </a:xfrm>
            <a:custGeom>
              <a:rect b="b" l="l" r="r" t="t"/>
              <a:pathLst>
                <a:path extrusionOk="0" h="333" w="642">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2"/>
            <p:cNvSpPr/>
            <p:nvPr/>
          </p:nvSpPr>
          <p:spPr>
            <a:xfrm>
              <a:off x="1712482" y="2951939"/>
              <a:ext cx="69448" cy="37468"/>
            </a:xfrm>
            <a:custGeom>
              <a:rect b="b" l="l" r="r" t="t"/>
              <a:pathLst>
                <a:path extrusionOk="0" h="594" w="1101">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2"/>
            <p:cNvSpPr/>
            <p:nvPr/>
          </p:nvSpPr>
          <p:spPr>
            <a:xfrm>
              <a:off x="2182908" y="3318479"/>
              <a:ext cx="157126" cy="81055"/>
            </a:xfrm>
            <a:custGeom>
              <a:rect b="b" l="l" r="r" t="t"/>
              <a:pathLst>
                <a:path extrusionOk="0" h="1285" w="2491">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2"/>
            <p:cNvSpPr/>
            <p:nvPr/>
          </p:nvSpPr>
          <p:spPr>
            <a:xfrm>
              <a:off x="2214951" y="3340998"/>
              <a:ext cx="40433" cy="20689"/>
            </a:xfrm>
            <a:custGeom>
              <a:rect b="b" l="l" r="r" t="t"/>
              <a:pathLst>
                <a:path extrusionOk="0" h="328" w="641">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2"/>
            <p:cNvSpPr/>
            <p:nvPr/>
          </p:nvSpPr>
          <p:spPr>
            <a:xfrm>
              <a:off x="2234757" y="3343963"/>
              <a:ext cx="68691" cy="38099"/>
            </a:xfrm>
            <a:custGeom>
              <a:rect b="b" l="l" r="r" t="t"/>
              <a:pathLst>
                <a:path extrusionOk="0" h="604" w="1089">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2"/>
            <p:cNvSpPr/>
            <p:nvPr/>
          </p:nvSpPr>
          <p:spPr>
            <a:xfrm>
              <a:off x="817424" y="2146319"/>
              <a:ext cx="234144" cy="191756"/>
            </a:xfrm>
            <a:custGeom>
              <a:rect b="b" l="l" r="r" t="t"/>
              <a:pathLst>
                <a:path extrusionOk="0" h="3040" w="3712">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2"/>
            <p:cNvSpPr/>
            <p:nvPr/>
          </p:nvSpPr>
          <p:spPr>
            <a:xfrm>
              <a:off x="913490" y="2240430"/>
              <a:ext cx="60302" cy="77775"/>
            </a:xfrm>
            <a:custGeom>
              <a:rect b="b" l="l" r="r" t="t"/>
              <a:pathLst>
                <a:path extrusionOk="0" h="1233" w="956">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2"/>
            <p:cNvSpPr/>
            <p:nvPr/>
          </p:nvSpPr>
          <p:spPr>
            <a:xfrm>
              <a:off x="867759" y="2211288"/>
              <a:ext cx="31350" cy="42199"/>
            </a:xfrm>
            <a:custGeom>
              <a:rect b="b" l="l" r="r" t="t"/>
              <a:pathLst>
                <a:path extrusionOk="0" h="669" w="497">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2"/>
            <p:cNvSpPr/>
            <p:nvPr/>
          </p:nvSpPr>
          <p:spPr>
            <a:xfrm>
              <a:off x="857856" y="2179561"/>
              <a:ext cx="35134" cy="20374"/>
            </a:xfrm>
            <a:custGeom>
              <a:rect b="b" l="l" r="r" t="t"/>
              <a:pathLst>
                <a:path extrusionOk="0" h="323" w="557">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2"/>
            <p:cNvSpPr/>
            <p:nvPr/>
          </p:nvSpPr>
          <p:spPr>
            <a:xfrm>
              <a:off x="955436" y="2186057"/>
              <a:ext cx="37405" cy="39487"/>
            </a:xfrm>
            <a:custGeom>
              <a:rect b="b" l="l" r="r" t="t"/>
              <a:pathLst>
                <a:path extrusionOk="0" h="626" w="593">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2"/>
            <p:cNvSpPr/>
            <p:nvPr/>
          </p:nvSpPr>
          <p:spPr>
            <a:xfrm>
              <a:off x="945533" y="2154014"/>
              <a:ext cx="36648" cy="17283"/>
            </a:xfrm>
            <a:custGeom>
              <a:rect b="b" l="l" r="r" t="t"/>
              <a:pathLst>
                <a:path extrusionOk="0" h="274" w="581">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2"/>
            <p:cNvSpPr/>
            <p:nvPr/>
          </p:nvSpPr>
          <p:spPr>
            <a:xfrm>
              <a:off x="1149838" y="1942076"/>
              <a:ext cx="202100" cy="174031"/>
            </a:xfrm>
            <a:custGeom>
              <a:rect b="b" l="l" r="r" t="t"/>
              <a:pathLst>
                <a:path extrusionOk="0" h="2759" w="3204">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2"/>
            <p:cNvSpPr/>
            <p:nvPr/>
          </p:nvSpPr>
          <p:spPr>
            <a:xfrm>
              <a:off x="1175006" y="2003134"/>
              <a:ext cx="151008" cy="82505"/>
            </a:xfrm>
            <a:custGeom>
              <a:rect b="b" l="l" r="r" t="t"/>
              <a:pathLst>
                <a:path extrusionOk="0" h="1308" w="2394">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2"/>
            <p:cNvSpPr/>
            <p:nvPr/>
          </p:nvSpPr>
          <p:spPr>
            <a:xfrm>
              <a:off x="1191027" y="2042810"/>
              <a:ext cx="120541" cy="42956"/>
            </a:xfrm>
            <a:custGeom>
              <a:rect b="b" l="l" r="r" t="t"/>
              <a:pathLst>
                <a:path extrusionOk="0" h="681" w="1911">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2"/>
            <p:cNvSpPr/>
            <p:nvPr/>
          </p:nvSpPr>
          <p:spPr>
            <a:xfrm>
              <a:off x="1277947" y="1974182"/>
              <a:ext cx="45037" cy="24033"/>
            </a:xfrm>
            <a:custGeom>
              <a:rect b="b" l="l" r="r" t="t"/>
              <a:pathLst>
                <a:path extrusionOk="0" h="381" w="714">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2"/>
            <p:cNvSpPr/>
            <p:nvPr/>
          </p:nvSpPr>
          <p:spPr>
            <a:xfrm>
              <a:off x="1182638" y="1970082"/>
              <a:ext cx="44280" cy="23276"/>
            </a:xfrm>
            <a:custGeom>
              <a:rect b="b" l="l" r="r" t="t"/>
              <a:pathLst>
                <a:path extrusionOk="0" h="369" w="702">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2"/>
            <p:cNvSpPr/>
            <p:nvPr/>
          </p:nvSpPr>
          <p:spPr>
            <a:xfrm>
              <a:off x="1088843" y="1064737"/>
              <a:ext cx="248652" cy="231621"/>
            </a:xfrm>
            <a:custGeom>
              <a:rect b="b" l="l" r="r" t="t"/>
              <a:pathLst>
                <a:path extrusionOk="0" h="3672" w="3942">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2"/>
            <p:cNvSpPr/>
            <p:nvPr/>
          </p:nvSpPr>
          <p:spPr>
            <a:xfrm>
              <a:off x="1127761" y="1134059"/>
              <a:ext cx="177689" cy="123821"/>
            </a:xfrm>
            <a:custGeom>
              <a:rect b="b" l="l" r="r" t="t"/>
              <a:pathLst>
                <a:path extrusionOk="0" h="1963" w="2817">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2"/>
            <p:cNvSpPr/>
            <p:nvPr/>
          </p:nvSpPr>
          <p:spPr>
            <a:xfrm>
              <a:off x="1162832" y="1192531"/>
              <a:ext cx="127353" cy="65159"/>
            </a:xfrm>
            <a:custGeom>
              <a:rect b="b" l="l" r="r" t="t"/>
              <a:pathLst>
                <a:path extrusionOk="0" h="1033" w="2019">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52"/>
            <p:cNvSpPr/>
            <p:nvPr/>
          </p:nvSpPr>
          <p:spPr>
            <a:xfrm>
              <a:off x="1222313" y="1089337"/>
              <a:ext cx="51093" cy="28763"/>
            </a:xfrm>
            <a:custGeom>
              <a:rect b="b" l="l" r="r" t="t"/>
              <a:pathLst>
                <a:path extrusionOk="0" h="456" w="81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52"/>
            <p:cNvSpPr/>
            <p:nvPr/>
          </p:nvSpPr>
          <p:spPr>
            <a:xfrm>
              <a:off x="1124671" y="1124913"/>
              <a:ext cx="45100" cy="33873"/>
            </a:xfrm>
            <a:custGeom>
              <a:rect b="b" l="l" r="r" t="t"/>
              <a:pathLst>
                <a:path extrusionOk="0" h="537" w="715">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52"/>
            <p:cNvSpPr/>
            <p:nvPr/>
          </p:nvSpPr>
          <p:spPr>
            <a:xfrm>
              <a:off x="1385430" y="800507"/>
              <a:ext cx="280379" cy="232251"/>
            </a:xfrm>
            <a:custGeom>
              <a:rect b="b" l="l" r="r" t="t"/>
              <a:pathLst>
                <a:path extrusionOk="0" h="3682" w="4445">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52"/>
            <p:cNvSpPr/>
            <p:nvPr/>
          </p:nvSpPr>
          <p:spPr>
            <a:xfrm>
              <a:off x="1463203" y="913605"/>
              <a:ext cx="55697" cy="73485"/>
            </a:xfrm>
            <a:custGeom>
              <a:rect b="b" l="l" r="r" t="t"/>
              <a:pathLst>
                <a:path extrusionOk="0" h="1165" w="883">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52"/>
            <p:cNvSpPr/>
            <p:nvPr/>
          </p:nvSpPr>
          <p:spPr>
            <a:xfrm>
              <a:off x="1500545" y="840435"/>
              <a:ext cx="90832" cy="123380"/>
            </a:xfrm>
            <a:custGeom>
              <a:rect b="b" l="l" r="r" t="t"/>
              <a:pathLst>
                <a:path extrusionOk="0" h="1956" w="144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52"/>
            <p:cNvSpPr/>
            <p:nvPr/>
          </p:nvSpPr>
          <p:spPr>
            <a:xfrm>
              <a:off x="481225" y="1156956"/>
              <a:ext cx="302015" cy="257672"/>
            </a:xfrm>
            <a:custGeom>
              <a:rect b="b" l="l" r="r" t="t"/>
              <a:pathLst>
                <a:path extrusionOk="0" h="4085" w="4788">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2"/>
            <p:cNvSpPr/>
            <p:nvPr/>
          </p:nvSpPr>
          <p:spPr>
            <a:xfrm>
              <a:off x="543734" y="1238956"/>
              <a:ext cx="67178" cy="81307"/>
            </a:xfrm>
            <a:custGeom>
              <a:rect b="b" l="l" r="r" t="t"/>
              <a:pathLst>
                <a:path extrusionOk="0" h="1289" w="1065">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2"/>
            <p:cNvSpPr/>
            <p:nvPr/>
          </p:nvSpPr>
          <p:spPr>
            <a:xfrm>
              <a:off x="591042" y="1219528"/>
              <a:ext cx="116693" cy="134734"/>
            </a:xfrm>
            <a:custGeom>
              <a:rect b="b" l="l" r="r" t="t"/>
              <a:pathLst>
                <a:path extrusionOk="0" h="2136" w="185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52"/>
            <p:cNvSpPr/>
            <p:nvPr/>
          </p:nvSpPr>
          <p:spPr>
            <a:xfrm>
              <a:off x="1505906" y="1246336"/>
              <a:ext cx="243290" cy="231368"/>
            </a:xfrm>
            <a:custGeom>
              <a:rect b="b" l="l" r="r" t="t"/>
              <a:pathLst>
                <a:path extrusionOk="0" h="3668" w="3857">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52"/>
            <p:cNvSpPr/>
            <p:nvPr/>
          </p:nvSpPr>
          <p:spPr>
            <a:xfrm>
              <a:off x="1562297" y="1330354"/>
              <a:ext cx="51156" cy="74053"/>
            </a:xfrm>
            <a:custGeom>
              <a:rect b="b" l="l" r="r" t="t"/>
              <a:pathLst>
                <a:path extrusionOk="0" h="1174" w="811">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2"/>
            <p:cNvSpPr/>
            <p:nvPr/>
          </p:nvSpPr>
          <p:spPr>
            <a:xfrm>
              <a:off x="1595854" y="1294085"/>
              <a:ext cx="97644" cy="123253"/>
            </a:xfrm>
            <a:custGeom>
              <a:rect b="b" l="l" r="r" t="t"/>
              <a:pathLst>
                <a:path extrusionOk="0" h="1954" w="1548">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2"/>
            <p:cNvSpPr/>
            <p:nvPr/>
          </p:nvSpPr>
          <p:spPr>
            <a:xfrm>
              <a:off x="944019" y="1492336"/>
              <a:ext cx="262339" cy="217744"/>
            </a:xfrm>
            <a:custGeom>
              <a:rect b="b" l="l" r="r" t="t"/>
              <a:pathLst>
                <a:path extrusionOk="0" h="3452" w="4159">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52"/>
            <p:cNvSpPr/>
            <p:nvPr/>
          </p:nvSpPr>
          <p:spPr>
            <a:xfrm>
              <a:off x="1013403" y="1601270"/>
              <a:ext cx="54941" cy="68187"/>
            </a:xfrm>
            <a:custGeom>
              <a:rect b="b" l="l" r="r" t="t"/>
              <a:pathLst>
                <a:path extrusionOk="0" h="1081" w="871">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52"/>
            <p:cNvSpPr/>
            <p:nvPr/>
          </p:nvSpPr>
          <p:spPr>
            <a:xfrm>
              <a:off x="1050745" y="1531129"/>
              <a:ext cx="89255" cy="114107"/>
            </a:xfrm>
            <a:custGeom>
              <a:rect b="b" l="l" r="r" t="t"/>
              <a:pathLst>
                <a:path extrusionOk="0" h="1809" w="1415">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2"/>
            <p:cNvSpPr/>
            <p:nvPr/>
          </p:nvSpPr>
          <p:spPr>
            <a:xfrm>
              <a:off x="1405488" y="2274428"/>
              <a:ext cx="205696" cy="182546"/>
            </a:xfrm>
            <a:custGeom>
              <a:rect b="b" l="l" r="r" t="t"/>
              <a:pathLst>
                <a:path extrusionOk="0" h="2894" w="3261">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2"/>
            <p:cNvSpPr/>
            <p:nvPr/>
          </p:nvSpPr>
          <p:spPr>
            <a:xfrm>
              <a:off x="1447939" y="2321042"/>
              <a:ext cx="57274" cy="45163"/>
            </a:xfrm>
            <a:custGeom>
              <a:rect b="b" l="l" r="r" t="t"/>
              <a:pathLst>
                <a:path extrusionOk="0" h="716" w="908">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52"/>
            <p:cNvSpPr/>
            <p:nvPr/>
          </p:nvSpPr>
          <p:spPr>
            <a:xfrm>
              <a:off x="1470836" y="2340218"/>
              <a:ext cx="96130" cy="76765"/>
            </a:xfrm>
            <a:custGeom>
              <a:rect b="b" l="l" r="r" t="t"/>
              <a:pathLst>
                <a:path extrusionOk="0" h="1217" w="1524">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8" name="Google Shape;1648;p52"/>
            <p:cNvSpPr/>
            <p:nvPr/>
          </p:nvSpPr>
          <p:spPr>
            <a:xfrm>
              <a:off x="659606" y="592542"/>
              <a:ext cx="308134" cy="292301"/>
            </a:xfrm>
            <a:custGeom>
              <a:rect b="b" l="l" r="r" t="t"/>
              <a:pathLst>
                <a:path extrusionOk="0" h="4634" w="4885">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9" name="Google Shape;1649;p52"/>
            <p:cNvSpPr/>
            <p:nvPr/>
          </p:nvSpPr>
          <p:spPr>
            <a:xfrm>
              <a:off x="723629" y="646599"/>
              <a:ext cx="209039" cy="167534"/>
            </a:xfrm>
            <a:custGeom>
              <a:rect b="b" l="l" r="r" t="t"/>
              <a:pathLst>
                <a:path extrusionOk="0" h="2656" w="3314">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0" name="Google Shape;1650;p52"/>
            <p:cNvSpPr/>
            <p:nvPr/>
          </p:nvSpPr>
          <p:spPr>
            <a:xfrm>
              <a:off x="504879" y="1789934"/>
              <a:ext cx="293878" cy="225250"/>
            </a:xfrm>
            <a:custGeom>
              <a:rect b="b" l="l" r="r" t="t"/>
              <a:pathLst>
                <a:path extrusionOk="0" h="3571" w="4659">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1" name="Google Shape;1651;p52"/>
            <p:cNvSpPr/>
            <p:nvPr/>
          </p:nvSpPr>
          <p:spPr>
            <a:xfrm>
              <a:off x="590726" y="1828789"/>
              <a:ext cx="153594" cy="128552"/>
            </a:xfrm>
            <a:custGeom>
              <a:rect b="b" l="l" r="r" t="t"/>
              <a:pathLst>
                <a:path extrusionOk="0" h="2038" w="2435">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2" name="Google Shape;1652;p52"/>
            <p:cNvSpPr/>
            <p:nvPr/>
          </p:nvSpPr>
          <p:spPr>
            <a:xfrm>
              <a:off x="1506663" y="1693552"/>
              <a:ext cx="238748" cy="197748"/>
            </a:xfrm>
            <a:custGeom>
              <a:rect b="b" l="l" r="r" t="t"/>
              <a:pathLst>
                <a:path extrusionOk="0" h="3135" w="3785">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2"/>
            <p:cNvSpPr/>
            <p:nvPr/>
          </p:nvSpPr>
          <p:spPr>
            <a:xfrm>
              <a:off x="1562675" y="1733480"/>
              <a:ext cx="143817" cy="113476"/>
            </a:xfrm>
            <a:custGeom>
              <a:rect b="b" l="l" r="r" t="t"/>
              <a:pathLst>
                <a:path extrusionOk="0" h="1799" w="228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2"/>
            <p:cNvSpPr/>
            <p:nvPr/>
          </p:nvSpPr>
          <p:spPr>
            <a:xfrm>
              <a:off x="957707" y="2530332"/>
              <a:ext cx="170877" cy="154729"/>
            </a:xfrm>
            <a:custGeom>
              <a:rect b="b" l="l" r="r" t="t"/>
              <a:pathLst>
                <a:path extrusionOk="0" h="2453" w="2709">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2"/>
            <p:cNvSpPr/>
            <p:nvPr/>
          </p:nvSpPr>
          <p:spPr>
            <a:xfrm>
              <a:off x="1004888" y="2557077"/>
              <a:ext cx="100798" cy="86795"/>
            </a:xfrm>
            <a:custGeom>
              <a:rect b="b" l="l" r="r" t="t"/>
              <a:pathLst>
                <a:path extrusionOk="0" h="1376" w="1598">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2"/>
            <p:cNvSpPr/>
            <p:nvPr/>
          </p:nvSpPr>
          <p:spPr>
            <a:xfrm>
              <a:off x="1859640" y="480644"/>
              <a:ext cx="1213043" cy="1113949"/>
            </a:xfrm>
            <a:custGeom>
              <a:rect b="b" l="l" r="r" t="t"/>
              <a:pathLst>
                <a:path extrusionOk="0" h="17660" w="19231">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2"/>
            <p:cNvSpPr/>
            <p:nvPr/>
          </p:nvSpPr>
          <p:spPr>
            <a:xfrm>
              <a:off x="2144810" y="1135573"/>
              <a:ext cx="928627" cy="1103289"/>
            </a:xfrm>
            <a:custGeom>
              <a:rect b="b" l="l" r="r" t="t"/>
              <a:pathLst>
                <a:path extrusionOk="0" h="17491" w="14722">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2"/>
            <p:cNvSpPr/>
            <p:nvPr/>
          </p:nvSpPr>
          <p:spPr>
            <a:xfrm>
              <a:off x="1858883" y="517228"/>
              <a:ext cx="1133755" cy="1722394"/>
            </a:xfrm>
            <a:custGeom>
              <a:rect b="b" l="l" r="r" t="t"/>
              <a:pathLst>
                <a:path extrusionOk="0" h="27306" w="17974">
                  <a:moveTo>
                    <a:pt x="1" y="1"/>
                  </a:moveTo>
                  <a:lnTo>
                    <a:pt x="1" y="14469"/>
                  </a:lnTo>
                  <a:lnTo>
                    <a:pt x="17103" y="24344"/>
                  </a:lnTo>
                  <a:lnTo>
                    <a:pt x="17974" y="27305"/>
                  </a:lnTo>
                  <a:lnTo>
                    <a:pt x="17974" y="1037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2"/>
            <p:cNvSpPr/>
            <p:nvPr/>
          </p:nvSpPr>
          <p:spPr>
            <a:xfrm>
              <a:off x="1885565" y="563779"/>
              <a:ext cx="1080391" cy="1474563"/>
            </a:xfrm>
            <a:custGeom>
              <a:rect b="b" l="l" r="r" t="t"/>
              <a:pathLst>
                <a:path extrusionOk="0" h="23377" w="17128">
                  <a:moveTo>
                    <a:pt x="1" y="0"/>
                  </a:moveTo>
                  <a:lnTo>
                    <a:pt x="1" y="13489"/>
                  </a:lnTo>
                  <a:lnTo>
                    <a:pt x="17043" y="23328"/>
                  </a:lnTo>
                  <a:lnTo>
                    <a:pt x="17116" y="23376"/>
                  </a:lnTo>
                  <a:lnTo>
                    <a:pt x="17128" y="987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2"/>
            <p:cNvSpPr/>
            <p:nvPr/>
          </p:nvSpPr>
          <p:spPr>
            <a:xfrm>
              <a:off x="1920636" y="695800"/>
              <a:ext cx="279118" cy="328003"/>
            </a:xfrm>
            <a:custGeom>
              <a:rect b="b" l="l" r="r" t="t"/>
              <a:pathLst>
                <a:path extrusionOk="0" h="5200" w="4425">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2"/>
            <p:cNvSpPr/>
            <p:nvPr/>
          </p:nvSpPr>
          <p:spPr>
            <a:xfrm>
              <a:off x="1996138" y="768843"/>
              <a:ext cx="128867" cy="151764"/>
            </a:xfrm>
            <a:custGeom>
              <a:rect b="b" l="l" r="r" t="t"/>
              <a:pathLst>
                <a:path extrusionOk="0" h="2406" w="2043">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2"/>
            <p:cNvSpPr/>
            <p:nvPr/>
          </p:nvSpPr>
          <p:spPr>
            <a:xfrm>
              <a:off x="1986235" y="922625"/>
              <a:ext cx="147917" cy="100924"/>
            </a:xfrm>
            <a:custGeom>
              <a:rect b="b" l="l" r="r" t="t"/>
              <a:pathLst>
                <a:path extrusionOk="0" h="1600" w="2345">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2"/>
            <p:cNvSpPr/>
            <p:nvPr/>
          </p:nvSpPr>
          <p:spPr>
            <a:xfrm>
              <a:off x="2093718" y="723238"/>
              <a:ext cx="108304" cy="139464"/>
            </a:xfrm>
            <a:custGeom>
              <a:rect b="b" l="l" r="r" t="t"/>
              <a:pathLst>
                <a:path extrusionOk="0" h="2211" w="1717">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2"/>
            <p:cNvSpPr/>
            <p:nvPr/>
          </p:nvSpPr>
          <p:spPr>
            <a:xfrm>
              <a:off x="2114281" y="753578"/>
              <a:ext cx="67934" cy="78595"/>
            </a:xfrm>
            <a:custGeom>
              <a:rect b="b" l="l" r="r" t="t"/>
              <a:pathLst>
                <a:path extrusionOk="0" h="1246" w="1077">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2"/>
            <p:cNvSpPr/>
            <p:nvPr/>
          </p:nvSpPr>
          <p:spPr>
            <a:xfrm>
              <a:off x="2275127" y="881688"/>
              <a:ext cx="545999" cy="403381"/>
            </a:xfrm>
            <a:custGeom>
              <a:rect b="b" l="l" r="r" t="t"/>
              <a:pathLst>
                <a:path extrusionOk="0" h="6395" w="8656">
                  <a:moveTo>
                    <a:pt x="1" y="0"/>
                  </a:moveTo>
                  <a:lnTo>
                    <a:pt x="1" y="1390"/>
                  </a:lnTo>
                  <a:lnTo>
                    <a:pt x="8655" y="6394"/>
                  </a:lnTo>
                  <a:lnTo>
                    <a:pt x="8655" y="4992"/>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2"/>
            <p:cNvSpPr/>
            <p:nvPr/>
          </p:nvSpPr>
          <p:spPr>
            <a:xfrm>
              <a:off x="2275127" y="1020457"/>
              <a:ext cx="654240" cy="451383"/>
            </a:xfrm>
            <a:custGeom>
              <a:rect b="b" l="l" r="r" t="t"/>
              <a:pathLst>
                <a:path extrusionOk="0" h="7156" w="10372">
                  <a:moveTo>
                    <a:pt x="1" y="0"/>
                  </a:moveTo>
                  <a:lnTo>
                    <a:pt x="1" y="1173"/>
                  </a:lnTo>
                  <a:lnTo>
                    <a:pt x="10371" y="7156"/>
                  </a:lnTo>
                  <a:lnTo>
                    <a:pt x="10371" y="5995"/>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2"/>
            <p:cNvSpPr/>
            <p:nvPr/>
          </p:nvSpPr>
          <p:spPr>
            <a:xfrm>
              <a:off x="2116552" y="1243939"/>
              <a:ext cx="223484" cy="262844"/>
            </a:xfrm>
            <a:custGeom>
              <a:rect b="b" l="l" r="r" t="t"/>
              <a:pathLst>
                <a:path extrusionOk="0" h="4167" w="3543">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2"/>
            <p:cNvSpPr/>
            <p:nvPr/>
          </p:nvSpPr>
          <p:spPr>
            <a:xfrm>
              <a:off x="2169915" y="1329976"/>
              <a:ext cx="120541" cy="119027"/>
            </a:xfrm>
            <a:custGeom>
              <a:rect b="b" l="l" r="r" t="t"/>
              <a:pathLst>
                <a:path extrusionOk="0" h="1887" w="1911">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52"/>
            <p:cNvSpPr/>
            <p:nvPr/>
          </p:nvSpPr>
          <p:spPr>
            <a:xfrm>
              <a:off x="2520873" y="1470449"/>
              <a:ext cx="203425" cy="262718"/>
            </a:xfrm>
            <a:custGeom>
              <a:rect b="b" l="l" r="r" t="t"/>
              <a:pathLst>
                <a:path extrusionOk="0" h="4165" w="3225">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52"/>
            <p:cNvSpPr/>
            <p:nvPr/>
          </p:nvSpPr>
          <p:spPr>
            <a:xfrm>
              <a:off x="2566415" y="1502302"/>
              <a:ext cx="112846" cy="198253"/>
            </a:xfrm>
            <a:custGeom>
              <a:rect b="b" l="l" r="r" t="t"/>
              <a:pathLst>
                <a:path extrusionOk="0" h="3143" w="1789">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2"/>
            <p:cNvSpPr/>
            <p:nvPr/>
          </p:nvSpPr>
          <p:spPr>
            <a:xfrm>
              <a:off x="2631194" y="3404453"/>
              <a:ext cx="1810009" cy="1131484"/>
            </a:xfrm>
            <a:custGeom>
              <a:rect b="b" l="l" r="r" t="t"/>
              <a:pathLst>
                <a:path extrusionOk="0" h="17938" w="28695">
                  <a:moveTo>
                    <a:pt x="12619" y="1"/>
                  </a:moveTo>
                  <a:lnTo>
                    <a:pt x="8498" y="2334"/>
                  </a:lnTo>
                  <a:lnTo>
                    <a:pt x="10165" y="3458"/>
                  </a:lnTo>
                  <a:lnTo>
                    <a:pt x="0" y="9574"/>
                  </a:lnTo>
                  <a:lnTo>
                    <a:pt x="13949" y="17938"/>
                  </a:lnTo>
                  <a:lnTo>
                    <a:pt x="28695" y="8836"/>
                  </a:lnTo>
                  <a:lnTo>
                    <a:pt x="126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2"/>
            <p:cNvSpPr/>
            <p:nvPr/>
          </p:nvSpPr>
          <p:spPr>
            <a:xfrm>
              <a:off x="2569442" y="3048447"/>
              <a:ext cx="967546" cy="1220676"/>
            </a:xfrm>
            <a:custGeom>
              <a:rect b="b" l="l" r="r" t="t"/>
              <a:pathLst>
                <a:path extrusionOk="0" h="19352" w="15339">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2"/>
            <p:cNvSpPr/>
            <p:nvPr/>
          </p:nvSpPr>
          <p:spPr>
            <a:xfrm>
              <a:off x="3198443" y="2786172"/>
              <a:ext cx="115180" cy="135743"/>
            </a:xfrm>
            <a:custGeom>
              <a:rect b="b" l="l" r="r" t="t"/>
              <a:pathLst>
                <a:path extrusionOk="0" h="2152" w="1826">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2"/>
            <p:cNvSpPr/>
            <p:nvPr/>
          </p:nvSpPr>
          <p:spPr>
            <a:xfrm>
              <a:off x="2924690" y="2854800"/>
              <a:ext cx="601633" cy="401867"/>
            </a:xfrm>
            <a:custGeom>
              <a:rect b="b" l="l" r="r" t="t"/>
              <a:pathLst>
                <a:path extrusionOk="0" h="6371" w="9538">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2"/>
            <p:cNvSpPr/>
            <p:nvPr/>
          </p:nvSpPr>
          <p:spPr>
            <a:xfrm>
              <a:off x="3527767" y="3046176"/>
              <a:ext cx="965275" cy="1221433"/>
            </a:xfrm>
            <a:custGeom>
              <a:rect b="b" l="l" r="r" t="t"/>
              <a:pathLst>
                <a:path extrusionOk="0" h="19364" w="15303">
                  <a:moveTo>
                    <a:pt x="1" y="0"/>
                  </a:moveTo>
                  <a:lnTo>
                    <a:pt x="1" y="9875"/>
                  </a:lnTo>
                  <a:cubicBezTo>
                    <a:pt x="1" y="12075"/>
                    <a:pt x="134" y="17562"/>
                    <a:pt x="134" y="17562"/>
                  </a:cubicBezTo>
                  <a:lnTo>
                    <a:pt x="134" y="19363"/>
                  </a:lnTo>
                  <a:lnTo>
                    <a:pt x="15290" y="10612"/>
                  </a:lnTo>
                  <a:lnTo>
                    <a:pt x="15303" y="8811"/>
                  </a:lnTo>
                  <a:lnTo>
                    <a:pt x="1"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2"/>
            <p:cNvSpPr/>
            <p:nvPr/>
          </p:nvSpPr>
          <p:spPr>
            <a:xfrm>
              <a:off x="2600728" y="3518812"/>
              <a:ext cx="1069668" cy="617655"/>
            </a:xfrm>
            <a:custGeom>
              <a:rect b="b" l="l" r="r" t="t"/>
              <a:pathLst>
                <a:path extrusionOk="0" h="9792" w="16958">
                  <a:moveTo>
                    <a:pt x="2115" y="1"/>
                  </a:moveTo>
                  <a:lnTo>
                    <a:pt x="0" y="1222"/>
                  </a:lnTo>
                  <a:lnTo>
                    <a:pt x="14831" y="9791"/>
                  </a:lnTo>
                  <a:lnTo>
                    <a:pt x="16958" y="8558"/>
                  </a:lnTo>
                  <a:lnTo>
                    <a:pt x="21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2"/>
            <p:cNvSpPr/>
            <p:nvPr/>
          </p:nvSpPr>
          <p:spPr>
            <a:xfrm>
              <a:off x="2568685" y="2785415"/>
              <a:ext cx="1924368" cy="1369349"/>
            </a:xfrm>
            <a:custGeom>
              <a:rect b="b" l="l" r="r" t="t"/>
              <a:pathLst>
                <a:path extrusionOk="0" h="21709" w="30508">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2"/>
            <p:cNvSpPr/>
            <p:nvPr/>
          </p:nvSpPr>
          <p:spPr>
            <a:xfrm>
              <a:off x="3078724" y="2959508"/>
              <a:ext cx="221150" cy="124452"/>
            </a:xfrm>
            <a:custGeom>
              <a:rect b="b" l="l" r="r" t="t"/>
              <a:pathLst>
                <a:path extrusionOk="0" h="1973" w="3506">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2"/>
            <p:cNvSpPr/>
            <p:nvPr/>
          </p:nvSpPr>
          <p:spPr>
            <a:xfrm>
              <a:off x="3247958" y="2982090"/>
              <a:ext cx="115936" cy="67178"/>
            </a:xfrm>
            <a:custGeom>
              <a:rect b="b" l="l" r="r" t="t"/>
              <a:pathLst>
                <a:path extrusionOk="0" h="1065" w="1838">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2"/>
            <p:cNvSpPr/>
            <p:nvPr/>
          </p:nvSpPr>
          <p:spPr>
            <a:xfrm>
              <a:off x="3263980" y="2992750"/>
              <a:ext cx="54184" cy="35954"/>
            </a:xfrm>
            <a:custGeom>
              <a:rect b="b" l="l" r="r" t="t"/>
              <a:pathLst>
                <a:path extrusionOk="0" h="570" w="859">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2"/>
            <p:cNvSpPr/>
            <p:nvPr/>
          </p:nvSpPr>
          <p:spPr>
            <a:xfrm>
              <a:off x="3296023" y="3011862"/>
              <a:ext cx="59482" cy="36648"/>
            </a:xfrm>
            <a:custGeom>
              <a:rect b="b" l="l" r="r" t="t"/>
              <a:pathLst>
                <a:path extrusionOk="0" h="581" w="943">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2"/>
            <p:cNvSpPr/>
            <p:nvPr/>
          </p:nvSpPr>
          <p:spPr>
            <a:xfrm>
              <a:off x="3428673" y="3086545"/>
              <a:ext cx="618349" cy="356892"/>
            </a:xfrm>
            <a:custGeom>
              <a:rect b="b" l="l" r="r" t="t"/>
              <a:pathLst>
                <a:path extrusionOk="0" h="5658" w="9803">
                  <a:moveTo>
                    <a:pt x="1028" y="1"/>
                  </a:moveTo>
                  <a:lnTo>
                    <a:pt x="0" y="593"/>
                  </a:lnTo>
                  <a:lnTo>
                    <a:pt x="8775" y="5657"/>
                  </a:lnTo>
                  <a:lnTo>
                    <a:pt x="9803" y="5065"/>
                  </a:lnTo>
                  <a:lnTo>
                    <a:pt x="102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2"/>
            <p:cNvSpPr/>
            <p:nvPr/>
          </p:nvSpPr>
          <p:spPr>
            <a:xfrm>
              <a:off x="3332607" y="3146027"/>
              <a:ext cx="846311" cy="488788"/>
            </a:xfrm>
            <a:custGeom>
              <a:rect b="b" l="l" r="r" t="t"/>
              <a:pathLst>
                <a:path extrusionOk="0" h="7749" w="13417">
                  <a:moveTo>
                    <a:pt x="907" y="0"/>
                  </a:moveTo>
                  <a:lnTo>
                    <a:pt x="0" y="532"/>
                  </a:lnTo>
                  <a:lnTo>
                    <a:pt x="12510" y="7748"/>
                  </a:lnTo>
                  <a:lnTo>
                    <a:pt x="13417" y="7228"/>
                  </a:lnTo>
                  <a:lnTo>
                    <a:pt x="907"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2"/>
            <p:cNvSpPr/>
            <p:nvPr/>
          </p:nvSpPr>
          <p:spPr>
            <a:xfrm>
              <a:off x="2750157" y="3216168"/>
              <a:ext cx="1443276" cy="833380"/>
            </a:xfrm>
            <a:custGeom>
              <a:rect b="b" l="l" r="r" t="t"/>
              <a:pathLst>
                <a:path extrusionOk="0" h="13212" w="22881">
                  <a:moveTo>
                    <a:pt x="8038" y="0"/>
                  </a:moveTo>
                  <a:lnTo>
                    <a:pt x="0" y="4642"/>
                  </a:lnTo>
                  <a:lnTo>
                    <a:pt x="14843" y="13211"/>
                  </a:lnTo>
                  <a:lnTo>
                    <a:pt x="22880" y="8570"/>
                  </a:lnTo>
                  <a:lnTo>
                    <a:pt x="8038"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2"/>
            <p:cNvSpPr/>
            <p:nvPr/>
          </p:nvSpPr>
          <p:spPr>
            <a:xfrm>
              <a:off x="2771477" y="3491374"/>
              <a:ext cx="1176458" cy="417888"/>
            </a:xfrm>
            <a:custGeom>
              <a:rect b="b" l="l" r="r" t="t"/>
              <a:pathLst>
                <a:path extrusionOk="0" h="6625" w="18651">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2"/>
            <p:cNvSpPr/>
            <p:nvPr/>
          </p:nvSpPr>
          <p:spPr>
            <a:xfrm>
              <a:off x="3206012" y="3352226"/>
              <a:ext cx="133535" cy="69638"/>
            </a:xfrm>
            <a:custGeom>
              <a:rect b="b" l="l" r="r" t="t"/>
              <a:pathLst>
                <a:path extrusionOk="0" h="1104" w="2117">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2"/>
            <p:cNvSpPr/>
            <p:nvPr/>
          </p:nvSpPr>
          <p:spPr>
            <a:xfrm>
              <a:off x="3070334" y="3764308"/>
              <a:ext cx="541394" cy="311918"/>
            </a:xfrm>
            <a:custGeom>
              <a:rect b="b" l="l" r="r" t="t"/>
              <a:pathLst>
                <a:path extrusionOk="0" h="4945" w="8583">
                  <a:moveTo>
                    <a:pt x="883" y="1"/>
                  </a:moveTo>
                  <a:lnTo>
                    <a:pt x="0" y="509"/>
                  </a:lnTo>
                  <a:lnTo>
                    <a:pt x="7700" y="4944"/>
                  </a:lnTo>
                  <a:lnTo>
                    <a:pt x="8582" y="4449"/>
                  </a:lnTo>
                  <a:lnTo>
                    <a:pt x="8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2"/>
            <p:cNvSpPr/>
            <p:nvPr/>
          </p:nvSpPr>
          <p:spPr>
            <a:xfrm>
              <a:off x="2649487" y="3589711"/>
              <a:ext cx="889014" cy="513955"/>
            </a:xfrm>
            <a:custGeom>
              <a:rect b="b" l="l" r="r" t="t"/>
              <a:pathLst>
                <a:path extrusionOk="0" h="8148" w="14094">
                  <a:moveTo>
                    <a:pt x="279" y="1"/>
                  </a:moveTo>
                  <a:lnTo>
                    <a:pt x="1" y="170"/>
                  </a:lnTo>
                  <a:lnTo>
                    <a:pt x="13804" y="8148"/>
                  </a:lnTo>
                  <a:lnTo>
                    <a:pt x="14094" y="7978"/>
                  </a:lnTo>
                  <a:lnTo>
                    <a:pt x="279" y="1"/>
                  </a:ln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2"/>
            <p:cNvSpPr/>
            <p:nvPr/>
          </p:nvSpPr>
          <p:spPr>
            <a:xfrm>
              <a:off x="2833986" y="3630963"/>
              <a:ext cx="107547" cy="56328"/>
            </a:xfrm>
            <a:custGeom>
              <a:rect b="b" l="l" r="r" t="t"/>
              <a:pathLst>
                <a:path extrusionOk="0" h="893" w="1705">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2"/>
            <p:cNvSpPr/>
            <p:nvPr/>
          </p:nvSpPr>
          <p:spPr>
            <a:xfrm>
              <a:off x="2850008" y="3640803"/>
              <a:ext cx="70962" cy="37720"/>
            </a:xfrm>
            <a:custGeom>
              <a:rect b="b" l="l" r="r" t="t"/>
              <a:pathLst>
                <a:path extrusionOk="0" h="598" w="1125">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2"/>
            <p:cNvSpPr/>
            <p:nvPr/>
          </p:nvSpPr>
          <p:spPr>
            <a:xfrm>
              <a:off x="2853792" y="3655311"/>
              <a:ext cx="44280" cy="23402"/>
            </a:xfrm>
            <a:custGeom>
              <a:rect b="b" l="l" r="r" t="t"/>
              <a:pathLst>
                <a:path extrusionOk="0" h="371" w="702">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2"/>
            <p:cNvSpPr/>
            <p:nvPr/>
          </p:nvSpPr>
          <p:spPr>
            <a:xfrm>
              <a:off x="2914030" y="3653229"/>
              <a:ext cx="16842" cy="11291"/>
            </a:xfrm>
            <a:custGeom>
              <a:rect b="b" l="l" r="r" t="t"/>
              <a:pathLst>
                <a:path extrusionOk="0" h="179" w="267">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2"/>
            <p:cNvSpPr/>
            <p:nvPr/>
          </p:nvSpPr>
          <p:spPr>
            <a:xfrm>
              <a:off x="2876689" y="3634748"/>
              <a:ext cx="19869" cy="9209"/>
            </a:xfrm>
            <a:custGeom>
              <a:rect b="b" l="l" r="r" t="t"/>
              <a:pathLst>
                <a:path extrusionOk="0" h="146" w="315">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2"/>
            <p:cNvSpPr/>
            <p:nvPr/>
          </p:nvSpPr>
          <p:spPr>
            <a:xfrm>
              <a:off x="2761574" y="3589332"/>
              <a:ext cx="103762" cy="54247"/>
            </a:xfrm>
            <a:custGeom>
              <a:rect b="b" l="l" r="r" t="t"/>
              <a:pathLst>
                <a:path extrusionOk="0" h="860" w="1645">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52"/>
            <p:cNvSpPr/>
            <p:nvPr/>
          </p:nvSpPr>
          <p:spPr>
            <a:xfrm>
              <a:off x="2790526" y="3598226"/>
              <a:ext cx="61059" cy="31980"/>
            </a:xfrm>
            <a:custGeom>
              <a:rect b="b" l="l" r="r" t="t"/>
              <a:pathLst>
                <a:path extrusionOk="0" h="507" w="968">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52"/>
            <p:cNvSpPr/>
            <p:nvPr/>
          </p:nvSpPr>
          <p:spPr>
            <a:xfrm>
              <a:off x="2684557" y="3544737"/>
              <a:ext cx="107547" cy="55761"/>
            </a:xfrm>
            <a:custGeom>
              <a:rect b="b" l="l" r="r" t="t"/>
              <a:pathLst>
                <a:path extrusionOk="0" h="884" w="1705">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52"/>
            <p:cNvSpPr/>
            <p:nvPr/>
          </p:nvSpPr>
          <p:spPr>
            <a:xfrm>
              <a:off x="2705877" y="3560380"/>
              <a:ext cx="27565" cy="14256"/>
            </a:xfrm>
            <a:custGeom>
              <a:rect b="b" l="l" r="r" t="t"/>
              <a:pathLst>
                <a:path extrusionOk="0" h="226" w="437">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52"/>
            <p:cNvSpPr/>
            <p:nvPr/>
          </p:nvSpPr>
          <p:spPr>
            <a:xfrm>
              <a:off x="2718871" y="3562524"/>
              <a:ext cx="48065" cy="25357"/>
            </a:xfrm>
            <a:custGeom>
              <a:rect b="b" l="l" r="r" t="t"/>
              <a:pathLst>
                <a:path extrusionOk="0" h="402" w="762">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52"/>
            <p:cNvSpPr/>
            <p:nvPr/>
          </p:nvSpPr>
          <p:spPr>
            <a:xfrm>
              <a:off x="2987262" y="3719334"/>
              <a:ext cx="106790" cy="56013"/>
            </a:xfrm>
            <a:custGeom>
              <a:rect b="b" l="l" r="r" t="t"/>
              <a:pathLst>
                <a:path extrusionOk="0" h="888" w="1693">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52"/>
            <p:cNvSpPr/>
            <p:nvPr/>
          </p:nvSpPr>
          <p:spPr>
            <a:xfrm>
              <a:off x="3007825" y="3753837"/>
              <a:ext cx="23717" cy="12868"/>
            </a:xfrm>
            <a:custGeom>
              <a:rect b="b" l="l" r="r" t="t"/>
              <a:pathLst>
                <a:path extrusionOk="0" h="204" w="376">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52"/>
            <p:cNvSpPr/>
            <p:nvPr/>
          </p:nvSpPr>
          <p:spPr>
            <a:xfrm>
              <a:off x="3010096" y="3734599"/>
              <a:ext cx="16842" cy="16085"/>
            </a:xfrm>
            <a:custGeom>
              <a:rect b="b" l="l" r="r" t="t"/>
              <a:pathLst>
                <a:path extrusionOk="0" h="255" w="267">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52"/>
            <p:cNvSpPr/>
            <p:nvPr/>
          </p:nvSpPr>
          <p:spPr>
            <a:xfrm>
              <a:off x="3034507" y="3755162"/>
              <a:ext cx="29773" cy="9525"/>
            </a:xfrm>
            <a:custGeom>
              <a:rect b="b" l="l" r="r" t="t"/>
              <a:pathLst>
                <a:path extrusionOk="0" h="151" w="472">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2"/>
            <p:cNvSpPr/>
            <p:nvPr/>
          </p:nvSpPr>
          <p:spPr>
            <a:xfrm>
              <a:off x="2908732" y="3674297"/>
              <a:ext cx="107547" cy="55824"/>
            </a:xfrm>
            <a:custGeom>
              <a:rect b="b" l="l" r="r" t="t"/>
              <a:pathLst>
                <a:path extrusionOk="0" h="885" w="1705">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2"/>
            <p:cNvSpPr/>
            <p:nvPr/>
          </p:nvSpPr>
          <p:spPr>
            <a:xfrm>
              <a:off x="2944559" y="3720848"/>
              <a:ext cx="24411" cy="14192"/>
            </a:xfrm>
            <a:custGeom>
              <a:rect b="b" l="l" r="r" t="t"/>
              <a:pathLst>
                <a:path extrusionOk="0" h="225" w="387">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52"/>
            <p:cNvSpPr/>
            <p:nvPr/>
          </p:nvSpPr>
          <p:spPr>
            <a:xfrm>
              <a:off x="2935413" y="3707160"/>
              <a:ext cx="19869" cy="11480"/>
            </a:xfrm>
            <a:custGeom>
              <a:rect b="b" l="l" r="r" t="t"/>
              <a:pathLst>
                <a:path extrusionOk="0" h="182" w="315">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52"/>
            <p:cNvSpPr/>
            <p:nvPr/>
          </p:nvSpPr>
          <p:spPr>
            <a:xfrm>
              <a:off x="2971998" y="3707097"/>
              <a:ext cx="14508" cy="7822"/>
            </a:xfrm>
            <a:custGeom>
              <a:rect b="b" l="l" r="r" t="t"/>
              <a:pathLst>
                <a:path extrusionOk="0" h="124" w="23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52"/>
            <p:cNvSpPr/>
            <p:nvPr/>
          </p:nvSpPr>
          <p:spPr>
            <a:xfrm>
              <a:off x="2984929" y="3703312"/>
              <a:ext cx="8452" cy="8452"/>
            </a:xfrm>
            <a:custGeom>
              <a:rect b="b" l="l" r="r" t="t"/>
              <a:pathLst>
                <a:path extrusionOk="0" h="134" w="134">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52"/>
            <p:cNvSpPr/>
            <p:nvPr/>
          </p:nvSpPr>
          <p:spPr>
            <a:xfrm>
              <a:off x="2937684" y="3689309"/>
              <a:ext cx="15328" cy="8074"/>
            </a:xfrm>
            <a:custGeom>
              <a:rect b="b" l="l" r="r" t="t"/>
              <a:pathLst>
                <a:path extrusionOk="0" h="128" w="243">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52"/>
            <p:cNvSpPr/>
            <p:nvPr/>
          </p:nvSpPr>
          <p:spPr>
            <a:xfrm>
              <a:off x="2942983" y="3685020"/>
              <a:ext cx="15328" cy="4479"/>
            </a:xfrm>
            <a:custGeom>
              <a:rect b="b" l="l" r="r" t="t"/>
              <a:pathLst>
                <a:path extrusionOk="0" h="71" w="243">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10" name="Google Shape;1710;p52"/>
          <p:cNvSpPr txBox="1"/>
          <p:nvPr/>
        </p:nvSpPr>
        <p:spPr>
          <a:xfrm>
            <a:off x="4840950" y="2133150"/>
            <a:ext cx="4368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chemeClr val="lt1"/>
                </a:solidFill>
                <a:latin typeface="Montserrat"/>
                <a:ea typeface="Montserrat"/>
                <a:cs typeface="Montserrat"/>
                <a:sym typeface="Montserrat"/>
              </a:rPr>
              <a:t>PROTOTYPE</a:t>
            </a:r>
            <a:endParaRPr b="1" sz="4500">
              <a:solidFill>
                <a:schemeClr val="lt1"/>
              </a:solidFill>
              <a:latin typeface="Montserrat"/>
              <a:ea typeface="Montserrat"/>
              <a:cs typeface="Montserrat"/>
              <a:sym typeface="Montserra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4" name="Shape 1714"/>
        <p:cNvGrpSpPr/>
        <p:nvPr/>
      </p:nvGrpSpPr>
      <p:grpSpPr>
        <a:xfrm>
          <a:off x="0" y="0"/>
          <a:ext cx="0" cy="0"/>
          <a:chOff x="0" y="0"/>
          <a:chExt cx="0" cy="0"/>
        </a:xfrm>
      </p:grpSpPr>
      <p:sp>
        <p:nvSpPr>
          <p:cNvPr id="1715" name="Google Shape;1715;p53"/>
          <p:cNvSpPr/>
          <p:nvPr/>
        </p:nvSpPr>
        <p:spPr>
          <a:xfrm>
            <a:off x="7476125" y="-65800"/>
            <a:ext cx="1724165" cy="1390592"/>
          </a:xfrm>
          <a:custGeom>
            <a:rect b="b" l="l" r="r" t="t"/>
            <a:pathLst>
              <a:path extrusionOk="0" h="44606" w="69355">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53"/>
          <p:cNvSpPr/>
          <p:nvPr/>
        </p:nvSpPr>
        <p:spPr>
          <a:xfrm>
            <a:off x="7989001" y="238674"/>
            <a:ext cx="546646" cy="1102949"/>
          </a:xfrm>
          <a:custGeom>
            <a:rect b="b" l="l" r="r" t="t"/>
            <a:pathLst>
              <a:path extrusionOk="0" h="34956" w="19364">
                <a:moveTo>
                  <a:pt x="2515" y="0"/>
                </a:moveTo>
                <a:cubicBezTo>
                  <a:pt x="1125" y="0"/>
                  <a:pt x="0" y="1112"/>
                  <a:pt x="0" y="2514"/>
                </a:cubicBezTo>
                <a:lnTo>
                  <a:pt x="0" y="32442"/>
                </a:lnTo>
                <a:cubicBezTo>
                  <a:pt x="0" y="33832"/>
                  <a:pt x="1125" y="34956"/>
                  <a:pt x="2515" y="34956"/>
                </a:cubicBezTo>
                <a:lnTo>
                  <a:pt x="16849" y="34956"/>
                </a:lnTo>
                <a:cubicBezTo>
                  <a:pt x="18239" y="34956"/>
                  <a:pt x="19364" y="33832"/>
                  <a:pt x="19364" y="32442"/>
                </a:cubicBezTo>
                <a:lnTo>
                  <a:pt x="19364" y="2514"/>
                </a:lnTo>
                <a:cubicBezTo>
                  <a:pt x="19364" y="1112"/>
                  <a:pt x="18239" y="0"/>
                  <a:pt x="168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53"/>
          <p:cNvSpPr/>
          <p:nvPr/>
        </p:nvSpPr>
        <p:spPr>
          <a:xfrm>
            <a:off x="7989001" y="238674"/>
            <a:ext cx="540859" cy="1086163"/>
          </a:xfrm>
          <a:custGeom>
            <a:rect b="b" l="l" r="r" t="t"/>
            <a:pathLst>
              <a:path extrusionOk="0" h="34424" w="19159">
                <a:moveTo>
                  <a:pt x="16879" y="0"/>
                </a:moveTo>
                <a:cubicBezTo>
                  <a:pt x="16869" y="0"/>
                  <a:pt x="16859" y="0"/>
                  <a:pt x="16849" y="0"/>
                </a:cubicBezTo>
                <a:lnTo>
                  <a:pt x="2515" y="0"/>
                </a:lnTo>
                <a:cubicBezTo>
                  <a:pt x="1125" y="0"/>
                  <a:pt x="0" y="1124"/>
                  <a:pt x="0" y="2514"/>
                </a:cubicBezTo>
                <a:lnTo>
                  <a:pt x="0" y="32442"/>
                </a:lnTo>
                <a:cubicBezTo>
                  <a:pt x="0" y="33215"/>
                  <a:pt x="363" y="33940"/>
                  <a:pt x="979" y="34424"/>
                </a:cubicBezTo>
                <a:lnTo>
                  <a:pt x="19158" y="1511"/>
                </a:lnTo>
                <a:cubicBezTo>
                  <a:pt x="18763" y="602"/>
                  <a:pt x="17870" y="0"/>
                  <a:pt x="16879"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53"/>
          <p:cNvSpPr/>
          <p:nvPr/>
        </p:nvSpPr>
        <p:spPr>
          <a:xfrm>
            <a:off x="8163485" y="277198"/>
            <a:ext cx="160078" cy="16786"/>
          </a:xfrm>
          <a:custGeom>
            <a:rect b="b" l="l" r="r" t="t"/>
            <a:pathLst>
              <a:path extrusionOk="0" h="532" w="5838">
                <a:moveTo>
                  <a:pt x="266" y="0"/>
                </a:moveTo>
                <a:cubicBezTo>
                  <a:pt x="121" y="0"/>
                  <a:pt x="0" y="121"/>
                  <a:pt x="0" y="266"/>
                </a:cubicBezTo>
                <a:cubicBezTo>
                  <a:pt x="0" y="411"/>
                  <a:pt x="121" y="532"/>
                  <a:pt x="266" y="532"/>
                </a:cubicBezTo>
                <a:lnTo>
                  <a:pt x="5572" y="532"/>
                </a:lnTo>
                <a:cubicBezTo>
                  <a:pt x="5717" y="532"/>
                  <a:pt x="5838" y="411"/>
                  <a:pt x="5838" y="266"/>
                </a:cubicBezTo>
                <a:cubicBezTo>
                  <a:pt x="5838" y="121"/>
                  <a:pt x="5717" y="0"/>
                  <a:pt x="55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3"/>
          <p:cNvSpPr/>
          <p:nvPr/>
        </p:nvSpPr>
        <p:spPr>
          <a:xfrm>
            <a:off x="8015623" y="268427"/>
            <a:ext cx="493404" cy="1043441"/>
          </a:xfrm>
          <a:custGeom>
            <a:rect b="b" l="l" r="r" t="t"/>
            <a:pathLst>
              <a:path extrusionOk="0" h="33070" w="17478">
                <a:moveTo>
                  <a:pt x="1572" y="0"/>
                </a:moveTo>
                <a:cubicBezTo>
                  <a:pt x="701" y="0"/>
                  <a:pt x="0" y="701"/>
                  <a:pt x="0" y="1571"/>
                </a:cubicBezTo>
                <a:lnTo>
                  <a:pt x="0" y="31499"/>
                </a:lnTo>
                <a:cubicBezTo>
                  <a:pt x="0" y="32357"/>
                  <a:pt x="713" y="33070"/>
                  <a:pt x="1572" y="33070"/>
                </a:cubicBezTo>
                <a:lnTo>
                  <a:pt x="15906" y="33070"/>
                </a:lnTo>
                <a:cubicBezTo>
                  <a:pt x="16777" y="33070"/>
                  <a:pt x="17478" y="32357"/>
                  <a:pt x="17478" y="31499"/>
                </a:cubicBezTo>
                <a:lnTo>
                  <a:pt x="17478" y="1571"/>
                </a:lnTo>
                <a:cubicBezTo>
                  <a:pt x="17478" y="701"/>
                  <a:pt x="16777" y="0"/>
                  <a:pt x="15906" y="0"/>
                </a:cubicBezTo>
                <a:lnTo>
                  <a:pt x="13803" y="0"/>
                </a:lnTo>
                <a:lnTo>
                  <a:pt x="13042" y="1426"/>
                </a:lnTo>
                <a:cubicBezTo>
                  <a:pt x="12764" y="1958"/>
                  <a:pt x="12208" y="2297"/>
                  <a:pt x="11604" y="2297"/>
                </a:cubicBezTo>
                <a:lnTo>
                  <a:pt x="5887" y="2297"/>
                </a:lnTo>
                <a:cubicBezTo>
                  <a:pt x="5270" y="2297"/>
                  <a:pt x="4714" y="1958"/>
                  <a:pt x="4436" y="1426"/>
                </a:cubicBezTo>
                <a:lnTo>
                  <a:pt x="3675"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3"/>
          <p:cNvSpPr/>
          <p:nvPr/>
        </p:nvSpPr>
        <p:spPr>
          <a:xfrm>
            <a:off x="8015623" y="268427"/>
            <a:ext cx="493404" cy="1029716"/>
          </a:xfrm>
          <a:custGeom>
            <a:rect b="b" l="l" r="r" t="t"/>
            <a:pathLst>
              <a:path extrusionOk="0" h="32635" w="17478">
                <a:moveTo>
                  <a:pt x="1572" y="0"/>
                </a:moveTo>
                <a:cubicBezTo>
                  <a:pt x="701" y="0"/>
                  <a:pt x="0" y="701"/>
                  <a:pt x="0" y="1571"/>
                </a:cubicBezTo>
                <a:lnTo>
                  <a:pt x="0" y="31486"/>
                </a:lnTo>
                <a:cubicBezTo>
                  <a:pt x="0" y="31922"/>
                  <a:pt x="182" y="32333"/>
                  <a:pt x="496" y="32635"/>
                </a:cubicBezTo>
                <a:lnTo>
                  <a:pt x="17478" y="1898"/>
                </a:lnTo>
                <a:lnTo>
                  <a:pt x="17478" y="1571"/>
                </a:lnTo>
                <a:cubicBezTo>
                  <a:pt x="17478" y="701"/>
                  <a:pt x="16765" y="0"/>
                  <a:pt x="15906" y="0"/>
                </a:cubicBezTo>
                <a:lnTo>
                  <a:pt x="13803" y="0"/>
                </a:lnTo>
                <a:lnTo>
                  <a:pt x="13042" y="1439"/>
                </a:lnTo>
                <a:cubicBezTo>
                  <a:pt x="12764" y="1970"/>
                  <a:pt x="12208" y="2309"/>
                  <a:pt x="11604" y="2309"/>
                </a:cubicBezTo>
                <a:lnTo>
                  <a:pt x="5874" y="2309"/>
                </a:lnTo>
                <a:cubicBezTo>
                  <a:pt x="5270" y="2309"/>
                  <a:pt x="4714" y="1970"/>
                  <a:pt x="4436" y="1439"/>
                </a:cubicBezTo>
                <a:lnTo>
                  <a:pt x="3675"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3"/>
          <p:cNvSpPr/>
          <p:nvPr/>
        </p:nvSpPr>
        <p:spPr>
          <a:xfrm>
            <a:off x="8061668" y="410283"/>
            <a:ext cx="676673" cy="239547"/>
          </a:xfrm>
          <a:custGeom>
            <a:rect b="b" l="l" r="r" t="t"/>
            <a:pathLst>
              <a:path extrusionOk="0" h="7592" w="23970">
                <a:moveTo>
                  <a:pt x="1101" y="0"/>
                </a:moveTo>
                <a:cubicBezTo>
                  <a:pt x="484" y="0"/>
                  <a:pt x="1" y="496"/>
                  <a:pt x="1" y="1100"/>
                </a:cubicBezTo>
                <a:lnTo>
                  <a:pt x="1" y="6491"/>
                </a:lnTo>
                <a:cubicBezTo>
                  <a:pt x="1" y="7108"/>
                  <a:pt x="484" y="7591"/>
                  <a:pt x="1101" y="7591"/>
                </a:cubicBezTo>
                <a:lnTo>
                  <a:pt x="22869" y="7591"/>
                </a:lnTo>
                <a:cubicBezTo>
                  <a:pt x="23474" y="7591"/>
                  <a:pt x="23969" y="7108"/>
                  <a:pt x="23969" y="6491"/>
                </a:cubicBezTo>
                <a:lnTo>
                  <a:pt x="23969" y="1100"/>
                </a:lnTo>
                <a:cubicBezTo>
                  <a:pt x="23969" y="496"/>
                  <a:pt x="23474" y="0"/>
                  <a:pt x="228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3"/>
          <p:cNvSpPr/>
          <p:nvPr/>
        </p:nvSpPr>
        <p:spPr>
          <a:xfrm>
            <a:off x="8333986" y="489226"/>
            <a:ext cx="49487" cy="50547"/>
          </a:xfrm>
          <a:custGeom>
            <a:rect b="b" l="l" r="r" t="t"/>
            <a:pathLst>
              <a:path extrusionOk="0" h="1602" w="1753">
                <a:moveTo>
                  <a:pt x="872" y="0"/>
                </a:moveTo>
                <a:cubicBezTo>
                  <a:pt x="846" y="0"/>
                  <a:pt x="822" y="13"/>
                  <a:pt x="810" y="37"/>
                </a:cubicBezTo>
                <a:lnTo>
                  <a:pt x="653" y="496"/>
                </a:lnTo>
                <a:cubicBezTo>
                  <a:pt x="641" y="520"/>
                  <a:pt x="617" y="544"/>
                  <a:pt x="580" y="544"/>
                </a:cubicBezTo>
                <a:lnTo>
                  <a:pt x="109" y="544"/>
                </a:lnTo>
                <a:cubicBezTo>
                  <a:pt x="37" y="544"/>
                  <a:pt x="0" y="641"/>
                  <a:pt x="61" y="677"/>
                </a:cubicBezTo>
                <a:lnTo>
                  <a:pt x="447" y="967"/>
                </a:lnTo>
                <a:cubicBezTo>
                  <a:pt x="472" y="980"/>
                  <a:pt x="484" y="1016"/>
                  <a:pt x="472" y="1052"/>
                </a:cubicBezTo>
                <a:lnTo>
                  <a:pt x="327" y="1499"/>
                </a:lnTo>
                <a:cubicBezTo>
                  <a:pt x="308" y="1554"/>
                  <a:pt x="352" y="1601"/>
                  <a:pt x="400" y="1601"/>
                </a:cubicBezTo>
                <a:cubicBezTo>
                  <a:pt x="416" y="1601"/>
                  <a:pt x="432" y="1596"/>
                  <a:pt x="447" y="1584"/>
                </a:cubicBezTo>
                <a:lnTo>
                  <a:pt x="834" y="1306"/>
                </a:lnTo>
                <a:cubicBezTo>
                  <a:pt x="846" y="1294"/>
                  <a:pt x="861" y="1288"/>
                  <a:pt x="877" y="1288"/>
                </a:cubicBezTo>
                <a:cubicBezTo>
                  <a:pt x="892" y="1288"/>
                  <a:pt x="907" y="1294"/>
                  <a:pt x="919" y="1306"/>
                </a:cubicBezTo>
                <a:lnTo>
                  <a:pt x="1306" y="1584"/>
                </a:lnTo>
                <a:cubicBezTo>
                  <a:pt x="1321" y="1596"/>
                  <a:pt x="1337" y="1601"/>
                  <a:pt x="1353" y="1601"/>
                </a:cubicBezTo>
                <a:cubicBezTo>
                  <a:pt x="1402" y="1601"/>
                  <a:pt x="1445" y="1554"/>
                  <a:pt x="1426" y="1499"/>
                </a:cubicBezTo>
                <a:lnTo>
                  <a:pt x="1269" y="1052"/>
                </a:lnTo>
                <a:cubicBezTo>
                  <a:pt x="1257" y="1016"/>
                  <a:pt x="1269" y="980"/>
                  <a:pt x="1306" y="967"/>
                </a:cubicBezTo>
                <a:lnTo>
                  <a:pt x="1692" y="677"/>
                </a:lnTo>
                <a:cubicBezTo>
                  <a:pt x="1753" y="641"/>
                  <a:pt x="1717" y="544"/>
                  <a:pt x="1644" y="544"/>
                </a:cubicBezTo>
                <a:lnTo>
                  <a:pt x="1161" y="544"/>
                </a:lnTo>
                <a:cubicBezTo>
                  <a:pt x="1136" y="544"/>
                  <a:pt x="1100" y="520"/>
                  <a:pt x="1088" y="496"/>
                </a:cubicBezTo>
                <a:lnTo>
                  <a:pt x="943" y="37"/>
                </a:lnTo>
                <a:cubicBezTo>
                  <a:pt x="925" y="13"/>
                  <a:pt x="898" y="0"/>
                  <a:pt x="87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3"/>
          <p:cNvSpPr/>
          <p:nvPr/>
        </p:nvSpPr>
        <p:spPr>
          <a:xfrm>
            <a:off x="8408714" y="489226"/>
            <a:ext cx="49487" cy="50547"/>
          </a:xfrm>
          <a:custGeom>
            <a:rect b="b" l="l" r="r" t="t"/>
            <a:pathLst>
              <a:path extrusionOk="0" h="1602" w="1753">
                <a:moveTo>
                  <a:pt x="881" y="0"/>
                </a:moveTo>
                <a:cubicBezTo>
                  <a:pt x="855" y="0"/>
                  <a:pt x="828" y="13"/>
                  <a:pt x="810" y="37"/>
                </a:cubicBezTo>
                <a:lnTo>
                  <a:pt x="665" y="496"/>
                </a:lnTo>
                <a:cubicBezTo>
                  <a:pt x="653" y="520"/>
                  <a:pt x="617" y="544"/>
                  <a:pt x="593" y="544"/>
                </a:cubicBezTo>
                <a:lnTo>
                  <a:pt x="109" y="544"/>
                </a:lnTo>
                <a:cubicBezTo>
                  <a:pt x="37" y="544"/>
                  <a:pt x="0" y="641"/>
                  <a:pt x="61" y="677"/>
                </a:cubicBezTo>
                <a:lnTo>
                  <a:pt x="447" y="967"/>
                </a:lnTo>
                <a:cubicBezTo>
                  <a:pt x="484" y="980"/>
                  <a:pt x="496" y="1016"/>
                  <a:pt x="484" y="1052"/>
                </a:cubicBezTo>
                <a:lnTo>
                  <a:pt x="327" y="1499"/>
                </a:lnTo>
                <a:cubicBezTo>
                  <a:pt x="308" y="1554"/>
                  <a:pt x="352" y="1601"/>
                  <a:pt x="400" y="1601"/>
                </a:cubicBezTo>
                <a:cubicBezTo>
                  <a:pt x="416" y="1601"/>
                  <a:pt x="432" y="1596"/>
                  <a:pt x="447" y="1584"/>
                </a:cubicBezTo>
                <a:lnTo>
                  <a:pt x="834" y="1306"/>
                </a:lnTo>
                <a:cubicBezTo>
                  <a:pt x="846" y="1294"/>
                  <a:pt x="861" y="1288"/>
                  <a:pt x="877" y="1288"/>
                </a:cubicBezTo>
                <a:cubicBezTo>
                  <a:pt x="892" y="1288"/>
                  <a:pt x="907" y="1294"/>
                  <a:pt x="919" y="1306"/>
                </a:cubicBezTo>
                <a:lnTo>
                  <a:pt x="1306" y="1584"/>
                </a:lnTo>
                <a:cubicBezTo>
                  <a:pt x="1321" y="1596"/>
                  <a:pt x="1337" y="1601"/>
                  <a:pt x="1353" y="1601"/>
                </a:cubicBezTo>
                <a:cubicBezTo>
                  <a:pt x="1402" y="1601"/>
                  <a:pt x="1445" y="1554"/>
                  <a:pt x="1427" y="1499"/>
                </a:cubicBezTo>
                <a:lnTo>
                  <a:pt x="1281" y="1052"/>
                </a:lnTo>
                <a:cubicBezTo>
                  <a:pt x="1269" y="1016"/>
                  <a:pt x="1281" y="980"/>
                  <a:pt x="1306" y="967"/>
                </a:cubicBezTo>
                <a:lnTo>
                  <a:pt x="1692" y="677"/>
                </a:lnTo>
                <a:cubicBezTo>
                  <a:pt x="1753" y="641"/>
                  <a:pt x="1717" y="544"/>
                  <a:pt x="1644" y="544"/>
                </a:cubicBezTo>
                <a:lnTo>
                  <a:pt x="1173" y="544"/>
                </a:lnTo>
                <a:cubicBezTo>
                  <a:pt x="1136" y="544"/>
                  <a:pt x="1112" y="520"/>
                  <a:pt x="1100" y="496"/>
                </a:cubicBezTo>
                <a:lnTo>
                  <a:pt x="943" y="37"/>
                </a:lnTo>
                <a:cubicBezTo>
                  <a:pt x="931" y="13"/>
                  <a:pt x="907" y="0"/>
                  <a:pt x="881"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53"/>
          <p:cNvSpPr/>
          <p:nvPr/>
        </p:nvSpPr>
        <p:spPr>
          <a:xfrm>
            <a:off x="8483781" y="489226"/>
            <a:ext cx="49148" cy="50547"/>
          </a:xfrm>
          <a:custGeom>
            <a:rect b="b" l="l" r="r" t="t"/>
            <a:pathLst>
              <a:path extrusionOk="0" h="1602" w="1741">
                <a:moveTo>
                  <a:pt x="871" y="0"/>
                </a:moveTo>
                <a:cubicBezTo>
                  <a:pt x="843" y="0"/>
                  <a:pt x="816" y="13"/>
                  <a:pt x="798" y="37"/>
                </a:cubicBezTo>
                <a:lnTo>
                  <a:pt x="653" y="496"/>
                </a:lnTo>
                <a:cubicBezTo>
                  <a:pt x="641" y="520"/>
                  <a:pt x="617" y="544"/>
                  <a:pt x="581" y="544"/>
                </a:cubicBezTo>
                <a:lnTo>
                  <a:pt x="97" y="544"/>
                </a:lnTo>
                <a:cubicBezTo>
                  <a:pt x="25" y="544"/>
                  <a:pt x="0" y="641"/>
                  <a:pt x="61" y="677"/>
                </a:cubicBezTo>
                <a:lnTo>
                  <a:pt x="448" y="967"/>
                </a:lnTo>
                <a:cubicBezTo>
                  <a:pt x="472" y="980"/>
                  <a:pt x="484" y="1016"/>
                  <a:pt x="472" y="1052"/>
                </a:cubicBezTo>
                <a:lnTo>
                  <a:pt x="315" y="1499"/>
                </a:lnTo>
                <a:cubicBezTo>
                  <a:pt x="296" y="1554"/>
                  <a:pt x="340" y="1601"/>
                  <a:pt x="388" y="1601"/>
                </a:cubicBezTo>
                <a:cubicBezTo>
                  <a:pt x="404" y="1601"/>
                  <a:pt x="420" y="1596"/>
                  <a:pt x="435" y="1584"/>
                </a:cubicBezTo>
                <a:lnTo>
                  <a:pt x="822" y="1306"/>
                </a:lnTo>
                <a:cubicBezTo>
                  <a:pt x="834" y="1294"/>
                  <a:pt x="852" y="1288"/>
                  <a:pt x="871" y="1288"/>
                </a:cubicBezTo>
                <a:cubicBezTo>
                  <a:pt x="889" y="1288"/>
                  <a:pt x="907" y="1294"/>
                  <a:pt x="919" y="1306"/>
                </a:cubicBezTo>
                <a:lnTo>
                  <a:pt x="1306" y="1584"/>
                </a:lnTo>
                <a:cubicBezTo>
                  <a:pt x="1321" y="1596"/>
                  <a:pt x="1337" y="1601"/>
                  <a:pt x="1352" y="1601"/>
                </a:cubicBezTo>
                <a:cubicBezTo>
                  <a:pt x="1396" y="1601"/>
                  <a:pt x="1433" y="1554"/>
                  <a:pt x="1415" y="1499"/>
                </a:cubicBezTo>
                <a:lnTo>
                  <a:pt x="1269" y="1052"/>
                </a:lnTo>
                <a:cubicBezTo>
                  <a:pt x="1257" y="1016"/>
                  <a:pt x="1269" y="980"/>
                  <a:pt x="1294" y="967"/>
                </a:cubicBezTo>
                <a:lnTo>
                  <a:pt x="1680" y="677"/>
                </a:lnTo>
                <a:cubicBezTo>
                  <a:pt x="1741" y="641"/>
                  <a:pt x="1717" y="544"/>
                  <a:pt x="1644" y="544"/>
                </a:cubicBezTo>
                <a:lnTo>
                  <a:pt x="1161" y="544"/>
                </a:lnTo>
                <a:cubicBezTo>
                  <a:pt x="1124" y="544"/>
                  <a:pt x="1100" y="520"/>
                  <a:pt x="1088" y="496"/>
                </a:cubicBezTo>
                <a:lnTo>
                  <a:pt x="943" y="37"/>
                </a:lnTo>
                <a:cubicBezTo>
                  <a:pt x="925" y="13"/>
                  <a:pt x="898" y="0"/>
                  <a:pt x="871"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53"/>
          <p:cNvSpPr/>
          <p:nvPr/>
        </p:nvSpPr>
        <p:spPr>
          <a:xfrm>
            <a:off x="8558509" y="489226"/>
            <a:ext cx="49487" cy="50547"/>
          </a:xfrm>
          <a:custGeom>
            <a:rect b="b" l="l" r="r" t="t"/>
            <a:pathLst>
              <a:path extrusionOk="0" h="1602" w="1753">
                <a:moveTo>
                  <a:pt x="872" y="0"/>
                </a:moveTo>
                <a:cubicBezTo>
                  <a:pt x="846" y="0"/>
                  <a:pt x="822" y="13"/>
                  <a:pt x="810" y="37"/>
                </a:cubicBezTo>
                <a:lnTo>
                  <a:pt x="665" y="496"/>
                </a:lnTo>
                <a:cubicBezTo>
                  <a:pt x="653" y="520"/>
                  <a:pt x="617" y="544"/>
                  <a:pt x="593" y="544"/>
                </a:cubicBezTo>
                <a:lnTo>
                  <a:pt x="109" y="544"/>
                </a:lnTo>
                <a:cubicBezTo>
                  <a:pt x="37" y="544"/>
                  <a:pt x="0" y="641"/>
                  <a:pt x="61" y="677"/>
                </a:cubicBezTo>
                <a:lnTo>
                  <a:pt x="448" y="967"/>
                </a:lnTo>
                <a:cubicBezTo>
                  <a:pt x="472" y="980"/>
                  <a:pt x="484" y="1016"/>
                  <a:pt x="484" y="1052"/>
                </a:cubicBezTo>
                <a:lnTo>
                  <a:pt x="327" y="1499"/>
                </a:lnTo>
                <a:cubicBezTo>
                  <a:pt x="309" y="1554"/>
                  <a:pt x="352" y="1601"/>
                  <a:pt x="400" y="1601"/>
                </a:cubicBezTo>
                <a:cubicBezTo>
                  <a:pt x="416" y="1601"/>
                  <a:pt x="432" y="1596"/>
                  <a:pt x="448" y="1584"/>
                </a:cubicBezTo>
                <a:lnTo>
                  <a:pt x="834" y="1306"/>
                </a:lnTo>
                <a:cubicBezTo>
                  <a:pt x="846" y="1294"/>
                  <a:pt x="862" y="1288"/>
                  <a:pt x="877" y="1288"/>
                </a:cubicBezTo>
                <a:cubicBezTo>
                  <a:pt x="892" y="1288"/>
                  <a:pt x="907" y="1294"/>
                  <a:pt x="919" y="1306"/>
                </a:cubicBezTo>
                <a:lnTo>
                  <a:pt x="1306" y="1584"/>
                </a:lnTo>
                <a:cubicBezTo>
                  <a:pt x="1321" y="1596"/>
                  <a:pt x="1337" y="1601"/>
                  <a:pt x="1354" y="1601"/>
                </a:cubicBezTo>
                <a:cubicBezTo>
                  <a:pt x="1402" y="1601"/>
                  <a:pt x="1445" y="1554"/>
                  <a:pt x="1427" y="1499"/>
                </a:cubicBezTo>
                <a:lnTo>
                  <a:pt x="1282" y="1052"/>
                </a:lnTo>
                <a:cubicBezTo>
                  <a:pt x="1269" y="1016"/>
                  <a:pt x="1282" y="980"/>
                  <a:pt x="1306" y="967"/>
                </a:cubicBezTo>
                <a:lnTo>
                  <a:pt x="1693" y="677"/>
                </a:lnTo>
                <a:cubicBezTo>
                  <a:pt x="1753" y="641"/>
                  <a:pt x="1717" y="544"/>
                  <a:pt x="1644" y="544"/>
                </a:cubicBezTo>
                <a:lnTo>
                  <a:pt x="1161" y="544"/>
                </a:lnTo>
                <a:cubicBezTo>
                  <a:pt x="1137" y="544"/>
                  <a:pt x="1100" y="520"/>
                  <a:pt x="1088" y="496"/>
                </a:cubicBezTo>
                <a:lnTo>
                  <a:pt x="943" y="37"/>
                </a:lnTo>
                <a:cubicBezTo>
                  <a:pt x="925" y="13"/>
                  <a:pt x="898" y="0"/>
                  <a:pt x="87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3"/>
          <p:cNvSpPr/>
          <p:nvPr/>
        </p:nvSpPr>
        <p:spPr>
          <a:xfrm>
            <a:off x="8633237" y="489226"/>
            <a:ext cx="49487" cy="50547"/>
          </a:xfrm>
          <a:custGeom>
            <a:rect b="b" l="l" r="r" t="t"/>
            <a:pathLst>
              <a:path extrusionOk="0" h="1602" w="1753">
                <a:moveTo>
                  <a:pt x="881" y="0"/>
                </a:moveTo>
                <a:cubicBezTo>
                  <a:pt x="856" y="0"/>
                  <a:pt x="828" y="13"/>
                  <a:pt x="810" y="37"/>
                </a:cubicBezTo>
                <a:lnTo>
                  <a:pt x="665" y="496"/>
                </a:lnTo>
                <a:cubicBezTo>
                  <a:pt x="653" y="520"/>
                  <a:pt x="617" y="544"/>
                  <a:pt x="593" y="544"/>
                </a:cubicBezTo>
                <a:lnTo>
                  <a:pt x="109" y="544"/>
                </a:lnTo>
                <a:cubicBezTo>
                  <a:pt x="37" y="544"/>
                  <a:pt x="0" y="641"/>
                  <a:pt x="61" y="677"/>
                </a:cubicBezTo>
                <a:lnTo>
                  <a:pt x="448" y="967"/>
                </a:lnTo>
                <a:cubicBezTo>
                  <a:pt x="484" y="980"/>
                  <a:pt x="496" y="1016"/>
                  <a:pt x="484" y="1052"/>
                </a:cubicBezTo>
                <a:lnTo>
                  <a:pt x="327" y="1499"/>
                </a:lnTo>
                <a:cubicBezTo>
                  <a:pt x="309" y="1554"/>
                  <a:pt x="352" y="1601"/>
                  <a:pt x="400" y="1601"/>
                </a:cubicBezTo>
                <a:cubicBezTo>
                  <a:pt x="416" y="1601"/>
                  <a:pt x="432" y="1596"/>
                  <a:pt x="448" y="1584"/>
                </a:cubicBezTo>
                <a:lnTo>
                  <a:pt x="834" y="1306"/>
                </a:lnTo>
                <a:cubicBezTo>
                  <a:pt x="846" y="1294"/>
                  <a:pt x="862" y="1288"/>
                  <a:pt x="877" y="1288"/>
                </a:cubicBezTo>
                <a:cubicBezTo>
                  <a:pt x="892" y="1288"/>
                  <a:pt x="907" y="1294"/>
                  <a:pt x="919" y="1306"/>
                </a:cubicBezTo>
                <a:lnTo>
                  <a:pt x="1306" y="1584"/>
                </a:lnTo>
                <a:cubicBezTo>
                  <a:pt x="1321" y="1596"/>
                  <a:pt x="1337" y="1601"/>
                  <a:pt x="1354" y="1601"/>
                </a:cubicBezTo>
                <a:cubicBezTo>
                  <a:pt x="1402" y="1601"/>
                  <a:pt x="1445" y="1554"/>
                  <a:pt x="1427" y="1499"/>
                </a:cubicBezTo>
                <a:lnTo>
                  <a:pt x="1282" y="1052"/>
                </a:lnTo>
                <a:cubicBezTo>
                  <a:pt x="1270" y="1016"/>
                  <a:pt x="1282" y="980"/>
                  <a:pt x="1306" y="967"/>
                </a:cubicBezTo>
                <a:lnTo>
                  <a:pt x="1693" y="677"/>
                </a:lnTo>
                <a:cubicBezTo>
                  <a:pt x="1753" y="641"/>
                  <a:pt x="1717" y="544"/>
                  <a:pt x="1644" y="544"/>
                </a:cubicBezTo>
                <a:lnTo>
                  <a:pt x="1173" y="544"/>
                </a:lnTo>
                <a:cubicBezTo>
                  <a:pt x="1137" y="544"/>
                  <a:pt x="1100" y="520"/>
                  <a:pt x="1100" y="496"/>
                </a:cubicBezTo>
                <a:lnTo>
                  <a:pt x="943" y="37"/>
                </a:lnTo>
                <a:cubicBezTo>
                  <a:pt x="931" y="13"/>
                  <a:pt x="907" y="0"/>
                  <a:pt x="881" y="0"/>
                </a:cubicBez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53"/>
          <p:cNvSpPr/>
          <p:nvPr/>
        </p:nvSpPr>
        <p:spPr>
          <a:xfrm>
            <a:off x="8334325" y="563214"/>
            <a:ext cx="217710" cy="6878"/>
          </a:xfrm>
          <a:custGeom>
            <a:rect b="b" l="l" r="r" t="t"/>
            <a:pathLst>
              <a:path extrusionOk="0" h="218" w="7712">
                <a:moveTo>
                  <a:pt x="0" y="0"/>
                </a:moveTo>
                <a:lnTo>
                  <a:pt x="0" y="218"/>
                </a:lnTo>
                <a:lnTo>
                  <a:pt x="7712" y="218"/>
                </a:lnTo>
                <a:lnTo>
                  <a:pt x="7712" y="0"/>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53"/>
          <p:cNvSpPr/>
          <p:nvPr/>
        </p:nvSpPr>
        <p:spPr>
          <a:xfrm>
            <a:off x="8334325" y="452247"/>
            <a:ext cx="217710" cy="12589"/>
          </a:xfrm>
          <a:custGeom>
            <a:rect b="b" l="l" r="r" t="t"/>
            <a:pathLst>
              <a:path extrusionOk="0" h="399" w="7712">
                <a:moveTo>
                  <a:pt x="0" y="0"/>
                </a:moveTo>
                <a:lnTo>
                  <a:pt x="0" y="399"/>
                </a:lnTo>
                <a:lnTo>
                  <a:pt x="7712" y="399"/>
                </a:lnTo>
                <a:lnTo>
                  <a:pt x="7712"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3"/>
          <p:cNvSpPr/>
          <p:nvPr/>
        </p:nvSpPr>
        <p:spPr>
          <a:xfrm>
            <a:off x="8334325" y="589150"/>
            <a:ext cx="217710" cy="6500"/>
          </a:xfrm>
          <a:custGeom>
            <a:rect b="b" l="l" r="r" t="t"/>
            <a:pathLst>
              <a:path extrusionOk="0" h="206" w="7712">
                <a:moveTo>
                  <a:pt x="0" y="0"/>
                </a:moveTo>
                <a:lnTo>
                  <a:pt x="0" y="206"/>
                </a:lnTo>
                <a:lnTo>
                  <a:pt x="7712" y="206"/>
                </a:lnTo>
                <a:lnTo>
                  <a:pt x="7712" y="0"/>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53"/>
          <p:cNvSpPr/>
          <p:nvPr/>
        </p:nvSpPr>
        <p:spPr>
          <a:xfrm>
            <a:off x="8334325" y="612782"/>
            <a:ext cx="99652" cy="6910"/>
          </a:xfrm>
          <a:custGeom>
            <a:rect b="b" l="l" r="r" t="t"/>
            <a:pathLst>
              <a:path extrusionOk="0" h="219" w="3530">
                <a:moveTo>
                  <a:pt x="0" y="1"/>
                </a:moveTo>
                <a:lnTo>
                  <a:pt x="0" y="218"/>
                </a:lnTo>
                <a:lnTo>
                  <a:pt x="3530" y="218"/>
                </a:lnTo>
                <a:lnTo>
                  <a:pt x="3530" y="1"/>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53"/>
          <p:cNvSpPr/>
          <p:nvPr/>
        </p:nvSpPr>
        <p:spPr>
          <a:xfrm>
            <a:off x="8104664" y="436314"/>
            <a:ext cx="191117" cy="194332"/>
          </a:xfrm>
          <a:custGeom>
            <a:rect b="b" l="l" r="r" t="t"/>
            <a:pathLst>
              <a:path extrusionOk="0" h="6159" w="6770">
                <a:moveTo>
                  <a:pt x="3388" y="1"/>
                </a:moveTo>
                <a:cubicBezTo>
                  <a:pt x="3156" y="1"/>
                  <a:pt x="2920" y="27"/>
                  <a:pt x="2684" y="82"/>
                </a:cubicBezTo>
                <a:cubicBezTo>
                  <a:pt x="1028" y="469"/>
                  <a:pt x="1" y="2125"/>
                  <a:pt x="388" y="3781"/>
                </a:cubicBezTo>
                <a:cubicBezTo>
                  <a:pt x="719" y="5201"/>
                  <a:pt x="1985" y="6159"/>
                  <a:pt x="3383" y="6159"/>
                </a:cubicBezTo>
                <a:cubicBezTo>
                  <a:pt x="3615" y="6159"/>
                  <a:pt x="3850" y="6132"/>
                  <a:pt x="4086" y="6077"/>
                </a:cubicBezTo>
                <a:cubicBezTo>
                  <a:pt x="5742" y="5690"/>
                  <a:pt x="6770" y="4034"/>
                  <a:pt x="6383" y="2379"/>
                </a:cubicBezTo>
                <a:cubicBezTo>
                  <a:pt x="6051" y="958"/>
                  <a:pt x="4786" y="1"/>
                  <a:pt x="3388"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3"/>
          <p:cNvSpPr/>
          <p:nvPr/>
        </p:nvSpPr>
        <p:spPr>
          <a:xfrm>
            <a:off x="8153476" y="461397"/>
            <a:ext cx="89771" cy="131605"/>
          </a:xfrm>
          <a:custGeom>
            <a:rect b="b" l="l" r="r" t="t"/>
            <a:pathLst>
              <a:path extrusionOk="0" h="4171" w="3180">
                <a:moveTo>
                  <a:pt x="1409" y="1"/>
                </a:moveTo>
                <a:cubicBezTo>
                  <a:pt x="1183" y="1"/>
                  <a:pt x="960" y="82"/>
                  <a:pt x="786" y="242"/>
                </a:cubicBezTo>
                <a:cubicBezTo>
                  <a:pt x="472" y="556"/>
                  <a:pt x="302" y="967"/>
                  <a:pt x="302" y="1414"/>
                </a:cubicBezTo>
                <a:lnTo>
                  <a:pt x="0" y="4170"/>
                </a:lnTo>
                <a:lnTo>
                  <a:pt x="3179" y="4158"/>
                </a:lnTo>
                <a:lnTo>
                  <a:pt x="2901" y="1318"/>
                </a:lnTo>
                <a:cubicBezTo>
                  <a:pt x="2901" y="668"/>
                  <a:pt x="2685" y="75"/>
                  <a:pt x="2105" y="75"/>
                </a:cubicBezTo>
                <a:cubicBezTo>
                  <a:pt x="2027" y="75"/>
                  <a:pt x="1942" y="86"/>
                  <a:pt x="1850" y="109"/>
                </a:cubicBezTo>
                <a:cubicBezTo>
                  <a:pt x="1710" y="37"/>
                  <a:pt x="1558" y="1"/>
                  <a:pt x="1409" y="1"/>
                </a:cubicBezTo>
                <a:close/>
              </a:path>
            </a:pathLst>
          </a:custGeom>
          <a:solidFill>
            <a:srgbClr val="0A4D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53"/>
          <p:cNvSpPr/>
          <p:nvPr/>
        </p:nvSpPr>
        <p:spPr>
          <a:xfrm>
            <a:off x="8184869" y="546429"/>
            <a:ext cx="28004" cy="37800"/>
          </a:xfrm>
          <a:custGeom>
            <a:rect b="b" l="l" r="r" t="t"/>
            <a:pathLst>
              <a:path extrusionOk="0" h="1198" w="992">
                <a:moveTo>
                  <a:pt x="0" y="1"/>
                </a:moveTo>
                <a:lnTo>
                  <a:pt x="0" y="629"/>
                </a:lnTo>
                <a:cubicBezTo>
                  <a:pt x="49" y="895"/>
                  <a:pt x="230" y="1113"/>
                  <a:pt x="496" y="1197"/>
                </a:cubicBezTo>
                <a:cubicBezTo>
                  <a:pt x="907" y="1113"/>
                  <a:pt x="991" y="629"/>
                  <a:pt x="991" y="629"/>
                </a:cubicBezTo>
                <a:lnTo>
                  <a:pt x="991" y="1"/>
                </a:ln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53"/>
          <p:cNvSpPr/>
          <p:nvPr/>
        </p:nvSpPr>
        <p:spPr>
          <a:xfrm>
            <a:off x="8184869" y="543747"/>
            <a:ext cx="28004" cy="16344"/>
          </a:xfrm>
          <a:custGeom>
            <a:rect b="b" l="l" r="r" t="t"/>
            <a:pathLst>
              <a:path extrusionOk="0" h="518" w="992">
                <a:moveTo>
                  <a:pt x="0" y="1"/>
                </a:moveTo>
                <a:lnTo>
                  <a:pt x="0" y="400"/>
                </a:lnTo>
                <a:cubicBezTo>
                  <a:pt x="157" y="478"/>
                  <a:pt x="330" y="518"/>
                  <a:pt x="500" y="518"/>
                </a:cubicBezTo>
                <a:cubicBezTo>
                  <a:pt x="671" y="518"/>
                  <a:pt x="840" y="478"/>
                  <a:pt x="991" y="400"/>
                </a:cubicBezTo>
                <a:lnTo>
                  <a:pt x="991" y="1"/>
                </a:lnTo>
                <a:close/>
              </a:path>
            </a:pathLst>
          </a:custGeom>
          <a:solidFill>
            <a:srgbClr val="E57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3"/>
          <p:cNvSpPr/>
          <p:nvPr/>
        </p:nvSpPr>
        <p:spPr>
          <a:xfrm>
            <a:off x="8170528" y="492286"/>
            <a:ext cx="57025" cy="63515"/>
          </a:xfrm>
          <a:custGeom>
            <a:rect b="b" l="l" r="r" t="t"/>
            <a:pathLst>
              <a:path extrusionOk="0" h="2013" w="2020">
                <a:moveTo>
                  <a:pt x="1258" y="0"/>
                </a:moveTo>
                <a:cubicBezTo>
                  <a:pt x="980" y="242"/>
                  <a:pt x="1" y="363"/>
                  <a:pt x="1" y="363"/>
                </a:cubicBezTo>
                <a:lnTo>
                  <a:pt x="1" y="750"/>
                </a:lnTo>
                <a:cubicBezTo>
                  <a:pt x="13" y="1088"/>
                  <a:pt x="122" y="1402"/>
                  <a:pt x="315" y="1668"/>
                </a:cubicBezTo>
                <a:cubicBezTo>
                  <a:pt x="490" y="1898"/>
                  <a:pt x="750" y="2013"/>
                  <a:pt x="1010" y="2013"/>
                </a:cubicBezTo>
                <a:cubicBezTo>
                  <a:pt x="1270" y="2013"/>
                  <a:pt x="1530" y="1898"/>
                  <a:pt x="1705" y="1668"/>
                </a:cubicBezTo>
                <a:cubicBezTo>
                  <a:pt x="1898" y="1402"/>
                  <a:pt x="2007" y="1088"/>
                  <a:pt x="2019" y="750"/>
                </a:cubicBezTo>
                <a:lnTo>
                  <a:pt x="2019" y="363"/>
                </a:lnTo>
                <a:cubicBezTo>
                  <a:pt x="1729" y="351"/>
                  <a:pt x="1451" y="218"/>
                  <a:pt x="1258" y="0"/>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3"/>
          <p:cNvSpPr/>
          <p:nvPr/>
        </p:nvSpPr>
        <p:spPr>
          <a:xfrm>
            <a:off x="8115251" y="566275"/>
            <a:ext cx="166529" cy="147603"/>
          </a:xfrm>
          <a:custGeom>
            <a:rect b="b" l="l" r="r" t="t"/>
            <a:pathLst>
              <a:path extrusionOk="0" h="4678" w="5899">
                <a:moveTo>
                  <a:pt x="2515" y="0"/>
                </a:moveTo>
                <a:cubicBezTo>
                  <a:pt x="2515" y="0"/>
                  <a:pt x="871" y="363"/>
                  <a:pt x="472" y="1039"/>
                </a:cubicBezTo>
                <a:lnTo>
                  <a:pt x="1" y="4653"/>
                </a:lnTo>
                <a:lnTo>
                  <a:pt x="1" y="4653"/>
                </a:lnTo>
                <a:lnTo>
                  <a:pt x="750" y="4641"/>
                </a:lnTo>
                <a:lnTo>
                  <a:pt x="1197" y="1620"/>
                </a:lnTo>
                <a:cubicBezTo>
                  <a:pt x="1197" y="1620"/>
                  <a:pt x="1475" y="2599"/>
                  <a:pt x="1463" y="3167"/>
                </a:cubicBezTo>
                <a:cubicBezTo>
                  <a:pt x="1427" y="3674"/>
                  <a:pt x="1366" y="4170"/>
                  <a:pt x="1270" y="4678"/>
                </a:cubicBezTo>
                <a:lnTo>
                  <a:pt x="4630" y="4678"/>
                </a:lnTo>
                <a:cubicBezTo>
                  <a:pt x="4533" y="4170"/>
                  <a:pt x="4461" y="3674"/>
                  <a:pt x="4436" y="3167"/>
                </a:cubicBezTo>
                <a:cubicBezTo>
                  <a:pt x="4412" y="2599"/>
                  <a:pt x="4702" y="1620"/>
                  <a:pt x="4702" y="1620"/>
                </a:cubicBezTo>
                <a:lnTo>
                  <a:pt x="5137" y="4641"/>
                </a:lnTo>
                <a:lnTo>
                  <a:pt x="5899" y="4653"/>
                </a:lnTo>
                <a:lnTo>
                  <a:pt x="5428" y="1039"/>
                </a:lnTo>
                <a:cubicBezTo>
                  <a:pt x="5029" y="363"/>
                  <a:pt x="3385" y="0"/>
                  <a:pt x="3385" y="0"/>
                </a:cubicBezTo>
                <a:lnTo>
                  <a:pt x="2950" y="169"/>
                </a:lnTo>
                <a:lnTo>
                  <a:pt x="2515" y="0"/>
                </a:ln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3"/>
          <p:cNvSpPr/>
          <p:nvPr/>
        </p:nvSpPr>
        <p:spPr>
          <a:xfrm>
            <a:off x="8140151" y="575046"/>
            <a:ext cx="117070" cy="138831"/>
          </a:xfrm>
          <a:custGeom>
            <a:rect b="b" l="l" r="r" t="t"/>
            <a:pathLst>
              <a:path extrusionOk="0" h="4400" w="4147">
                <a:moveTo>
                  <a:pt x="738" y="0"/>
                </a:moveTo>
                <a:cubicBezTo>
                  <a:pt x="484" y="97"/>
                  <a:pt x="231" y="218"/>
                  <a:pt x="1" y="363"/>
                </a:cubicBezTo>
                <a:lnTo>
                  <a:pt x="303" y="1354"/>
                </a:lnTo>
                <a:cubicBezTo>
                  <a:pt x="315" y="1354"/>
                  <a:pt x="315" y="1366"/>
                  <a:pt x="315" y="1378"/>
                </a:cubicBezTo>
                <a:lnTo>
                  <a:pt x="315" y="1354"/>
                </a:lnTo>
                <a:lnTo>
                  <a:pt x="351" y="1463"/>
                </a:lnTo>
                <a:lnTo>
                  <a:pt x="364" y="1499"/>
                </a:lnTo>
                <a:cubicBezTo>
                  <a:pt x="484" y="1958"/>
                  <a:pt x="557" y="2417"/>
                  <a:pt x="581" y="2889"/>
                </a:cubicBezTo>
                <a:cubicBezTo>
                  <a:pt x="545" y="3396"/>
                  <a:pt x="484" y="3904"/>
                  <a:pt x="388" y="4400"/>
                </a:cubicBezTo>
                <a:lnTo>
                  <a:pt x="3748" y="4400"/>
                </a:lnTo>
                <a:cubicBezTo>
                  <a:pt x="3651" y="3904"/>
                  <a:pt x="3591" y="3396"/>
                  <a:pt x="3554" y="2889"/>
                </a:cubicBezTo>
                <a:cubicBezTo>
                  <a:pt x="3542" y="2321"/>
                  <a:pt x="3820" y="1354"/>
                  <a:pt x="3820" y="1354"/>
                </a:cubicBezTo>
                <a:lnTo>
                  <a:pt x="3820" y="1390"/>
                </a:lnTo>
                <a:cubicBezTo>
                  <a:pt x="3820" y="1378"/>
                  <a:pt x="3832" y="1366"/>
                  <a:pt x="3845" y="1354"/>
                </a:cubicBezTo>
                <a:lnTo>
                  <a:pt x="4147" y="375"/>
                </a:lnTo>
                <a:cubicBezTo>
                  <a:pt x="3905" y="218"/>
                  <a:pt x="3663" y="97"/>
                  <a:pt x="3409" y="0"/>
                </a:cubicBezTo>
                <a:cubicBezTo>
                  <a:pt x="3210" y="665"/>
                  <a:pt x="2639" y="997"/>
                  <a:pt x="2069" y="997"/>
                </a:cubicBezTo>
                <a:cubicBezTo>
                  <a:pt x="1500" y="997"/>
                  <a:pt x="932" y="665"/>
                  <a:pt x="73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3"/>
          <p:cNvSpPr/>
          <p:nvPr/>
        </p:nvSpPr>
        <p:spPr>
          <a:xfrm>
            <a:off x="8735603" y="560533"/>
            <a:ext cx="162097" cy="184330"/>
          </a:xfrm>
          <a:custGeom>
            <a:rect b="b" l="l" r="r" t="t"/>
            <a:pathLst>
              <a:path extrusionOk="0" h="5842" w="5742">
                <a:moveTo>
                  <a:pt x="25" y="1"/>
                </a:moveTo>
                <a:lnTo>
                  <a:pt x="0" y="1004"/>
                </a:lnTo>
                <a:lnTo>
                  <a:pt x="1076" y="4860"/>
                </a:lnTo>
                <a:cubicBezTo>
                  <a:pt x="1137" y="5101"/>
                  <a:pt x="1257" y="5307"/>
                  <a:pt x="1584" y="5307"/>
                </a:cubicBezTo>
                <a:cubicBezTo>
                  <a:pt x="2478" y="5367"/>
                  <a:pt x="3348" y="5512"/>
                  <a:pt x="4219" y="5742"/>
                </a:cubicBezTo>
                <a:cubicBezTo>
                  <a:pt x="4460" y="5808"/>
                  <a:pt x="4708" y="5842"/>
                  <a:pt x="4956" y="5842"/>
                </a:cubicBezTo>
                <a:cubicBezTo>
                  <a:pt x="5204" y="5842"/>
                  <a:pt x="5452" y="5808"/>
                  <a:pt x="5693" y="5742"/>
                </a:cubicBezTo>
                <a:cubicBezTo>
                  <a:pt x="5742" y="3977"/>
                  <a:pt x="2950" y="4074"/>
                  <a:pt x="2273" y="4050"/>
                </a:cubicBezTo>
                <a:cubicBezTo>
                  <a:pt x="2164" y="4050"/>
                  <a:pt x="2067" y="3989"/>
                  <a:pt x="2019" y="3893"/>
                </a:cubicBezTo>
                <a:lnTo>
                  <a:pt x="436" y="750"/>
                </a:lnTo>
                <a:cubicBezTo>
                  <a:pt x="436" y="750"/>
                  <a:pt x="254" y="1"/>
                  <a:pt x="25"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3"/>
          <p:cNvSpPr/>
          <p:nvPr/>
        </p:nvSpPr>
        <p:spPr>
          <a:xfrm>
            <a:off x="8802821" y="616411"/>
            <a:ext cx="63828" cy="87937"/>
          </a:xfrm>
          <a:custGeom>
            <a:rect b="b" l="l" r="r" t="t"/>
            <a:pathLst>
              <a:path extrusionOk="0" h="2787" w="2261">
                <a:moveTo>
                  <a:pt x="731" y="0"/>
                </a:moveTo>
                <a:cubicBezTo>
                  <a:pt x="710" y="0"/>
                  <a:pt x="692" y="2"/>
                  <a:pt x="677" y="6"/>
                </a:cubicBezTo>
                <a:cubicBezTo>
                  <a:pt x="472" y="67"/>
                  <a:pt x="97" y="454"/>
                  <a:pt x="49" y="1264"/>
                </a:cubicBezTo>
                <a:cubicBezTo>
                  <a:pt x="1" y="2073"/>
                  <a:pt x="895" y="2279"/>
                  <a:pt x="895" y="2279"/>
                </a:cubicBezTo>
                <a:lnTo>
                  <a:pt x="895" y="2786"/>
                </a:lnTo>
                <a:lnTo>
                  <a:pt x="2261" y="2786"/>
                </a:lnTo>
                <a:lnTo>
                  <a:pt x="2261" y="1892"/>
                </a:lnTo>
                <a:lnTo>
                  <a:pt x="2007" y="1300"/>
                </a:lnTo>
                <a:cubicBezTo>
                  <a:pt x="2007" y="1300"/>
                  <a:pt x="1898" y="442"/>
                  <a:pt x="1886" y="393"/>
                </a:cubicBezTo>
                <a:cubicBezTo>
                  <a:pt x="1864" y="348"/>
                  <a:pt x="1015" y="0"/>
                  <a:pt x="731" y="0"/>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3"/>
          <p:cNvSpPr/>
          <p:nvPr/>
        </p:nvSpPr>
        <p:spPr>
          <a:xfrm>
            <a:off x="8801466" y="585995"/>
            <a:ext cx="92820" cy="95541"/>
          </a:xfrm>
          <a:custGeom>
            <a:rect b="b" l="l" r="r" t="t"/>
            <a:pathLst>
              <a:path extrusionOk="0" h="3028" w="3288">
                <a:moveTo>
                  <a:pt x="1475" y="1"/>
                </a:moveTo>
                <a:cubicBezTo>
                  <a:pt x="1416" y="1"/>
                  <a:pt x="1359" y="6"/>
                  <a:pt x="1306" y="16"/>
                </a:cubicBezTo>
                <a:cubicBezTo>
                  <a:pt x="641" y="149"/>
                  <a:pt x="0" y="886"/>
                  <a:pt x="883" y="1635"/>
                </a:cubicBezTo>
                <a:cubicBezTo>
                  <a:pt x="883" y="1635"/>
                  <a:pt x="1037" y="1419"/>
                  <a:pt x="1211" y="1419"/>
                </a:cubicBezTo>
                <a:cubicBezTo>
                  <a:pt x="1254" y="1419"/>
                  <a:pt x="1298" y="1432"/>
                  <a:pt x="1342" y="1466"/>
                </a:cubicBezTo>
                <a:cubicBezTo>
                  <a:pt x="1571" y="1635"/>
                  <a:pt x="1463" y="1962"/>
                  <a:pt x="1173" y="2131"/>
                </a:cubicBezTo>
                <a:cubicBezTo>
                  <a:pt x="1173" y="2131"/>
                  <a:pt x="1445" y="3028"/>
                  <a:pt x="1968" y="3028"/>
                </a:cubicBezTo>
                <a:cubicBezTo>
                  <a:pt x="1985" y="3028"/>
                  <a:pt x="2002" y="3027"/>
                  <a:pt x="2019" y="3025"/>
                </a:cubicBezTo>
                <a:cubicBezTo>
                  <a:pt x="2768" y="2904"/>
                  <a:pt x="3288" y="2215"/>
                  <a:pt x="3227" y="1466"/>
                </a:cubicBezTo>
                <a:cubicBezTo>
                  <a:pt x="3172" y="611"/>
                  <a:pt x="2147" y="1"/>
                  <a:pt x="147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3"/>
          <p:cNvSpPr/>
          <p:nvPr/>
        </p:nvSpPr>
        <p:spPr>
          <a:xfrm>
            <a:off x="8892568" y="599530"/>
            <a:ext cx="91465" cy="82920"/>
          </a:xfrm>
          <a:custGeom>
            <a:rect b="b" l="l" r="r" t="t"/>
            <a:pathLst>
              <a:path extrusionOk="0" h="2628" w="3240">
                <a:moveTo>
                  <a:pt x="822" y="1"/>
                </a:moveTo>
                <a:cubicBezTo>
                  <a:pt x="356" y="1"/>
                  <a:pt x="0" y="457"/>
                  <a:pt x="0" y="457"/>
                </a:cubicBezTo>
                <a:cubicBezTo>
                  <a:pt x="49" y="1291"/>
                  <a:pt x="1088" y="2282"/>
                  <a:pt x="1898" y="2548"/>
                </a:cubicBezTo>
                <a:cubicBezTo>
                  <a:pt x="2074" y="2604"/>
                  <a:pt x="2242" y="2627"/>
                  <a:pt x="2392" y="2627"/>
                </a:cubicBezTo>
                <a:cubicBezTo>
                  <a:pt x="2922" y="2627"/>
                  <a:pt x="3240" y="2341"/>
                  <a:pt x="2986" y="2209"/>
                </a:cubicBezTo>
                <a:cubicBezTo>
                  <a:pt x="2647" y="2040"/>
                  <a:pt x="2188" y="1134"/>
                  <a:pt x="1463" y="324"/>
                </a:cubicBezTo>
                <a:cubicBezTo>
                  <a:pt x="1242" y="85"/>
                  <a:pt x="1022" y="1"/>
                  <a:pt x="82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3"/>
          <p:cNvSpPr/>
          <p:nvPr/>
        </p:nvSpPr>
        <p:spPr>
          <a:xfrm>
            <a:off x="8828060" y="682196"/>
            <a:ext cx="22556" cy="22150"/>
          </a:xfrm>
          <a:custGeom>
            <a:rect b="b" l="l" r="r" t="t"/>
            <a:pathLst>
              <a:path extrusionOk="0" h="702" w="799">
                <a:moveTo>
                  <a:pt x="799" y="0"/>
                </a:moveTo>
                <a:lnTo>
                  <a:pt x="799" y="0"/>
                </a:lnTo>
                <a:cubicBezTo>
                  <a:pt x="601" y="178"/>
                  <a:pt x="193" y="195"/>
                  <a:pt x="51" y="195"/>
                </a:cubicBezTo>
                <a:cubicBezTo>
                  <a:pt x="19" y="195"/>
                  <a:pt x="1" y="194"/>
                  <a:pt x="1" y="194"/>
                </a:cubicBezTo>
                <a:lnTo>
                  <a:pt x="1" y="701"/>
                </a:lnTo>
                <a:lnTo>
                  <a:pt x="267" y="701"/>
                </a:lnTo>
                <a:lnTo>
                  <a:pt x="267" y="399"/>
                </a:lnTo>
                <a:cubicBezTo>
                  <a:pt x="629" y="387"/>
                  <a:pt x="799" y="1"/>
                  <a:pt x="799" y="0"/>
                </a:cubicBezTo>
                <a:close/>
              </a:path>
            </a:pathLst>
          </a:custGeom>
          <a:solidFill>
            <a:srgbClr val="ED7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3"/>
          <p:cNvSpPr/>
          <p:nvPr/>
        </p:nvSpPr>
        <p:spPr>
          <a:xfrm>
            <a:off x="8805221" y="929309"/>
            <a:ext cx="148433" cy="373771"/>
          </a:xfrm>
          <a:custGeom>
            <a:rect b="b" l="l" r="r" t="t"/>
            <a:pathLst>
              <a:path extrusionOk="0" h="11846" w="5258">
                <a:moveTo>
                  <a:pt x="0" y="1"/>
                </a:moveTo>
                <a:lnTo>
                  <a:pt x="218" y="3"/>
                </a:lnTo>
                <a:lnTo>
                  <a:pt x="218" y="3"/>
                </a:lnTo>
                <a:cubicBezTo>
                  <a:pt x="218" y="2"/>
                  <a:pt x="218" y="1"/>
                  <a:pt x="218" y="1"/>
                </a:cubicBezTo>
                <a:close/>
                <a:moveTo>
                  <a:pt x="218" y="3"/>
                </a:moveTo>
                <a:cubicBezTo>
                  <a:pt x="226" y="126"/>
                  <a:pt x="549" y="5006"/>
                  <a:pt x="943" y="6044"/>
                </a:cubicBezTo>
                <a:cubicBezTo>
                  <a:pt x="1354" y="7108"/>
                  <a:pt x="3928" y="11846"/>
                  <a:pt x="3928" y="11846"/>
                </a:cubicBezTo>
                <a:lnTo>
                  <a:pt x="5258" y="11556"/>
                </a:lnTo>
                <a:lnTo>
                  <a:pt x="3360" y="5863"/>
                </a:lnTo>
                <a:cubicBezTo>
                  <a:pt x="3359" y="5895"/>
                  <a:pt x="3356" y="5911"/>
                  <a:pt x="3351" y="5911"/>
                </a:cubicBezTo>
                <a:cubicBezTo>
                  <a:pt x="3307" y="5911"/>
                  <a:pt x="3138" y="4428"/>
                  <a:pt x="3566" y="2926"/>
                </a:cubicBezTo>
                <a:cubicBezTo>
                  <a:pt x="3832" y="1959"/>
                  <a:pt x="3747" y="943"/>
                  <a:pt x="3324" y="37"/>
                </a:cubicBezTo>
                <a:lnTo>
                  <a:pt x="218" y="3"/>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3"/>
          <p:cNvSpPr/>
          <p:nvPr/>
        </p:nvSpPr>
        <p:spPr>
          <a:xfrm>
            <a:off x="8720245" y="906244"/>
            <a:ext cx="177793" cy="410561"/>
          </a:xfrm>
          <a:custGeom>
            <a:rect b="b" l="l" r="r" t="t"/>
            <a:pathLst>
              <a:path extrusionOk="0" h="13012" w="6298">
                <a:moveTo>
                  <a:pt x="2995" y="0"/>
                </a:moveTo>
                <a:cubicBezTo>
                  <a:pt x="2736" y="0"/>
                  <a:pt x="2553" y="33"/>
                  <a:pt x="2503" y="115"/>
                </a:cubicBezTo>
                <a:cubicBezTo>
                  <a:pt x="2249" y="526"/>
                  <a:pt x="49" y="5252"/>
                  <a:pt x="25" y="5506"/>
                </a:cubicBezTo>
                <a:cubicBezTo>
                  <a:pt x="1" y="5760"/>
                  <a:pt x="774" y="13012"/>
                  <a:pt x="774" y="13012"/>
                </a:cubicBezTo>
                <a:lnTo>
                  <a:pt x="2104" y="13012"/>
                </a:lnTo>
                <a:lnTo>
                  <a:pt x="2333" y="6135"/>
                </a:lnTo>
                <a:cubicBezTo>
                  <a:pt x="2333" y="6135"/>
                  <a:pt x="2986" y="5059"/>
                  <a:pt x="4581" y="3488"/>
                </a:cubicBezTo>
                <a:cubicBezTo>
                  <a:pt x="6177" y="1916"/>
                  <a:pt x="6298" y="526"/>
                  <a:pt x="6298" y="526"/>
                </a:cubicBezTo>
                <a:cubicBezTo>
                  <a:pt x="6298" y="526"/>
                  <a:pt x="4031" y="0"/>
                  <a:pt x="299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3"/>
          <p:cNvSpPr/>
          <p:nvPr/>
        </p:nvSpPr>
        <p:spPr>
          <a:xfrm>
            <a:off x="8772783" y="702010"/>
            <a:ext cx="137875" cy="243522"/>
          </a:xfrm>
          <a:custGeom>
            <a:rect b="b" l="l" r="r" t="t"/>
            <a:pathLst>
              <a:path extrusionOk="0" h="7718" w="4884">
                <a:moveTo>
                  <a:pt x="3458" y="1"/>
                </a:moveTo>
                <a:lnTo>
                  <a:pt x="1838" y="49"/>
                </a:lnTo>
                <a:cubicBezTo>
                  <a:pt x="1645" y="61"/>
                  <a:pt x="1149" y="569"/>
                  <a:pt x="762" y="1053"/>
                </a:cubicBezTo>
                <a:cubicBezTo>
                  <a:pt x="158" y="1802"/>
                  <a:pt x="1" y="2648"/>
                  <a:pt x="521" y="3494"/>
                </a:cubicBezTo>
                <a:cubicBezTo>
                  <a:pt x="1330" y="4799"/>
                  <a:pt x="194" y="7289"/>
                  <a:pt x="194" y="7289"/>
                </a:cubicBezTo>
                <a:cubicBezTo>
                  <a:pt x="856" y="7576"/>
                  <a:pt x="1561" y="7718"/>
                  <a:pt x="2268" y="7718"/>
                </a:cubicBezTo>
                <a:cubicBezTo>
                  <a:pt x="2904" y="7718"/>
                  <a:pt x="3540" y="7603"/>
                  <a:pt x="4147" y="7374"/>
                </a:cubicBezTo>
                <a:lnTo>
                  <a:pt x="4570" y="7205"/>
                </a:lnTo>
                <a:cubicBezTo>
                  <a:pt x="4449" y="6890"/>
                  <a:pt x="3784" y="3796"/>
                  <a:pt x="4364" y="1874"/>
                </a:cubicBezTo>
                <a:cubicBezTo>
                  <a:pt x="4884" y="110"/>
                  <a:pt x="3458" y="1"/>
                  <a:pt x="3458"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53"/>
          <p:cNvSpPr/>
          <p:nvPr/>
        </p:nvSpPr>
        <p:spPr>
          <a:xfrm>
            <a:off x="8719906" y="932748"/>
            <a:ext cx="75092" cy="384057"/>
          </a:xfrm>
          <a:custGeom>
            <a:rect b="b" l="l" r="r" t="t"/>
            <a:pathLst>
              <a:path extrusionOk="0" h="12172" w="2660">
                <a:moveTo>
                  <a:pt x="2128" y="1"/>
                </a:moveTo>
                <a:cubicBezTo>
                  <a:pt x="1427" y="1439"/>
                  <a:pt x="37" y="4461"/>
                  <a:pt x="25" y="4666"/>
                </a:cubicBezTo>
                <a:cubicBezTo>
                  <a:pt x="0" y="4932"/>
                  <a:pt x="786" y="12172"/>
                  <a:pt x="786" y="12172"/>
                </a:cubicBezTo>
                <a:lnTo>
                  <a:pt x="1064" y="12172"/>
                </a:lnTo>
                <a:lnTo>
                  <a:pt x="496" y="4714"/>
                </a:lnTo>
                <a:cubicBezTo>
                  <a:pt x="593" y="4569"/>
                  <a:pt x="919" y="3965"/>
                  <a:pt x="1898" y="2067"/>
                </a:cubicBezTo>
                <a:cubicBezTo>
                  <a:pt x="2212" y="1463"/>
                  <a:pt x="2466" y="834"/>
                  <a:pt x="2660" y="182"/>
                </a:cubicBezTo>
                <a:cubicBezTo>
                  <a:pt x="2478" y="133"/>
                  <a:pt x="2297" y="73"/>
                  <a:pt x="21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53"/>
          <p:cNvSpPr/>
          <p:nvPr/>
        </p:nvSpPr>
        <p:spPr>
          <a:xfrm>
            <a:off x="8777583" y="753124"/>
            <a:ext cx="80879" cy="185750"/>
          </a:xfrm>
          <a:custGeom>
            <a:rect b="b" l="l" r="r" t="t"/>
            <a:pathLst>
              <a:path extrusionOk="0" h="5887" w="2865">
                <a:moveTo>
                  <a:pt x="2865" y="1"/>
                </a:moveTo>
                <a:lnTo>
                  <a:pt x="48" y="641"/>
                </a:lnTo>
                <a:cubicBezTo>
                  <a:pt x="0" y="1076"/>
                  <a:pt x="109" y="1511"/>
                  <a:pt x="351" y="1874"/>
                </a:cubicBezTo>
                <a:cubicBezTo>
                  <a:pt x="1160" y="3179"/>
                  <a:pt x="24" y="5681"/>
                  <a:pt x="24" y="5681"/>
                </a:cubicBezTo>
                <a:cubicBezTo>
                  <a:pt x="218" y="5754"/>
                  <a:pt x="411" y="5826"/>
                  <a:pt x="617" y="5887"/>
                </a:cubicBezTo>
                <a:cubicBezTo>
                  <a:pt x="1330" y="3421"/>
                  <a:pt x="834" y="1656"/>
                  <a:pt x="1499" y="1403"/>
                </a:cubicBezTo>
                <a:cubicBezTo>
                  <a:pt x="2405" y="1064"/>
                  <a:pt x="2865" y="1"/>
                  <a:pt x="2865"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3"/>
          <p:cNvSpPr/>
          <p:nvPr/>
        </p:nvSpPr>
        <p:spPr>
          <a:xfrm>
            <a:off x="8631881" y="621932"/>
            <a:ext cx="226574" cy="179218"/>
          </a:xfrm>
          <a:custGeom>
            <a:rect b="b" l="l" r="r" t="t"/>
            <a:pathLst>
              <a:path extrusionOk="0" h="5680" w="8026">
                <a:moveTo>
                  <a:pt x="290" y="1"/>
                </a:moveTo>
                <a:cubicBezTo>
                  <a:pt x="0" y="1"/>
                  <a:pt x="447" y="895"/>
                  <a:pt x="580" y="1137"/>
                </a:cubicBezTo>
                <a:cubicBezTo>
                  <a:pt x="580" y="1137"/>
                  <a:pt x="3167" y="5440"/>
                  <a:pt x="3916" y="5669"/>
                </a:cubicBezTo>
                <a:cubicBezTo>
                  <a:pt x="3937" y="5676"/>
                  <a:pt x="3965" y="5679"/>
                  <a:pt x="4000" y="5679"/>
                </a:cubicBezTo>
                <a:cubicBezTo>
                  <a:pt x="4512" y="5679"/>
                  <a:pt x="6401" y="4959"/>
                  <a:pt x="7228" y="4823"/>
                </a:cubicBezTo>
                <a:cubicBezTo>
                  <a:pt x="7699" y="4739"/>
                  <a:pt x="8026" y="4316"/>
                  <a:pt x="7989" y="3844"/>
                </a:cubicBezTo>
                <a:cubicBezTo>
                  <a:pt x="7935" y="3348"/>
                  <a:pt x="7428" y="2919"/>
                  <a:pt x="6942" y="2919"/>
                </a:cubicBezTo>
                <a:cubicBezTo>
                  <a:pt x="6884" y="2919"/>
                  <a:pt x="6826" y="2925"/>
                  <a:pt x="6769" y="2938"/>
                </a:cubicBezTo>
                <a:lnTo>
                  <a:pt x="3868" y="3844"/>
                </a:lnTo>
                <a:cubicBezTo>
                  <a:pt x="3868" y="3844"/>
                  <a:pt x="1402" y="1294"/>
                  <a:pt x="858" y="714"/>
                </a:cubicBezTo>
                <a:cubicBezTo>
                  <a:pt x="858" y="714"/>
                  <a:pt x="629" y="1"/>
                  <a:pt x="290"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3"/>
          <p:cNvSpPr/>
          <p:nvPr/>
        </p:nvSpPr>
        <p:spPr>
          <a:xfrm>
            <a:off x="8716189" y="1316757"/>
            <a:ext cx="81327" cy="27892"/>
          </a:xfrm>
          <a:custGeom>
            <a:rect b="b" l="l" r="r" t="t"/>
            <a:pathLst>
              <a:path extrusionOk="0" h="884" w="3011">
                <a:moveTo>
                  <a:pt x="1729" y="1"/>
                </a:moveTo>
                <a:cubicBezTo>
                  <a:pt x="1488" y="182"/>
                  <a:pt x="787" y="327"/>
                  <a:pt x="424" y="448"/>
                </a:cubicBezTo>
                <a:cubicBezTo>
                  <a:pt x="315" y="472"/>
                  <a:pt x="218" y="521"/>
                  <a:pt x="134" y="581"/>
                </a:cubicBezTo>
                <a:cubicBezTo>
                  <a:pt x="1" y="666"/>
                  <a:pt x="61" y="871"/>
                  <a:pt x="218" y="883"/>
                </a:cubicBezTo>
                <a:lnTo>
                  <a:pt x="2781" y="883"/>
                </a:lnTo>
                <a:cubicBezTo>
                  <a:pt x="2902" y="883"/>
                  <a:pt x="2986" y="799"/>
                  <a:pt x="2986" y="678"/>
                </a:cubicBezTo>
                <a:cubicBezTo>
                  <a:pt x="2998" y="521"/>
                  <a:pt x="2998" y="267"/>
                  <a:pt x="3011" y="1"/>
                </a:cubicBezTo>
                <a:close/>
              </a:path>
            </a:pathLst>
          </a:custGeom>
          <a:solidFill>
            <a:srgbClr val="0710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3"/>
          <p:cNvSpPr/>
          <p:nvPr/>
        </p:nvSpPr>
        <p:spPr>
          <a:xfrm>
            <a:off x="8887865" y="1293504"/>
            <a:ext cx="79085" cy="47076"/>
          </a:xfrm>
          <a:custGeom>
            <a:rect b="b" l="l" r="r" t="t"/>
            <a:pathLst>
              <a:path extrusionOk="0" h="1492" w="2928">
                <a:moveTo>
                  <a:pt x="2783" y="1"/>
                </a:moveTo>
                <a:lnTo>
                  <a:pt x="1526" y="291"/>
                </a:lnTo>
                <a:cubicBezTo>
                  <a:pt x="1320" y="520"/>
                  <a:pt x="692" y="823"/>
                  <a:pt x="353" y="1016"/>
                </a:cubicBezTo>
                <a:cubicBezTo>
                  <a:pt x="269" y="1064"/>
                  <a:pt x="184" y="1137"/>
                  <a:pt x="111" y="1209"/>
                </a:cubicBezTo>
                <a:cubicBezTo>
                  <a:pt x="1" y="1320"/>
                  <a:pt x="83" y="1492"/>
                  <a:pt x="218" y="1492"/>
                </a:cubicBezTo>
                <a:cubicBezTo>
                  <a:pt x="231" y="1492"/>
                  <a:pt x="243" y="1490"/>
                  <a:pt x="256" y="1487"/>
                </a:cubicBezTo>
                <a:lnTo>
                  <a:pt x="2758" y="907"/>
                </a:lnTo>
                <a:cubicBezTo>
                  <a:pt x="2867" y="883"/>
                  <a:pt x="2928" y="774"/>
                  <a:pt x="2903" y="665"/>
                </a:cubicBezTo>
                <a:cubicBezTo>
                  <a:pt x="2879" y="508"/>
                  <a:pt x="2819" y="255"/>
                  <a:pt x="2783" y="1"/>
                </a:cubicBezTo>
                <a:close/>
              </a:path>
            </a:pathLst>
          </a:custGeom>
          <a:solidFill>
            <a:srgbClr val="0710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3"/>
          <p:cNvSpPr/>
          <p:nvPr/>
        </p:nvSpPr>
        <p:spPr>
          <a:xfrm>
            <a:off x="8656104" y="644807"/>
            <a:ext cx="200320" cy="109897"/>
          </a:xfrm>
          <a:custGeom>
            <a:rect b="b" l="l" r="r" t="t"/>
            <a:pathLst>
              <a:path extrusionOk="0" h="3483" w="7096">
                <a:moveTo>
                  <a:pt x="0" y="1"/>
                </a:moveTo>
                <a:cubicBezTo>
                  <a:pt x="0" y="1"/>
                  <a:pt x="0" y="1"/>
                  <a:pt x="0" y="1"/>
                </a:cubicBezTo>
                <a:cubicBezTo>
                  <a:pt x="1" y="1"/>
                  <a:pt x="1" y="2"/>
                  <a:pt x="1" y="2"/>
                </a:cubicBezTo>
                <a:lnTo>
                  <a:pt x="1" y="2"/>
                </a:lnTo>
                <a:cubicBezTo>
                  <a:pt x="1" y="1"/>
                  <a:pt x="0" y="1"/>
                  <a:pt x="0" y="1"/>
                </a:cubicBezTo>
                <a:close/>
                <a:moveTo>
                  <a:pt x="1" y="2"/>
                </a:moveTo>
                <a:cubicBezTo>
                  <a:pt x="62" y="79"/>
                  <a:pt x="2402" y="3470"/>
                  <a:pt x="3046" y="3482"/>
                </a:cubicBezTo>
                <a:cubicBezTo>
                  <a:pt x="3053" y="3482"/>
                  <a:pt x="3060" y="3482"/>
                  <a:pt x="3068" y="3482"/>
                </a:cubicBezTo>
                <a:cubicBezTo>
                  <a:pt x="3586" y="3482"/>
                  <a:pt x="5407" y="2839"/>
                  <a:pt x="6475" y="2839"/>
                </a:cubicBezTo>
                <a:cubicBezTo>
                  <a:pt x="6737" y="2839"/>
                  <a:pt x="6954" y="2878"/>
                  <a:pt x="7095" y="2974"/>
                </a:cubicBezTo>
                <a:cubicBezTo>
                  <a:pt x="6978" y="2537"/>
                  <a:pt x="6522" y="2194"/>
                  <a:pt x="6076" y="2194"/>
                </a:cubicBezTo>
                <a:cubicBezTo>
                  <a:pt x="6016" y="2194"/>
                  <a:pt x="5957" y="2200"/>
                  <a:pt x="5899" y="2213"/>
                </a:cubicBezTo>
                <a:lnTo>
                  <a:pt x="2998" y="3119"/>
                </a:lnTo>
                <a:cubicBezTo>
                  <a:pt x="2998" y="3119"/>
                  <a:pt x="548" y="585"/>
                  <a:pt x="1" y="2"/>
                </a:cubicBezTo>
                <a:close/>
              </a:path>
            </a:pathLst>
          </a:custGeom>
          <a:solidFill>
            <a:srgbClr val="ED7D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2" name="Google Shape;1752;p53"/>
          <p:cNvSpPr/>
          <p:nvPr/>
        </p:nvSpPr>
        <p:spPr>
          <a:xfrm>
            <a:off x="8886752" y="612025"/>
            <a:ext cx="12337" cy="25210"/>
          </a:xfrm>
          <a:custGeom>
            <a:rect b="b" l="l" r="r" t="t"/>
            <a:pathLst>
              <a:path extrusionOk="0" h="799" w="437">
                <a:moveTo>
                  <a:pt x="182" y="0"/>
                </a:moveTo>
                <a:lnTo>
                  <a:pt x="1" y="37"/>
                </a:lnTo>
                <a:cubicBezTo>
                  <a:pt x="134" y="266"/>
                  <a:pt x="206" y="532"/>
                  <a:pt x="194" y="798"/>
                </a:cubicBezTo>
                <a:lnTo>
                  <a:pt x="436" y="762"/>
                </a:lnTo>
                <a:cubicBezTo>
                  <a:pt x="436" y="762"/>
                  <a:pt x="412" y="73"/>
                  <a:pt x="1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53"/>
          <p:cNvSpPr/>
          <p:nvPr/>
        </p:nvSpPr>
        <p:spPr>
          <a:xfrm>
            <a:off x="7765834" y="705449"/>
            <a:ext cx="676645" cy="239547"/>
          </a:xfrm>
          <a:custGeom>
            <a:rect b="b" l="l" r="r" t="t"/>
            <a:pathLst>
              <a:path extrusionOk="0" h="7592" w="23969">
                <a:moveTo>
                  <a:pt x="1101" y="1"/>
                </a:moveTo>
                <a:cubicBezTo>
                  <a:pt x="496" y="1"/>
                  <a:pt x="1" y="484"/>
                  <a:pt x="1" y="1101"/>
                </a:cubicBezTo>
                <a:lnTo>
                  <a:pt x="1" y="6491"/>
                </a:lnTo>
                <a:cubicBezTo>
                  <a:pt x="1" y="7096"/>
                  <a:pt x="496" y="7591"/>
                  <a:pt x="1101" y="7591"/>
                </a:cubicBezTo>
                <a:lnTo>
                  <a:pt x="22869" y="7591"/>
                </a:lnTo>
                <a:cubicBezTo>
                  <a:pt x="23473" y="7591"/>
                  <a:pt x="23969" y="7096"/>
                  <a:pt x="23969" y="6491"/>
                </a:cubicBezTo>
                <a:lnTo>
                  <a:pt x="23969" y="1101"/>
                </a:lnTo>
                <a:cubicBezTo>
                  <a:pt x="23969" y="484"/>
                  <a:pt x="23473" y="1"/>
                  <a:pt x="228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3"/>
          <p:cNvSpPr/>
          <p:nvPr/>
        </p:nvSpPr>
        <p:spPr>
          <a:xfrm>
            <a:off x="8038124" y="784013"/>
            <a:ext cx="49515" cy="50705"/>
          </a:xfrm>
          <a:custGeom>
            <a:rect b="b" l="l" r="r" t="t"/>
            <a:pathLst>
              <a:path extrusionOk="0" h="1607" w="1754">
                <a:moveTo>
                  <a:pt x="882" y="1"/>
                </a:moveTo>
                <a:cubicBezTo>
                  <a:pt x="856" y="1"/>
                  <a:pt x="829" y="13"/>
                  <a:pt x="811" y="37"/>
                </a:cubicBezTo>
                <a:lnTo>
                  <a:pt x="666" y="496"/>
                </a:lnTo>
                <a:cubicBezTo>
                  <a:pt x="654" y="520"/>
                  <a:pt x="617" y="545"/>
                  <a:pt x="593" y="545"/>
                </a:cubicBezTo>
                <a:lnTo>
                  <a:pt x="110" y="545"/>
                </a:lnTo>
                <a:cubicBezTo>
                  <a:pt x="37" y="545"/>
                  <a:pt x="1" y="641"/>
                  <a:pt x="61" y="690"/>
                </a:cubicBezTo>
                <a:lnTo>
                  <a:pt x="448" y="968"/>
                </a:lnTo>
                <a:cubicBezTo>
                  <a:pt x="472" y="980"/>
                  <a:pt x="484" y="1016"/>
                  <a:pt x="484" y="1052"/>
                </a:cubicBezTo>
                <a:lnTo>
                  <a:pt x="327" y="1499"/>
                </a:lnTo>
                <a:cubicBezTo>
                  <a:pt x="308" y="1557"/>
                  <a:pt x="357" y="1607"/>
                  <a:pt x="409" y="1607"/>
                </a:cubicBezTo>
                <a:cubicBezTo>
                  <a:pt x="422" y="1607"/>
                  <a:pt x="436" y="1604"/>
                  <a:pt x="448" y="1596"/>
                </a:cubicBezTo>
                <a:lnTo>
                  <a:pt x="835" y="1306"/>
                </a:lnTo>
                <a:cubicBezTo>
                  <a:pt x="847" y="1300"/>
                  <a:pt x="862" y="1297"/>
                  <a:pt x="877" y="1297"/>
                </a:cubicBezTo>
                <a:cubicBezTo>
                  <a:pt x="892" y="1297"/>
                  <a:pt x="907" y="1300"/>
                  <a:pt x="920" y="1306"/>
                </a:cubicBezTo>
                <a:lnTo>
                  <a:pt x="1306" y="1596"/>
                </a:lnTo>
                <a:cubicBezTo>
                  <a:pt x="1319" y="1604"/>
                  <a:pt x="1332" y="1607"/>
                  <a:pt x="1346" y="1607"/>
                </a:cubicBezTo>
                <a:cubicBezTo>
                  <a:pt x="1397" y="1607"/>
                  <a:pt x="1446" y="1557"/>
                  <a:pt x="1427" y="1499"/>
                </a:cubicBezTo>
                <a:lnTo>
                  <a:pt x="1270" y="1052"/>
                </a:lnTo>
                <a:cubicBezTo>
                  <a:pt x="1270" y="1016"/>
                  <a:pt x="1282" y="980"/>
                  <a:pt x="1306" y="968"/>
                </a:cubicBezTo>
                <a:lnTo>
                  <a:pt x="1693" y="690"/>
                </a:lnTo>
                <a:cubicBezTo>
                  <a:pt x="1754" y="641"/>
                  <a:pt x="1717" y="545"/>
                  <a:pt x="1645" y="545"/>
                </a:cubicBezTo>
                <a:lnTo>
                  <a:pt x="1161" y="545"/>
                </a:lnTo>
                <a:cubicBezTo>
                  <a:pt x="1137" y="545"/>
                  <a:pt x="1101" y="520"/>
                  <a:pt x="1089" y="496"/>
                </a:cubicBezTo>
                <a:lnTo>
                  <a:pt x="944" y="37"/>
                </a:lnTo>
                <a:cubicBezTo>
                  <a:pt x="932" y="13"/>
                  <a:pt x="907" y="1"/>
                  <a:pt x="88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3"/>
          <p:cNvSpPr/>
          <p:nvPr/>
        </p:nvSpPr>
        <p:spPr>
          <a:xfrm>
            <a:off x="8113218" y="784013"/>
            <a:ext cx="49148" cy="50705"/>
          </a:xfrm>
          <a:custGeom>
            <a:rect b="b" l="l" r="r" t="t"/>
            <a:pathLst>
              <a:path extrusionOk="0" h="1607" w="1741">
                <a:moveTo>
                  <a:pt x="869" y="1"/>
                </a:moveTo>
                <a:cubicBezTo>
                  <a:pt x="843" y="1"/>
                  <a:pt x="816" y="13"/>
                  <a:pt x="798" y="37"/>
                </a:cubicBezTo>
                <a:lnTo>
                  <a:pt x="653" y="496"/>
                </a:lnTo>
                <a:cubicBezTo>
                  <a:pt x="641" y="520"/>
                  <a:pt x="604" y="545"/>
                  <a:pt x="580" y="545"/>
                </a:cubicBezTo>
                <a:lnTo>
                  <a:pt x="97" y="545"/>
                </a:lnTo>
                <a:cubicBezTo>
                  <a:pt x="24" y="545"/>
                  <a:pt x="0" y="641"/>
                  <a:pt x="60" y="690"/>
                </a:cubicBezTo>
                <a:lnTo>
                  <a:pt x="435" y="968"/>
                </a:lnTo>
                <a:cubicBezTo>
                  <a:pt x="471" y="980"/>
                  <a:pt x="484" y="1016"/>
                  <a:pt x="471" y="1052"/>
                </a:cubicBezTo>
                <a:lnTo>
                  <a:pt x="314" y="1499"/>
                </a:lnTo>
                <a:cubicBezTo>
                  <a:pt x="295" y="1557"/>
                  <a:pt x="345" y="1607"/>
                  <a:pt x="396" y="1607"/>
                </a:cubicBezTo>
                <a:cubicBezTo>
                  <a:pt x="409" y="1607"/>
                  <a:pt x="423" y="1604"/>
                  <a:pt x="435" y="1596"/>
                </a:cubicBezTo>
                <a:lnTo>
                  <a:pt x="822" y="1306"/>
                </a:lnTo>
                <a:cubicBezTo>
                  <a:pt x="834" y="1300"/>
                  <a:pt x="849" y="1297"/>
                  <a:pt x="866" y="1297"/>
                </a:cubicBezTo>
                <a:cubicBezTo>
                  <a:pt x="882" y="1297"/>
                  <a:pt x="901" y="1300"/>
                  <a:pt x="919" y="1306"/>
                </a:cubicBezTo>
                <a:lnTo>
                  <a:pt x="1305" y="1596"/>
                </a:lnTo>
                <a:cubicBezTo>
                  <a:pt x="1318" y="1604"/>
                  <a:pt x="1331" y="1607"/>
                  <a:pt x="1343" y="1607"/>
                </a:cubicBezTo>
                <a:cubicBezTo>
                  <a:pt x="1392" y="1607"/>
                  <a:pt x="1433" y="1557"/>
                  <a:pt x="1414" y="1499"/>
                </a:cubicBezTo>
                <a:lnTo>
                  <a:pt x="1269" y="1052"/>
                </a:lnTo>
                <a:cubicBezTo>
                  <a:pt x="1257" y="1016"/>
                  <a:pt x="1269" y="992"/>
                  <a:pt x="1293" y="968"/>
                </a:cubicBezTo>
                <a:lnTo>
                  <a:pt x="1680" y="690"/>
                </a:lnTo>
                <a:cubicBezTo>
                  <a:pt x="1741" y="641"/>
                  <a:pt x="1716" y="545"/>
                  <a:pt x="1632" y="545"/>
                </a:cubicBezTo>
                <a:lnTo>
                  <a:pt x="1160" y="545"/>
                </a:lnTo>
                <a:cubicBezTo>
                  <a:pt x="1124" y="545"/>
                  <a:pt x="1100" y="520"/>
                  <a:pt x="1088" y="496"/>
                </a:cubicBezTo>
                <a:lnTo>
                  <a:pt x="931" y="37"/>
                </a:lnTo>
                <a:cubicBezTo>
                  <a:pt x="919" y="13"/>
                  <a:pt x="894" y="1"/>
                  <a:pt x="869"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3"/>
          <p:cNvSpPr/>
          <p:nvPr/>
        </p:nvSpPr>
        <p:spPr>
          <a:xfrm>
            <a:off x="8187946" y="784013"/>
            <a:ext cx="49487" cy="50705"/>
          </a:xfrm>
          <a:custGeom>
            <a:rect b="b" l="l" r="r" t="t"/>
            <a:pathLst>
              <a:path extrusionOk="0" h="1607" w="1753">
                <a:moveTo>
                  <a:pt x="872" y="1"/>
                </a:moveTo>
                <a:cubicBezTo>
                  <a:pt x="846" y="1"/>
                  <a:pt x="822" y="13"/>
                  <a:pt x="810" y="37"/>
                </a:cubicBezTo>
                <a:lnTo>
                  <a:pt x="653" y="496"/>
                </a:lnTo>
                <a:cubicBezTo>
                  <a:pt x="641" y="520"/>
                  <a:pt x="617" y="545"/>
                  <a:pt x="580" y="545"/>
                </a:cubicBezTo>
                <a:lnTo>
                  <a:pt x="109" y="545"/>
                </a:lnTo>
                <a:cubicBezTo>
                  <a:pt x="36" y="545"/>
                  <a:pt x="0" y="641"/>
                  <a:pt x="61" y="690"/>
                </a:cubicBezTo>
                <a:lnTo>
                  <a:pt x="447" y="968"/>
                </a:lnTo>
                <a:cubicBezTo>
                  <a:pt x="471" y="992"/>
                  <a:pt x="484" y="1016"/>
                  <a:pt x="471" y="1052"/>
                </a:cubicBezTo>
                <a:lnTo>
                  <a:pt x="326" y="1499"/>
                </a:lnTo>
                <a:cubicBezTo>
                  <a:pt x="307" y="1557"/>
                  <a:pt x="357" y="1607"/>
                  <a:pt x="408" y="1607"/>
                </a:cubicBezTo>
                <a:cubicBezTo>
                  <a:pt x="421" y="1607"/>
                  <a:pt x="435" y="1604"/>
                  <a:pt x="447" y="1596"/>
                </a:cubicBezTo>
                <a:lnTo>
                  <a:pt x="834" y="1306"/>
                </a:lnTo>
                <a:cubicBezTo>
                  <a:pt x="846" y="1300"/>
                  <a:pt x="861" y="1297"/>
                  <a:pt x="876" y="1297"/>
                </a:cubicBezTo>
                <a:cubicBezTo>
                  <a:pt x="891" y="1297"/>
                  <a:pt x="907" y="1300"/>
                  <a:pt x="919" y="1306"/>
                </a:cubicBezTo>
                <a:lnTo>
                  <a:pt x="1305" y="1596"/>
                </a:lnTo>
                <a:cubicBezTo>
                  <a:pt x="1318" y="1604"/>
                  <a:pt x="1331" y="1607"/>
                  <a:pt x="1345" y="1607"/>
                </a:cubicBezTo>
                <a:cubicBezTo>
                  <a:pt x="1396" y="1607"/>
                  <a:pt x="1446" y="1557"/>
                  <a:pt x="1426" y="1499"/>
                </a:cubicBezTo>
                <a:lnTo>
                  <a:pt x="1269" y="1052"/>
                </a:lnTo>
                <a:cubicBezTo>
                  <a:pt x="1257" y="1016"/>
                  <a:pt x="1269" y="980"/>
                  <a:pt x="1305" y="968"/>
                </a:cubicBezTo>
                <a:lnTo>
                  <a:pt x="1692" y="690"/>
                </a:lnTo>
                <a:cubicBezTo>
                  <a:pt x="1753" y="641"/>
                  <a:pt x="1716" y="545"/>
                  <a:pt x="1644" y="545"/>
                </a:cubicBezTo>
                <a:lnTo>
                  <a:pt x="1160" y="545"/>
                </a:lnTo>
                <a:cubicBezTo>
                  <a:pt x="1136" y="545"/>
                  <a:pt x="1100" y="520"/>
                  <a:pt x="1088" y="496"/>
                </a:cubicBezTo>
                <a:lnTo>
                  <a:pt x="943" y="37"/>
                </a:lnTo>
                <a:cubicBezTo>
                  <a:pt x="925" y="13"/>
                  <a:pt x="898" y="1"/>
                  <a:pt x="87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3"/>
          <p:cNvSpPr/>
          <p:nvPr/>
        </p:nvSpPr>
        <p:spPr>
          <a:xfrm>
            <a:off x="8262674" y="784013"/>
            <a:ext cx="49487" cy="50705"/>
          </a:xfrm>
          <a:custGeom>
            <a:rect b="b" l="l" r="r" t="t"/>
            <a:pathLst>
              <a:path extrusionOk="0" h="1607" w="1753">
                <a:moveTo>
                  <a:pt x="876" y="1"/>
                </a:moveTo>
                <a:cubicBezTo>
                  <a:pt x="849" y="1"/>
                  <a:pt x="822" y="13"/>
                  <a:pt x="810" y="37"/>
                </a:cubicBezTo>
                <a:lnTo>
                  <a:pt x="653" y="496"/>
                </a:lnTo>
                <a:cubicBezTo>
                  <a:pt x="653" y="520"/>
                  <a:pt x="617" y="545"/>
                  <a:pt x="580" y="545"/>
                </a:cubicBezTo>
                <a:lnTo>
                  <a:pt x="109" y="545"/>
                </a:lnTo>
                <a:cubicBezTo>
                  <a:pt x="36" y="545"/>
                  <a:pt x="0" y="641"/>
                  <a:pt x="61" y="690"/>
                </a:cubicBezTo>
                <a:lnTo>
                  <a:pt x="447" y="968"/>
                </a:lnTo>
                <a:cubicBezTo>
                  <a:pt x="471" y="980"/>
                  <a:pt x="484" y="1016"/>
                  <a:pt x="471" y="1052"/>
                </a:cubicBezTo>
                <a:lnTo>
                  <a:pt x="326" y="1499"/>
                </a:lnTo>
                <a:cubicBezTo>
                  <a:pt x="307" y="1557"/>
                  <a:pt x="357" y="1607"/>
                  <a:pt x="408" y="1607"/>
                </a:cubicBezTo>
                <a:cubicBezTo>
                  <a:pt x="421" y="1607"/>
                  <a:pt x="435" y="1604"/>
                  <a:pt x="447" y="1596"/>
                </a:cubicBezTo>
                <a:lnTo>
                  <a:pt x="834" y="1306"/>
                </a:lnTo>
                <a:cubicBezTo>
                  <a:pt x="846" y="1300"/>
                  <a:pt x="861" y="1297"/>
                  <a:pt x="876" y="1297"/>
                </a:cubicBezTo>
                <a:cubicBezTo>
                  <a:pt x="892" y="1297"/>
                  <a:pt x="907" y="1300"/>
                  <a:pt x="919" y="1306"/>
                </a:cubicBezTo>
                <a:lnTo>
                  <a:pt x="1305" y="1596"/>
                </a:lnTo>
                <a:cubicBezTo>
                  <a:pt x="1318" y="1604"/>
                  <a:pt x="1331" y="1607"/>
                  <a:pt x="1345" y="1607"/>
                </a:cubicBezTo>
                <a:cubicBezTo>
                  <a:pt x="1396" y="1607"/>
                  <a:pt x="1446" y="1557"/>
                  <a:pt x="1426" y="1499"/>
                </a:cubicBezTo>
                <a:lnTo>
                  <a:pt x="1281" y="1052"/>
                </a:lnTo>
                <a:cubicBezTo>
                  <a:pt x="1269" y="1016"/>
                  <a:pt x="1281" y="980"/>
                  <a:pt x="1305" y="968"/>
                </a:cubicBezTo>
                <a:lnTo>
                  <a:pt x="1692" y="690"/>
                </a:lnTo>
                <a:cubicBezTo>
                  <a:pt x="1753" y="641"/>
                  <a:pt x="1716" y="545"/>
                  <a:pt x="1644" y="545"/>
                </a:cubicBezTo>
                <a:lnTo>
                  <a:pt x="1173" y="545"/>
                </a:lnTo>
                <a:cubicBezTo>
                  <a:pt x="1136" y="545"/>
                  <a:pt x="1100" y="520"/>
                  <a:pt x="1100" y="496"/>
                </a:cubicBezTo>
                <a:lnTo>
                  <a:pt x="943" y="37"/>
                </a:lnTo>
                <a:cubicBezTo>
                  <a:pt x="931" y="13"/>
                  <a:pt x="904" y="1"/>
                  <a:pt x="87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3"/>
          <p:cNvSpPr/>
          <p:nvPr/>
        </p:nvSpPr>
        <p:spPr>
          <a:xfrm>
            <a:off x="8337402" y="784013"/>
            <a:ext cx="49487" cy="50705"/>
          </a:xfrm>
          <a:custGeom>
            <a:rect b="b" l="l" r="r" t="t"/>
            <a:pathLst>
              <a:path extrusionOk="0" h="1607" w="1753">
                <a:moveTo>
                  <a:pt x="881" y="1"/>
                </a:moveTo>
                <a:cubicBezTo>
                  <a:pt x="855" y="1"/>
                  <a:pt x="828" y="13"/>
                  <a:pt x="810" y="37"/>
                </a:cubicBezTo>
                <a:lnTo>
                  <a:pt x="665" y="496"/>
                </a:lnTo>
                <a:cubicBezTo>
                  <a:pt x="653" y="520"/>
                  <a:pt x="617" y="545"/>
                  <a:pt x="592" y="545"/>
                </a:cubicBezTo>
                <a:lnTo>
                  <a:pt x="109" y="545"/>
                </a:lnTo>
                <a:cubicBezTo>
                  <a:pt x="36" y="545"/>
                  <a:pt x="0" y="641"/>
                  <a:pt x="61" y="690"/>
                </a:cubicBezTo>
                <a:lnTo>
                  <a:pt x="447" y="968"/>
                </a:lnTo>
                <a:cubicBezTo>
                  <a:pt x="484" y="980"/>
                  <a:pt x="496" y="1016"/>
                  <a:pt x="484" y="1052"/>
                </a:cubicBezTo>
                <a:lnTo>
                  <a:pt x="326" y="1499"/>
                </a:lnTo>
                <a:cubicBezTo>
                  <a:pt x="307" y="1557"/>
                  <a:pt x="357" y="1607"/>
                  <a:pt x="408" y="1607"/>
                </a:cubicBezTo>
                <a:cubicBezTo>
                  <a:pt x="421" y="1607"/>
                  <a:pt x="435" y="1604"/>
                  <a:pt x="447" y="1596"/>
                </a:cubicBezTo>
                <a:lnTo>
                  <a:pt x="834" y="1306"/>
                </a:lnTo>
                <a:cubicBezTo>
                  <a:pt x="846" y="1300"/>
                  <a:pt x="861" y="1297"/>
                  <a:pt x="878" y="1297"/>
                </a:cubicBezTo>
                <a:cubicBezTo>
                  <a:pt x="895" y="1297"/>
                  <a:pt x="913" y="1300"/>
                  <a:pt x="931" y="1306"/>
                </a:cubicBezTo>
                <a:lnTo>
                  <a:pt x="1318" y="1596"/>
                </a:lnTo>
                <a:cubicBezTo>
                  <a:pt x="1328" y="1604"/>
                  <a:pt x="1339" y="1607"/>
                  <a:pt x="1351" y="1607"/>
                </a:cubicBezTo>
                <a:cubicBezTo>
                  <a:pt x="1396" y="1607"/>
                  <a:pt x="1446" y="1557"/>
                  <a:pt x="1426" y="1499"/>
                </a:cubicBezTo>
                <a:lnTo>
                  <a:pt x="1281" y="1052"/>
                </a:lnTo>
                <a:cubicBezTo>
                  <a:pt x="1269" y="1016"/>
                  <a:pt x="1281" y="980"/>
                  <a:pt x="1305" y="968"/>
                </a:cubicBezTo>
                <a:lnTo>
                  <a:pt x="1692" y="690"/>
                </a:lnTo>
                <a:cubicBezTo>
                  <a:pt x="1753" y="641"/>
                  <a:pt x="1716" y="545"/>
                  <a:pt x="1644" y="545"/>
                </a:cubicBezTo>
                <a:lnTo>
                  <a:pt x="1173" y="545"/>
                </a:lnTo>
                <a:cubicBezTo>
                  <a:pt x="1136" y="545"/>
                  <a:pt x="1112" y="520"/>
                  <a:pt x="1100" y="496"/>
                </a:cubicBezTo>
                <a:lnTo>
                  <a:pt x="943" y="37"/>
                </a:lnTo>
                <a:cubicBezTo>
                  <a:pt x="931" y="13"/>
                  <a:pt x="907" y="1"/>
                  <a:pt x="881"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53"/>
          <p:cNvSpPr/>
          <p:nvPr/>
        </p:nvSpPr>
        <p:spPr>
          <a:xfrm>
            <a:off x="8038829" y="858380"/>
            <a:ext cx="217710" cy="6910"/>
          </a:xfrm>
          <a:custGeom>
            <a:rect b="b" l="l" r="r" t="t"/>
            <a:pathLst>
              <a:path extrusionOk="0" h="219" w="7712">
                <a:moveTo>
                  <a:pt x="0" y="1"/>
                </a:moveTo>
                <a:lnTo>
                  <a:pt x="0" y="218"/>
                </a:lnTo>
                <a:lnTo>
                  <a:pt x="7712" y="218"/>
                </a:lnTo>
                <a:lnTo>
                  <a:pt x="7712" y="1"/>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53"/>
          <p:cNvSpPr/>
          <p:nvPr/>
        </p:nvSpPr>
        <p:spPr>
          <a:xfrm>
            <a:off x="8038829" y="747035"/>
            <a:ext cx="217710" cy="13000"/>
          </a:xfrm>
          <a:custGeom>
            <a:rect b="b" l="l" r="r" t="t"/>
            <a:pathLst>
              <a:path extrusionOk="0" h="412" w="7712">
                <a:moveTo>
                  <a:pt x="0" y="0"/>
                </a:moveTo>
                <a:lnTo>
                  <a:pt x="0" y="411"/>
                </a:lnTo>
                <a:lnTo>
                  <a:pt x="7712" y="411"/>
                </a:lnTo>
                <a:lnTo>
                  <a:pt x="7712"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53"/>
          <p:cNvSpPr/>
          <p:nvPr/>
        </p:nvSpPr>
        <p:spPr>
          <a:xfrm>
            <a:off x="8038829" y="883937"/>
            <a:ext cx="217710" cy="6878"/>
          </a:xfrm>
          <a:custGeom>
            <a:rect b="b" l="l" r="r" t="t"/>
            <a:pathLst>
              <a:path extrusionOk="0" h="218" w="7712">
                <a:moveTo>
                  <a:pt x="0" y="0"/>
                </a:moveTo>
                <a:lnTo>
                  <a:pt x="0" y="218"/>
                </a:lnTo>
                <a:lnTo>
                  <a:pt x="7712" y="218"/>
                </a:lnTo>
                <a:lnTo>
                  <a:pt x="7712" y="0"/>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3"/>
          <p:cNvSpPr/>
          <p:nvPr/>
        </p:nvSpPr>
        <p:spPr>
          <a:xfrm>
            <a:off x="8038829" y="907948"/>
            <a:ext cx="99313" cy="6910"/>
          </a:xfrm>
          <a:custGeom>
            <a:rect b="b" l="l" r="r" t="t"/>
            <a:pathLst>
              <a:path extrusionOk="0" h="219" w="3518">
                <a:moveTo>
                  <a:pt x="0" y="1"/>
                </a:moveTo>
                <a:lnTo>
                  <a:pt x="0" y="218"/>
                </a:lnTo>
                <a:lnTo>
                  <a:pt x="3517" y="218"/>
                </a:lnTo>
                <a:lnTo>
                  <a:pt x="3517" y="1"/>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53"/>
          <p:cNvSpPr/>
          <p:nvPr/>
        </p:nvSpPr>
        <p:spPr>
          <a:xfrm>
            <a:off x="7808830" y="731669"/>
            <a:ext cx="190778" cy="194237"/>
          </a:xfrm>
          <a:custGeom>
            <a:rect b="b" l="l" r="r" t="t"/>
            <a:pathLst>
              <a:path extrusionOk="0" h="6156" w="6758">
                <a:moveTo>
                  <a:pt x="3380" y="1"/>
                </a:moveTo>
                <a:cubicBezTo>
                  <a:pt x="2593" y="1"/>
                  <a:pt x="1808" y="300"/>
                  <a:pt x="1209" y="898"/>
                </a:cubicBezTo>
                <a:cubicBezTo>
                  <a:pt x="1" y="2107"/>
                  <a:pt x="1" y="4053"/>
                  <a:pt x="1209" y="5249"/>
                </a:cubicBezTo>
                <a:cubicBezTo>
                  <a:pt x="1808" y="5854"/>
                  <a:pt x="2593" y="6156"/>
                  <a:pt x="3380" y="6156"/>
                </a:cubicBezTo>
                <a:cubicBezTo>
                  <a:pt x="4168" y="6156"/>
                  <a:pt x="4956" y="5854"/>
                  <a:pt x="5561" y="5249"/>
                </a:cubicBezTo>
                <a:cubicBezTo>
                  <a:pt x="6757" y="4053"/>
                  <a:pt x="6757" y="2107"/>
                  <a:pt x="5561" y="898"/>
                </a:cubicBezTo>
                <a:cubicBezTo>
                  <a:pt x="4956" y="300"/>
                  <a:pt x="4168" y="1"/>
                  <a:pt x="3380"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53"/>
          <p:cNvSpPr/>
          <p:nvPr/>
        </p:nvSpPr>
        <p:spPr>
          <a:xfrm>
            <a:off x="7718744" y="1100003"/>
            <a:ext cx="199304" cy="217207"/>
          </a:xfrm>
          <a:custGeom>
            <a:rect b="b" l="l" r="r" t="t"/>
            <a:pathLst>
              <a:path extrusionOk="0" h="6884" w="7060">
                <a:moveTo>
                  <a:pt x="5468" y="1"/>
                </a:moveTo>
                <a:cubicBezTo>
                  <a:pt x="3771" y="1"/>
                  <a:pt x="1" y="3160"/>
                  <a:pt x="1" y="3160"/>
                </a:cubicBezTo>
                <a:lnTo>
                  <a:pt x="5706" y="6883"/>
                </a:lnTo>
                <a:cubicBezTo>
                  <a:pt x="5706" y="6883"/>
                  <a:pt x="7059" y="1879"/>
                  <a:pt x="6141" y="332"/>
                </a:cubicBezTo>
                <a:cubicBezTo>
                  <a:pt x="6003" y="100"/>
                  <a:pt x="5768" y="1"/>
                  <a:pt x="546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53"/>
          <p:cNvSpPr/>
          <p:nvPr/>
        </p:nvSpPr>
        <p:spPr>
          <a:xfrm>
            <a:off x="7795872" y="1117325"/>
            <a:ext cx="118764" cy="199885"/>
          </a:xfrm>
          <a:custGeom>
            <a:rect b="b" l="l" r="r" t="t"/>
            <a:pathLst>
              <a:path extrusionOk="0" h="6335" w="4207">
                <a:moveTo>
                  <a:pt x="3505" y="1"/>
                </a:moveTo>
                <a:lnTo>
                  <a:pt x="3505" y="1"/>
                </a:lnTo>
                <a:cubicBezTo>
                  <a:pt x="3832" y="2309"/>
                  <a:pt x="1390" y="3772"/>
                  <a:pt x="0" y="4400"/>
                </a:cubicBezTo>
                <a:lnTo>
                  <a:pt x="2974" y="6334"/>
                </a:lnTo>
                <a:cubicBezTo>
                  <a:pt x="2974" y="6334"/>
                  <a:pt x="4207" y="1753"/>
                  <a:pt x="3505" y="1"/>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53"/>
          <p:cNvSpPr/>
          <p:nvPr/>
        </p:nvSpPr>
        <p:spPr>
          <a:xfrm>
            <a:off x="7575104" y="1171468"/>
            <a:ext cx="327863" cy="167607"/>
          </a:xfrm>
          <a:custGeom>
            <a:rect b="b" l="l" r="r" t="t"/>
            <a:pathLst>
              <a:path extrusionOk="0" h="5312" w="11614">
                <a:moveTo>
                  <a:pt x="5015" y="1"/>
                </a:moveTo>
                <a:cubicBezTo>
                  <a:pt x="4017" y="1"/>
                  <a:pt x="3116" y="253"/>
                  <a:pt x="3058" y="1149"/>
                </a:cubicBezTo>
                <a:cubicBezTo>
                  <a:pt x="2925" y="3204"/>
                  <a:pt x="6491" y="3736"/>
                  <a:pt x="6491" y="3736"/>
                </a:cubicBezTo>
                <a:lnTo>
                  <a:pt x="61" y="4038"/>
                </a:lnTo>
                <a:lnTo>
                  <a:pt x="0" y="5114"/>
                </a:lnTo>
                <a:cubicBezTo>
                  <a:pt x="0" y="5114"/>
                  <a:pt x="6962" y="5307"/>
                  <a:pt x="8062" y="5307"/>
                </a:cubicBezTo>
                <a:cubicBezTo>
                  <a:pt x="8249" y="5307"/>
                  <a:pt x="8480" y="5312"/>
                  <a:pt x="8730" y="5312"/>
                </a:cubicBezTo>
                <a:cubicBezTo>
                  <a:pt x="9936" y="5312"/>
                  <a:pt x="11613" y="5204"/>
                  <a:pt x="11253" y="3953"/>
                </a:cubicBezTo>
                <a:cubicBezTo>
                  <a:pt x="10999" y="3023"/>
                  <a:pt x="7760" y="424"/>
                  <a:pt x="7760" y="424"/>
                </a:cubicBezTo>
                <a:cubicBezTo>
                  <a:pt x="7760" y="424"/>
                  <a:pt x="6306" y="1"/>
                  <a:pt x="501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53"/>
          <p:cNvSpPr/>
          <p:nvPr/>
        </p:nvSpPr>
        <p:spPr>
          <a:xfrm>
            <a:off x="7645399" y="1289308"/>
            <a:ext cx="299379" cy="49411"/>
          </a:xfrm>
          <a:custGeom>
            <a:rect b="b" l="l" r="r" t="t"/>
            <a:pathLst>
              <a:path extrusionOk="0" h="1566" w="11084">
                <a:moveTo>
                  <a:pt x="6491" y="1"/>
                </a:moveTo>
                <a:lnTo>
                  <a:pt x="61" y="303"/>
                </a:lnTo>
                <a:lnTo>
                  <a:pt x="0" y="1379"/>
                </a:lnTo>
                <a:cubicBezTo>
                  <a:pt x="0" y="1379"/>
                  <a:pt x="6962" y="1560"/>
                  <a:pt x="8062" y="1560"/>
                </a:cubicBezTo>
                <a:cubicBezTo>
                  <a:pt x="8265" y="1560"/>
                  <a:pt x="8518" y="1566"/>
                  <a:pt x="8793" y="1566"/>
                </a:cubicBezTo>
                <a:cubicBezTo>
                  <a:pt x="9617" y="1566"/>
                  <a:pt x="10640" y="1512"/>
                  <a:pt x="11084" y="1076"/>
                </a:cubicBezTo>
                <a:lnTo>
                  <a:pt x="11084" y="1076"/>
                </a:lnTo>
                <a:lnTo>
                  <a:pt x="11035" y="1089"/>
                </a:lnTo>
                <a:cubicBezTo>
                  <a:pt x="10925" y="1097"/>
                  <a:pt x="10813" y="1100"/>
                  <a:pt x="10700" y="1100"/>
                </a:cubicBezTo>
                <a:cubicBezTo>
                  <a:pt x="8776" y="1100"/>
                  <a:pt x="6491" y="1"/>
                  <a:pt x="64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3"/>
          <p:cNvSpPr/>
          <p:nvPr/>
        </p:nvSpPr>
        <p:spPr>
          <a:xfrm>
            <a:off x="7678148" y="769152"/>
            <a:ext cx="89771" cy="242197"/>
          </a:xfrm>
          <a:custGeom>
            <a:rect b="b" l="l" r="r" t="t"/>
            <a:pathLst>
              <a:path extrusionOk="0" h="7676" w="3180">
                <a:moveTo>
                  <a:pt x="2417" y="0"/>
                </a:moveTo>
                <a:cubicBezTo>
                  <a:pt x="2337" y="0"/>
                  <a:pt x="0" y="6757"/>
                  <a:pt x="0" y="6757"/>
                </a:cubicBezTo>
                <a:lnTo>
                  <a:pt x="2212" y="7675"/>
                </a:lnTo>
                <a:lnTo>
                  <a:pt x="3179" y="230"/>
                </a:lnTo>
                <a:cubicBezTo>
                  <a:pt x="2913" y="169"/>
                  <a:pt x="2672" y="97"/>
                  <a:pt x="2418" y="0"/>
                </a:cubicBezTo>
                <a:cubicBezTo>
                  <a:pt x="2418" y="0"/>
                  <a:pt x="2417" y="0"/>
                  <a:pt x="2417"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3"/>
          <p:cNvSpPr/>
          <p:nvPr/>
        </p:nvSpPr>
        <p:spPr>
          <a:xfrm>
            <a:off x="7678148" y="941740"/>
            <a:ext cx="68599" cy="69605"/>
          </a:xfrm>
          <a:custGeom>
            <a:rect b="b" l="l" r="r" t="t"/>
            <a:pathLst>
              <a:path extrusionOk="0" h="2206" w="2430">
                <a:moveTo>
                  <a:pt x="619" y="0"/>
                </a:moveTo>
                <a:cubicBezTo>
                  <a:pt x="562" y="0"/>
                  <a:pt x="505" y="2"/>
                  <a:pt x="448" y="6"/>
                </a:cubicBezTo>
                <a:cubicBezTo>
                  <a:pt x="121" y="924"/>
                  <a:pt x="0" y="1275"/>
                  <a:pt x="0" y="1275"/>
                </a:cubicBezTo>
                <a:lnTo>
                  <a:pt x="2212" y="2205"/>
                </a:lnTo>
                <a:lnTo>
                  <a:pt x="2430" y="501"/>
                </a:lnTo>
                <a:cubicBezTo>
                  <a:pt x="1938" y="266"/>
                  <a:pt x="1321" y="0"/>
                  <a:pt x="619"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3"/>
          <p:cNvSpPr/>
          <p:nvPr/>
        </p:nvSpPr>
        <p:spPr>
          <a:xfrm>
            <a:off x="7703387" y="888891"/>
            <a:ext cx="60440" cy="72097"/>
          </a:xfrm>
          <a:custGeom>
            <a:rect b="b" l="l" r="r" t="t"/>
            <a:pathLst>
              <a:path extrusionOk="0" h="2285" w="2141">
                <a:moveTo>
                  <a:pt x="2068" y="1"/>
                </a:moveTo>
                <a:lnTo>
                  <a:pt x="2068" y="1"/>
                </a:lnTo>
                <a:cubicBezTo>
                  <a:pt x="1850" y="87"/>
                  <a:pt x="1623" y="135"/>
                  <a:pt x="1395" y="135"/>
                </a:cubicBezTo>
                <a:cubicBezTo>
                  <a:pt x="1370" y="135"/>
                  <a:pt x="1344" y="135"/>
                  <a:pt x="1318" y="133"/>
                </a:cubicBezTo>
                <a:cubicBezTo>
                  <a:pt x="1318" y="133"/>
                  <a:pt x="1189" y="92"/>
                  <a:pt x="1050" y="92"/>
                </a:cubicBezTo>
                <a:cubicBezTo>
                  <a:pt x="953" y="92"/>
                  <a:pt x="851" y="112"/>
                  <a:pt x="786" y="182"/>
                </a:cubicBezTo>
                <a:cubicBezTo>
                  <a:pt x="629" y="363"/>
                  <a:pt x="690" y="714"/>
                  <a:pt x="992" y="943"/>
                </a:cubicBezTo>
                <a:cubicBezTo>
                  <a:pt x="1243" y="1131"/>
                  <a:pt x="779" y="1491"/>
                  <a:pt x="251" y="1491"/>
                </a:cubicBezTo>
                <a:cubicBezTo>
                  <a:pt x="168" y="1491"/>
                  <a:pt x="84" y="1483"/>
                  <a:pt x="1" y="1463"/>
                </a:cubicBezTo>
                <a:lnTo>
                  <a:pt x="1" y="2285"/>
                </a:lnTo>
                <a:lnTo>
                  <a:pt x="1185" y="2285"/>
                </a:lnTo>
                <a:lnTo>
                  <a:pt x="1185" y="1681"/>
                </a:lnTo>
                <a:cubicBezTo>
                  <a:pt x="1185" y="1681"/>
                  <a:pt x="1237" y="1690"/>
                  <a:pt x="1316" y="1690"/>
                </a:cubicBezTo>
                <a:cubicBezTo>
                  <a:pt x="1524" y="1690"/>
                  <a:pt x="1921" y="1626"/>
                  <a:pt x="2043" y="1161"/>
                </a:cubicBezTo>
                <a:cubicBezTo>
                  <a:pt x="2128" y="786"/>
                  <a:pt x="2140" y="387"/>
                  <a:pt x="2068"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3"/>
          <p:cNvSpPr/>
          <p:nvPr/>
        </p:nvSpPr>
        <p:spPr>
          <a:xfrm>
            <a:off x="7676426" y="839639"/>
            <a:ext cx="96942" cy="96330"/>
          </a:xfrm>
          <a:custGeom>
            <a:rect b="b" l="l" r="r" t="t"/>
            <a:pathLst>
              <a:path extrusionOk="0" h="3053" w="3434">
                <a:moveTo>
                  <a:pt x="2151" y="1"/>
                </a:moveTo>
                <a:cubicBezTo>
                  <a:pt x="1543" y="1"/>
                  <a:pt x="821" y="303"/>
                  <a:pt x="533" y="764"/>
                </a:cubicBezTo>
                <a:cubicBezTo>
                  <a:pt x="1" y="1598"/>
                  <a:pt x="351" y="2879"/>
                  <a:pt x="968" y="3024"/>
                </a:cubicBezTo>
                <a:cubicBezTo>
                  <a:pt x="1050" y="3044"/>
                  <a:pt x="1133" y="3052"/>
                  <a:pt x="1214" y="3052"/>
                </a:cubicBezTo>
                <a:cubicBezTo>
                  <a:pt x="1737" y="3052"/>
                  <a:pt x="2208" y="2692"/>
                  <a:pt x="1947" y="2504"/>
                </a:cubicBezTo>
                <a:cubicBezTo>
                  <a:pt x="1657" y="2287"/>
                  <a:pt x="1596" y="1924"/>
                  <a:pt x="1741" y="1743"/>
                </a:cubicBezTo>
                <a:cubicBezTo>
                  <a:pt x="1803" y="1677"/>
                  <a:pt x="1897" y="1657"/>
                  <a:pt x="1989" y="1657"/>
                </a:cubicBezTo>
                <a:cubicBezTo>
                  <a:pt x="2133" y="1657"/>
                  <a:pt x="2273" y="1707"/>
                  <a:pt x="2273" y="1707"/>
                </a:cubicBezTo>
                <a:cubicBezTo>
                  <a:pt x="3434" y="1670"/>
                  <a:pt x="3409" y="1259"/>
                  <a:pt x="3059" y="462"/>
                </a:cubicBezTo>
                <a:cubicBezTo>
                  <a:pt x="2922" y="139"/>
                  <a:pt x="2563" y="1"/>
                  <a:pt x="21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2" name="Google Shape;1772;p53"/>
          <p:cNvSpPr/>
          <p:nvPr/>
        </p:nvSpPr>
        <p:spPr>
          <a:xfrm>
            <a:off x="7721144" y="937701"/>
            <a:ext cx="15724" cy="23696"/>
          </a:xfrm>
          <a:custGeom>
            <a:rect b="b" l="l" r="r" t="t"/>
            <a:pathLst>
              <a:path extrusionOk="0" h="751" w="557">
                <a:moveTo>
                  <a:pt x="0" y="1"/>
                </a:moveTo>
                <a:cubicBezTo>
                  <a:pt x="97" y="122"/>
                  <a:pt x="218" y="230"/>
                  <a:pt x="351" y="303"/>
                </a:cubicBezTo>
                <a:lnTo>
                  <a:pt x="351" y="750"/>
                </a:lnTo>
                <a:lnTo>
                  <a:pt x="556" y="750"/>
                </a:lnTo>
                <a:lnTo>
                  <a:pt x="556" y="146"/>
                </a:lnTo>
                <a:cubicBezTo>
                  <a:pt x="363" y="122"/>
                  <a:pt x="182" y="73"/>
                  <a:pt x="0" y="1"/>
                </a:cubicBezTo>
                <a:close/>
              </a:path>
            </a:pathLst>
          </a:custGeom>
          <a:solidFill>
            <a:srgbClr val="E57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53"/>
          <p:cNvSpPr/>
          <p:nvPr/>
        </p:nvSpPr>
        <p:spPr>
          <a:xfrm>
            <a:off x="7658019" y="956853"/>
            <a:ext cx="295512" cy="253587"/>
          </a:xfrm>
          <a:custGeom>
            <a:rect b="b" l="l" r="r" t="t"/>
            <a:pathLst>
              <a:path extrusionOk="0" h="8037" w="10468">
                <a:moveTo>
                  <a:pt x="2149" y="1"/>
                </a:moveTo>
                <a:cubicBezTo>
                  <a:pt x="1571" y="1"/>
                  <a:pt x="891" y="192"/>
                  <a:pt x="605" y="1001"/>
                </a:cubicBezTo>
                <a:cubicBezTo>
                  <a:pt x="49" y="2524"/>
                  <a:pt x="991" y="6186"/>
                  <a:pt x="0" y="7443"/>
                </a:cubicBezTo>
                <a:cubicBezTo>
                  <a:pt x="838" y="7839"/>
                  <a:pt x="1747" y="8037"/>
                  <a:pt x="2659" y="8037"/>
                </a:cubicBezTo>
                <a:cubicBezTo>
                  <a:pt x="3420" y="8037"/>
                  <a:pt x="4182" y="7899"/>
                  <a:pt x="4907" y="7625"/>
                </a:cubicBezTo>
                <a:lnTo>
                  <a:pt x="5113" y="7540"/>
                </a:lnTo>
                <a:cubicBezTo>
                  <a:pt x="5113" y="7540"/>
                  <a:pt x="4518" y="3440"/>
                  <a:pt x="4414" y="3057"/>
                </a:cubicBezTo>
                <a:lnTo>
                  <a:pt x="4414" y="3057"/>
                </a:lnTo>
                <a:cubicBezTo>
                  <a:pt x="4579" y="3211"/>
                  <a:pt x="6136" y="3712"/>
                  <a:pt x="6876" y="3712"/>
                </a:cubicBezTo>
                <a:cubicBezTo>
                  <a:pt x="7007" y="3712"/>
                  <a:pt x="7112" y="3697"/>
                  <a:pt x="7180" y="3660"/>
                </a:cubicBezTo>
                <a:cubicBezTo>
                  <a:pt x="7651" y="3406"/>
                  <a:pt x="10467" y="216"/>
                  <a:pt x="10467" y="216"/>
                </a:cubicBezTo>
                <a:lnTo>
                  <a:pt x="9525" y="83"/>
                </a:lnTo>
                <a:lnTo>
                  <a:pt x="6974" y="1751"/>
                </a:lnTo>
                <a:cubicBezTo>
                  <a:pt x="6974" y="1751"/>
                  <a:pt x="3759" y="191"/>
                  <a:pt x="3107" y="155"/>
                </a:cubicBezTo>
                <a:cubicBezTo>
                  <a:pt x="3107" y="155"/>
                  <a:pt x="2668" y="1"/>
                  <a:pt x="214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53"/>
          <p:cNvSpPr/>
          <p:nvPr/>
        </p:nvSpPr>
        <p:spPr>
          <a:xfrm>
            <a:off x="7926554" y="944201"/>
            <a:ext cx="56319" cy="19468"/>
          </a:xfrm>
          <a:custGeom>
            <a:rect b="b" l="l" r="r" t="t"/>
            <a:pathLst>
              <a:path extrusionOk="0" h="617" w="1995">
                <a:moveTo>
                  <a:pt x="581" y="0"/>
                </a:moveTo>
                <a:cubicBezTo>
                  <a:pt x="436" y="0"/>
                  <a:pt x="291" y="73"/>
                  <a:pt x="206" y="194"/>
                </a:cubicBezTo>
                <a:lnTo>
                  <a:pt x="1" y="484"/>
                </a:lnTo>
                <a:lnTo>
                  <a:pt x="955" y="617"/>
                </a:lnTo>
                <a:cubicBezTo>
                  <a:pt x="955" y="617"/>
                  <a:pt x="1934" y="194"/>
                  <a:pt x="1995" y="0"/>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53"/>
          <p:cNvSpPr/>
          <p:nvPr/>
        </p:nvSpPr>
        <p:spPr>
          <a:xfrm>
            <a:off x="7724899" y="1021219"/>
            <a:ext cx="77463" cy="181963"/>
          </a:xfrm>
          <a:custGeom>
            <a:rect b="b" l="l" r="r" t="t"/>
            <a:pathLst>
              <a:path extrusionOk="0" h="5767" w="2744">
                <a:moveTo>
                  <a:pt x="0" y="1"/>
                </a:moveTo>
                <a:cubicBezTo>
                  <a:pt x="0" y="1"/>
                  <a:pt x="508" y="1040"/>
                  <a:pt x="1161" y="1282"/>
                </a:cubicBezTo>
                <a:cubicBezTo>
                  <a:pt x="1741" y="1499"/>
                  <a:pt x="1535" y="4642"/>
                  <a:pt x="1982" y="5766"/>
                </a:cubicBezTo>
                <a:cubicBezTo>
                  <a:pt x="2164" y="5706"/>
                  <a:pt x="2345" y="5645"/>
                  <a:pt x="2526" y="5585"/>
                </a:cubicBezTo>
                <a:lnTo>
                  <a:pt x="2744" y="5500"/>
                </a:lnTo>
                <a:cubicBezTo>
                  <a:pt x="2744" y="5500"/>
                  <a:pt x="2140" y="1403"/>
                  <a:pt x="2043" y="1016"/>
                </a:cubicBezTo>
                <a:lnTo>
                  <a:pt x="2043" y="1016"/>
                </a:lnTo>
                <a:cubicBezTo>
                  <a:pt x="2055" y="1028"/>
                  <a:pt x="2079" y="1052"/>
                  <a:pt x="2091" y="1052"/>
                </a:cubicBezTo>
                <a:lnTo>
                  <a:pt x="2019" y="992"/>
                </a:lnTo>
                <a:cubicBezTo>
                  <a:pt x="2019" y="992"/>
                  <a:pt x="532" y="629"/>
                  <a:pt x="0" y="1"/>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53"/>
          <p:cNvSpPr/>
          <p:nvPr/>
        </p:nvSpPr>
        <p:spPr>
          <a:xfrm>
            <a:off x="7748444" y="740156"/>
            <a:ext cx="17418" cy="36632"/>
          </a:xfrm>
          <a:custGeom>
            <a:rect b="b" l="l" r="r" t="t"/>
            <a:pathLst>
              <a:path extrusionOk="0" h="1161" w="617">
                <a:moveTo>
                  <a:pt x="617" y="1"/>
                </a:moveTo>
                <a:cubicBezTo>
                  <a:pt x="242" y="61"/>
                  <a:pt x="0" y="955"/>
                  <a:pt x="0" y="955"/>
                </a:cubicBezTo>
                <a:lnTo>
                  <a:pt x="617" y="1161"/>
                </a:lnTo>
                <a:lnTo>
                  <a:pt x="617" y="1"/>
                </a:ln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53"/>
          <p:cNvSpPr/>
          <p:nvPr/>
        </p:nvSpPr>
        <p:spPr>
          <a:xfrm>
            <a:off x="7809846" y="859895"/>
            <a:ext cx="189762" cy="157542"/>
          </a:xfrm>
          <a:custGeom>
            <a:rect b="b" l="l" r="r" t="t"/>
            <a:pathLst>
              <a:path extrusionOk="0" h="4993" w="6722">
                <a:moveTo>
                  <a:pt x="2890" y="1"/>
                </a:moveTo>
                <a:lnTo>
                  <a:pt x="2720" y="61"/>
                </a:lnTo>
                <a:lnTo>
                  <a:pt x="2322" y="218"/>
                </a:lnTo>
                <a:lnTo>
                  <a:pt x="1766" y="424"/>
                </a:lnTo>
                <a:lnTo>
                  <a:pt x="1246" y="629"/>
                </a:lnTo>
                <a:lnTo>
                  <a:pt x="1246" y="642"/>
                </a:lnTo>
                <a:lnTo>
                  <a:pt x="641" y="1028"/>
                </a:lnTo>
                <a:cubicBezTo>
                  <a:pt x="400" y="1185"/>
                  <a:pt x="231" y="1451"/>
                  <a:pt x="194" y="1741"/>
                </a:cubicBezTo>
                <a:lnTo>
                  <a:pt x="1" y="3518"/>
                </a:lnTo>
                <a:lnTo>
                  <a:pt x="1246" y="3518"/>
                </a:lnTo>
                <a:lnTo>
                  <a:pt x="1246" y="4993"/>
                </a:lnTo>
                <a:lnTo>
                  <a:pt x="5452" y="4993"/>
                </a:lnTo>
                <a:lnTo>
                  <a:pt x="5452" y="3518"/>
                </a:lnTo>
                <a:lnTo>
                  <a:pt x="6721" y="3518"/>
                </a:lnTo>
                <a:lnTo>
                  <a:pt x="6528" y="1741"/>
                </a:lnTo>
                <a:cubicBezTo>
                  <a:pt x="6492" y="1451"/>
                  <a:pt x="6334" y="1198"/>
                  <a:pt x="6081" y="1040"/>
                </a:cubicBezTo>
                <a:lnTo>
                  <a:pt x="5464" y="642"/>
                </a:lnTo>
                <a:lnTo>
                  <a:pt x="4956" y="448"/>
                </a:lnTo>
                <a:lnTo>
                  <a:pt x="4449" y="243"/>
                </a:lnTo>
                <a:lnTo>
                  <a:pt x="4014" y="73"/>
                </a:lnTo>
                <a:lnTo>
                  <a:pt x="3832" y="1"/>
                </a:lnTo>
                <a:lnTo>
                  <a:pt x="3361" y="243"/>
                </a:lnTo>
                <a:lnTo>
                  <a:pt x="2890"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3"/>
          <p:cNvSpPr/>
          <p:nvPr/>
        </p:nvSpPr>
        <p:spPr>
          <a:xfrm>
            <a:off x="7869583" y="761517"/>
            <a:ext cx="70998" cy="58751"/>
          </a:xfrm>
          <a:custGeom>
            <a:rect b="b" l="l" r="r" t="t"/>
            <a:pathLst>
              <a:path extrusionOk="0" h="1862" w="2515">
                <a:moveTo>
                  <a:pt x="1257" y="1"/>
                </a:moveTo>
                <a:cubicBezTo>
                  <a:pt x="568" y="1"/>
                  <a:pt x="0" y="569"/>
                  <a:pt x="0" y="1258"/>
                </a:cubicBezTo>
                <a:lnTo>
                  <a:pt x="0" y="1862"/>
                </a:lnTo>
                <a:lnTo>
                  <a:pt x="2514" y="1862"/>
                </a:lnTo>
                <a:lnTo>
                  <a:pt x="2514" y="1258"/>
                </a:lnTo>
                <a:cubicBezTo>
                  <a:pt x="2514" y="569"/>
                  <a:pt x="1946" y="1"/>
                  <a:pt x="1257" y="1"/>
                </a:cubicBezTo>
                <a:close/>
              </a:path>
            </a:pathLst>
          </a:custGeom>
          <a:solidFill>
            <a:srgbClr val="0A4D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3"/>
          <p:cNvSpPr/>
          <p:nvPr/>
        </p:nvSpPr>
        <p:spPr>
          <a:xfrm>
            <a:off x="7891406" y="849609"/>
            <a:ext cx="27665" cy="38936"/>
          </a:xfrm>
          <a:custGeom>
            <a:rect b="b" l="l" r="r" t="t"/>
            <a:pathLst>
              <a:path extrusionOk="0" h="1234" w="980">
                <a:moveTo>
                  <a:pt x="1" y="1"/>
                </a:moveTo>
                <a:lnTo>
                  <a:pt x="1" y="448"/>
                </a:lnTo>
                <a:cubicBezTo>
                  <a:pt x="49" y="714"/>
                  <a:pt x="267" y="1233"/>
                  <a:pt x="472" y="1233"/>
                </a:cubicBezTo>
                <a:cubicBezTo>
                  <a:pt x="690" y="1233"/>
                  <a:pt x="907" y="738"/>
                  <a:pt x="980" y="472"/>
                </a:cubicBezTo>
                <a:lnTo>
                  <a:pt x="980" y="436"/>
                </a:lnTo>
                <a:lnTo>
                  <a:pt x="980" y="1"/>
                </a:ln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53"/>
          <p:cNvSpPr/>
          <p:nvPr/>
        </p:nvSpPr>
        <p:spPr>
          <a:xfrm>
            <a:off x="7891067" y="846927"/>
            <a:ext cx="28004" cy="16250"/>
          </a:xfrm>
          <a:custGeom>
            <a:rect b="b" l="l" r="r" t="t"/>
            <a:pathLst>
              <a:path extrusionOk="0" h="515" w="992">
                <a:moveTo>
                  <a:pt x="1" y="1"/>
                </a:moveTo>
                <a:lnTo>
                  <a:pt x="1" y="388"/>
                </a:lnTo>
                <a:cubicBezTo>
                  <a:pt x="158" y="472"/>
                  <a:pt x="327" y="515"/>
                  <a:pt x="496" y="515"/>
                </a:cubicBezTo>
                <a:cubicBezTo>
                  <a:pt x="665" y="515"/>
                  <a:pt x="835" y="472"/>
                  <a:pt x="992" y="388"/>
                </a:cubicBezTo>
                <a:lnTo>
                  <a:pt x="992" y="1"/>
                </a:lnTo>
                <a:close/>
              </a:path>
            </a:pathLst>
          </a:custGeom>
          <a:solidFill>
            <a:srgbClr val="E57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53"/>
          <p:cNvSpPr/>
          <p:nvPr/>
        </p:nvSpPr>
        <p:spPr>
          <a:xfrm>
            <a:off x="7866506" y="810737"/>
            <a:ext cx="19817" cy="19089"/>
          </a:xfrm>
          <a:custGeom>
            <a:rect b="b" l="l" r="r" t="t"/>
            <a:pathLst>
              <a:path extrusionOk="0" h="605" w="702">
                <a:moveTo>
                  <a:pt x="395" y="1"/>
                </a:moveTo>
                <a:cubicBezTo>
                  <a:pt x="323" y="1"/>
                  <a:pt x="251" y="27"/>
                  <a:pt x="194" y="84"/>
                </a:cubicBezTo>
                <a:cubicBezTo>
                  <a:pt x="0" y="278"/>
                  <a:pt x="133" y="604"/>
                  <a:pt x="399" y="604"/>
                </a:cubicBezTo>
                <a:cubicBezTo>
                  <a:pt x="568" y="604"/>
                  <a:pt x="701" y="471"/>
                  <a:pt x="701" y="302"/>
                </a:cubicBezTo>
                <a:cubicBezTo>
                  <a:pt x="701" y="120"/>
                  <a:pt x="549" y="1"/>
                  <a:pt x="395"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53"/>
          <p:cNvSpPr/>
          <p:nvPr/>
        </p:nvSpPr>
        <p:spPr>
          <a:xfrm>
            <a:off x="7920428" y="810737"/>
            <a:ext cx="19817" cy="19089"/>
          </a:xfrm>
          <a:custGeom>
            <a:rect b="b" l="l" r="r" t="t"/>
            <a:pathLst>
              <a:path extrusionOk="0" h="605" w="702">
                <a:moveTo>
                  <a:pt x="395" y="1"/>
                </a:moveTo>
                <a:cubicBezTo>
                  <a:pt x="323" y="1"/>
                  <a:pt x="251" y="27"/>
                  <a:pt x="193" y="84"/>
                </a:cubicBezTo>
                <a:cubicBezTo>
                  <a:pt x="0" y="278"/>
                  <a:pt x="133" y="604"/>
                  <a:pt x="399" y="604"/>
                </a:cubicBezTo>
                <a:cubicBezTo>
                  <a:pt x="568" y="604"/>
                  <a:pt x="701" y="471"/>
                  <a:pt x="701" y="302"/>
                </a:cubicBezTo>
                <a:cubicBezTo>
                  <a:pt x="701" y="120"/>
                  <a:pt x="549" y="1"/>
                  <a:pt x="395"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3"/>
          <p:cNvSpPr/>
          <p:nvPr/>
        </p:nvSpPr>
        <p:spPr>
          <a:xfrm>
            <a:off x="7877065" y="792406"/>
            <a:ext cx="56347" cy="66765"/>
          </a:xfrm>
          <a:custGeom>
            <a:rect b="b" l="l" r="r" t="t"/>
            <a:pathLst>
              <a:path extrusionOk="0" h="2116" w="1996">
                <a:moveTo>
                  <a:pt x="497" y="1"/>
                </a:moveTo>
                <a:cubicBezTo>
                  <a:pt x="424" y="230"/>
                  <a:pt x="13" y="363"/>
                  <a:pt x="13" y="363"/>
                </a:cubicBezTo>
                <a:lnTo>
                  <a:pt x="1" y="859"/>
                </a:lnTo>
                <a:cubicBezTo>
                  <a:pt x="13" y="1185"/>
                  <a:pt x="122" y="1499"/>
                  <a:pt x="315" y="1765"/>
                </a:cubicBezTo>
                <a:cubicBezTo>
                  <a:pt x="472" y="1983"/>
                  <a:pt x="726" y="2116"/>
                  <a:pt x="992" y="2116"/>
                </a:cubicBezTo>
                <a:cubicBezTo>
                  <a:pt x="1270" y="2116"/>
                  <a:pt x="1524" y="1983"/>
                  <a:pt x="1681" y="1765"/>
                </a:cubicBezTo>
                <a:cubicBezTo>
                  <a:pt x="1874" y="1499"/>
                  <a:pt x="1983" y="1185"/>
                  <a:pt x="1995" y="859"/>
                </a:cubicBezTo>
                <a:lnTo>
                  <a:pt x="1995" y="363"/>
                </a:lnTo>
                <a:cubicBezTo>
                  <a:pt x="1814" y="266"/>
                  <a:pt x="1645" y="146"/>
                  <a:pt x="1488"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3"/>
          <p:cNvSpPr/>
          <p:nvPr/>
        </p:nvSpPr>
        <p:spPr>
          <a:xfrm>
            <a:off x="8061668" y="998722"/>
            <a:ext cx="676673" cy="239547"/>
          </a:xfrm>
          <a:custGeom>
            <a:rect b="b" l="l" r="r" t="t"/>
            <a:pathLst>
              <a:path extrusionOk="0" h="7592" w="23970">
                <a:moveTo>
                  <a:pt x="1101" y="1"/>
                </a:moveTo>
                <a:cubicBezTo>
                  <a:pt x="484" y="1"/>
                  <a:pt x="1" y="484"/>
                  <a:pt x="1" y="1100"/>
                </a:cubicBezTo>
                <a:lnTo>
                  <a:pt x="1" y="6479"/>
                </a:lnTo>
                <a:cubicBezTo>
                  <a:pt x="1" y="7096"/>
                  <a:pt x="484" y="7591"/>
                  <a:pt x="1101" y="7591"/>
                </a:cubicBezTo>
                <a:lnTo>
                  <a:pt x="22869" y="7591"/>
                </a:lnTo>
                <a:cubicBezTo>
                  <a:pt x="23474" y="7591"/>
                  <a:pt x="23969" y="7096"/>
                  <a:pt x="23969" y="6479"/>
                </a:cubicBezTo>
                <a:lnTo>
                  <a:pt x="23969" y="1100"/>
                </a:lnTo>
                <a:cubicBezTo>
                  <a:pt x="23969" y="484"/>
                  <a:pt x="23474" y="1"/>
                  <a:pt x="228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3"/>
          <p:cNvSpPr/>
          <p:nvPr/>
        </p:nvSpPr>
        <p:spPr>
          <a:xfrm>
            <a:off x="8333986" y="1077286"/>
            <a:ext cx="49487" cy="50547"/>
          </a:xfrm>
          <a:custGeom>
            <a:rect b="b" l="l" r="r" t="t"/>
            <a:pathLst>
              <a:path extrusionOk="0" h="1602" w="1753">
                <a:moveTo>
                  <a:pt x="872" y="0"/>
                </a:moveTo>
                <a:cubicBezTo>
                  <a:pt x="846" y="0"/>
                  <a:pt x="822" y="13"/>
                  <a:pt x="810" y="37"/>
                </a:cubicBezTo>
                <a:lnTo>
                  <a:pt x="653" y="496"/>
                </a:lnTo>
                <a:cubicBezTo>
                  <a:pt x="641" y="520"/>
                  <a:pt x="617" y="544"/>
                  <a:pt x="580" y="544"/>
                </a:cubicBezTo>
                <a:lnTo>
                  <a:pt x="109" y="544"/>
                </a:lnTo>
                <a:cubicBezTo>
                  <a:pt x="37" y="544"/>
                  <a:pt x="0" y="641"/>
                  <a:pt x="61" y="677"/>
                </a:cubicBezTo>
                <a:lnTo>
                  <a:pt x="447" y="967"/>
                </a:lnTo>
                <a:cubicBezTo>
                  <a:pt x="472" y="979"/>
                  <a:pt x="484" y="1016"/>
                  <a:pt x="472" y="1052"/>
                </a:cubicBezTo>
                <a:lnTo>
                  <a:pt x="327" y="1499"/>
                </a:lnTo>
                <a:cubicBezTo>
                  <a:pt x="308" y="1554"/>
                  <a:pt x="352" y="1601"/>
                  <a:pt x="400" y="1601"/>
                </a:cubicBezTo>
                <a:cubicBezTo>
                  <a:pt x="416" y="1601"/>
                  <a:pt x="432" y="1596"/>
                  <a:pt x="447" y="1584"/>
                </a:cubicBezTo>
                <a:lnTo>
                  <a:pt x="834" y="1306"/>
                </a:lnTo>
                <a:cubicBezTo>
                  <a:pt x="846" y="1300"/>
                  <a:pt x="861" y="1297"/>
                  <a:pt x="877" y="1297"/>
                </a:cubicBezTo>
                <a:cubicBezTo>
                  <a:pt x="892" y="1297"/>
                  <a:pt x="907" y="1300"/>
                  <a:pt x="919" y="1306"/>
                </a:cubicBezTo>
                <a:lnTo>
                  <a:pt x="1306" y="1584"/>
                </a:lnTo>
                <a:cubicBezTo>
                  <a:pt x="1321" y="1596"/>
                  <a:pt x="1337" y="1601"/>
                  <a:pt x="1353" y="1601"/>
                </a:cubicBezTo>
                <a:cubicBezTo>
                  <a:pt x="1402" y="1601"/>
                  <a:pt x="1445" y="1554"/>
                  <a:pt x="1426" y="1499"/>
                </a:cubicBezTo>
                <a:lnTo>
                  <a:pt x="1269" y="1052"/>
                </a:lnTo>
                <a:cubicBezTo>
                  <a:pt x="1257" y="1016"/>
                  <a:pt x="1269" y="979"/>
                  <a:pt x="1306" y="967"/>
                </a:cubicBezTo>
                <a:lnTo>
                  <a:pt x="1692" y="677"/>
                </a:lnTo>
                <a:cubicBezTo>
                  <a:pt x="1753" y="641"/>
                  <a:pt x="1717" y="544"/>
                  <a:pt x="1644" y="544"/>
                </a:cubicBezTo>
                <a:lnTo>
                  <a:pt x="1161" y="544"/>
                </a:lnTo>
                <a:cubicBezTo>
                  <a:pt x="1136" y="544"/>
                  <a:pt x="1100" y="520"/>
                  <a:pt x="1088" y="496"/>
                </a:cubicBezTo>
                <a:lnTo>
                  <a:pt x="943" y="37"/>
                </a:lnTo>
                <a:cubicBezTo>
                  <a:pt x="925" y="13"/>
                  <a:pt x="898" y="0"/>
                  <a:pt x="87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3"/>
          <p:cNvSpPr/>
          <p:nvPr/>
        </p:nvSpPr>
        <p:spPr>
          <a:xfrm>
            <a:off x="8408714" y="1077286"/>
            <a:ext cx="49487" cy="50547"/>
          </a:xfrm>
          <a:custGeom>
            <a:rect b="b" l="l" r="r" t="t"/>
            <a:pathLst>
              <a:path extrusionOk="0" h="1602" w="1753">
                <a:moveTo>
                  <a:pt x="881" y="0"/>
                </a:moveTo>
                <a:cubicBezTo>
                  <a:pt x="855" y="0"/>
                  <a:pt x="828" y="13"/>
                  <a:pt x="810" y="37"/>
                </a:cubicBezTo>
                <a:lnTo>
                  <a:pt x="665" y="496"/>
                </a:lnTo>
                <a:cubicBezTo>
                  <a:pt x="653" y="520"/>
                  <a:pt x="617" y="544"/>
                  <a:pt x="593" y="544"/>
                </a:cubicBezTo>
                <a:lnTo>
                  <a:pt x="109" y="544"/>
                </a:lnTo>
                <a:cubicBezTo>
                  <a:pt x="37" y="544"/>
                  <a:pt x="0" y="641"/>
                  <a:pt x="61" y="677"/>
                </a:cubicBezTo>
                <a:lnTo>
                  <a:pt x="447" y="967"/>
                </a:lnTo>
                <a:cubicBezTo>
                  <a:pt x="484" y="979"/>
                  <a:pt x="496" y="1016"/>
                  <a:pt x="484" y="1052"/>
                </a:cubicBezTo>
                <a:lnTo>
                  <a:pt x="327" y="1499"/>
                </a:lnTo>
                <a:cubicBezTo>
                  <a:pt x="308" y="1554"/>
                  <a:pt x="352" y="1601"/>
                  <a:pt x="400" y="1601"/>
                </a:cubicBezTo>
                <a:cubicBezTo>
                  <a:pt x="416" y="1601"/>
                  <a:pt x="432" y="1596"/>
                  <a:pt x="447" y="1584"/>
                </a:cubicBezTo>
                <a:lnTo>
                  <a:pt x="834" y="1306"/>
                </a:lnTo>
                <a:cubicBezTo>
                  <a:pt x="846" y="1300"/>
                  <a:pt x="861" y="1297"/>
                  <a:pt x="877" y="1297"/>
                </a:cubicBezTo>
                <a:cubicBezTo>
                  <a:pt x="892" y="1297"/>
                  <a:pt x="907" y="1300"/>
                  <a:pt x="919" y="1306"/>
                </a:cubicBezTo>
                <a:lnTo>
                  <a:pt x="1306" y="1584"/>
                </a:lnTo>
                <a:cubicBezTo>
                  <a:pt x="1321" y="1596"/>
                  <a:pt x="1337" y="1601"/>
                  <a:pt x="1353" y="1601"/>
                </a:cubicBezTo>
                <a:cubicBezTo>
                  <a:pt x="1402" y="1601"/>
                  <a:pt x="1445" y="1554"/>
                  <a:pt x="1427" y="1499"/>
                </a:cubicBezTo>
                <a:lnTo>
                  <a:pt x="1281" y="1052"/>
                </a:lnTo>
                <a:cubicBezTo>
                  <a:pt x="1269" y="1016"/>
                  <a:pt x="1281" y="979"/>
                  <a:pt x="1306" y="967"/>
                </a:cubicBezTo>
                <a:lnTo>
                  <a:pt x="1692" y="677"/>
                </a:lnTo>
                <a:cubicBezTo>
                  <a:pt x="1753" y="641"/>
                  <a:pt x="1717" y="544"/>
                  <a:pt x="1644" y="544"/>
                </a:cubicBezTo>
                <a:lnTo>
                  <a:pt x="1173" y="544"/>
                </a:lnTo>
                <a:cubicBezTo>
                  <a:pt x="1136" y="544"/>
                  <a:pt x="1112" y="520"/>
                  <a:pt x="1100" y="496"/>
                </a:cubicBezTo>
                <a:lnTo>
                  <a:pt x="943" y="37"/>
                </a:lnTo>
                <a:cubicBezTo>
                  <a:pt x="931" y="13"/>
                  <a:pt x="907" y="0"/>
                  <a:pt x="881"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3"/>
          <p:cNvSpPr/>
          <p:nvPr/>
        </p:nvSpPr>
        <p:spPr>
          <a:xfrm>
            <a:off x="8483781" y="1077286"/>
            <a:ext cx="49148" cy="50547"/>
          </a:xfrm>
          <a:custGeom>
            <a:rect b="b" l="l" r="r" t="t"/>
            <a:pathLst>
              <a:path extrusionOk="0" h="1602" w="1741">
                <a:moveTo>
                  <a:pt x="871" y="0"/>
                </a:moveTo>
                <a:cubicBezTo>
                  <a:pt x="843" y="0"/>
                  <a:pt x="816" y="13"/>
                  <a:pt x="798" y="37"/>
                </a:cubicBezTo>
                <a:lnTo>
                  <a:pt x="653" y="496"/>
                </a:lnTo>
                <a:cubicBezTo>
                  <a:pt x="641" y="520"/>
                  <a:pt x="617" y="544"/>
                  <a:pt x="581" y="544"/>
                </a:cubicBezTo>
                <a:lnTo>
                  <a:pt x="97" y="544"/>
                </a:lnTo>
                <a:cubicBezTo>
                  <a:pt x="25" y="544"/>
                  <a:pt x="0" y="641"/>
                  <a:pt x="61" y="677"/>
                </a:cubicBezTo>
                <a:lnTo>
                  <a:pt x="448" y="967"/>
                </a:lnTo>
                <a:cubicBezTo>
                  <a:pt x="472" y="979"/>
                  <a:pt x="484" y="1016"/>
                  <a:pt x="472" y="1052"/>
                </a:cubicBezTo>
                <a:lnTo>
                  <a:pt x="315" y="1499"/>
                </a:lnTo>
                <a:cubicBezTo>
                  <a:pt x="296" y="1554"/>
                  <a:pt x="340" y="1601"/>
                  <a:pt x="388" y="1601"/>
                </a:cubicBezTo>
                <a:cubicBezTo>
                  <a:pt x="404" y="1601"/>
                  <a:pt x="420" y="1596"/>
                  <a:pt x="435" y="1584"/>
                </a:cubicBezTo>
                <a:lnTo>
                  <a:pt x="822" y="1306"/>
                </a:lnTo>
                <a:cubicBezTo>
                  <a:pt x="834" y="1300"/>
                  <a:pt x="852" y="1297"/>
                  <a:pt x="871" y="1297"/>
                </a:cubicBezTo>
                <a:cubicBezTo>
                  <a:pt x="889" y="1297"/>
                  <a:pt x="907" y="1300"/>
                  <a:pt x="919" y="1306"/>
                </a:cubicBezTo>
                <a:lnTo>
                  <a:pt x="1306" y="1584"/>
                </a:lnTo>
                <a:cubicBezTo>
                  <a:pt x="1321" y="1596"/>
                  <a:pt x="1337" y="1601"/>
                  <a:pt x="1352" y="1601"/>
                </a:cubicBezTo>
                <a:cubicBezTo>
                  <a:pt x="1396" y="1601"/>
                  <a:pt x="1433" y="1554"/>
                  <a:pt x="1415" y="1499"/>
                </a:cubicBezTo>
                <a:lnTo>
                  <a:pt x="1269" y="1052"/>
                </a:lnTo>
                <a:cubicBezTo>
                  <a:pt x="1257" y="1016"/>
                  <a:pt x="1269" y="979"/>
                  <a:pt x="1294" y="967"/>
                </a:cubicBezTo>
                <a:lnTo>
                  <a:pt x="1680" y="677"/>
                </a:lnTo>
                <a:cubicBezTo>
                  <a:pt x="1741" y="641"/>
                  <a:pt x="1717" y="544"/>
                  <a:pt x="1644" y="544"/>
                </a:cubicBezTo>
                <a:lnTo>
                  <a:pt x="1161" y="544"/>
                </a:lnTo>
                <a:cubicBezTo>
                  <a:pt x="1124" y="544"/>
                  <a:pt x="1100" y="520"/>
                  <a:pt x="1088" y="496"/>
                </a:cubicBezTo>
                <a:lnTo>
                  <a:pt x="943" y="37"/>
                </a:lnTo>
                <a:cubicBezTo>
                  <a:pt x="925" y="13"/>
                  <a:pt x="898" y="0"/>
                  <a:pt x="871" y="0"/>
                </a:cubicBez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3"/>
          <p:cNvSpPr/>
          <p:nvPr/>
        </p:nvSpPr>
        <p:spPr>
          <a:xfrm>
            <a:off x="8483442" y="1076907"/>
            <a:ext cx="24250" cy="50926"/>
          </a:xfrm>
          <a:custGeom>
            <a:rect b="b" l="l" r="r" t="t"/>
            <a:pathLst>
              <a:path extrusionOk="0" h="1614" w="859">
                <a:moveTo>
                  <a:pt x="858" y="0"/>
                </a:moveTo>
                <a:cubicBezTo>
                  <a:pt x="834" y="0"/>
                  <a:pt x="810" y="25"/>
                  <a:pt x="798" y="49"/>
                </a:cubicBezTo>
                <a:lnTo>
                  <a:pt x="653" y="508"/>
                </a:lnTo>
                <a:cubicBezTo>
                  <a:pt x="641" y="532"/>
                  <a:pt x="617" y="556"/>
                  <a:pt x="580" y="556"/>
                </a:cubicBezTo>
                <a:lnTo>
                  <a:pt x="97" y="556"/>
                </a:lnTo>
                <a:cubicBezTo>
                  <a:pt x="24" y="556"/>
                  <a:pt x="0" y="653"/>
                  <a:pt x="61" y="689"/>
                </a:cubicBezTo>
                <a:lnTo>
                  <a:pt x="447" y="979"/>
                </a:lnTo>
                <a:cubicBezTo>
                  <a:pt x="472" y="991"/>
                  <a:pt x="484" y="1028"/>
                  <a:pt x="472" y="1064"/>
                </a:cubicBezTo>
                <a:lnTo>
                  <a:pt x="315" y="1511"/>
                </a:lnTo>
                <a:cubicBezTo>
                  <a:pt x="296" y="1566"/>
                  <a:pt x="339" y="1613"/>
                  <a:pt x="388" y="1613"/>
                </a:cubicBezTo>
                <a:cubicBezTo>
                  <a:pt x="404" y="1613"/>
                  <a:pt x="420" y="1608"/>
                  <a:pt x="435" y="1596"/>
                </a:cubicBezTo>
                <a:lnTo>
                  <a:pt x="822" y="1318"/>
                </a:lnTo>
                <a:cubicBezTo>
                  <a:pt x="834" y="1318"/>
                  <a:pt x="846" y="1306"/>
                  <a:pt x="858" y="1306"/>
                </a:cubicBezTo>
                <a:lnTo>
                  <a:pt x="858"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3"/>
          <p:cNvSpPr/>
          <p:nvPr/>
        </p:nvSpPr>
        <p:spPr>
          <a:xfrm>
            <a:off x="8558509" y="1077286"/>
            <a:ext cx="49487" cy="50705"/>
          </a:xfrm>
          <a:custGeom>
            <a:rect b="b" l="l" r="r" t="t"/>
            <a:pathLst>
              <a:path extrusionOk="0" h="1607" w="1753">
                <a:moveTo>
                  <a:pt x="872" y="0"/>
                </a:moveTo>
                <a:cubicBezTo>
                  <a:pt x="846" y="0"/>
                  <a:pt x="822" y="13"/>
                  <a:pt x="810" y="37"/>
                </a:cubicBezTo>
                <a:lnTo>
                  <a:pt x="653" y="496"/>
                </a:lnTo>
                <a:cubicBezTo>
                  <a:pt x="641" y="520"/>
                  <a:pt x="617" y="544"/>
                  <a:pt x="581" y="544"/>
                </a:cubicBezTo>
                <a:lnTo>
                  <a:pt x="97" y="544"/>
                </a:lnTo>
                <a:cubicBezTo>
                  <a:pt x="25" y="544"/>
                  <a:pt x="0" y="641"/>
                  <a:pt x="61" y="689"/>
                </a:cubicBezTo>
                <a:lnTo>
                  <a:pt x="448" y="967"/>
                </a:lnTo>
                <a:cubicBezTo>
                  <a:pt x="472" y="992"/>
                  <a:pt x="484" y="1016"/>
                  <a:pt x="472" y="1052"/>
                </a:cubicBezTo>
                <a:lnTo>
                  <a:pt x="327" y="1511"/>
                </a:lnTo>
                <a:cubicBezTo>
                  <a:pt x="308" y="1559"/>
                  <a:pt x="349" y="1607"/>
                  <a:pt x="397" y="1607"/>
                </a:cubicBezTo>
                <a:cubicBezTo>
                  <a:pt x="410" y="1607"/>
                  <a:pt x="423" y="1603"/>
                  <a:pt x="436" y="1596"/>
                </a:cubicBezTo>
                <a:lnTo>
                  <a:pt x="822" y="1318"/>
                </a:lnTo>
                <a:cubicBezTo>
                  <a:pt x="834" y="1306"/>
                  <a:pt x="852" y="1300"/>
                  <a:pt x="871" y="1300"/>
                </a:cubicBezTo>
                <a:cubicBezTo>
                  <a:pt x="889" y="1300"/>
                  <a:pt x="907" y="1306"/>
                  <a:pt x="919" y="1318"/>
                </a:cubicBezTo>
                <a:lnTo>
                  <a:pt x="1306" y="1584"/>
                </a:lnTo>
                <a:cubicBezTo>
                  <a:pt x="1321" y="1596"/>
                  <a:pt x="1337" y="1601"/>
                  <a:pt x="1354" y="1601"/>
                </a:cubicBezTo>
                <a:cubicBezTo>
                  <a:pt x="1402" y="1601"/>
                  <a:pt x="1445" y="1554"/>
                  <a:pt x="1427" y="1499"/>
                </a:cubicBezTo>
                <a:lnTo>
                  <a:pt x="1282" y="1052"/>
                </a:lnTo>
                <a:cubicBezTo>
                  <a:pt x="1269" y="1016"/>
                  <a:pt x="1282" y="979"/>
                  <a:pt x="1306" y="967"/>
                </a:cubicBezTo>
                <a:lnTo>
                  <a:pt x="1693" y="677"/>
                </a:lnTo>
                <a:cubicBezTo>
                  <a:pt x="1753" y="641"/>
                  <a:pt x="1717" y="544"/>
                  <a:pt x="1644" y="544"/>
                </a:cubicBezTo>
                <a:lnTo>
                  <a:pt x="1161" y="544"/>
                </a:lnTo>
                <a:cubicBezTo>
                  <a:pt x="1137" y="544"/>
                  <a:pt x="1100" y="520"/>
                  <a:pt x="1088" y="496"/>
                </a:cubicBezTo>
                <a:lnTo>
                  <a:pt x="943" y="37"/>
                </a:lnTo>
                <a:cubicBezTo>
                  <a:pt x="925" y="13"/>
                  <a:pt x="898" y="0"/>
                  <a:pt x="872" y="0"/>
                </a:cubicBez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3"/>
          <p:cNvSpPr/>
          <p:nvPr/>
        </p:nvSpPr>
        <p:spPr>
          <a:xfrm>
            <a:off x="8633237" y="1077286"/>
            <a:ext cx="49487" cy="50547"/>
          </a:xfrm>
          <a:custGeom>
            <a:rect b="b" l="l" r="r" t="t"/>
            <a:pathLst>
              <a:path extrusionOk="0" h="1602" w="1753">
                <a:moveTo>
                  <a:pt x="881" y="0"/>
                </a:moveTo>
                <a:cubicBezTo>
                  <a:pt x="856" y="0"/>
                  <a:pt x="828" y="13"/>
                  <a:pt x="810" y="37"/>
                </a:cubicBezTo>
                <a:lnTo>
                  <a:pt x="665" y="496"/>
                </a:lnTo>
                <a:cubicBezTo>
                  <a:pt x="653" y="520"/>
                  <a:pt x="617" y="544"/>
                  <a:pt x="593" y="544"/>
                </a:cubicBezTo>
                <a:lnTo>
                  <a:pt x="109" y="544"/>
                </a:lnTo>
                <a:cubicBezTo>
                  <a:pt x="37" y="544"/>
                  <a:pt x="0" y="641"/>
                  <a:pt x="61" y="677"/>
                </a:cubicBezTo>
                <a:lnTo>
                  <a:pt x="448" y="967"/>
                </a:lnTo>
                <a:cubicBezTo>
                  <a:pt x="484" y="979"/>
                  <a:pt x="496" y="1016"/>
                  <a:pt x="484" y="1052"/>
                </a:cubicBezTo>
                <a:lnTo>
                  <a:pt x="327" y="1499"/>
                </a:lnTo>
                <a:cubicBezTo>
                  <a:pt x="309" y="1554"/>
                  <a:pt x="352" y="1601"/>
                  <a:pt x="400" y="1601"/>
                </a:cubicBezTo>
                <a:cubicBezTo>
                  <a:pt x="416" y="1601"/>
                  <a:pt x="432" y="1596"/>
                  <a:pt x="448" y="1584"/>
                </a:cubicBezTo>
                <a:lnTo>
                  <a:pt x="834" y="1306"/>
                </a:lnTo>
                <a:cubicBezTo>
                  <a:pt x="846" y="1300"/>
                  <a:pt x="862" y="1297"/>
                  <a:pt x="877" y="1297"/>
                </a:cubicBezTo>
                <a:cubicBezTo>
                  <a:pt x="892" y="1297"/>
                  <a:pt x="907" y="1300"/>
                  <a:pt x="919" y="1306"/>
                </a:cubicBezTo>
                <a:lnTo>
                  <a:pt x="1306" y="1584"/>
                </a:lnTo>
                <a:cubicBezTo>
                  <a:pt x="1321" y="1596"/>
                  <a:pt x="1337" y="1601"/>
                  <a:pt x="1354" y="1601"/>
                </a:cubicBezTo>
                <a:cubicBezTo>
                  <a:pt x="1402" y="1601"/>
                  <a:pt x="1445" y="1554"/>
                  <a:pt x="1427" y="1499"/>
                </a:cubicBezTo>
                <a:lnTo>
                  <a:pt x="1282" y="1052"/>
                </a:lnTo>
                <a:cubicBezTo>
                  <a:pt x="1270" y="1016"/>
                  <a:pt x="1282" y="979"/>
                  <a:pt x="1306" y="967"/>
                </a:cubicBezTo>
                <a:lnTo>
                  <a:pt x="1693" y="677"/>
                </a:lnTo>
                <a:cubicBezTo>
                  <a:pt x="1753" y="641"/>
                  <a:pt x="1717" y="544"/>
                  <a:pt x="1644" y="544"/>
                </a:cubicBezTo>
                <a:lnTo>
                  <a:pt x="1173" y="544"/>
                </a:lnTo>
                <a:cubicBezTo>
                  <a:pt x="1137" y="544"/>
                  <a:pt x="1100" y="520"/>
                  <a:pt x="1100" y="496"/>
                </a:cubicBezTo>
                <a:lnTo>
                  <a:pt x="943" y="37"/>
                </a:lnTo>
                <a:cubicBezTo>
                  <a:pt x="931" y="13"/>
                  <a:pt x="907" y="0"/>
                  <a:pt x="881" y="0"/>
                </a:cubicBez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3"/>
          <p:cNvSpPr/>
          <p:nvPr/>
        </p:nvSpPr>
        <p:spPr>
          <a:xfrm>
            <a:off x="8334325" y="1151653"/>
            <a:ext cx="217710" cy="6500"/>
          </a:xfrm>
          <a:custGeom>
            <a:rect b="b" l="l" r="r" t="t"/>
            <a:pathLst>
              <a:path extrusionOk="0" h="206" w="7712">
                <a:moveTo>
                  <a:pt x="0" y="0"/>
                </a:moveTo>
                <a:lnTo>
                  <a:pt x="0" y="206"/>
                </a:lnTo>
                <a:lnTo>
                  <a:pt x="7712" y="206"/>
                </a:lnTo>
                <a:lnTo>
                  <a:pt x="7712" y="0"/>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3"/>
          <p:cNvSpPr/>
          <p:nvPr/>
        </p:nvSpPr>
        <p:spPr>
          <a:xfrm>
            <a:off x="8334325" y="1040307"/>
            <a:ext cx="217710" cy="12589"/>
          </a:xfrm>
          <a:custGeom>
            <a:rect b="b" l="l" r="r" t="t"/>
            <a:pathLst>
              <a:path extrusionOk="0" h="399" w="7712">
                <a:moveTo>
                  <a:pt x="0" y="0"/>
                </a:moveTo>
                <a:lnTo>
                  <a:pt x="0" y="399"/>
                </a:lnTo>
                <a:lnTo>
                  <a:pt x="7712" y="399"/>
                </a:lnTo>
                <a:lnTo>
                  <a:pt x="7712"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53"/>
          <p:cNvSpPr/>
          <p:nvPr/>
        </p:nvSpPr>
        <p:spPr>
          <a:xfrm>
            <a:off x="8334325" y="1177210"/>
            <a:ext cx="217710" cy="6878"/>
          </a:xfrm>
          <a:custGeom>
            <a:rect b="b" l="l" r="r" t="t"/>
            <a:pathLst>
              <a:path extrusionOk="0" h="218" w="7712">
                <a:moveTo>
                  <a:pt x="0" y="0"/>
                </a:moveTo>
                <a:lnTo>
                  <a:pt x="0" y="218"/>
                </a:lnTo>
                <a:lnTo>
                  <a:pt x="7712" y="218"/>
                </a:lnTo>
                <a:lnTo>
                  <a:pt x="7712" y="0"/>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53"/>
          <p:cNvSpPr/>
          <p:nvPr/>
        </p:nvSpPr>
        <p:spPr>
          <a:xfrm>
            <a:off x="8334325" y="1201221"/>
            <a:ext cx="99652" cy="6531"/>
          </a:xfrm>
          <a:custGeom>
            <a:rect b="b" l="l" r="r" t="t"/>
            <a:pathLst>
              <a:path extrusionOk="0" h="207" w="3530">
                <a:moveTo>
                  <a:pt x="0" y="1"/>
                </a:moveTo>
                <a:lnTo>
                  <a:pt x="0" y="206"/>
                </a:lnTo>
                <a:lnTo>
                  <a:pt x="3530" y="206"/>
                </a:lnTo>
                <a:lnTo>
                  <a:pt x="3530" y="1"/>
                </a:lnTo>
                <a:close/>
              </a:path>
            </a:pathLst>
          </a:custGeom>
          <a:solidFill>
            <a:srgbClr val="B1D7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3"/>
          <p:cNvSpPr/>
          <p:nvPr/>
        </p:nvSpPr>
        <p:spPr>
          <a:xfrm>
            <a:off x="8100910" y="1021850"/>
            <a:ext cx="198288" cy="194206"/>
          </a:xfrm>
          <a:custGeom>
            <a:rect b="b" l="l" r="r" t="t"/>
            <a:pathLst>
              <a:path extrusionOk="0" h="6155" w="7024">
                <a:moveTo>
                  <a:pt x="3508" y="0"/>
                </a:moveTo>
                <a:cubicBezTo>
                  <a:pt x="2475" y="0"/>
                  <a:pt x="1468" y="520"/>
                  <a:pt x="883" y="1467"/>
                </a:cubicBezTo>
                <a:cubicBezTo>
                  <a:pt x="1" y="2918"/>
                  <a:pt x="460" y="4815"/>
                  <a:pt x="1899" y="5698"/>
                </a:cubicBezTo>
                <a:cubicBezTo>
                  <a:pt x="2401" y="6008"/>
                  <a:pt x="2957" y="6155"/>
                  <a:pt x="3507" y="6155"/>
                </a:cubicBezTo>
                <a:cubicBezTo>
                  <a:pt x="4543" y="6155"/>
                  <a:pt x="5556" y="5630"/>
                  <a:pt x="6141" y="4682"/>
                </a:cubicBezTo>
                <a:cubicBezTo>
                  <a:pt x="7023" y="3232"/>
                  <a:pt x="6564" y="1346"/>
                  <a:pt x="5114" y="452"/>
                </a:cubicBezTo>
                <a:cubicBezTo>
                  <a:pt x="4611" y="146"/>
                  <a:pt x="4056" y="0"/>
                  <a:pt x="3508" y="0"/>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3"/>
          <p:cNvSpPr/>
          <p:nvPr/>
        </p:nvSpPr>
        <p:spPr>
          <a:xfrm>
            <a:off x="8159941" y="1048921"/>
            <a:ext cx="85678" cy="54712"/>
          </a:xfrm>
          <a:custGeom>
            <a:rect b="b" l="l" r="r" t="t"/>
            <a:pathLst>
              <a:path extrusionOk="0" h="1734" w="3035">
                <a:moveTo>
                  <a:pt x="1895" y="1"/>
                </a:moveTo>
                <a:cubicBezTo>
                  <a:pt x="1767" y="1"/>
                  <a:pt x="1638" y="35"/>
                  <a:pt x="1524" y="102"/>
                </a:cubicBezTo>
                <a:cubicBezTo>
                  <a:pt x="1441" y="70"/>
                  <a:pt x="1355" y="55"/>
                  <a:pt x="1267" y="55"/>
                </a:cubicBezTo>
                <a:cubicBezTo>
                  <a:pt x="893" y="55"/>
                  <a:pt x="494" y="316"/>
                  <a:pt x="279" y="561"/>
                </a:cubicBezTo>
                <a:cubicBezTo>
                  <a:pt x="1" y="875"/>
                  <a:pt x="182" y="1576"/>
                  <a:pt x="182" y="1576"/>
                </a:cubicBezTo>
                <a:lnTo>
                  <a:pt x="231" y="1733"/>
                </a:lnTo>
                <a:lnTo>
                  <a:pt x="2527" y="1733"/>
                </a:lnTo>
                <a:lnTo>
                  <a:pt x="2684" y="1117"/>
                </a:lnTo>
                <a:cubicBezTo>
                  <a:pt x="3035" y="984"/>
                  <a:pt x="3011" y="187"/>
                  <a:pt x="3011" y="186"/>
                </a:cubicBezTo>
                <a:lnTo>
                  <a:pt x="3011" y="186"/>
                </a:lnTo>
                <a:cubicBezTo>
                  <a:pt x="2994" y="258"/>
                  <a:pt x="2928" y="287"/>
                  <a:pt x="2835" y="287"/>
                </a:cubicBezTo>
                <a:cubicBezTo>
                  <a:pt x="2661" y="287"/>
                  <a:pt x="2394" y="184"/>
                  <a:pt x="2189" y="65"/>
                </a:cubicBezTo>
                <a:cubicBezTo>
                  <a:pt x="2097" y="22"/>
                  <a:pt x="1996" y="1"/>
                  <a:pt x="1895" y="1"/>
                </a:cubicBezTo>
                <a:close/>
              </a:path>
            </a:pathLst>
          </a:custGeom>
          <a:solidFill>
            <a:srgbClr val="0A4D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3"/>
          <p:cNvSpPr/>
          <p:nvPr/>
        </p:nvSpPr>
        <p:spPr>
          <a:xfrm>
            <a:off x="8115251" y="1151653"/>
            <a:ext cx="166529" cy="147603"/>
          </a:xfrm>
          <a:custGeom>
            <a:rect b="b" l="l" r="r" t="t"/>
            <a:pathLst>
              <a:path extrusionOk="0" h="4678" w="5899">
                <a:moveTo>
                  <a:pt x="2515" y="0"/>
                </a:moveTo>
                <a:cubicBezTo>
                  <a:pt x="2515" y="0"/>
                  <a:pt x="871" y="375"/>
                  <a:pt x="472" y="1040"/>
                </a:cubicBezTo>
                <a:lnTo>
                  <a:pt x="1" y="4654"/>
                </a:lnTo>
                <a:lnTo>
                  <a:pt x="750" y="4642"/>
                </a:lnTo>
                <a:lnTo>
                  <a:pt x="1197" y="1620"/>
                </a:lnTo>
                <a:cubicBezTo>
                  <a:pt x="1197" y="1620"/>
                  <a:pt x="1475" y="2599"/>
                  <a:pt x="1463" y="3167"/>
                </a:cubicBezTo>
                <a:cubicBezTo>
                  <a:pt x="1427" y="3675"/>
                  <a:pt x="1366" y="4182"/>
                  <a:pt x="1270" y="4678"/>
                </a:cubicBezTo>
                <a:lnTo>
                  <a:pt x="4630" y="4678"/>
                </a:lnTo>
                <a:cubicBezTo>
                  <a:pt x="4533" y="4182"/>
                  <a:pt x="4461" y="3675"/>
                  <a:pt x="4436" y="3167"/>
                </a:cubicBezTo>
                <a:cubicBezTo>
                  <a:pt x="4412" y="2599"/>
                  <a:pt x="4702" y="1620"/>
                  <a:pt x="4702" y="1620"/>
                </a:cubicBezTo>
                <a:lnTo>
                  <a:pt x="5137" y="4642"/>
                </a:lnTo>
                <a:lnTo>
                  <a:pt x="5899" y="4654"/>
                </a:lnTo>
                <a:lnTo>
                  <a:pt x="5428" y="1040"/>
                </a:lnTo>
                <a:cubicBezTo>
                  <a:pt x="5029" y="375"/>
                  <a:pt x="3385" y="0"/>
                  <a:pt x="3385" y="0"/>
                </a:cubicBezTo>
                <a:lnTo>
                  <a:pt x="2950" y="170"/>
                </a:lnTo>
                <a:lnTo>
                  <a:pt x="251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3"/>
          <p:cNvSpPr/>
          <p:nvPr/>
        </p:nvSpPr>
        <p:spPr>
          <a:xfrm>
            <a:off x="8184869" y="1131807"/>
            <a:ext cx="28004" cy="38179"/>
          </a:xfrm>
          <a:custGeom>
            <a:rect b="b" l="l" r="r" t="t"/>
            <a:pathLst>
              <a:path extrusionOk="0" h="1210" w="992">
                <a:moveTo>
                  <a:pt x="0" y="1"/>
                </a:moveTo>
                <a:lnTo>
                  <a:pt x="0" y="629"/>
                </a:lnTo>
                <a:cubicBezTo>
                  <a:pt x="37" y="895"/>
                  <a:pt x="230" y="1125"/>
                  <a:pt x="496" y="1210"/>
                </a:cubicBezTo>
                <a:cubicBezTo>
                  <a:pt x="907" y="1125"/>
                  <a:pt x="991" y="629"/>
                  <a:pt x="991" y="629"/>
                </a:cubicBezTo>
                <a:lnTo>
                  <a:pt x="991" y="1"/>
                </a:ln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3"/>
          <p:cNvSpPr/>
          <p:nvPr/>
        </p:nvSpPr>
        <p:spPr>
          <a:xfrm>
            <a:off x="8184869" y="1129157"/>
            <a:ext cx="28004" cy="16628"/>
          </a:xfrm>
          <a:custGeom>
            <a:rect b="b" l="l" r="r" t="t"/>
            <a:pathLst>
              <a:path extrusionOk="0" h="527" w="992">
                <a:moveTo>
                  <a:pt x="0" y="0"/>
                </a:moveTo>
                <a:lnTo>
                  <a:pt x="0" y="399"/>
                </a:lnTo>
                <a:cubicBezTo>
                  <a:pt x="157" y="484"/>
                  <a:pt x="330" y="526"/>
                  <a:pt x="500" y="526"/>
                </a:cubicBezTo>
                <a:cubicBezTo>
                  <a:pt x="671" y="526"/>
                  <a:pt x="840" y="484"/>
                  <a:pt x="991" y="399"/>
                </a:cubicBezTo>
                <a:lnTo>
                  <a:pt x="991" y="0"/>
                </a:lnTo>
                <a:close/>
              </a:path>
            </a:pathLst>
          </a:custGeom>
          <a:solidFill>
            <a:srgbClr val="E57C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3"/>
          <p:cNvSpPr/>
          <p:nvPr/>
        </p:nvSpPr>
        <p:spPr>
          <a:xfrm>
            <a:off x="8170528" y="1077665"/>
            <a:ext cx="57025" cy="63831"/>
          </a:xfrm>
          <a:custGeom>
            <a:rect b="b" l="l" r="r" t="t"/>
            <a:pathLst>
              <a:path extrusionOk="0" h="2023" w="2020">
                <a:moveTo>
                  <a:pt x="1258" y="1"/>
                </a:moveTo>
                <a:cubicBezTo>
                  <a:pt x="980" y="242"/>
                  <a:pt x="1" y="375"/>
                  <a:pt x="1" y="375"/>
                </a:cubicBezTo>
                <a:lnTo>
                  <a:pt x="1" y="762"/>
                </a:lnTo>
                <a:cubicBezTo>
                  <a:pt x="13" y="1088"/>
                  <a:pt x="122" y="1403"/>
                  <a:pt x="315" y="1669"/>
                </a:cubicBezTo>
                <a:cubicBezTo>
                  <a:pt x="490" y="1904"/>
                  <a:pt x="750" y="2022"/>
                  <a:pt x="1010" y="2022"/>
                </a:cubicBezTo>
                <a:cubicBezTo>
                  <a:pt x="1270" y="2022"/>
                  <a:pt x="1530" y="1904"/>
                  <a:pt x="1705" y="1669"/>
                </a:cubicBezTo>
                <a:cubicBezTo>
                  <a:pt x="1898" y="1403"/>
                  <a:pt x="2007" y="1088"/>
                  <a:pt x="2019" y="762"/>
                </a:cubicBezTo>
                <a:lnTo>
                  <a:pt x="2019" y="375"/>
                </a:lnTo>
                <a:cubicBezTo>
                  <a:pt x="1729" y="351"/>
                  <a:pt x="1451" y="218"/>
                  <a:pt x="1258" y="1"/>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3"/>
          <p:cNvSpPr/>
          <p:nvPr/>
        </p:nvSpPr>
        <p:spPr>
          <a:xfrm>
            <a:off x="8159602" y="1094450"/>
            <a:ext cx="18124" cy="17385"/>
          </a:xfrm>
          <a:custGeom>
            <a:rect b="b" l="l" r="r" t="t"/>
            <a:pathLst>
              <a:path extrusionOk="0" h="551" w="642">
                <a:moveTo>
                  <a:pt x="363" y="0"/>
                </a:moveTo>
                <a:cubicBezTo>
                  <a:pt x="122" y="0"/>
                  <a:pt x="1" y="290"/>
                  <a:pt x="170" y="472"/>
                </a:cubicBezTo>
                <a:cubicBezTo>
                  <a:pt x="228" y="526"/>
                  <a:pt x="298" y="551"/>
                  <a:pt x="366" y="551"/>
                </a:cubicBezTo>
                <a:cubicBezTo>
                  <a:pt x="508" y="551"/>
                  <a:pt x="641" y="442"/>
                  <a:pt x="641" y="278"/>
                </a:cubicBezTo>
                <a:cubicBezTo>
                  <a:pt x="641" y="121"/>
                  <a:pt x="521" y="0"/>
                  <a:pt x="363" y="0"/>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3"/>
          <p:cNvSpPr/>
          <p:nvPr/>
        </p:nvSpPr>
        <p:spPr>
          <a:xfrm>
            <a:off x="8216940" y="1094450"/>
            <a:ext cx="18462" cy="17385"/>
          </a:xfrm>
          <a:custGeom>
            <a:rect b="b" l="l" r="r" t="t"/>
            <a:pathLst>
              <a:path extrusionOk="0" h="551" w="654">
                <a:moveTo>
                  <a:pt x="375" y="0"/>
                </a:moveTo>
                <a:cubicBezTo>
                  <a:pt x="133" y="0"/>
                  <a:pt x="0" y="290"/>
                  <a:pt x="182" y="472"/>
                </a:cubicBezTo>
                <a:cubicBezTo>
                  <a:pt x="236" y="526"/>
                  <a:pt x="304" y="551"/>
                  <a:pt x="372" y="551"/>
                </a:cubicBezTo>
                <a:cubicBezTo>
                  <a:pt x="514" y="551"/>
                  <a:pt x="653" y="442"/>
                  <a:pt x="653" y="278"/>
                </a:cubicBezTo>
                <a:cubicBezTo>
                  <a:pt x="653" y="121"/>
                  <a:pt x="532" y="0"/>
                  <a:pt x="375" y="0"/>
                </a:cubicBezTo>
                <a:close/>
              </a:path>
            </a:pathLst>
          </a:custGeom>
          <a:solidFill>
            <a:srgbClr val="FFA6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3"/>
          <p:cNvSpPr/>
          <p:nvPr/>
        </p:nvSpPr>
        <p:spPr>
          <a:xfrm>
            <a:off x="7674732" y="530401"/>
            <a:ext cx="230696" cy="193764"/>
          </a:xfrm>
          <a:custGeom>
            <a:rect b="b" l="l" r="r" t="t"/>
            <a:pathLst>
              <a:path extrusionOk="0" h="6141" w="8172">
                <a:moveTo>
                  <a:pt x="871" y="1"/>
                </a:moveTo>
                <a:cubicBezTo>
                  <a:pt x="387" y="1"/>
                  <a:pt x="0" y="388"/>
                  <a:pt x="0" y="871"/>
                </a:cubicBezTo>
                <a:lnTo>
                  <a:pt x="0" y="6141"/>
                </a:lnTo>
                <a:lnTo>
                  <a:pt x="1705" y="4594"/>
                </a:lnTo>
                <a:cubicBezTo>
                  <a:pt x="1838" y="4461"/>
                  <a:pt x="2019" y="4400"/>
                  <a:pt x="2212" y="4400"/>
                </a:cubicBezTo>
                <a:lnTo>
                  <a:pt x="7567" y="4400"/>
                </a:lnTo>
                <a:cubicBezTo>
                  <a:pt x="7905" y="4400"/>
                  <a:pt x="8171" y="4122"/>
                  <a:pt x="8171" y="3796"/>
                </a:cubicBezTo>
                <a:lnTo>
                  <a:pt x="8171" y="593"/>
                </a:lnTo>
                <a:cubicBezTo>
                  <a:pt x="8171" y="267"/>
                  <a:pt x="7905" y="1"/>
                  <a:pt x="7579" y="1"/>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3"/>
          <p:cNvSpPr/>
          <p:nvPr/>
        </p:nvSpPr>
        <p:spPr>
          <a:xfrm>
            <a:off x="7743560" y="565833"/>
            <a:ext cx="88840" cy="77114"/>
          </a:xfrm>
          <a:custGeom>
            <a:rect b="b" l="l" r="r" t="t"/>
            <a:pathLst>
              <a:path extrusionOk="0" h="2444" w="3147">
                <a:moveTo>
                  <a:pt x="1074" y="0"/>
                </a:moveTo>
                <a:cubicBezTo>
                  <a:pt x="493" y="0"/>
                  <a:pt x="1" y="745"/>
                  <a:pt x="548" y="1283"/>
                </a:cubicBezTo>
                <a:lnTo>
                  <a:pt x="645" y="1380"/>
                </a:lnTo>
                <a:lnTo>
                  <a:pt x="1696" y="2443"/>
                </a:lnTo>
                <a:lnTo>
                  <a:pt x="2748" y="1380"/>
                </a:lnTo>
                <a:lnTo>
                  <a:pt x="2844" y="1283"/>
                </a:lnTo>
                <a:cubicBezTo>
                  <a:pt x="3147" y="993"/>
                  <a:pt x="3147" y="522"/>
                  <a:pt x="2844" y="232"/>
                </a:cubicBezTo>
                <a:cubicBezTo>
                  <a:pt x="2699" y="87"/>
                  <a:pt x="2509" y="14"/>
                  <a:pt x="2319" y="14"/>
                </a:cubicBezTo>
                <a:cubicBezTo>
                  <a:pt x="2128" y="14"/>
                  <a:pt x="1938" y="87"/>
                  <a:pt x="1793" y="232"/>
                </a:cubicBezTo>
                <a:lnTo>
                  <a:pt x="1696" y="328"/>
                </a:lnTo>
                <a:lnTo>
                  <a:pt x="1599" y="232"/>
                </a:lnTo>
                <a:cubicBezTo>
                  <a:pt x="1434" y="69"/>
                  <a:pt x="1250" y="0"/>
                  <a:pt x="1074"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3"/>
          <p:cNvSpPr/>
          <p:nvPr/>
        </p:nvSpPr>
        <p:spPr>
          <a:xfrm>
            <a:off x="8798728" y="306163"/>
            <a:ext cx="232389" cy="194553"/>
          </a:xfrm>
          <a:custGeom>
            <a:rect b="b" l="l" r="r" t="t"/>
            <a:pathLst>
              <a:path extrusionOk="0" h="6166" w="8232">
                <a:moveTo>
                  <a:pt x="883" y="1"/>
                </a:moveTo>
                <a:cubicBezTo>
                  <a:pt x="399" y="1"/>
                  <a:pt x="1" y="388"/>
                  <a:pt x="1" y="871"/>
                </a:cubicBezTo>
                <a:lnTo>
                  <a:pt x="1" y="6165"/>
                </a:lnTo>
                <a:lnTo>
                  <a:pt x="1717" y="4618"/>
                </a:lnTo>
                <a:cubicBezTo>
                  <a:pt x="1862" y="4497"/>
                  <a:pt x="2043" y="4425"/>
                  <a:pt x="2224" y="4425"/>
                </a:cubicBezTo>
                <a:lnTo>
                  <a:pt x="7627" y="4425"/>
                </a:lnTo>
                <a:cubicBezTo>
                  <a:pt x="7954" y="4425"/>
                  <a:pt x="8232" y="4147"/>
                  <a:pt x="8232" y="3820"/>
                </a:cubicBezTo>
                <a:lnTo>
                  <a:pt x="8232" y="593"/>
                </a:lnTo>
                <a:cubicBezTo>
                  <a:pt x="8220" y="267"/>
                  <a:pt x="7954" y="1"/>
                  <a:pt x="762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3"/>
          <p:cNvSpPr/>
          <p:nvPr/>
        </p:nvSpPr>
        <p:spPr>
          <a:xfrm>
            <a:off x="8904510" y="332572"/>
            <a:ext cx="72946" cy="90335"/>
          </a:xfrm>
          <a:custGeom>
            <a:rect b="b" l="l" r="r" t="t"/>
            <a:pathLst>
              <a:path extrusionOk="0" h="2863" w="2584">
                <a:moveTo>
                  <a:pt x="918" y="0"/>
                </a:moveTo>
                <a:cubicBezTo>
                  <a:pt x="823" y="0"/>
                  <a:pt x="752" y="55"/>
                  <a:pt x="762" y="143"/>
                </a:cubicBezTo>
                <a:cubicBezTo>
                  <a:pt x="774" y="348"/>
                  <a:pt x="798" y="844"/>
                  <a:pt x="689" y="1001"/>
                </a:cubicBezTo>
                <a:cubicBezTo>
                  <a:pt x="520" y="1219"/>
                  <a:pt x="278" y="1352"/>
                  <a:pt x="0" y="1388"/>
                </a:cubicBezTo>
                <a:lnTo>
                  <a:pt x="0" y="2560"/>
                </a:lnTo>
                <a:lnTo>
                  <a:pt x="460" y="2560"/>
                </a:lnTo>
                <a:cubicBezTo>
                  <a:pt x="629" y="2729"/>
                  <a:pt x="859" y="2838"/>
                  <a:pt x="1100" y="2862"/>
                </a:cubicBezTo>
                <a:lnTo>
                  <a:pt x="1983" y="2862"/>
                </a:lnTo>
                <a:cubicBezTo>
                  <a:pt x="2176" y="2862"/>
                  <a:pt x="2273" y="2609"/>
                  <a:pt x="2116" y="2488"/>
                </a:cubicBezTo>
                <a:cubicBezTo>
                  <a:pt x="2357" y="2463"/>
                  <a:pt x="2406" y="2113"/>
                  <a:pt x="2176" y="2028"/>
                </a:cubicBezTo>
                <a:lnTo>
                  <a:pt x="2200" y="2028"/>
                </a:lnTo>
                <a:cubicBezTo>
                  <a:pt x="2333" y="2028"/>
                  <a:pt x="2442" y="1920"/>
                  <a:pt x="2442" y="1799"/>
                </a:cubicBezTo>
                <a:cubicBezTo>
                  <a:pt x="2442" y="1690"/>
                  <a:pt x="2382" y="1605"/>
                  <a:pt x="2285" y="1569"/>
                </a:cubicBezTo>
                <a:cubicBezTo>
                  <a:pt x="2583" y="1557"/>
                  <a:pt x="2575" y="1097"/>
                  <a:pt x="2272" y="1097"/>
                </a:cubicBezTo>
                <a:cubicBezTo>
                  <a:pt x="2269" y="1097"/>
                  <a:pt x="2265" y="1098"/>
                  <a:pt x="2261" y="1098"/>
                </a:cubicBezTo>
                <a:lnTo>
                  <a:pt x="1741" y="1098"/>
                </a:lnTo>
                <a:cubicBezTo>
                  <a:pt x="1691" y="1103"/>
                  <a:pt x="1641" y="1106"/>
                  <a:pt x="1591" y="1106"/>
                </a:cubicBezTo>
                <a:cubicBezTo>
                  <a:pt x="1520" y="1106"/>
                  <a:pt x="1449" y="1100"/>
                  <a:pt x="1378" y="1086"/>
                </a:cubicBezTo>
                <a:cubicBezTo>
                  <a:pt x="1185" y="1037"/>
                  <a:pt x="1415" y="796"/>
                  <a:pt x="1294" y="348"/>
                </a:cubicBezTo>
                <a:cubicBezTo>
                  <a:pt x="1218" y="99"/>
                  <a:pt x="1046" y="0"/>
                  <a:pt x="918"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53"/>
          <p:cNvSpPr/>
          <p:nvPr/>
        </p:nvSpPr>
        <p:spPr>
          <a:xfrm>
            <a:off x="8867668" y="366048"/>
            <a:ext cx="22866" cy="54176"/>
          </a:xfrm>
          <a:custGeom>
            <a:rect b="b" l="l" r="r" t="t"/>
            <a:pathLst>
              <a:path extrusionOk="0" h="1717" w="810">
                <a:moveTo>
                  <a:pt x="12" y="0"/>
                </a:moveTo>
                <a:lnTo>
                  <a:pt x="0" y="1717"/>
                </a:lnTo>
                <a:lnTo>
                  <a:pt x="798" y="1717"/>
                </a:lnTo>
                <a:lnTo>
                  <a:pt x="810" y="0"/>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53"/>
          <p:cNvSpPr/>
          <p:nvPr/>
        </p:nvSpPr>
        <p:spPr>
          <a:xfrm>
            <a:off x="8564296" y="809602"/>
            <a:ext cx="136859" cy="141103"/>
          </a:xfrm>
          <a:custGeom>
            <a:rect b="b" l="l" r="r" t="t"/>
            <a:pathLst>
              <a:path extrusionOk="0" h="4472" w="4848">
                <a:moveTo>
                  <a:pt x="2434" y="1"/>
                </a:moveTo>
                <a:cubicBezTo>
                  <a:pt x="1936" y="1"/>
                  <a:pt x="1437" y="170"/>
                  <a:pt x="1028" y="507"/>
                </a:cubicBezTo>
                <a:cubicBezTo>
                  <a:pt x="218" y="1184"/>
                  <a:pt x="1" y="2344"/>
                  <a:pt x="533" y="3275"/>
                </a:cubicBezTo>
                <a:cubicBezTo>
                  <a:pt x="617" y="3432"/>
                  <a:pt x="641" y="3613"/>
                  <a:pt x="581" y="3783"/>
                </a:cubicBezTo>
                <a:lnTo>
                  <a:pt x="376" y="4472"/>
                </a:lnTo>
                <a:lnTo>
                  <a:pt x="1222" y="4218"/>
                </a:lnTo>
                <a:cubicBezTo>
                  <a:pt x="1285" y="4197"/>
                  <a:pt x="1349" y="4187"/>
                  <a:pt x="1412" y="4187"/>
                </a:cubicBezTo>
                <a:cubicBezTo>
                  <a:pt x="1494" y="4187"/>
                  <a:pt x="1575" y="4203"/>
                  <a:pt x="1657" y="4230"/>
                </a:cubicBezTo>
                <a:cubicBezTo>
                  <a:pt x="1908" y="4325"/>
                  <a:pt x="2167" y="4370"/>
                  <a:pt x="2423" y="4370"/>
                </a:cubicBezTo>
                <a:cubicBezTo>
                  <a:pt x="3179" y="4370"/>
                  <a:pt x="3907" y="3976"/>
                  <a:pt x="4304" y="3299"/>
                </a:cubicBezTo>
                <a:cubicBezTo>
                  <a:pt x="4848" y="2381"/>
                  <a:pt x="4654" y="1208"/>
                  <a:pt x="3844" y="519"/>
                </a:cubicBezTo>
                <a:cubicBezTo>
                  <a:pt x="3438" y="173"/>
                  <a:pt x="2937" y="1"/>
                  <a:pt x="243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3"/>
          <p:cNvSpPr/>
          <p:nvPr/>
        </p:nvSpPr>
        <p:spPr>
          <a:xfrm>
            <a:off x="8598089" y="838471"/>
            <a:ext cx="71676" cy="74969"/>
          </a:xfrm>
          <a:custGeom>
            <a:rect b="b" l="l" r="r" t="t"/>
            <a:pathLst>
              <a:path extrusionOk="0" h="2376" w="2539">
                <a:moveTo>
                  <a:pt x="1270" y="0"/>
                </a:moveTo>
                <a:cubicBezTo>
                  <a:pt x="1221" y="0"/>
                  <a:pt x="1173" y="33"/>
                  <a:pt x="1173" y="100"/>
                </a:cubicBezTo>
                <a:lnTo>
                  <a:pt x="955" y="789"/>
                </a:lnTo>
                <a:cubicBezTo>
                  <a:pt x="943" y="825"/>
                  <a:pt x="907" y="849"/>
                  <a:pt x="859" y="849"/>
                </a:cubicBezTo>
                <a:lnTo>
                  <a:pt x="133" y="849"/>
                </a:lnTo>
                <a:cubicBezTo>
                  <a:pt x="37" y="849"/>
                  <a:pt x="0" y="970"/>
                  <a:pt x="85" y="1018"/>
                </a:cubicBezTo>
                <a:lnTo>
                  <a:pt x="665" y="1453"/>
                </a:lnTo>
                <a:cubicBezTo>
                  <a:pt x="701" y="1478"/>
                  <a:pt x="714" y="1514"/>
                  <a:pt x="701" y="1550"/>
                </a:cubicBezTo>
                <a:lnTo>
                  <a:pt x="472" y="2251"/>
                </a:lnTo>
                <a:cubicBezTo>
                  <a:pt x="454" y="2313"/>
                  <a:pt x="508" y="2375"/>
                  <a:pt x="567" y="2375"/>
                </a:cubicBezTo>
                <a:cubicBezTo>
                  <a:pt x="588" y="2375"/>
                  <a:pt x="610" y="2367"/>
                  <a:pt x="629" y="2348"/>
                </a:cubicBezTo>
                <a:lnTo>
                  <a:pt x="1221" y="1925"/>
                </a:lnTo>
                <a:cubicBezTo>
                  <a:pt x="1233" y="1913"/>
                  <a:pt x="1251" y="1907"/>
                  <a:pt x="1271" y="1907"/>
                </a:cubicBezTo>
                <a:cubicBezTo>
                  <a:pt x="1291" y="1907"/>
                  <a:pt x="1312" y="1913"/>
                  <a:pt x="1330" y="1925"/>
                </a:cubicBezTo>
                <a:lnTo>
                  <a:pt x="1910" y="2348"/>
                </a:lnTo>
                <a:cubicBezTo>
                  <a:pt x="1933" y="2367"/>
                  <a:pt x="1957" y="2375"/>
                  <a:pt x="1980" y="2375"/>
                </a:cubicBezTo>
                <a:cubicBezTo>
                  <a:pt x="2042" y="2375"/>
                  <a:pt x="2094" y="2313"/>
                  <a:pt x="2067" y="2251"/>
                </a:cubicBezTo>
                <a:lnTo>
                  <a:pt x="1838" y="1550"/>
                </a:lnTo>
                <a:cubicBezTo>
                  <a:pt x="1826" y="1514"/>
                  <a:pt x="1838" y="1478"/>
                  <a:pt x="1874" y="1453"/>
                </a:cubicBezTo>
                <a:lnTo>
                  <a:pt x="2466" y="1018"/>
                </a:lnTo>
                <a:cubicBezTo>
                  <a:pt x="2539" y="970"/>
                  <a:pt x="2502" y="849"/>
                  <a:pt x="2406" y="849"/>
                </a:cubicBezTo>
                <a:lnTo>
                  <a:pt x="1681" y="849"/>
                </a:lnTo>
                <a:cubicBezTo>
                  <a:pt x="1644" y="849"/>
                  <a:pt x="1608" y="825"/>
                  <a:pt x="1596" y="789"/>
                </a:cubicBezTo>
                <a:lnTo>
                  <a:pt x="1366" y="100"/>
                </a:lnTo>
                <a:cubicBezTo>
                  <a:pt x="1366" y="33"/>
                  <a:pt x="1318" y="0"/>
                  <a:pt x="1270"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53"/>
          <p:cNvSpPr txBox="1"/>
          <p:nvPr>
            <p:ph idx="4294967295" type="title"/>
          </p:nvPr>
        </p:nvSpPr>
        <p:spPr>
          <a:xfrm>
            <a:off x="2716950" y="358550"/>
            <a:ext cx="4110600" cy="77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B6F6F"/>
                </a:solidFill>
              </a:rPr>
              <a:t>PROTOTYPING TOOLS:</a:t>
            </a:r>
            <a:r>
              <a:rPr lang="en" sz="2200">
                <a:solidFill>
                  <a:srgbClr val="6B6F6F"/>
                </a:solidFill>
              </a:rPr>
              <a:t> </a:t>
            </a:r>
            <a:endParaRPr sz="2200">
              <a:solidFill>
                <a:srgbClr val="6B6F6F"/>
              </a:solidFill>
            </a:endParaRPr>
          </a:p>
          <a:p>
            <a:pPr indent="0" lvl="0" marL="0" rtl="0" algn="ctr">
              <a:spcBef>
                <a:spcPts val="0"/>
              </a:spcBef>
              <a:spcAft>
                <a:spcPts val="0"/>
              </a:spcAft>
              <a:buNone/>
            </a:pPr>
            <a:r>
              <a:rPr lang="en" sz="2200">
                <a:solidFill>
                  <a:schemeClr val="dk1"/>
                </a:solidFill>
              </a:rPr>
              <a:t>React Native &amp; XCode</a:t>
            </a:r>
            <a:endParaRPr sz="2200">
              <a:solidFill>
                <a:schemeClr val="dk1"/>
              </a:solidFill>
            </a:endParaRPr>
          </a:p>
        </p:txBody>
      </p:sp>
      <p:graphicFrame>
        <p:nvGraphicFramePr>
          <p:cNvPr id="1811" name="Google Shape;1811;p53"/>
          <p:cNvGraphicFramePr/>
          <p:nvPr/>
        </p:nvGraphicFramePr>
        <p:xfrm>
          <a:off x="1282775" y="1493125"/>
          <a:ext cx="3000000" cy="3000000"/>
        </p:xfrm>
        <a:graphic>
          <a:graphicData uri="http://schemas.openxmlformats.org/drawingml/2006/table">
            <a:tbl>
              <a:tblPr>
                <a:noFill/>
                <a:tableStyleId>{880DE393-CF37-4593-8B27-E1F23E9797CF}</a:tableStyleId>
              </a:tblPr>
              <a:tblGrid>
                <a:gridCol w="3489475"/>
                <a:gridCol w="3489475"/>
              </a:tblGrid>
              <a:tr h="558975">
                <a:tc>
                  <a:txBody>
                    <a:bodyPr/>
                    <a:lstStyle/>
                    <a:p>
                      <a:pPr indent="0" lvl="0" marL="0" rtl="0" algn="ctr">
                        <a:spcBef>
                          <a:spcPts val="0"/>
                        </a:spcBef>
                        <a:spcAft>
                          <a:spcPts val="0"/>
                        </a:spcAft>
                        <a:buNone/>
                      </a:pPr>
                      <a:r>
                        <a:rPr b="1" lang="en" sz="2100">
                          <a:solidFill>
                            <a:schemeClr val="accent2"/>
                          </a:solidFill>
                          <a:latin typeface="Montserrat"/>
                          <a:ea typeface="Montserrat"/>
                          <a:cs typeface="Montserrat"/>
                          <a:sym typeface="Montserrat"/>
                        </a:rPr>
                        <a:t>PROS </a:t>
                      </a:r>
                      <a:endParaRPr b="1" sz="2100">
                        <a:solidFill>
                          <a:schemeClr val="accent2"/>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b="1" lang="en" sz="2100">
                          <a:solidFill>
                            <a:schemeClr val="accent2"/>
                          </a:solidFill>
                          <a:latin typeface="Montserrat"/>
                          <a:ea typeface="Montserrat"/>
                          <a:cs typeface="Montserrat"/>
                          <a:sym typeface="Montserrat"/>
                        </a:rPr>
                        <a:t>CONS</a:t>
                      </a:r>
                      <a:endParaRPr b="1" sz="2100">
                        <a:solidFill>
                          <a:schemeClr val="accent2"/>
                        </a:solidFill>
                        <a:latin typeface="Montserrat"/>
                        <a:ea typeface="Montserrat"/>
                        <a:cs typeface="Montserrat"/>
                        <a:sym typeface="Montserrat"/>
                      </a:endParaRPr>
                    </a:p>
                  </a:txBody>
                  <a:tcPr marT="91425" marB="91425" marR="91425" marL="9142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475400">
                <a:tc>
                  <a:txBody>
                    <a:bodyPr/>
                    <a:lstStyle/>
                    <a:p>
                      <a:pPr indent="-254000" lvl="0" marL="57150" rtl="0" algn="l">
                        <a:lnSpc>
                          <a:spcPct val="115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Cross Platform</a:t>
                      </a:r>
                      <a:endParaRPr sz="1300">
                        <a:latin typeface="Montserrat Medium"/>
                        <a:ea typeface="Montserrat Medium"/>
                        <a:cs typeface="Montserrat Medium"/>
                        <a:sym typeface="Montserrat Medium"/>
                      </a:endParaRPr>
                    </a:p>
                    <a:p>
                      <a:pPr indent="-254000" lvl="0" marL="57150" rtl="0" algn="l">
                        <a:lnSpc>
                          <a:spcPct val="115000"/>
                        </a:lnSpc>
                        <a:spcBef>
                          <a:spcPts val="700"/>
                        </a:spcBef>
                        <a:spcAft>
                          <a:spcPts val="0"/>
                        </a:spcAft>
                        <a:buSzPts val="1300"/>
                        <a:buFont typeface="Montserrat Medium"/>
                        <a:buChar char="-"/>
                      </a:pPr>
                      <a:r>
                        <a:rPr lang="en" sz="1300">
                          <a:latin typeface="Montserrat Medium"/>
                          <a:ea typeface="Montserrat Medium"/>
                          <a:cs typeface="Montserrat Medium"/>
                          <a:sym typeface="Montserrat Medium"/>
                        </a:rPr>
                        <a:t>Similar to base React</a:t>
                      </a:r>
                      <a:endParaRPr sz="1300">
                        <a:latin typeface="Montserrat Medium"/>
                        <a:ea typeface="Montserrat Medium"/>
                        <a:cs typeface="Montserrat Medium"/>
                        <a:sym typeface="Montserrat Medium"/>
                      </a:endParaRPr>
                    </a:p>
                    <a:p>
                      <a:pPr indent="-254000" lvl="0" marL="57150" rtl="0" algn="l">
                        <a:lnSpc>
                          <a:spcPct val="115000"/>
                        </a:lnSpc>
                        <a:spcBef>
                          <a:spcPts val="700"/>
                        </a:spcBef>
                        <a:spcAft>
                          <a:spcPts val="0"/>
                        </a:spcAft>
                        <a:buSzPts val="1300"/>
                        <a:buFont typeface="Montserrat Medium"/>
                        <a:buChar char="-"/>
                      </a:pPr>
                      <a:r>
                        <a:rPr lang="en" sz="1300">
                          <a:latin typeface="Montserrat Medium"/>
                          <a:ea typeface="Montserrat Medium"/>
                          <a:cs typeface="Montserrat Medium"/>
                          <a:sym typeface="Montserrat Medium"/>
                        </a:rPr>
                        <a:t>Easy to import libraries</a:t>
                      </a:r>
                      <a:endParaRPr sz="1300">
                        <a:latin typeface="Montserrat Medium"/>
                        <a:ea typeface="Montserrat Medium"/>
                        <a:cs typeface="Montserrat Medium"/>
                        <a:sym typeface="Montserrat Medium"/>
                      </a:endParaRPr>
                    </a:p>
                    <a:p>
                      <a:pPr indent="-254000" lvl="0" marL="57150" rtl="0" algn="l">
                        <a:lnSpc>
                          <a:spcPct val="115000"/>
                        </a:lnSpc>
                        <a:spcBef>
                          <a:spcPts val="700"/>
                        </a:spcBef>
                        <a:spcAft>
                          <a:spcPts val="0"/>
                        </a:spcAft>
                        <a:buSzPts val="1300"/>
                        <a:buFont typeface="Montserrat Medium"/>
                        <a:buChar char="-"/>
                      </a:pPr>
                      <a:r>
                        <a:rPr lang="en" sz="1300">
                          <a:latin typeface="Montserrat Medium"/>
                          <a:ea typeface="Montserrat Medium"/>
                          <a:cs typeface="Montserrat Medium"/>
                          <a:sym typeface="Montserrat Medium"/>
                        </a:rPr>
                        <a:t>Easy to create and re-use components</a:t>
                      </a:r>
                      <a:endParaRPr sz="1300">
                        <a:latin typeface="Montserrat Medium"/>
                        <a:ea typeface="Montserrat Medium"/>
                        <a:cs typeface="Montserrat Medium"/>
                        <a:sym typeface="Montserrat Medium"/>
                      </a:endParaRPr>
                    </a:p>
                    <a:p>
                      <a:pPr indent="-254000" lvl="0" marL="57150" rtl="0" algn="l">
                        <a:lnSpc>
                          <a:spcPct val="115000"/>
                        </a:lnSpc>
                        <a:spcBef>
                          <a:spcPts val="700"/>
                        </a:spcBef>
                        <a:spcAft>
                          <a:spcPts val="700"/>
                        </a:spcAft>
                        <a:buSzPts val="1300"/>
                        <a:buFont typeface="Montserrat Medium"/>
                        <a:buChar char="-"/>
                      </a:pPr>
                      <a:r>
                        <a:rPr lang="en" sz="1300">
                          <a:latin typeface="Montserrat Medium"/>
                          <a:ea typeface="Montserrat Medium"/>
                          <a:cs typeface="Montserrat Medium"/>
                          <a:sym typeface="Montserrat Medium"/>
                        </a:rPr>
                        <a:t>Easy to test through expo</a:t>
                      </a:r>
                      <a:endParaRPr sz="1300">
                        <a:latin typeface="Montserrat Medium"/>
                        <a:ea typeface="Montserrat Medium"/>
                        <a:cs typeface="Montserrat Medium"/>
                        <a:sym typeface="Montserrat Medium"/>
                      </a:endParaRPr>
                    </a:p>
                  </a:txBody>
                  <a:tcPr marT="91425" marB="91425" marR="91425" marL="28575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254000" lvl="0" marL="0" rtl="0" algn="l">
                        <a:lnSpc>
                          <a:spcPct val="115000"/>
                        </a:lnSpc>
                        <a:spcBef>
                          <a:spcPts val="0"/>
                        </a:spcBef>
                        <a:spcAft>
                          <a:spcPts val="0"/>
                        </a:spcAft>
                        <a:buSzPts val="1300"/>
                        <a:buFont typeface="Montserrat Medium"/>
                        <a:buChar char="-"/>
                      </a:pPr>
                      <a:r>
                        <a:rPr lang="en" sz="1300">
                          <a:latin typeface="Montserrat Medium"/>
                          <a:ea typeface="Montserrat Medium"/>
                          <a:cs typeface="Montserrat Medium"/>
                          <a:sym typeface="Montserrat Medium"/>
                        </a:rPr>
                        <a:t>No design layout like Android Studio</a:t>
                      </a:r>
                      <a:endParaRPr sz="1300">
                        <a:latin typeface="Montserrat Medium"/>
                        <a:ea typeface="Montserrat Medium"/>
                        <a:cs typeface="Montserrat Medium"/>
                        <a:sym typeface="Montserrat Medium"/>
                      </a:endParaRPr>
                    </a:p>
                    <a:p>
                      <a:pPr indent="-254000" lvl="0" marL="0" rtl="0" algn="l">
                        <a:lnSpc>
                          <a:spcPct val="115000"/>
                        </a:lnSpc>
                        <a:spcBef>
                          <a:spcPts val="700"/>
                        </a:spcBef>
                        <a:spcAft>
                          <a:spcPts val="0"/>
                        </a:spcAft>
                        <a:buSzPts val="1300"/>
                        <a:buFont typeface="Montserrat Medium"/>
                        <a:buChar char="-"/>
                      </a:pPr>
                      <a:r>
                        <a:rPr lang="en" sz="1300">
                          <a:latin typeface="Montserrat Medium"/>
                          <a:ea typeface="Montserrat Medium"/>
                          <a:cs typeface="Montserrat Medium"/>
                          <a:sym typeface="Montserrat Medium"/>
                        </a:rPr>
                        <a:t>Styling can be difficult</a:t>
                      </a:r>
                      <a:endParaRPr sz="1300">
                        <a:latin typeface="Montserrat Medium"/>
                        <a:ea typeface="Montserrat Medium"/>
                        <a:cs typeface="Montserrat Medium"/>
                        <a:sym typeface="Montserrat Medium"/>
                      </a:endParaRPr>
                    </a:p>
                    <a:p>
                      <a:pPr indent="-254000" lvl="0" marL="0" rtl="0" algn="l">
                        <a:lnSpc>
                          <a:spcPct val="115000"/>
                        </a:lnSpc>
                        <a:spcBef>
                          <a:spcPts val="700"/>
                        </a:spcBef>
                        <a:spcAft>
                          <a:spcPts val="0"/>
                        </a:spcAft>
                        <a:buSzPts val="1300"/>
                        <a:buFont typeface="Montserrat Medium"/>
                        <a:buChar char="-"/>
                      </a:pPr>
                      <a:r>
                        <a:rPr lang="en" sz="1300">
                          <a:latin typeface="Montserrat Medium"/>
                          <a:ea typeface="Montserrat Medium"/>
                          <a:cs typeface="Montserrat Medium"/>
                          <a:sym typeface="Montserrat Medium"/>
                        </a:rPr>
                        <a:t>Error messages are not always clear</a:t>
                      </a:r>
                      <a:endParaRPr sz="1300">
                        <a:latin typeface="Montserrat Medium"/>
                        <a:ea typeface="Montserrat Medium"/>
                        <a:cs typeface="Montserrat Medium"/>
                        <a:sym typeface="Montserrat Medium"/>
                      </a:endParaRPr>
                    </a:p>
                    <a:p>
                      <a:pPr indent="-254000" lvl="0" marL="0" rtl="0" algn="l">
                        <a:lnSpc>
                          <a:spcPct val="115000"/>
                        </a:lnSpc>
                        <a:spcBef>
                          <a:spcPts val="700"/>
                        </a:spcBef>
                        <a:spcAft>
                          <a:spcPts val="700"/>
                        </a:spcAft>
                        <a:buSzPts val="1300"/>
                        <a:buFont typeface="Montserrat Medium"/>
                        <a:buChar char="-"/>
                      </a:pPr>
                      <a:r>
                        <a:rPr lang="en" sz="1300">
                          <a:latin typeface="Montserrat Medium"/>
                          <a:ea typeface="Montserrat Medium"/>
                          <a:cs typeface="Montserrat Medium"/>
                          <a:sym typeface="Montserrat Medium"/>
                        </a:rPr>
                        <a:t>React Native changes frequently and is not backwards compatible</a:t>
                      </a:r>
                      <a:endParaRPr sz="1300">
                        <a:latin typeface="Montserrat Medium"/>
                        <a:ea typeface="Montserrat Medium"/>
                        <a:cs typeface="Montserrat Medium"/>
                        <a:sym typeface="Montserrat Medium"/>
                      </a:endParaRPr>
                    </a:p>
                  </a:txBody>
                  <a:tcPr marT="91425" marB="91425" marR="91425" marL="342900">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5" name="Shape 1815"/>
        <p:cNvGrpSpPr/>
        <p:nvPr/>
      </p:nvGrpSpPr>
      <p:grpSpPr>
        <a:xfrm>
          <a:off x="0" y="0"/>
          <a:ext cx="0" cy="0"/>
          <a:chOff x="0" y="0"/>
          <a:chExt cx="0" cy="0"/>
        </a:xfrm>
      </p:grpSpPr>
      <p:sp>
        <p:nvSpPr>
          <p:cNvPr id="1816" name="Google Shape;1816;p54"/>
          <p:cNvSpPr txBox="1"/>
          <p:nvPr>
            <p:ph type="title"/>
          </p:nvPr>
        </p:nvSpPr>
        <p:spPr>
          <a:xfrm>
            <a:off x="2811550" y="518325"/>
            <a:ext cx="3135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FEATURES</a:t>
            </a:r>
            <a:endParaRPr/>
          </a:p>
        </p:txBody>
      </p:sp>
      <p:sp>
        <p:nvSpPr>
          <p:cNvPr id="1817" name="Google Shape;1817;p54"/>
          <p:cNvSpPr txBox="1"/>
          <p:nvPr>
            <p:ph idx="2" type="title"/>
          </p:nvPr>
        </p:nvSpPr>
        <p:spPr>
          <a:xfrm>
            <a:off x="392375" y="2090925"/>
            <a:ext cx="2689800" cy="44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Implemented</a:t>
            </a:r>
            <a:endParaRPr sz="2500"/>
          </a:p>
        </p:txBody>
      </p:sp>
      <p:sp>
        <p:nvSpPr>
          <p:cNvPr id="1818" name="Google Shape;1818;p54"/>
          <p:cNvSpPr txBox="1"/>
          <p:nvPr>
            <p:ph idx="1" type="subTitle"/>
          </p:nvPr>
        </p:nvSpPr>
        <p:spPr>
          <a:xfrm>
            <a:off x="713282" y="2624495"/>
            <a:ext cx="3863400" cy="2268600"/>
          </a:xfrm>
          <a:prstGeom prst="rect">
            <a:avLst/>
          </a:prstGeom>
        </p:spPr>
        <p:txBody>
          <a:bodyPr anchorCtr="0" anchor="t" bIns="91425" lIns="91425" spcFirstLastPara="1" rIns="91425" wrap="square" tIns="91425">
            <a:noAutofit/>
          </a:bodyPr>
          <a:lstStyle/>
          <a:p>
            <a:pPr indent="-342900" lvl="0" marL="171450" rtl="0" algn="l">
              <a:lnSpc>
                <a:spcPct val="115000"/>
              </a:lnSpc>
              <a:spcBef>
                <a:spcPts val="0"/>
              </a:spcBef>
              <a:spcAft>
                <a:spcPts val="0"/>
              </a:spcAft>
              <a:buSzPts val="1800"/>
              <a:buChar char="●"/>
            </a:pPr>
            <a:r>
              <a:rPr lang="en" sz="1800"/>
              <a:t>Home Screen</a:t>
            </a:r>
            <a:endParaRPr sz="1800"/>
          </a:p>
          <a:p>
            <a:pPr indent="-342900" lvl="0" marL="171450" rtl="0" algn="l">
              <a:lnSpc>
                <a:spcPct val="115000"/>
              </a:lnSpc>
              <a:spcBef>
                <a:spcPts val="0"/>
              </a:spcBef>
              <a:spcAft>
                <a:spcPts val="0"/>
              </a:spcAft>
              <a:buSzPts val="1800"/>
              <a:buChar char="●"/>
            </a:pPr>
            <a:r>
              <a:rPr lang="en" sz="1800"/>
              <a:t>Individual Budget</a:t>
            </a:r>
            <a:endParaRPr sz="1800"/>
          </a:p>
          <a:p>
            <a:pPr indent="-342900" lvl="0" marL="171450" rtl="0" algn="l">
              <a:lnSpc>
                <a:spcPct val="115000"/>
              </a:lnSpc>
              <a:spcBef>
                <a:spcPts val="0"/>
              </a:spcBef>
              <a:spcAft>
                <a:spcPts val="0"/>
              </a:spcAft>
              <a:buSzPts val="1800"/>
              <a:buChar char="●"/>
            </a:pPr>
            <a:r>
              <a:rPr lang="en" sz="1800"/>
              <a:t>Add Sub-Budget to Individual</a:t>
            </a:r>
            <a:endParaRPr sz="1800"/>
          </a:p>
          <a:p>
            <a:pPr indent="-342900" lvl="0" marL="171450" rtl="0" algn="l">
              <a:lnSpc>
                <a:spcPct val="115000"/>
              </a:lnSpc>
              <a:spcBef>
                <a:spcPts val="0"/>
              </a:spcBef>
              <a:spcAft>
                <a:spcPts val="0"/>
              </a:spcAft>
              <a:buSzPts val="1800"/>
              <a:buChar char="●"/>
            </a:pPr>
            <a:r>
              <a:rPr lang="en" sz="1800"/>
              <a:t>FAQ Page</a:t>
            </a:r>
            <a:endParaRPr sz="1800"/>
          </a:p>
          <a:p>
            <a:pPr indent="-342900" lvl="0" marL="171450" rtl="0" algn="l">
              <a:lnSpc>
                <a:spcPct val="115000"/>
              </a:lnSpc>
              <a:spcBef>
                <a:spcPts val="0"/>
              </a:spcBef>
              <a:spcAft>
                <a:spcPts val="0"/>
              </a:spcAft>
              <a:buSzPts val="1800"/>
              <a:buChar char="●"/>
            </a:pPr>
            <a:r>
              <a:rPr lang="en" sz="1800"/>
              <a:t>Add Expense</a:t>
            </a:r>
            <a:endParaRPr sz="1800"/>
          </a:p>
          <a:p>
            <a:pPr indent="-342900" lvl="0" marL="171450" rtl="0" algn="l">
              <a:lnSpc>
                <a:spcPct val="115000"/>
              </a:lnSpc>
              <a:spcBef>
                <a:spcPts val="0"/>
              </a:spcBef>
              <a:spcAft>
                <a:spcPts val="0"/>
              </a:spcAft>
              <a:buSzPts val="1800"/>
              <a:buChar char="●"/>
            </a:pPr>
            <a:r>
              <a:rPr lang="en" sz="1800"/>
              <a:t>Profile</a:t>
            </a:r>
            <a:endParaRPr sz="1800"/>
          </a:p>
          <a:p>
            <a:pPr indent="-228600" lvl="0" marL="171450" rtl="0" algn="ctr">
              <a:spcBef>
                <a:spcPts val="0"/>
              </a:spcBef>
              <a:spcAft>
                <a:spcPts val="0"/>
              </a:spcAft>
              <a:buNone/>
            </a:pPr>
            <a:r>
              <a:t/>
            </a:r>
            <a:endParaRPr sz="1800"/>
          </a:p>
        </p:txBody>
      </p:sp>
      <p:sp>
        <p:nvSpPr>
          <p:cNvPr id="1819" name="Google Shape;1819;p54"/>
          <p:cNvSpPr txBox="1"/>
          <p:nvPr>
            <p:ph idx="3" type="title"/>
          </p:nvPr>
        </p:nvSpPr>
        <p:spPr>
          <a:xfrm>
            <a:off x="5600725" y="2090925"/>
            <a:ext cx="3135600" cy="442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t>Unimplemented</a:t>
            </a:r>
            <a:endParaRPr sz="2500"/>
          </a:p>
        </p:txBody>
      </p:sp>
      <p:sp>
        <p:nvSpPr>
          <p:cNvPr id="1820" name="Google Shape;1820;p54"/>
          <p:cNvSpPr txBox="1"/>
          <p:nvPr>
            <p:ph idx="4" type="subTitle"/>
          </p:nvPr>
        </p:nvSpPr>
        <p:spPr>
          <a:xfrm>
            <a:off x="6046525" y="2615200"/>
            <a:ext cx="2689800" cy="17532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en" sz="1800"/>
              <a:t>History tab</a:t>
            </a:r>
            <a:endParaRPr sz="1800"/>
          </a:p>
          <a:p>
            <a:pPr indent="-342900" lvl="0" marL="457200" rtl="0" algn="l">
              <a:lnSpc>
                <a:spcPct val="115000"/>
              </a:lnSpc>
              <a:spcBef>
                <a:spcPts val="0"/>
              </a:spcBef>
              <a:spcAft>
                <a:spcPts val="0"/>
              </a:spcAft>
              <a:buSzPts val="1800"/>
              <a:buChar char="●"/>
            </a:pPr>
            <a:r>
              <a:rPr lang="en" sz="1800"/>
              <a:t>Friends tab</a:t>
            </a:r>
            <a:endParaRPr sz="1800"/>
          </a:p>
          <a:p>
            <a:pPr indent="-342900" lvl="0" marL="457200" rtl="0" algn="l">
              <a:lnSpc>
                <a:spcPct val="115000"/>
              </a:lnSpc>
              <a:spcBef>
                <a:spcPts val="0"/>
              </a:spcBef>
              <a:spcAft>
                <a:spcPts val="0"/>
              </a:spcAft>
              <a:buSzPts val="1800"/>
              <a:buChar char="●"/>
            </a:pPr>
            <a:r>
              <a:rPr lang="en" sz="1800"/>
              <a:t>Group budgets</a:t>
            </a:r>
            <a:endParaRPr sz="1800"/>
          </a:p>
          <a:p>
            <a:pPr indent="-342900" lvl="0" marL="457200" rtl="0" algn="l">
              <a:lnSpc>
                <a:spcPct val="115000"/>
              </a:lnSpc>
              <a:spcBef>
                <a:spcPts val="0"/>
              </a:spcBef>
              <a:spcAft>
                <a:spcPts val="0"/>
              </a:spcAft>
              <a:buSzPts val="1800"/>
              <a:buChar char="●"/>
            </a:pPr>
            <a:r>
              <a:rPr lang="en" sz="1800"/>
              <a:t>Firebase</a:t>
            </a:r>
            <a:endParaRPr sz="1800"/>
          </a:p>
          <a:p>
            <a:pPr indent="-342900" lvl="0" marL="457200" rtl="0" algn="l">
              <a:lnSpc>
                <a:spcPct val="115000"/>
              </a:lnSpc>
              <a:spcBef>
                <a:spcPts val="0"/>
              </a:spcBef>
              <a:spcAft>
                <a:spcPts val="0"/>
              </a:spcAft>
              <a:buSzPts val="1800"/>
              <a:buChar char="●"/>
            </a:pPr>
            <a:r>
              <a:rPr lang="en" sz="1800"/>
              <a:t>Notification</a:t>
            </a:r>
            <a:endParaRPr sz="1800"/>
          </a:p>
          <a:p>
            <a:pPr indent="0" lvl="0" marL="457200" rtl="0" algn="l">
              <a:spcBef>
                <a:spcPts val="0"/>
              </a:spcBef>
              <a:spcAft>
                <a:spcPts val="0"/>
              </a:spcAft>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824" name="Shape 1824"/>
        <p:cNvGrpSpPr/>
        <p:nvPr/>
      </p:nvGrpSpPr>
      <p:grpSpPr>
        <a:xfrm>
          <a:off x="0" y="0"/>
          <a:ext cx="0" cy="0"/>
          <a:chOff x="0" y="0"/>
          <a:chExt cx="0" cy="0"/>
        </a:xfrm>
      </p:grpSpPr>
      <p:sp>
        <p:nvSpPr>
          <p:cNvPr id="1825" name="Google Shape;1825;p55"/>
          <p:cNvSpPr txBox="1"/>
          <p:nvPr>
            <p:ph type="ctrTitle"/>
          </p:nvPr>
        </p:nvSpPr>
        <p:spPr>
          <a:xfrm>
            <a:off x="436875" y="719386"/>
            <a:ext cx="4114800" cy="3417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5"/>
          <p:cNvSpPr txBox="1"/>
          <p:nvPr>
            <p:ph idx="1" type="subTitle"/>
          </p:nvPr>
        </p:nvSpPr>
        <p:spPr>
          <a:xfrm>
            <a:off x="449175" y="3542250"/>
            <a:ext cx="2520300" cy="79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827" name="Google Shape;1827;p55"/>
          <p:cNvPicPr preferRelativeResize="0"/>
          <p:nvPr/>
        </p:nvPicPr>
        <p:blipFill>
          <a:blip r:embed="rId3">
            <a:alphaModFix/>
          </a:blip>
          <a:stretch>
            <a:fillRect/>
          </a:stretch>
        </p:blipFill>
        <p:spPr>
          <a:xfrm>
            <a:off x="534025" y="389075"/>
            <a:ext cx="8305950" cy="4365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1" name="Shape 1831"/>
        <p:cNvGrpSpPr/>
        <p:nvPr/>
      </p:nvGrpSpPr>
      <p:grpSpPr>
        <a:xfrm>
          <a:off x="0" y="0"/>
          <a:ext cx="0" cy="0"/>
          <a:chOff x="0" y="0"/>
          <a:chExt cx="0" cy="0"/>
        </a:xfrm>
      </p:grpSpPr>
      <p:sp>
        <p:nvSpPr>
          <p:cNvPr id="1832" name="Google Shape;1832;p56"/>
          <p:cNvSpPr txBox="1"/>
          <p:nvPr>
            <p:ph idx="4294967295" type="title"/>
          </p:nvPr>
        </p:nvSpPr>
        <p:spPr>
          <a:xfrm>
            <a:off x="215725" y="480775"/>
            <a:ext cx="4110600" cy="54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6B6F6F"/>
                </a:solidFill>
              </a:rPr>
              <a:t>WIZARD OF OZ COMPONENTS</a:t>
            </a:r>
            <a:endParaRPr sz="2200">
              <a:solidFill>
                <a:schemeClr val="dk1"/>
              </a:solidFill>
            </a:endParaRPr>
          </a:p>
        </p:txBody>
      </p:sp>
      <p:pic>
        <p:nvPicPr>
          <p:cNvPr id="1833" name="Google Shape;1833;p56"/>
          <p:cNvPicPr preferRelativeResize="0"/>
          <p:nvPr/>
        </p:nvPicPr>
        <p:blipFill>
          <a:blip r:embed="rId3">
            <a:alphaModFix/>
          </a:blip>
          <a:stretch>
            <a:fillRect/>
          </a:stretch>
        </p:blipFill>
        <p:spPr>
          <a:xfrm>
            <a:off x="6907163" y="2147234"/>
            <a:ext cx="1283375" cy="2693480"/>
          </a:xfrm>
          <a:prstGeom prst="rect">
            <a:avLst/>
          </a:prstGeom>
          <a:noFill/>
          <a:ln>
            <a:noFill/>
          </a:ln>
        </p:spPr>
      </p:pic>
      <p:pic>
        <p:nvPicPr>
          <p:cNvPr id="1834" name="Google Shape;1834;p56"/>
          <p:cNvPicPr preferRelativeResize="0"/>
          <p:nvPr/>
        </p:nvPicPr>
        <p:blipFill rotWithShape="1">
          <a:blip r:embed="rId4">
            <a:alphaModFix/>
          </a:blip>
          <a:srcRect b="0" l="0" r="0" t="2210"/>
          <a:stretch/>
        </p:blipFill>
        <p:spPr>
          <a:xfrm>
            <a:off x="740438" y="2186425"/>
            <a:ext cx="1283375" cy="2656150"/>
          </a:xfrm>
          <a:prstGeom prst="rect">
            <a:avLst/>
          </a:prstGeom>
          <a:noFill/>
          <a:ln>
            <a:noFill/>
          </a:ln>
        </p:spPr>
      </p:pic>
      <p:pic>
        <p:nvPicPr>
          <p:cNvPr id="1835" name="Google Shape;1835;p56"/>
          <p:cNvPicPr preferRelativeResize="0"/>
          <p:nvPr/>
        </p:nvPicPr>
        <p:blipFill rotWithShape="1">
          <a:blip r:embed="rId5">
            <a:alphaModFix/>
          </a:blip>
          <a:srcRect b="2364" l="5749" r="0" t="5291"/>
          <a:stretch/>
        </p:blipFill>
        <p:spPr>
          <a:xfrm>
            <a:off x="3823800" y="2186742"/>
            <a:ext cx="1283375" cy="2655509"/>
          </a:xfrm>
          <a:prstGeom prst="rect">
            <a:avLst/>
          </a:prstGeom>
          <a:noFill/>
          <a:ln>
            <a:noFill/>
          </a:ln>
        </p:spPr>
      </p:pic>
      <p:cxnSp>
        <p:nvCxnSpPr>
          <p:cNvPr id="1836" name="Google Shape;1836;p56"/>
          <p:cNvCxnSpPr>
            <a:endCxn id="1835" idx="1"/>
          </p:cNvCxnSpPr>
          <p:nvPr/>
        </p:nvCxnSpPr>
        <p:spPr>
          <a:xfrm>
            <a:off x="1176300" y="2612996"/>
            <a:ext cx="2647500" cy="901500"/>
          </a:xfrm>
          <a:prstGeom prst="straightConnector1">
            <a:avLst/>
          </a:prstGeom>
          <a:noFill/>
          <a:ln cap="flat" cmpd="sng" w="28575">
            <a:solidFill>
              <a:srgbClr val="FF9900"/>
            </a:solidFill>
            <a:prstDash val="solid"/>
            <a:round/>
            <a:headEnd len="med" w="med" type="none"/>
            <a:tailEnd len="med" w="med" type="triangle"/>
          </a:ln>
        </p:spPr>
      </p:cxnSp>
      <p:cxnSp>
        <p:nvCxnSpPr>
          <p:cNvPr id="1837" name="Google Shape;1837;p56"/>
          <p:cNvCxnSpPr>
            <a:endCxn id="1838" idx="1"/>
          </p:cNvCxnSpPr>
          <p:nvPr/>
        </p:nvCxnSpPr>
        <p:spPr>
          <a:xfrm flipH="1" rot="10800000">
            <a:off x="4717776" y="1196050"/>
            <a:ext cx="708300" cy="1351200"/>
          </a:xfrm>
          <a:prstGeom prst="straightConnector1">
            <a:avLst/>
          </a:prstGeom>
          <a:noFill/>
          <a:ln cap="flat" cmpd="sng" w="28575">
            <a:solidFill>
              <a:srgbClr val="FF9900"/>
            </a:solidFill>
            <a:prstDash val="solid"/>
            <a:round/>
            <a:headEnd len="med" w="med" type="none"/>
            <a:tailEnd len="med" w="med" type="triangle"/>
          </a:ln>
        </p:spPr>
      </p:cxnSp>
      <p:sp>
        <p:nvSpPr>
          <p:cNvPr id="1838" name="Google Shape;1838;p56"/>
          <p:cNvSpPr txBox="1"/>
          <p:nvPr/>
        </p:nvSpPr>
        <p:spPr>
          <a:xfrm>
            <a:off x="5426076" y="364900"/>
            <a:ext cx="3244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Montserrat"/>
                <a:ea typeface="Montserrat"/>
                <a:cs typeface="Montserrat"/>
                <a:sym typeface="Montserrat"/>
              </a:rPr>
              <a:t>Since </a:t>
            </a:r>
            <a:r>
              <a:rPr lang="en" sz="1600">
                <a:latin typeface="Montserrat"/>
                <a:ea typeface="Montserrat"/>
                <a:cs typeface="Montserrat"/>
                <a:sym typeface="Montserrat"/>
              </a:rPr>
              <a:t>sub budgets</a:t>
            </a:r>
            <a:r>
              <a:rPr lang="en" sz="1600">
                <a:latin typeface="Montserrat"/>
                <a:ea typeface="Montserrat"/>
                <a:cs typeface="Montserrat"/>
                <a:sym typeface="Montserrat"/>
              </a:rPr>
              <a:t> need to be approved by all group members before a budget is set, we just manufactured this process so that no other users were necessary.</a:t>
            </a:r>
            <a:endParaRPr sz="1600">
              <a:latin typeface="Montserrat"/>
              <a:ea typeface="Montserrat"/>
              <a:cs typeface="Montserrat"/>
              <a:sym typeface="Montserrat"/>
            </a:endParaRPr>
          </a:p>
        </p:txBody>
      </p:sp>
      <p:cxnSp>
        <p:nvCxnSpPr>
          <p:cNvPr id="1839" name="Google Shape;1839;p56"/>
          <p:cNvCxnSpPr>
            <a:endCxn id="1838" idx="2"/>
          </p:cNvCxnSpPr>
          <p:nvPr/>
        </p:nvCxnSpPr>
        <p:spPr>
          <a:xfrm rot="10800000">
            <a:off x="7048476" y="2027200"/>
            <a:ext cx="737400" cy="1449000"/>
          </a:xfrm>
          <a:prstGeom prst="straightConnector1">
            <a:avLst/>
          </a:prstGeom>
          <a:noFill/>
          <a:ln cap="flat" cmpd="sng" w="28575">
            <a:solidFill>
              <a:srgbClr val="FF9900"/>
            </a:solidFill>
            <a:prstDash val="solid"/>
            <a:round/>
            <a:headEnd len="med" w="med" type="none"/>
            <a:tailEnd len="med" w="med" type="triangle"/>
          </a:ln>
        </p:spPr>
      </p:cxnSp>
      <p:sp>
        <p:nvSpPr>
          <p:cNvPr id="1840" name="Google Shape;1840;p56"/>
          <p:cNvSpPr/>
          <p:nvPr/>
        </p:nvSpPr>
        <p:spPr>
          <a:xfrm>
            <a:off x="820538" y="3465650"/>
            <a:ext cx="1146000" cy="7551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6"/>
          <p:cNvSpPr/>
          <p:nvPr/>
        </p:nvSpPr>
        <p:spPr>
          <a:xfrm>
            <a:off x="3892488" y="2560050"/>
            <a:ext cx="1146000" cy="5064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5" name="Shape 1845"/>
        <p:cNvGrpSpPr/>
        <p:nvPr/>
      </p:nvGrpSpPr>
      <p:grpSpPr>
        <a:xfrm>
          <a:off x="0" y="0"/>
          <a:ext cx="0" cy="0"/>
          <a:chOff x="0" y="0"/>
          <a:chExt cx="0" cy="0"/>
        </a:xfrm>
      </p:grpSpPr>
      <p:sp>
        <p:nvSpPr>
          <p:cNvPr id="1846" name="Google Shape;1846;p57"/>
          <p:cNvSpPr txBox="1"/>
          <p:nvPr>
            <p:ph idx="4294967295" type="title"/>
          </p:nvPr>
        </p:nvSpPr>
        <p:spPr>
          <a:xfrm>
            <a:off x="215725" y="480775"/>
            <a:ext cx="4110600" cy="544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lt1"/>
                </a:solidFill>
              </a:rPr>
              <a:t>HARD-CODED</a:t>
            </a:r>
            <a:r>
              <a:rPr lang="en" sz="1800">
                <a:solidFill>
                  <a:schemeClr val="lt1"/>
                </a:solidFill>
              </a:rPr>
              <a:t> COMPONENTS</a:t>
            </a:r>
            <a:endParaRPr sz="2200">
              <a:solidFill>
                <a:schemeClr val="lt1"/>
              </a:solidFill>
            </a:endParaRPr>
          </a:p>
        </p:txBody>
      </p:sp>
      <p:pic>
        <p:nvPicPr>
          <p:cNvPr id="1847" name="Google Shape;1847;p57"/>
          <p:cNvPicPr preferRelativeResize="0"/>
          <p:nvPr/>
        </p:nvPicPr>
        <p:blipFill>
          <a:blip r:embed="rId3">
            <a:alphaModFix/>
          </a:blip>
          <a:stretch>
            <a:fillRect/>
          </a:stretch>
        </p:blipFill>
        <p:spPr>
          <a:xfrm>
            <a:off x="1616288" y="1486100"/>
            <a:ext cx="1309472" cy="2743198"/>
          </a:xfrm>
          <a:prstGeom prst="rect">
            <a:avLst/>
          </a:prstGeom>
          <a:noFill/>
          <a:ln>
            <a:noFill/>
          </a:ln>
        </p:spPr>
      </p:pic>
      <p:sp>
        <p:nvSpPr>
          <p:cNvPr id="1848" name="Google Shape;1848;p57"/>
          <p:cNvSpPr/>
          <p:nvPr/>
        </p:nvSpPr>
        <p:spPr>
          <a:xfrm>
            <a:off x="1680488" y="3060775"/>
            <a:ext cx="1181100" cy="684000"/>
          </a:xfrm>
          <a:prstGeom prst="roundRect">
            <a:avLst>
              <a:gd fmla="val 5717" name="adj"/>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9" name="Google Shape;1849;p57"/>
          <p:cNvSpPr txBox="1"/>
          <p:nvPr/>
        </p:nvSpPr>
        <p:spPr>
          <a:xfrm>
            <a:off x="3939950" y="1590975"/>
            <a:ext cx="31557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FFFFFF"/>
                </a:solidFill>
                <a:latin typeface="Montserrat"/>
                <a:ea typeface="Montserrat"/>
                <a:cs typeface="Montserrat"/>
                <a:sym typeface="Montserrat"/>
              </a:rPr>
              <a:t>G</a:t>
            </a:r>
            <a:r>
              <a:rPr lang="en" sz="1900">
                <a:solidFill>
                  <a:srgbClr val="FFFFFF"/>
                </a:solidFill>
                <a:latin typeface="Montserrat"/>
                <a:ea typeface="Montserrat"/>
                <a:cs typeface="Montserrat"/>
                <a:sym typeface="Montserrat"/>
              </a:rPr>
              <a:t>roup budgets: to provide immediate examples. We also have pre-populated friends for these groups.</a:t>
            </a:r>
            <a:endParaRPr sz="1900">
              <a:solidFill>
                <a:srgbClr val="FFFFFF"/>
              </a:solidFill>
              <a:latin typeface="Montserrat"/>
              <a:ea typeface="Montserrat"/>
              <a:cs typeface="Montserrat"/>
              <a:sym typeface="Montserrat"/>
            </a:endParaRPr>
          </a:p>
        </p:txBody>
      </p:sp>
      <p:cxnSp>
        <p:nvCxnSpPr>
          <p:cNvPr id="1850" name="Google Shape;1850;p57"/>
          <p:cNvCxnSpPr>
            <a:stCxn id="1849" idx="1"/>
            <a:endCxn id="1848" idx="3"/>
          </p:cNvCxnSpPr>
          <p:nvPr/>
        </p:nvCxnSpPr>
        <p:spPr>
          <a:xfrm flipH="1">
            <a:off x="2861450" y="2414475"/>
            <a:ext cx="1078500" cy="988200"/>
          </a:xfrm>
          <a:prstGeom prst="straightConnector1">
            <a:avLst/>
          </a:prstGeom>
          <a:noFill/>
          <a:ln cap="flat" cmpd="sng" w="28575">
            <a:solidFill>
              <a:srgbClr val="FF9900"/>
            </a:solidFill>
            <a:prstDash val="solid"/>
            <a:round/>
            <a:headEnd len="med" w="med" type="oval"/>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4" name="Shape 1854"/>
        <p:cNvGrpSpPr/>
        <p:nvPr/>
      </p:nvGrpSpPr>
      <p:grpSpPr>
        <a:xfrm>
          <a:off x="0" y="0"/>
          <a:ext cx="0" cy="0"/>
          <a:chOff x="0" y="0"/>
          <a:chExt cx="0" cy="0"/>
        </a:xfrm>
      </p:grpSpPr>
      <p:grpSp>
        <p:nvGrpSpPr>
          <p:cNvPr id="1855" name="Google Shape;1855;p58"/>
          <p:cNvGrpSpPr/>
          <p:nvPr/>
        </p:nvGrpSpPr>
        <p:grpSpPr>
          <a:xfrm>
            <a:off x="206873" y="874100"/>
            <a:ext cx="3819261" cy="3564603"/>
            <a:chOff x="481225" y="480644"/>
            <a:chExt cx="4011828" cy="4055294"/>
          </a:xfrm>
        </p:grpSpPr>
        <p:sp>
          <p:nvSpPr>
            <p:cNvPr id="1856" name="Google Shape;1856;p58"/>
            <p:cNvSpPr/>
            <p:nvPr/>
          </p:nvSpPr>
          <p:spPr>
            <a:xfrm>
              <a:off x="875392" y="2335045"/>
              <a:ext cx="3406500" cy="1931622"/>
            </a:xfrm>
            <a:custGeom>
              <a:rect b="b" l="l" r="r" t="t"/>
              <a:pathLst>
                <a:path extrusionOk="0" h="30623" w="54005">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58"/>
            <p:cNvSpPr/>
            <p:nvPr/>
          </p:nvSpPr>
          <p:spPr>
            <a:xfrm>
              <a:off x="1766665" y="3784871"/>
              <a:ext cx="513135" cy="215725"/>
            </a:xfrm>
            <a:custGeom>
              <a:rect b="b" l="l" r="r" t="t"/>
              <a:pathLst>
                <a:path extrusionOk="0" h="3420" w="8135">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58"/>
            <p:cNvSpPr/>
            <p:nvPr/>
          </p:nvSpPr>
          <p:spPr>
            <a:xfrm>
              <a:off x="870787" y="3191001"/>
              <a:ext cx="157126" cy="315703"/>
            </a:xfrm>
            <a:custGeom>
              <a:rect b="b" l="l" r="r" t="t"/>
              <a:pathLst>
                <a:path extrusionOk="0" h="5005" w="2491">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58"/>
            <p:cNvSpPr/>
            <p:nvPr/>
          </p:nvSpPr>
          <p:spPr>
            <a:xfrm>
              <a:off x="4159795" y="2587921"/>
              <a:ext cx="93859" cy="214337"/>
            </a:xfrm>
            <a:custGeom>
              <a:rect b="b" l="l" r="r" t="t"/>
              <a:pathLst>
                <a:path extrusionOk="0" h="3398" w="1488">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58"/>
            <p:cNvSpPr/>
            <p:nvPr/>
          </p:nvSpPr>
          <p:spPr>
            <a:xfrm>
              <a:off x="875392" y="1985094"/>
              <a:ext cx="3406500" cy="1930865"/>
            </a:xfrm>
            <a:custGeom>
              <a:rect b="b" l="l" r="r" t="t"/>
              <a:pathLst>
                <a:path extrusionOk="0" h="30611" w="54005">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8"/>
            <p:cNvSpPr/>
            <p:nvPr/>
          </p:nvSpPr>
          <p:spPr>
            <a:xfrm>
              <a:off x="1130789" y="2106076"/>
              <a:ext cx="2915505" cy="1683475"/>
            </a:xfrm>
            <a:custGeom>
              <a:rect b="b" l="l" r="r" t="t"/>
              <a:pathLst>
                <a:path extrusionOk="0" h="26689" w="46221">
                  <a:moveTo>
                    <a:pt x="29517" y="1"/>
                  </a:moveTo>
                  <a:lnTo>
                    <a:pt x="1" y="17043"/>
                  </a:lnTo>
                  <a:lnTo>
                    <a:pt x="16705" y="26689"/>
                  </a:lnTo>
                  <a:lnTo>
                    <a:pt x="46221" y="9646"/>
                  </a:lnTo>
                  <a:lnTo>
                    <a:pt x="29517" y="1"/>
                  </a:lnTo>
                  <a:close/>
                </a:path>
              </a:pathLst>
            </a:custGeom>
            <a:solidFill>
              <a:srgbClr val="ADCC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8"/>
            <p:cNvSpPr/>
            <p:nvPr/>
          </p:nvSpPr>
          <p:spPr>
            <a:xfrm>
              <a:off x="1409840" y="3496735"/>
              <a:ext cx="228025" cy="131958"/>
            </a:xfrm>
            <a:custGeom>
              <a:rect b="b" l="l" r="r" t="t"/>
              <a:pathLst>
                <a:path extrusionOk="0" h="2092" w="3615">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cap="flat" cmpd="sng" w="3625">
              <a:solidFill>
                <a:srgbClr val="808080"/>
              </a:solidFill>
              <a:prstDash val="solid"/>
              <a:miter lim="120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8"/>
            <p:cNvSpPr/>
            <p:nvPr/>
          </p:nvSpPr>
          <p:spPr>
            <a:xfrm>
              <a:off x="3419527" y="2207504"/>
              <a:ext cx="44280" cy="25231"/>
            </a:xfrm>
            <a:custGeom>
              <a:rect b="b" l="l" r="r" t="t"/>
              <a:pathLst>
                <a:path extrusionOk="0" h="400" w="702">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58"/>
            <p:cNvSpPr/>
            <p:nvPr/>
          </p:nvSpPr>
          <p:spPr>
            <a:xfrm>
              <a:off x="3532371" y="2273861"/>
              <a:ext cx="220393" cy="125840"/>
            </a:xfrm>
            <a:custGeom>
              <a:rect b="b" l="l" r="r" t="t"/>
              <a:pathLst>
                <a:path extrusionOk="0" h="1995" w="3494">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58"/>
            <p:cNvSpPr/>
            <p:nvPr/>
          </p:nvSpPr>
          <p:spPr>
            <a:xfrm>
              <a:off x="3697001" y="2288495"/>
              <a:ext cx="35134" cy="18734"/>
            </a:xfrm>
            <a:custGeom>
              <a:rect b="b" l="l" r="r" t="t"/>
              <a:pathLst>
                <a:path extrusionOk="0" h="297" w="557">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8"/>
            <p:cNvSpPr/>
            <p:nvPr/>
          </p:nvSpPr>
          <p:spPr>
            <a:xfrm>
              <a:off x="3292175" y="1867455"/>
              <a:ext cx="63" cy="820"/>
            </a:xfrm>
            <a:custGeom>
              <a:rect b="b" l="l" r="r" t="t"/>
              <a:pathLst>
                <a:path extrusionOk="0" h="13" w="1">
                  <a:moveTo>
                    <a:pt x="1" y="13"/>
                  </a:move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8"/>
            <p:cNvSpPr/>
            <p:nvPr/>
          </p:nvSpPr>
          <p:spPr>
            <a:xfrm>
              <a:off x="994354" y="3429621"/>
              <a:ext cx="773898" cy="508594"/>
            </a:xfrm>
            <a:custGeom>
              <a:rect b="b" l="l" r="r" t="t"/>
              <a:pathLst>
                <a:path extrusionOk="0" h="8063" w="12269">
                  <a:moveTo>
                    <a:pt x="0" y="1"/>
                  </a:moveTo>
                  <a:lnTo>
                    <a:pt x="0" y="980"/>
                  </a:lnTo>
                  <a:lnTo>
                    <a:pt x="12268" y="8063"/>
                  </a:lnTo>
                  <a:lnTo>
                    <a:pt x="12256" y="7035"/>
                  </a:lnTo>
                  <a:lnTo>
                    <a:pt x="0" y="1"/>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8"/>
            <p:cNvSpPr/>
            <p:nvPr/>
          </p:nvSpPr>
          <p:spPr>
            <a:xfrm>
              <a:off x="2174519" y="2703857"/>
              <a:ext cx="2010532" cy="1244267"/>
            </a:xfrm>
            <a:custGeom>
              <a:rect b="b" l="l" r="r" t="t"/>
              <a:pathLst>
                <a:path extrusionOk="0" h="19726" w="31874">
                  <a:moveTo>
                    <a:pt x="31873" y="0"/>
                  </a:moveTo>
                  <a:lnTo>
                    <a:pt x="0" y="18445"/>
                  </a:lnTo>
                  <a:lnTo>
                    <a:pt x="0" y="19726"/>
                  </a:lnTo>
                  <a:lnTo>
                    <a:pt x="31873" y="1318"/>
                  </a:lnTo>
                  <a:lnTo>
                    <a:pt x="31873" y="0"/>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8"/>
            <p:cNvSpPr/>
            <p:nvPr/>
          </p:nvSpPr>
          <p:spPr>
            <a:xfrm>
              <a:off x="2175276" y="3835206"/>
              <a:ext cx="53427" cy="112152"/>
            </a:xfrm>
            <a:custGeom>
              <a:rect b="b" l="l" r="r" t="t"/>
              <a:pathLst>
                <a:path extrusionOk="0" h="1778" w="847">
                  <a:moveTo>
                    <a:pt x="847" y="1"/>
                  </a:moveTo>
                  <a:lnTo>
                    <a:pt x="1" y="497"/>
                  </a:lnTo>
                  <a:lnTo>
                    <a:pt x="1" y="1778"/>
                  </a:lnTo>
                  <a:lnTo>
                    <a:pt x="847" y="1294"/>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58"/>
            <p:cNvSpPr/>
            <p:nvPr/>
          </p:nvSpPr>
          <p:spPr>
            <a:xfrm>
              <a:off x="4126995" y="2700009"/>
              <a:ext cx="58788" cy="119784"/>
            </a:xfrm>
            <a:custGeom>
              <a:rect b="b" l="l" r="r" t="t"/>
              <a:pathLst>
                <a:path extrusionOk="0" h="1899" w="932">
                  <a:moveTo>
                    <a:pt x="932" y="1"/>
                  </a:moveTo>
                  <a:lnTo>
                    <a:pt x="1" y="581"/>
                  </a:lnTo>
                  <a:lnTo>
                    <a:pt x="1" y="1898"/>
                  </a:lnTo>
                  <a:lnTo>
                    <a:pt x="932" y="1318"/>
                  </a:lnTo>
                  <a:lnTo>
                    <a:pt x="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58"/>
            <p:cNvSpPr/>
            <p:nvPr/>
          </p:nvSpPr>
          <p:spPr>
            <a:xfrm>
              <a:off x="3788526" y="2861676"/>
              <a:ext cx="178446" cy="128867"/>
            </a:xfrm>
            <a:custGeom>
              <a:rect b="b" l="l" r="r" t="t"/>
              <a:pathLst>
                <a:path extrusionOk="0" h="2043" w="2829">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8"/>
            <p:cNvSpPr/>
            <p:nvPr/>
          </p:nvSpPr>
          <p:spPr>
            <a:xfrm>
              <a:off x="3800699" y="2870569"/>
              <a:ext cx="167786" cy="119532"/>
            </a:xfrm>
            <a:custGeom>
              <a:rect b="b" l="l" r="r" t="t"/>
              <a:pathLst>
                <a:path extrusionOk="0" h="1895" w="266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8"/>
            <p:cNvSpPr/>
            <p:nvPr/>
          </p:nvSpPr>
          <p:spPr>
            <a:xfrm>
              <a:off x="3801456" y="2870696"/>
              <a:ext cx="167029" cy="119469"/>
            </a:xfrm>
            <a:custGeom>
              <a:rect b="b" l="l" r="r" t="t"/>
              <a:pathLst>
                <a:path extrusionOk="0" h="1894" w="2648">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8"/>
            <p:cNvSpPr/>
            <p:nvPr/>
          </p:nvSpPr>
          <p:spPr>
            <a:xfrm>
              <a:off x="2798158" y="3385783"/>
              <a:ext cx="264610" cy="172454"/>
            </a:xfrm>
            <a:custGeom>
              <a:rect b="b" l="l" r="r" t="t"/>
              <a:pathLst>
                <a:path extrusionOk="0" h="2734" w="4195">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8"/>
            <p:cNvSpPr/>
            <p:nvPr/>
          </p:nvSpPr>
          <p:spPr>
            <a:xfrm>
              <a:off x="2809575" y="3534834"/>
              <a:ext cx="7695" cy="10597"/>
            </a:xfrm>
            <a:custGeom>
              <a:rect b="b" l="l" r="r" t="t"/>
              <a:pathLst>
                <a:path extrusionOk="0" h="168" w="122">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8"/>
            <p:cNvSpPr/>
            <p:nvPr/>
          </p:nvSpPr>
          <p:spPr>
            <a:xfrm>
              <a:off x="1130789" y="2106076"/>
              <a:ext cx="2915505" cy="1684232"/>
            </a:xfrm>
            <a:custGeom>
              <a:rect b="b" l="l" r="r" t="t"/>
              <a:pathLst>
                <a:path extrusionOk="0" h="26701" w="46221">
                  <a:moveTo>
                    <a:pt x="29517" y="1"/>
                  </a:moveTo>
                  <a:lnTo>
                    <a:pt x="1" y="17043"/>
                  </a:lnTo>
                  <a:lnTo>
                    <a:pt x="16705" y="26701"/>
                  </a:lnTo>
                  <a:lnTo>
                    <a:pt x="46221" y="9646"/>
                  </a:lnTo>
                  <a:lnTo>
                    <a:pt x="29517" y="1"/>
                  </a:ln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8"/>
            <p:cNvSpPr/>
            <p:nvPr/>
          </p:nvSpPr>
          <p:spPr>
            <a:xfrm>
              <a:off x="2925447" y="2106076"/>
              <a:ext cx="1120824" cy="647364"/>
            </a:xfrm>
            <a:custGeom>
              <a:rect b="b" l="l" r="r" t="t"/>
              <a:pathLst>
                <a:path extrusionOk="0" h="10263" w="17769">
                  <a:moveTo>
                    <a:pt x="1065" y="1"/>
                  </a:moveTo>
                  <a:lnTo>
                    <a:pt x="1" y="617"/>
                  </a:lnTo>
                  <a:lnTo>
                    <a:pt x="16717" y="10263"/>
                  </a:lnTo>
                  <a:lnTo>
                    <a:pt x="17769" y="9646"/>
                  </a:lnTo>
                  <a:lnTo>
                    <a:pt x="10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8"/>
            <p:cNvSpPr/>
            <p:nvPr/>
          </p:nvSpPr>
          <p:spPr>
            <a:xfrm>
              <a:off x="2733379" y="2144994"/>
              <a:ext cx="1246601" cy="719020"/>
            </a:xfrm>
            <a:custGeom>
              <a:rect b="b" l="l" r="r" t="t"/>
              <a:pathLst>
                <a:path extrusionOk="0" h="11399" w="19763">
                  <a:moveTo>
                    <a:pt x="3046" y="0"/>
                  </a:moveTo>
                  <a:lnTo>
                    <a:pt x="0" y="1753"/>
                  </a:lnTo>
                  <a:lnTo>
                    <a:pt x="16716" y="11398"/>
                  </a:lnTo>
                  <a:lnTo>
                    <a:pt x="19762" y="9646"/>
                  </a:lnTo>
                  <a:lnTo>
                    <a:pt x="30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8"/>
            <p:cNvSpPr/>
            <p:nvPr/>
          </p:nvSpPr>
          <p:spPr>
            <a:xfrm>
              <a:off x="2520621" y="2366836"/>
              <a:ext cx="1075093" cy="620683"/>
            </a:xfrm>
            <a:custGeom>
              <a:rect b="b" l="l" r="r" t="t"/>
              <a:pathLst>
                <a:path extrusionOk="0" h="9840" w="17044">
                  <a:moveTo>
                    <a:pt x="327" y="1"/>
                  </a:moveTo>
                  <a:lnTo>
                    <a:pt x="1" y="194"/>
                  </a:lnTo>
                  <a:lnTo>
                    <a:pt x="16705" y="9839"/>
                  </a:lnTo>
                  <a:lnTo>
                    <a:pt x="17043" y="9646"/>
                  </a:lnTo>
                  <a:lnTo>
                    <a:pt x="327"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8"/>
            <p:cNvSpPr/>
            <p:nvPr/>
          </p:nvSpPr>
          <p:spPr>
            <a:xfrm>
              <a:off x="2265223" y="2513995"/>
              <a:ext cx="1075093" cy="620683"/>
            </a:xfrm>
            <a:custGeom>
              <a:rect b="b" l="l" r="r" t="t"/>
              <a:pathLst>
                <a:path extrusionOk="0" h="9840" w="17044">
                  <a:moveTo>
                    <a:pt x="339" y="0"/>
                  </a:moveTo>
                  <a:lnTo>
                    <a:pt x="1" y="194"/>
                  </a:lnTo>
                  <a:lnTo>
                    <a:pt x="16705" y="9839"/>
                  </a:lnTo>
                  <a:lnTo>
                    <a:pt x="17043" y="9646"/>
                  </a:lnTo>
                  <a:lnTo>
                    <a:pt x="339"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58"/>
            <p:cNvSpPr/>
            <p:nvPr/>
          </p:nvSpPr>
          <p:spPr>
            <a:xfrm>
              <a:off x="1999923" y="2667209"/>
              <a:ext cx="1075093" cy="620683"/>
            </a:xfrm>
            <a:custGeom>
              <a:rect b="b" l="l" r="r" t="t"/>
              <a:pathLst>
                <a:path extrusionOk="0" h="9840" w="17044">
                  <a:moveTo>
                    <a:pt x="339" y="1"/>
                  </a:moveTo>
                  <a:lnTo>
                    <a:pt x="1" y="194"/>
                  </a:lnTo>
                  <a:lnTo>
                    <a:pt x="16705" y="9840"/>
                  </a:lnTo>
                  <a:lnTo>
                    <a:pt x="17043" y="9646"/>
                  </a:lnTo>
                  <a:lnTo>
                    <a:pt x="339"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58"/>
            <p:cNvSpPr/>
            <p:nvPr/>
          </p:nvSpPr>
          <p:spPr>
            <a:xfrm>
              <a:off x="1393819" y="3233704"/>
              <a:ext cx="115180" cy="66358"/>
            </a:xfrm>
            <a:custGeom>
              <a:rect b="b" l="l" r="r" t="t"/>
              <a:pathLst>
                <a:path extrusionOk="0" h="1052" w="1826">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58"/>
            <p:cNvSpPr/>
            <p:nvPr/>
          </p:nvSpPr>
          <p:spPr>
            <a:xfrm>
              <a:off x="1406813" y="3245121"/>
              <a:ext cx="83893" cy="44848"/>
            </a:xfrm>
            <a:custGeom>
              <a:rect b="b" l="l" r="r" t="t"/>
              <a:pathLst>
                <a:path extrusionOk="0" h="711" w="133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58"/>
            <p:cNvSpPr/>
            <p:nvPr/>
          </p:nvSpPr>
          <p:spPr>
            <a:xfrm>
              <a:off x="1410597" y="3262656"/>
              <a:ext cx="53427" cy="27249"/>
            </a:xfrm>
            <a:custGeom>
              <a:rect b="b" l="l" r="r" t="t"/>
              <a:pathLst>
                <a:path extrusionOk="0" h="432" w="847">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58"/>
            <p:cNvSpPr/>
            <p:nvPr/>
          </p:nvSpPr>
          <p:spPr>
            <a:xfrm>
              <a:off x="1481496" y="3260385"/>
              <a:ext cx="20626" cy="12994"/>
            </a:xfrm>
            <a:custGeom>
              <a:rect b="b" l="l" r="r" t="t"/>
              <a:pathLst>
                <a:path extrusionOk="0" h="206" w="327">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8"/>
            <p:cNvSpPr/>
            <p:nvPr/>
          </p:nvSpPr>
          <p:spPr>
            <a:xfrm>
              <a:off x="1438036" y="3238245"/>
              <a:ext cx="23717" cy="11543"/>
            </a:xfrm>
            <a:custGeom>
              <a:rect b="b" l="l" r="r" t="t"/>
              <a:pathLst>
                <a:path extrusionOk="0" h="183" w="376">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8"/>
            <p:cNvSpPr/>
            <p:nvPr/>
          </p:nvSpPr>
          <p:spPr>
            <a:xfrm>
              <a:off x="1302358" y="3183558"/>
              <a:ext cx="122812" cy="65285"/>
            </a:xfrm>
            <a:custGeom>
              <a:rect b="b" l="l" r="r" t="t"/>
              <a:pathLst>
                <a:path extrusionOk="0" h="1035" w="1947">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58"/>
            <p:cNvSpPr/>
            <p:nvPr/>
          </p:nvSpPr>
          <p:spPr>
            <a:xfrm>
              <a:off x="1335851" y="3195101"/>
              <a:ext cx="72539" cy="37405"/>
            </a:xfrm>
            <a:custGeom>
              <a:rect b="b" l="l" r="r" t="t"/>
              <a:pathLst>
                <a:path extrusionOk="0" h="593" w="115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58"/>
            <p:cNvSpPr/>
            <p:nvPr/>
          </p:nvSpPr>
          <p:spPr>
            <a:xfrm>
              <a:off x="1210077" y="3131330"/>
              <a:ext cx="127417" cy="66042"/>
            </a:xfrm>
            <a:custGeom>
              <a:rect b="b" l="l" r="r" t="t"/>
              <a:pathLst>
                <a:path extrusionOk="0" h="1047" w="202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58"/>
            <p:cNvSpPr/>
            <p:nvPr/>
          </p:nvSpPr>
          <p:spPr>
            <a:xfrm>
              <a:off x="1236001" y="3149622"/>
              <a:ext cx="32863" cy="17220"/>
            </a:xfrm>
            <a:custGeom>
              <a:rect b="b" l="l" r="r" t="t"/>
              <a:pathLst>
                <a:path extrusionOk="0" h="273" w="521">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58"/>
            <p:cNvSpPr/>
            <p:nvPr/>
          </p:nvSpPr>
          <p:spPr>
            <a:xfrm>
              <a:off x="1251266" y="3152398"/>
              <a:ext cx="56454" cy="30088"/>
            </a:xfrm>
            <a:custGeom>
              <a:rect b="b" l="l" r="r" t="t"/>
              <a:pathLst>
                <a:path extrusionOk="0" h="477" w="895">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58"/>
            <p:cNvSpPr/>
            <p:nvPr/>
          </p:nvSpPr>
          <p:spPr>
            <a:xfrm>
              <a:off x="3890647" y="2664560"/>
              <a:ext cx="119027" cy="66421"/>
            </a:xfrm>
            <a:custGeom>
              <a:rect b="b" l="l" r="r" t="t"/>
              <a:pathLst>
                <a:path extrusionOk="0" h="1053" w="1887">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58"/>
            <p:cNvSpPr/>
            <p:nvPr/>
          </p:nvSpPr>
          <p:spPr>
            <a:xfrm>
              <a:off x="3937954" y="2690863"/>
              <a:ext cx="61059" cy="33620"/>
            </a:xfrm>
            <a:custGeom>
              <a:rect b="b" l="l" r="r" t="t"/>
              <a:pathLst>
                <a:path extrusionOk="0" h="533" w="968">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8"/>
            <p:cNvSpPr/>
            <p:nvPr/>
          </p:nvSpPr>
          <p:spPr>
            <a:xfrm>
              <a:off x="3810602" y="2630624"/>
              <a:ext cx="14571" cy="8452"/>
            </a:xfrm>
            <a:custGeom>
              <a:rect b="b" l="l" r="r" t="t"/>
              <a:pathLst>
                <a:path extrusionOk="0" h="134" w="231">
                  <a:moveTo>
                    <a:pt x="97" y="1"/>
                  </a:moveTo>
                  <a:lnTo>
                    <a:pt x="1" y="49"/>
                  </a:lnTo>
                  <a:lnTo>
                    <a:pt x="134" y="134"/>
                  </a:lnTo>
                  <a:lnTo>
                    <a:pt x="230" y="73"/>
                  </a:lnTo>
                  <a:lnTo>
                    <a:pt x="97"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8"/>
            <p:cNvSpPr/>
            <p:nvPr/>
          </p:nvSpPr>
          <p:spPr>
            <a:xfrm>
              <a:off x="3821326" y="2632138"/>
              <a:ext cx="22140" cy="12300"/>
            </a:xfrm>
            <a:custGeom>
              <a:rect b="b" l="l" r="r" t="t"/>
              <a:pathLst>
                <a:path extrusionOk="0" h="195" w="351">
                  <a:moveTo>
                    <a:pt x="218" y="1"/>
                  </a:moveTo>
                  <a:lnTo>
                    <a:pt x="0" y="122"/>
                  </a:lnTo>
                  <a:lnTo>
                    <a:pt x="133" y="194"/>
                  </a:lnTo>
                  <a:lnTo>
                    <a:pt x="351" y="73"/>
                  </a:lnTo>
                  <a:lnTo>
                    <a:pt x="218"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8"/>
            <p:cNvSpPr/>
            <p:nvPr/>
          </p:nvSpPr>
          <p:spPr>
            <a:xfrm>
              <a:off x="3831985" y="2633715"/>
              <a:ext cx="29773" cy="17599"/>
            </a:xfrm>
            <a:custGeom>
              <a:rect b="b" l="l" r="r" t="t"/>
              <a:pathLst>
                <a:path extrusionOk="0" h="279" w="472">
                  <a:moveTo>
                    <a:pt x="327" y="0"/>
                  </a:moveTo>
                  <a:lnTo>
                    <a:pt x="0" y="193"/>
                  </a:lnTo>
                  <a:lnTo>
                    <a:pt x="133" y="278"/>
                  </a:lnTo>
                  <a:lnTo>
                    <a:pt x="472" y="85"/>
                  </a:lnTo>
                  <a:lnTo>
                    <a:pt x="327"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8"/>
            <p:cNvSpPr/>
            <p:nvPr/>
          </p:nvSpPr>
          <p:spPr>
            <a:xfrm>
              <a:off x="3841132" y="2634472"/>
              <a:ext cx="39676" cy="22897"/>
            </a:xfrm>
            <a:custGeom>
              <a:rect b="b" l="l" r="r" t="t"/>
              <a:pathLst>
                <a:path extrusionOk="0" h="363" w="629">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8"/>
            <p:cNvSpPr/>
            <p:nvPr/>
          </p:nvSpPr>
          <p:spPr>
            <a:xfrm>
              <a:off x="3851792" y="2636743"/>
              <a:ext cx="47308" cy="26745"/>
            </a:xfrm>
            <a:custGeom>
              <a:rect b="b" l="l" r="r" t="t"/>
              <a:pathLst>
                <a:path extrusionOk="0" h="424" w="75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8"/>
            <p:cNvSpPr/>
            <p:nvPr/>
          </p:nvSpPr>
          <p:spPr>
            <a:xfrm>
              <a:off x="3769476" y="2610440"/>
              <a:ext cx="15265" cy="8452"/>
            </a:xfrm>
            <a:custGeom>
              <a:rect b="b" l="l" r="r" t="t"/>
              <a:pathLst>
                <a:path extrusionOk="0" h="134" w="242">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8"/>
            <p:cNvSpPr/>
            <p:nvPr/>
          </p:nvSpPr>
          <p:spPr>
            <a:xfrm>
              <a:off x="3770990" y="2600158"/>
              <a:ext cx="30530" cy="17409"/>
            </a:xfrm>
            <a:custGeom>
              <a:rect b="b" l="l" r="r" t="t"/>
              <a:pathLst>
                <a:path extrusionOk="0" h="276" w="484">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8"/>
            <p:cNvSpPr/>
            <p:nvPr/>
          </p:nvSpPr>
          <p:spPr>
            <a:xfrm>
              <a:off x="3770990" y="2592526"/>
              <a:ext cx="45037" cy="25231"/>
            </a:xfrm>
            <a:custGeom>
              <a:rect b="b" l="l" r="r" t="t"/>
              <a:pathLst>
                <a:path extrusionOk="0" h="400" w="714">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8"/>
            <p:cNvSpPr/>
            <p:nvPr/>
          </p:nvSpPr>
          <p:spPr>
            <a:xfrm>
              <a:off x="3770233" y="2583254"/>
              <a:ext cx="61816" cy="35260"/>
            </a:xfrm>
            <a:custGeom>
              <a:rect b="b" l="l" r="r" t="t"/>
              <a:pathLst>
                <a:path extrusionOk="0" h="559" w="98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8"/>
            <p:cNvSpPr/>
            <p:nvPr/>
          </p:nvSpPr>
          <p:spPr>
            <a:xfrm>
              <a:off x="3692460" y="2548309"/>
              <a:ext cx="61059" cy="34377"/>
            </a:xfrm>
            <a:custGeom>
              <a:rect b="b" l="l" r="r" t="t"/>
              <a:pathLst>
                <a:path extrusionOk="0" h="545" w="968">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8"/>
            <p:cNvSpPr/>
            <p:nvPr/>
          </p:nvSpPr>
          <p:spPr>
            <a:xfrm>
              <a:off x="2962095" y="2129730"/>
              <a:ext cx="47308" cy="31350"/>
            </a:xfrm>
            <a:custGeom>
              <a:rect b="b" l="l" r="r" t="t"/>
              <a:pathLst>
                <a:path extrusionOk="0" h="497" w="75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8"/>
            <p:cNvSpPr/>
            <p:nvPr/>
          </p:nvSpPr>
          <p:spPr>
            <a:xfrm>
              <a:off x="2995589" y="2145751"/>
              <a:ext cx="52670" cy="25988"/>
            </a:xfrm>
            <a:custGeom>
              <a:rect b="b" l="l" r="r" t="t"/>
              <a:pathLst>
                <a:path extrusionOk="0" h="412" w="835">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8"/>
            <p:cNvSpPr/>
            <p:nvPr/>
          </p:nvSpPr>
          <p:spPr>
            <a:xfrm>
              <a:off x="3022333" y="2170162"/>
              <a:ext cx="30530" cy="17599"/>
            </a:xfrm>
            <a:custGeom>
              <a:rect b="b" l="l" r="r" t="t"/>
              <a:pathLst>
                <a:path extrusionOk="0" h="279" w="484">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8"/>
            <p:cNvSpPr/>
            <p:nvPr/>
          </p:nvSpPr>
          <p:spPr>
            <a:xfrm>
              <a:off x="3038291" y="2173947"/>
              <a:ext cx="51156" cy="29016"/>
            </a:xfrm>
            <a:custGeom>
              <a:rect b="b" l="l" r="r" t="t"/>
              <a:pathLst>
                <a:path extrusionOk="0" h="460" w="811">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8"/>
            <p:cNvSpPr/>
            <p:nvPr/>
          </p:nvSpPr>
          <p:spPr>
            <a:xfrm>
              <a:off x="3071848" y="2192996"/>
              <a:ext cx="48885" cy="28322"/>
            </a:xfrm>
            <a:custGeom>
              <a:rect b="b" l="l" r="r" t="t"/>
              <a:pathLst>
                <a:path extrusionOk="0" h="449" w="775">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8"/>
            <p:cNvSpPr/>
            <p:nvPr/>
          </p:nvSpPr>
          <p:spPr>
            <a:xfrm>
              <a:off x="2892710" y="2241818"/>
              <a:ext cx="76261" cy="43523"/>
            </a:xfrm>
            <a:custGeom>
              <a:rect b="b" l="l" r="r" t="t"/>
              <a:pathLst>
                <a:path extrusionOk="0" h="690" w="1209">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8"/>
            <p:cNvSpPr/>
            <p:nvPr/>
          </p:nvSpPr>
          <p:spPr>
            <a:xfrm>
              <a:off x="2829445" y="2206368"/>
              <a:ext cx="202857" cy="114423"/>
            </a:xfrm>
            <a:custGeom>
              <a:rect b="b" l="l" r="r" t="t"/>
              <a:pathLst>
                <a:path extrusionOk="0" h="1814" w="3216">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8"/>
            <p:cNvSpPr/>
            <p:nvPr/>
          </p:nvSpPr>
          <p:spPr>
            <a:xfrm>
              <a:off x="3068064" y="2311202"/>
              <a:ext cx="90769" cy="91525"/>
            </a:xfrm>
            <a:custGeom>
              <a:rect b="b" l="l" r="r" t="t"/>
              <a:pathLst>
                <a:path extrusionOk="0" h="1451" w="1439">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8"/>
            <p:cNvSpPr/>
            <p:nvPr/>
          </p:nvSpPr>
          <p:spPr>
            <a:xfrm>
              <a:off x="3678709" y="2690863"/>
              <a:ext cx="208219" cy="106223"/>
            </a:xfrm>
            <a:custGeom>
              <a:rect b="b" l="l" r="r" t="t"/>
              <a:pathLst>
                <a:path extrusionOk="0" h="1684" w="3301">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8"/>
            <p:cNvSpPr/>
            <p:nvPr/>
          </p:nvSpPr>
          <p:spPr>
            <a:xfrm>
              <a:off x="3717627" y="2730538"/>
              <a:ext cx="137257" cy="29773"/>
            </a:xfrm>
            <a:custGeom>
              <a:rect b="b" l="l" r="r" t="t"/>
              <a:pathLst>
                <a:path extrusionOk="0" h="472" w="2176">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8"/>
            <p:cNvSpPr/>
            <p:nvPr/>
          </p:nvSpPr>
          <p:spPr>
            <a:xfrm>
              <a:off x="3825867" y="2721771"/>
              <a:ext cx="103006" cy="54184"/>
            </a:xfrm>
            <a:custGeom>
              <a:rect b="b" l="l" r="r" t="t"/>
              <a:pathLst>
                <a:path extrusionOk="0" h="859" w="1633">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8"/>
            <p:cNvSpPr/>
            <p:nvPr/>
          </p:nvSpPr>
          <p:spPr>
            <a:xfrm>
              <a:off x="3857910" y="2732052"/>
              <a:ext cx="56454" cy="27502"/>
            </a:xfrm>
            <a:custGeom>
              <a:rect b="b" l="l" r="r" t="t"/>
              <a:pathLst>
                <a:path extrusionOk="0" h="436" w="895">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8"/>
            <p:cNvSpPr/>
            <p:nvPr/>
          </p:nvSpPr>
          <p:spPr>
            <a:xfrm>
              <a:off x="2647216" y="2317510"/>
              <a:ext cx="219636" cy="123380"/>
            </a:xfrm>
            <a:custGeom>
              <a:rect b="b" l="l" r="r" t="t"/>
              <a:pathLst>
                <a:path extrusionOk="0" h="1956" w="3482">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8"/>
            <p:cNvSpPr/>
            <p:nvPr/>
          </p:nvSpPr>
          <p:spPr>
            <a:xfrm>
              <a:off x="2642611" y="2313852"/>
              <a:ext cx="228782" cy="130444"/>
            </a:xfrm>
            <a:custGeom>
              <a:rect b="b" l="l" r="r" t="t"/>
              <a:pathLst>
                <a:path extrusionOk="0" h="2068" w="3627">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8"/>
            <p:cNvSpPr/>
            <p:nvPr/>
          </p:nvSpPr>
          <p:spPr>
            <a:xfrm>
              <a:off x="2930809" y="2450539"/>
              <a:ext cx="83956" cy="42262"/>
            </a:xfrm>
            <a:custGeom>
              <a:rect b="b" l="l" r="r" t="t"/>
              <a:pathLst>
                <a:path extrusionOk="0" h="670" w="1331">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8"/>
            <p:cNvSpPr/>
            <p:nvPr/>
          </p:nvSpPr>
          <p:spPr>
            <a:xfrm>
              <a:off x="2981901" y="2485043"/>
              <a:ext cx="56454" cy="29331"/>
            </a:xfrm>
            <a:custGeom>
              <a:rect b="b" l="l" r="r" t="t"/>
              <a:pathLst>
                <a:path extrusionOk="0" h="465" w="895">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8"/>
            <p:cNvSpPr/>
            <p:nvPr/>
          </p:nvSpPr>
          <p:spPr>
            <a:xfrm>
              <a:off x="2853035" y="2477726"/>
              <a:ext cx="151828" cy="63708"/>
            </a:xfrm>
            <a:custGeom>
              <a:rect b="b" l="l" r="r" t="t"/>
              <a:pathLst>
                <a:path extrusionOk="0" h="1010" w="2407">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8"/>
            <p:cNvSpPr/>
            <p:nvPr/>
          </p:nvSpPr>
          <p:spPr>
            <a:xfrm>
              <a:off x="3055070" y="2547552"/>
              <a:ext cx="216608" cy="124515"/>
            </a:xfrm>
            <a:custGeom>
              <a:rect b="b" l="l" r="r" t="t"/>
              <a:pathLst>
                <a:path extrusionOk="0" h="1974" w="3434">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8"/>
            <p:cNvSpPr/>
            <p:nvPr/>
          </p:nvSpPr>
          <p:spPr>
            <a:xfrm>
              <a:off x="3254077" y="2677995"/>
              <a:ext cx="179960" cy="100987"/>
            </a:xfrm>
            <a:custGeom>
              <a:rect b="b" l="l" r="r" t="t"/>
              <a:pathLst>
                <a:path extrusionOk="0" h="1601" w="2853">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8"/>
            <p:cNvSpPr/>
            <p:nvPr/>
          </p:nvSpPr>
          <p:spPr>
            <a:xfrm>
              <a:off x="3552934" y="2787686"/>
              <a:ext cx="111395" cy="64087"/>
            </a:xfrm>
            <a:custGeom>
              <a:rect b="b" l="l" r="r" t="t"/>
              <a:pathLst>
                <a:path extrusionOk="0" h="1016" w="1766">
                  <a:moveTo>
                    <a:pt x="49" y="1"/>
                  </a:moveTo>
                  <a:lnTo>
                    <a:pt x="0" y="25"/>
                  </a:lnTo>
                  <a:lnTo>
                    <a:pt x="1705" y="1016"/>
                  </a:lnTo>
                  <a:lnTo>
                    <a:pt x="1765" y="992"/>
                  </a:lnTo>
                  <a:lnTo>
                    <a:pt x="49"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8"/>
            <p:cNvSpPr/>
            <p:nvPr/>
          </p:nvSpPr>
          <p:spPr>
            <a:xfrm>
              <a:off x="3508717" y="2812854"/>
              <a:ext cx="111395" cy="64844"/>
            </a:xfrm>
            <a:custGeom>
              <a:rect b="b" l="l" r="r" t="t"/>
              <a:pathLst>
                <a:path extrusionOk="0" h="1028" w="1766">
                  <a:moveTo>
                    <a:pt x="49" y="0"/>
                  </a:moveTo>
                  <a:lnTo>
                    <a:pt x="0" y="37"/>
                  </a:lnTo>
                  <a:lnTo>
                    <a:pt x="1705" y="1028"/>
                  </a:lnTo>
                  <a:lnTo>
                    <a:pt x="1765"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8"/>
            <p:cNvSpPr/>
            <p:nvPr/>
          </p:nvSpPr>
          <p:spPr>
            <a:xfrm>
              <a:off x="3464501" y="2838779"/>
              <a:ext cx="110575" cy="64087"/>
            </a:xfrm>
            <a:custGeom>
              <a:rect b="b" l="l" r="r" t="t"/>
              <a:pathLst>
                <a:path extrusionOk="0" h="1016" w="1753">
                  <a:moveTo>
                    <a:pt x="49" y="0"/>
                  </a:moveTo>
                  <a:lnTo>
                    <a:pt x="0" y="25"/>
                  </a:lnTo>
                  <a:lnTo>
                    <a:pt x="1705" y="1016"/>
                  </a:lnTo>
                  <a:lnTo>
                    <a:pt x="1753"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8"/>
            <p:cNvSpPr/>
            <p:nvPr/>
          </p:nvSpPr>
          <p:spPr>
            <a:xfrm>
              <a:off x="3000950" y="2364565"/>
              <a:ext cx="613050" cy="353802"/>
            </a:xfrm>
            <a:custGeom>
              <a:rect b="b" l="l" r="r" t="t"/>
              <a:pathLst>
                <a:path extrusionOk="0" h="5609" w="9719">
                  <a:moveTo>
                    <a:pt x="25" y="0"/>
                  </a:moveTo>
                  <a:lnTo>
                    <a:pt x="1" y="12"/>
                  </a:lnTo>
                  <a:lnTo>
                    <a:pt x="9694" y="5609"/>
                  </a:lnTo>
                  <a:lnTo>
                    <a:pt x="9718" y="5597"/>
                  </a:lnTo>
                  <a:lnTo>
                    <a:pt x="25" y="0"/>
                  </a:lnTo>
                  <a:close/>
                </a:path>
              </a:pathLst>
            </a:custGeom>
            <a:solidFill>
              <a:srgbClr val="C0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8"/>
            <p:cNvSpPr/>
            <p:nvPr/>
          </p:nvSpPr>
          <p:spPr>
            <a:xfrm>
              <a:off x="2380338" y="2439059"/>
              <a:ext cx="257041" cy="134860"/>
            </a:xfrm>
            <a:custGeom>
              <a:rect b="b" l="l" r="r" t="t"/>
              <a:pathLst>
                <a:path extrusionOk="0" h="2138" w="4075">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8"/>
            <p:cNvSpPr/>
            <p:nvPr/>
          </p:nvSpPr>
          <p:spPr>
            <a:xfrm>
              <a:off x="2458112" y="2470724"/>
              <a:ext cx="118270" cy="62384"/>
            </a:xfrm>
            <a:custGeom>
              <a:rect b="b" l="l" r="r" t="t"/>
              <a:pathLst>
                <a:path extrusionOk="0" h="989" w="1875">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8"/>
            <p:cNvSpPr/>
            <p:nvPr/>
          </p:nvSpPr>
          <p:spPr>
            <a:xfrm>
              <a:off x="2393332" y="2516896"/>
              <a:ext cx="100672" cy="56644"/>
            </a:xfrm>
            <a:custGeom>
              <a:rect b="b" l="l" r="r" t="t"/>
              <a:pathLst>
                <a:path extrusionOk="0" h="898" w="1596">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8"/>
            <p:cNvSpPr/>
            <p:nvPr/>
          </p:nvSpPr>
          <p:spPr>
            <a:xfrm>
              <a:off x="2108163" y="2596121"/>
              <a:ext cx="257041" cy="134860"/>
            </a:xfrm>
            <a:custGeom>
              <a:rect b="b" l="l" r="r" t="t"/>
              <a:pathLst>
                <a:path extrusionOk="0" h="2138" w="4075">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8"/>
            <p:cNvSpPr/>
            <p:nvPr/>
          </p:nvSpPr>
          <p:spPr>
            <a:xfrm>
              <a:off x="2191298" y="2627597"/>
              <a:ext cx="107547" cy="62573"/>
            </a:xfrm>
            <a:custGeom>
              <a:rect b="b" l="l" r="r" t="t"/>
              <a:pathLst>
                <a:path extrusionOk="0" h="992" w="1705">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8"/>
            <p:cNvSpPr/>
            <p:nvPr/>
          </p:nvSpPr>
          <p:spPr>
            <a:xfrm>
              <a:off x="2121913" y="2673958"/>
              <a:ext cx="99915" cy="56644"/>
            </a:xfrm>
            <a:custGeom>
              <a:rect b="b" l="l" r="r" t="t"/>
              <a:pathLst>
                <a:path extrusionOk="0" h="898" w="1584">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8"/>
            <p:cNvSpPr/>
            <p:nvPr/>
          </p:nvSpPr>
          <p:spPr>
            <a:xfrm>
              <a:off x="2584707" y="2549633"/>
              <a:ext cx="728924" cy="422682"/>
            </a:xfrm>
            <a:custGeom>
              <a:rect b="b" l="l" r="r" t="t"/>
              <a:pathLst>
                <a:path extrusionOk="0" h="6701" w="11556">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8"/>
            <p:cNvSpPr/>
            <p:nvPr/>
          </p:nvSpPr>
          <p:spPr>
            <a:xfrm>
              <a:off x="3280758" y="2952380"/>
              <a:ext cx="208219" cy="117640"/>
            </a:xfrm>
            <a:custGeom>
              <a:rect b="b" l="l" r="r" t="t"/>
              <a:pathLst>
                <a:path extrusionOk="0" h="1865" w="3301">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8"/>
            <p:cNvSpPr/>
            <p:nvPr/>
          </p:nvSpPr>
          <p:spPr>
            <a:xfrm>
              <a:off x="3382122" y="2969916"/>
              <a:ext cx="24474" cy="13751"/>
            </a:xfrm>
            <a:custGeom>
              <a:rect b="b" l="l" r="r" t="t"/>
              <a:pathLst>
                <a:path extrusionOk="0" h="218" w="388">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8"/>
            <p:cNvSpPr/>
            <p:nvPr/>
          </p:nvSpPr>
          <p:spPr>
            <a:xfrm>
              <a:off x="3262466" y="2940648"/>
              <a:ext cx="133472" cy="84965"/>
            </a:xfrm>
            <a:custGeom>
              <a:rect b="b" l="l" r="r" t="t"/>
              <a:pathLst>
                <a:path extrusionOk="0" h="1347" w="2116">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8"/>
            <p:cNvSpPr/>
            <p:nvPr/>
          </p:nvSpPr>
          <p:spPr>
            <a:xfrm>
              <a:off x="2352900" y="2738738"/>
              <a:ext cx="256221" cy="134797"/>
            </a:xfrm>
            <a:custGeom>
              <a:rect b="b" l="l" r="r" t="t"/>
              <a:pathLst>
                <a:path extrusionOk="0" h="2137" w="4062">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8"/>
            <p:cNvSpPr/>
            <p:nvPr/>
          </p:nvSpPr>
          <p:spPr>
            <a:xfrm>
              <a:off x="1940442" y="2756463"/>
              <a:ext cx="141104" cy="80865"/>
            </a:xfrm>
            <a:custGeom>
              <a:rect b="b" l="l" r="r" t="t"/>
              <a:pathLst>
                <a:path extrusionOk="0" h="1282" w="2237">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8"/>
            <p:cNvSpPr/>
            <p:nvPr/>
          </p:nvSpPr>
          <p:spPr>
            <a:xfrm>
              <a:off x="2598395" y="2880536"/>
              <a:ext cx="256978" cy="134797"/>
            </a:xfrm>
            <a:custGeom>
              <a:rect b="b" l="l" r="r" t="t"/>
              <a:pathLst>
                <a:path extrusionOk="0" h="2137" w="4074">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8"/>
            <p:cNvSpPr/>
            <p:nvPr/>
          </p:nvSpPr>
          <p:spPr>
            <a:xfrm>
              <a:off x="2843889" y="3022900"/>
              <a:ext cx="256978" cy="134797"/>
            </a:xfrm>
            <a:custGeom>
              <a:rect b="b" l="l" r="r" t="t"/>
              <a:pathLst>
                <a:path extrusionOk="0" h="2137" w="4074">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8"/>
            <p:cNvSpPr/>
            <p:nvPr/>
          </p:nvSpPr>
          <p:spPr>
            <a:xfrm>
              <a:off x="3092474" y="3164004"/>
              <a:ext cx="170057" cy="93418"/>
            </a:xfrm>
            <a:custGeom>
              <a:rect b="b" l="l" r="r" t="t"/>
              <a:pathLst>
                <a:path extrusionOk="0" h="1481" w="2696">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8"/>
            <p:cNvSpPr/>
            <p:nvPr/>
          </p:nvSpPr>
          <p:spPr>
            <a:xfrm>
              <a:off x="2310197" y="2629867"/>
              <a:ext cx="99221" cy="57274"/>
            </a:xfrm>
            <a:custGeom>
              <a:rect b="b" l="l" r="r" t="t"/>
              <a:pathLst>
                <a:path extrusionOk="0" h="908" w="1573">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8"/>
            <p:cNvSpPr/>
            <p:nvPr/>
          </p:nvSpPr>
          <p:spPr>
            <a:xfrm>
              <a:off x="2337699" y="2645132"/>
              <a:ext cx="45037" cy="25988"/>
            </a:xfrm>
            <a:custGeom>
              <a:rect b="b" l="l" r="r" t="t"/>
              <a:pathLst>
                <a:path extrusionOk="0" h="412" w="714">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8"/>
            <p:cNvSpPr/>
            <p:nvPr/>
          </p:nvSpPr>
          <p:spPr>
            <a:xfrm>
              <a:off x="2130302" y="2820486"/>
              <a:ext cx="690825" cy="398776"/>
            </a:xfrm>
            <a:custGeom>
              <a:rect b="b" l="l" r="r" t="t"/>
              <a:pathLst>
                <a:path extrusionOk="0" h="6322" w="10952">
                  <a:moveTo>
                    <a:pt x="303" y="0"/>
                  </a:moveTo>
                  <a:lnTo>
                    <a:pt x="0"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8"/>
            <p:cNvSpPr/>
            <p:nvPr/>
          </p:nvSpPr>
          <p:spPr>
            <a:xfrm>
              <a:off x="2092204" y="2842563"/>
              <a:ext cx="690762" cy="398839"/>
            </a:xfrm>
            <a:custGeom>
              <a:rect b="b" l="l" r="r" t="t"/>
              <a:pathLst>
                <a:path extrusionOk="0" h="6323" w="10951">
                  <a:moveTo>
                    <a:pt x="302" y="1"/>
                  </a:moveTo>
                  <a:lnTo>
                    <a:pt x="0" y="170"/>
                  </a:lnTo>
                  <a:lnTo>
                    <a:pt x="10649" y="6322"/>
                  </a:lnTo>
                  <a:lnTo>
                    <a:pt x="10951" y="6141"/>
                  </a:lnTo>
                  <a:lnTo>
                    <a:pt x="302"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8"/>
            <p:cNvSpPr/>
            <p:nvPr/>
          </p:nvSpPr>
          <p:spPr>
            <a:xfrm>
              <a:off x="2054043" y="2864703"/>
              <a:ext cx="690825" cy="398776"/>
            </a:xfrm>
            <a:custGeom>
              <a:rect b="b" l="l" r="r" t="t"/>
              <a:pathLst>
                <a:path extrusionOk="0" h="6322" w="10952">
                  <a:moveTo>
                    <a:pt x="303" y="0"/>
                  </a:moveTo>
                  <a:lnTo>
                    <a:pt x="1"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8"/>
            <p:cNvSpPr/>
            <p:nvPr/>
          </p:nvSpPr>
          <p:spPr>
            <a:xfrm>
              <a:off x="2891954" y="3260953"/>
              <a:ext cx="19869" cy="10345"/>
            </a:xfrm>
            <a:custGeom>
              <a:rect b="b" l="l" r="r" t="t"/>
              <a:pathLst>
                <a:path extrusionOk="0" h="164" w="315">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8"/>
            <p:cNvSpPr/>
            <p:nvPr/>
          </p:nvSpPr>
          <p:spPr>
            <a:xfrm>
              <a:off x="2916301" y="3274704"/>
              <a:ext cx="19932" cy="10345"/>
            </a:xfrm>
            <a:custGeom>
              <a:rect b="b" l="l" r="r" t="t"/>
              <a:pathLst>
                <a:path extrusionOk="0" h="164" w="316">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8"/>
            <p:cNvSpPr/>
            <p:nvPr/>
          </p:nvSpPr>
          <p:spPr>
            <a:xfrm>
              <a:off x="2939955" y="3288392"/>
              <a:ext cx="19869" cy="10534"/>
            </a:xfrm>
            <a:custGeom>
              <a:rect b="b" l="l" r="r" t="t"/>
              <a:pathLst>
                <a:path extrusionOk="0" h="167" w="315">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8"/>
            <p:cNvSpPr/>
            <p:nvPr/>
          </p:nvSpPr>
          <p:spPr>
            <a:xfrm>
              <a:off x="1284822" y="2799103"/>
              <a:ext cx="1558393" cy="899737"/>
            </a:xfrm>
            <a:custGeom>
              <a:rect b="b" l="l" r="r" t="t"/>
              <a:pathLst>
                <a:path extrusionOk="0" h="14264" w="24706">
                  <a:moveTo>
                    <a:pt x="8038" y="1"/>
                  </a:moveTo>
                  <a:lnTo>
                    <a:pt x="0" y="4642"/>
                  </a:lnTo>
                  <a:lnTo>
                    <a:pt x="16668" y="14263"/>
                  </a:lnTo>
                  <a:lnTo>
                    <a:pt x="24706" y="9622"/>
                  </a:lnTo>
                  <a:lnTo>
                    <a:pt x="803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8"/>
            <p:cNvSpPr/>
            <p:nvPr/>
          </p:nvSpPr>
          <p:spPr>
            <a:xfrm>
              <a:off x="3386727" y="2696603"/>
              <a:ext cx="103762" cy="54184"/>
            </a:xfrm>
            <a:custGeom>
              <a:rect b="b" l="l" r="r" t="t"/>
              <a:pathLst>
                <a:path extrusionOk="0" h="859" w="1645">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8"/>
            <p:cNvSpPr/>
            <p:nvPr/>
          </p:nvSpPr>
          <p:spPr>
            <a:xfrm>
              <a:off x="3404262" y="2704614"/>
              <a:ext cx="44280" cy="29016"/>
            </a:xfrm>
            <a:custGeom>
              <a:rect b="b" l="l" r="r" t="t"/>
              <a:pathLst>
                <a:path extrusionOk="0" h="460" w="702">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8"/>
            <p:cNvSpPr/>
            <p:nvPr/>
          </p:nvSpPr>
          <p:spPr>
            <a:xfrm>
              <a:off x="3430944" y="2720572"/>
              <a:ext cx="48128" cy="29079"/>
            </a:xfrm>
            <a:custGeom>
              <a:rect b="b" l="l" r="r" t="t"/>
              <a:pathLst>
                <a:path extrusionOk="0" h="461" w="763">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8"/>
            <p:cNvSpPr/>
            <p:nvPr/>
          </p:nvSpPr>
          <p:spPr>
            <a:xfrm>
              <a:off x="3618471" y="2830011"/>
              <a:ext cx="103762" cy="54184"/>
            </a:xfrm>
            <a:custGeom>
              <a:rect b="b" l="l" r="r" t="t"/>
              <a:pathLst>
                <a:path extrusionOk="0" h="859" w="1645">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8"/>
            <p:cNvSpPr/>
            <p:nvPr/>
          </p:nvSpPr>
          <p:spPr>
            <a:xfrm>
              <a:off x="3652785" y="2848682"/>
              <a:ext cx="51156" cy="25231"/>
            </a:xfrm>
            <a:custGeom>
              <a:rect b="b" l="l" r="r" t="t"/>
              <a:pathLst>
                <a:path extrusionOk="0" h="400" w="811">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8"/>
            <p:cNvSpPr/>
            <p:nvPr/>
          </p:nvSpPr>
          <p:spPr>
            <a:xfrm>
              <a:off x="2991047" y="2467886"/>
              <a:ext cx="103762" cy="54184"/>
            </a:xfrm>
            <a:custGeom>
              <a:rect b="b" l="l" r="r" t="t"/>
              <a:pathLst>
                <a:path extrusionOk="0" h="859" w="1645">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8"/>
            <p:cNvSpPr/>
            <p:nvPr/>
          </p:nvSpPr>
          <p:spPr>
            <a:xfrm>
              <a:off x="3018485" y="2478924"/>
              <a:ext cx="55697" cy="31286"/>
            </a:xfrm>
            <a:custGeom>
              <a:rect b="b" l="l" r="r" t="t"/>
              <a:pathLst>
                <a:path extrusionOk="0" h="496" w="883">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8"/>
            <p:cNvSpPr/>
            <p:nvPr/>
          </p:nvSpPr>
          <p:spPr>
            <a:xfrm>
              <a:off x="2808062" y="2361916"/>
              <a:ext cx="103762" cy="54184"/>
            </a:xfrm>
            <a:custGeom>
              <a:rect b="b" l="l" r="r" t="t"/>
              <a:pathLst>
                <a:path extrusionOk="0" h="859" w="1645">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8"/>
            <p:cNvSpPr/>
            <p:nvPr/>
          </p:nvSpPr>
          <p:spPr>
            <a:xfrm>
              <a:off x="2839348" y="2375225"/>
              <a:ext cx="52670" cy="30025"/>
            </a:xfrm>
            <a:custGeom>
              <a:rect b="b" l="l" r="r" t="t"/>
              <a:pathLst>
                <a:path extrusionOk="0" h="476" w="835">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8"/>
            <p:cNvSpPr/>
            <p:nvPr/>
          </p:nvSpPr>
          <p:spPr>
            <a:xfrm>
              <a:off x="1569172" y="3338979"/>
              <a:ext cx="126597" cy="66231"/>
            </a:xfrm>
            <a:custGeom>
              <a:rect b="b" l="l" r="r" t="t"/>
              <a:pathLst>
                <a:path extrusionOk="0" h="1050" w="2007">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8"/>
            <p:cNvSpPr/>
            <p:nvPr/>
          </p:nvSpPr>
          <p:spPr>
            <a:xfrm>
              <a:off x="1593583" y="3378970"/>
              <a:ext cx="28259" cy="14886"/>
            </a:xfrm>
            <a:custGeom>
              <a:rect b="b" l="l" r="r" t="t"/>
              <a:pathLst>
                <a:path extrusionOk="0" h="236" w="448">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8"/>
            <p:cNvSpPr/>
            <p:nvPr/>
          </p:nvSpPr>
          <p:spPr>
            <a:xfrm>
              <a:off x="1595854" y="3355695"/>
              <a:ext cx="20626" cy="19869"/>
            </a:xfrm>
            <a:custGeom>
              <a:rect b="b" l="l" r="r" t="t"/>
              <a:pathLst>
                <a:path extrusionOk="0" h="315" w="327">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58"/>
            <p:cNvSpPr/>
            <p:nvPr/>
          </p:nvSpPr>
          <p:spPr>
            <a:xfrm>
              <a:off x="1626383" y="3380863"/>
              <a:ext cx="34314" cy="11039"/>
            </a:xfrm>
            <a:custGeom>
              <a:rect b="b" l="l" r="r" t="t"/>
              <a:pathLst>
                <a:path extrusionOk="0" h="175" w="544">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8"/>
            <p:cNvSpPr/>
            <p:nvPr/>
          </p:nvSpPr>
          <p:spPr>
            <a:xfrm>
              <a:off x="1476134" y="3284922"/>
              <a:ext cx="127417" cy="66484"/>
            </a:xfrm>
            <a:custGeom>
              <a:rect b="b" l="l" r="r" t="t"/>
              <a:pathLst>
                <a:path extrusionOk="0" h="1054" w="202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8"/>
            <p:cNvSpPr/>
            <p:nvPr/>
          </p:nvSpPr>
          <p:spPr>
            <a:xfrm>
              <a:off x="1518080" y="3340430"/>
              <a:ext cx="29079" cy="16274"/>
            </a:xfrm>
            <a:custGeom>
              <a:rect b="b" l="l" r="r" t="t"/>
              <a:pathLst>
                <a:path extrusionOk="0" h="258" w="461">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8"/>
            <p:cNvSpPr/>
            <p:nvPr/>
          </p:nvSpPr>
          <p:spPr>
            <a:xfrm>
              <a:off x="1507420" y="3324093"/>
              <a:ext cx="24474" cy="13372"/>
            </a:xfrm>
            <a:custGeom>
              <a:rect b="b" l="l" r="r" t="t"/>
              <a:pathLst>
                <a:path extrusionOk="0" h="212" w="388">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8"/>
            <p:cNvSpPr/>
            <p:nvPr/>
          </p:nvSpPr>
          <p:spPr>
            <a:xfrm>
              <a:off x="1551637" y="3323967"/>
              <a:ext cx="16842" cy="8957"/>
            </a:xfrm>
            <a:custGeom>
              <a:rect b="b" l="l" r="r" t="t"/>
              <a:pathLst>
                <a:path extrusionOk="0" h="142" w="267">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8"/>
            <p:cNvSpPr/>
            <p:nvPr/>
          </p:nvSpPr>
          <p:spPr>
            <a:xfrm>
              <a:off x="1566144" y="3319299"/>
              <a:ext cx="10723" cy="10534"/>
            </a:xfrm>
            <a:custGeom>
              <a:rect b="b" l="l" r="r" t="t"/>
              <a:pathLst>
                <a:path extrusionOk="0" h="167" w="17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8"/>
            <p:cNvSpPr/>
            <p:nvPr/>
          </p:nvSpPr>
          <p:spPr>
            <a:xfrm>
              <a:off x="1511205" y="3303026"/>
              <a:ext cx="16842" cy="9272"/>
            </a:xfrm>
            <a:custGeom>
              <a:rect b="b" l="l" r="r" t="t"/>
              <a:pathLst>
                <a:path extrusionOk="0" h="147" w="267">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8"/>
            <p:cNvSpPr/>
            <p:nvPr/>
          </p:nvSpPr>
          <p:spPr>
            <a:xfrm>
              <a:off x="1516566" y="3297475"/>
              <a:ext cx="18356" cy="5488"/>
            </a:xfrm>
            <a:custGeom>
              <a:rect b="b" l="l" r="r" t="t"/>
              <a:pathLst>
                <a:path extrusionOk="0" h="87" w="291">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1" name="Google Shape;1971;p58"/>
            <p:cNvSpPr/>
            <p:nvPr/>
          </p:nvSpPr>
          <p:spPr>
            <a:xfrm>
              <a:off x="2968907" y="601878"/>
              <a:ext cx="1337369" cy="1208502"/>
            </a:xfrm>
            <a:custGeom>
              <a:rect b="b" l="l" r="r" t="t"/>
              <a:pathLst>
                <a:path extrusionOk="0" h="19159" w="21202">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2" name="Google Shape;1972;p58"/>
            <p:cNvSpPr/>
            <p:nvPr/>
          </p:nvSpPr>
          <p:spPr>
            <a:xfrm>
              <a:off x="3236541" y="1333004"/>
              <a:ext cx="1072002" cy="1155138"/>
            </a:xfrm>
            <a:custGeom>
              <a:rect b="b" l="l" r="r" t="t"/>
              <a:pathLst>
                <a:path extrusionOk="0" h="18313" w="16995">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58"/>
            <p:cNvSpPr/>
            <p:nvPr/>
          </p:nvSpPr>
          <p:spPr>
            <a:xfrm>
              <a:off x="2968150" y="640733"/>
              <a:ext cx="1259595" cy="1847414"/>
            </a:xfrm>
            <a:custGeom>
              <a:rect b="b" l="l" r="r" t="t"/>
              <a:pathLst>
                <a:path extrusionOk="0" h="29288" w="19969">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58"/>
            <p:cNvSpPr/>
            <p:nvPr/>
          </p:nvSpPr>
          <p:spPr>
            <a:xfrm>
              <a:off x="2995589" y="687284"/>
              <a:ext cx="1204717" cy="1640772"/>
            </a:xfrm>
            <a:custGeom>
              <a:rect b="b" l="l" r="r" t="t"/>
              <a:pathLst>
                <a:path extrusionOk="0" h="26012" w="19099">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8"/>
            <p:cNvSpPr/>
            <p:nvPr/>
          </p:nvSpPr>
          <p:spPr>
            <a:xfrm>
              <a:off x="2968150" y="640733"/>
              <a:ext cx="1257324" cy="1046897"/>
            </a:xfrm>
            <a:custGeom>
              <a:rect b="b" l="l" r="r" t="t"/>
              <a:pathLst>
                <a:path extrusionOk="0" h="16597" w="19933">
                  <a:moveTo>
                    <a:pt x="13" y="1"/>
                  </a:moveTo>
                  <a:lnTo>
                    <a:pt x="1" y="5090"/>
                  </a:lnTo>
                  <a:lnTo>
                    <a:pt x="19932" y="16596"/>
                  </a:lnTo>
                  <a:lnTo>
                    <a:pt x="19932" y="11508"/>
                  </a:lnTo>
                  <a:lnTo>
                    <a:pt x="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8"/>
            <p:cNvSpPr/>
            <p:nvPr/>
          </p:nvSpPr>
          <p:spPr>
            <a:xfrm>
              <a:off x="3122183" y="853114"/>
              <a:ext cx="183051" cy="215788"/>
            </a:xfrm>
            <a:custGeom>
              <a:rect b="b" l="l" r="r" t="t"/>
              <a:pathLst>
                <a:path extrusionOk="0" h="3421" w="2902">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8"/>
            <p:cNvSpPr/>
            <p:nvPr/>
          </p:nvSpPr>
          <p:spPr>
            <a:xfrm>
              <a:off x="3174789" y="901620"/>
              <a:ext cx="77081" cy="98969"/>
            </a:xfrm>
            <a:custGeom>
              <a:rect b="b" l="l" r="r" t="t"/>
              <a:pathLst>
                <a:path extrusionOk="0" h="1569" w="1222">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8"/>
            <p:cNvSpPr/>
            <p:nvPr/>
          </p:nvSpPr>
          <p:spPr>
            <a:xfrm>
              <a:off x="3164886" y="1001534"/>
              <a:ext cx="97644" cy="66610"/>
            </a:xfrm>
            <a:custGeom>
              <a:rect b="b" l="l" r="r" t="t"/>
              <a:pathLst>
                <a:path extrusionOk="0" h="1056" w="1548">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8"/>
            <p:cNvSpPr/>
            <p:nvPr/>
          </p:nvSpPr>
          <p:spPr>
            <a:xfrm>
              <a:off x="3010853" y="1071928"/>
              <a:ext cx="167029" cy="215473"/>
            </a:xfrm>
            <a:custGeom>
              <a:rect b="b" l="l" r="r" t="t"/>
              <a:pathLst>
                <a:path extrusionOk="0" h="3416" w="2648">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8"/>
            <p:cNvSpPr/>
            <p:nvPr/>
          </p:nvSpPr>
          <p:spPr>
            <a:xfrm>
              <a:off x="3055827" y="1120119"/>
              <a:ext cx="76324" cy="99284"/>
            </a:xfrm>
            <a:custGeom>
              <a:rect b="b" l="l" r="r" t="t"/>
              <a:pathLst>
                <a:path extrusionOk="0" h="1574" w="121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8"/>
            <p:cNvSpPr/>
            <p:nvPr/>
          </p:nvSpPr>
          <p:spPr>
            <a:xfrm>
              <a:off x="3045924" y="1220348"/>
              <a:ext cx="97644" cy="66610"/>
            </a:xfrm>
            <a:custGeom>
              <a:rect b="b" l="l" r="r" t="t"/>
              <a:pathLst>
                <a:path extrusionOk="0" h="1056" w="1548">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8"/>
            <p:cNvSpPr/>
            <p:nvPr/>
          </p:nvSpPr>
          <p:spPr>
            <a:xfrm>
              <a:off x="3992831" y="2017705"/>
              <a:ext cx="183051" cy="215347"/>
            </a:xfrm>
            <a:custGeom>
              <a:rect b="b" l="l" r="r" t="t"/>
              <a:pathLst>
                <a:path extrusionOk="0" h="3414" w="2902">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8"/>
            <p:cNvSpPr/>
            <p:nvPr/>
          </p:nvSpPr>
          <p:spPr>
            <a:xfrm>
              <a:off x="4046194" y="2065833"/>
              <a:ext cx="76324" cy="99662"/>
            </a:xfrm>
            <a:custGeom>
              <a:rect b="b" l="l" r="r" t="t"/>
              <a:pathLst>
                <a:path extrusionOk="0" h="1580" w="121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8"/>
            <p:cNvSpPr/>
            <p:nvPr/>
          </p:nvSpPr>
          <p:spPr>
            <a:xfrm>
              <a:off x="4036291" y="2165999"/>
              <a:ext cx="96887" cy="66358"/>
            </a:xfrm>
            <a:custGeom>
              <a:rect b="b" l="l" r="r" t="t"/>
              <a:pathLst>
                <a:path extrusionOk="0" h="1052" w="1536">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8"/>
            <p:cNvSpPr/>
            <p:nvPr/>
          </p:nvSpPr>
          <p:spPr>
            <a:xfrm>
              <a:off x="3333364" y="954100"/>
              <a:ext cx="296653" cy="234901"/>
            </a:xfrm>
            <a:custGeom>
              <a:rect b="b" l="l" r="r" t="t"/>
              <a:pathLst>
                <a:path extrusionOk="0" h="3724" w="4703">
                  <a:moveTo>
                    <a:pt x="0" y="1"/>
                  </a:moveTo>
                  <a:lnTo>
                    <a:pt x="0" y="1004"/>
                  </a:lnTo>
                  <a:lnTo>
                    <a:pt x="4702" y="3723"/>
                  </a:lnTo>
                  <a:lnTo>
                    <a:pt x="4702" y="2708"/>
                  </a:lnTo>
                  <a:lnTo>
                    <a:pt x="0" y="1"/>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8"/>
            <p:cNvSpPr/>
            <p:nvPr/>
          </p:nvSpPr>
          <p:spPr>
            <a:xfrm>
              <a:off x="3333364" y="1054771"/>
              <a:ext cx="355316" cy="257735"/>
            </a:xfrm>
            <a:custGeom>
              <a:rect b="b" l="l" r="r" t="t"/>
              <a:pathLst>
                <a:path extrusionOk="0" h="4086" w="5633">
                  <a:moveTo>
                    <a:pt x="0" y="0"/>
                  </a:moveTo>
                  <a:lnTo>
                    <a:pt x="0" y="834"/>
                  </a:lnTo>
                  <a:lnTo>
                    <a:pt x="5633" y="4086"/>
                  </a:lnTo>
                  <a:lnTo>
                    <a:pt x="5633" y="3252"/>
                  </a:lnTo>
                  <a:lnTo>
                    <a:pt x="0"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8"/>
            <p:cNvSpPr/>
            <p:nvPr/>
          </p:nvSpPr>
          <p:spPr>
            <a:xfrm>
              <a:off x="3003221" y="816907"/>
              <a:ext cx="89255" cy="80108"/>
            </a:xfrm>
            <a:custGeom>
              <a:rect b="b" l="l" r="r" t="t"/>
              <a:pathLst>
                <a:path extrusionOk="0" h="1270" w="1415">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8"/>
            <p:cNvSpPr/>
            <p:nvPr/>
          </p:nvSpPr>
          <p:spPr>
            <a:xfrm>
              <a:off x="3100800" y="1475179"/>
              <a:ext cx="851672" cy="643264"/>
            </a:xfrm>
            <a:custGeom>
              <a:rect b="b" l="l" r="r" t="t"/>
              <a:pathLst>
                <a:path extrusionOk="0" h="10198" w="13502">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8"/>
            <p:cNvSpPr/>
            <p:nvPr/>
          </p:nvSpPr>
          <p:spPr>
            <a:xfrm>
              <a:off x="3218249" y="1179348"/>
              <a:ext cx="852429" cy="732834"/>
            </a:xfrm>
            <a:custGeom>
              <a:rect b="b" l="l" r="r" t="t"/>
              <a:pathLst>
                <a:path extrusionOk="0" h="11618" w="13514">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8"/>
            <p:cNvSpPr/>
            <p:nvPr/>
          </p:nvSpPr>
          <p:spPr>
            <a:xfrm>
              <a:off x="4111037" y="1439604"/>
              <a:ext cx="82379" cy="106349"/>
            </a:xfrm>
            <a:custGeom>
              <a:rect b="b" l="l" r="r" t="t"/>
              <a:pathLst>
                <a:path extrusionOk="0" h="1686" w="1306">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8"/>
            <p:cNvSpPr/>
            <p:nvPr/>
          </p:nvSpPr>
          <p:spPr>
            <a:xfrm>
              <a:off x="4149135" y="1468745"/>
              <a:ext cx="6939" cy="9966"/>
            </a:xfrm>
            <a:custGeom>
              <a:rect b="b" l="l" r="r" t="t"/>
              <a:pathLst>
                <a:path extrusionOk="0" h="158" w="110">
                  <a:moveTo>
                    <a:pt x="0" y="0"/>
                  </a:moveTo>
                  <a:lnTo>
                    <a:pt x="0" y="97"/>
                  </a:lnTo>
                  <a:lnTo>
                    <a:pt x="109" y="157"/>
                  </a:lnTo>
                  <a:lnTo>
                    <a:pt x="109" y="6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8"/>
            <p:cNvSpPr/>
            <p:nvPr/>
          </p:nvSpPr>
          <p:spPr>
            <a:xfrm>
              <a:off x="4149135" y="1481676"/>
              <a:ext cx="6939" cy="35891"/>
            </a:xfrm>
            <a:custGeom>
              <a:rect b="b" l="l" r="r" t="t"/>
              <a:pathLst>
                <a:path extrusionOk="0" h="569" w="110">
                  <a:moveTo>
                    <a:pt x="0" y="1"/>
                  </a:moveTo>
                  <a:lnTo>
                    <a:pt x="0" y="496"/>
                  </a:lnTo>
                  <a:lnTo>
                    <a:pt x="109" y="569"/>
                  </a:lnTo>
                  <a:lnTo>
                    <a:pt x="109" y="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8"/>
            <p:cNvSpPr/>
            <p:nvPr/>
          </p:nvSpPr>
          <p:spPr>
            <a:xfrm>
              <a:off x="3928051" y="1324047"/>
              <a:ext cx="103699" cy="130634"/>
            </a:xfrm>
            <a:custGeom>
              <a:rect b="b" l="l" r="r" t="t"/>
              <a:pathLst>
                <a:path extrusionOk="0" h="2071" w="1644">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8"/>
            <p:cNvSpPr/>
            <p:nvPr/>
          </p:nvSpPr>
          <p:spPr>
            <a:xfrm>
              <a:off x="3754212" y="1193667"/>
              <a:ext cx="105276" cy="198568"/>
            </a:xfrm>
            <a:custGeom>
              <a:rect b="b" l="l" r="r" t="t"/>
              <a:pathLst>
                <a:path extrusionOk="0" h="3148" w="1669">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8"/>
            <p:cNvSpPr/>
            <p:nvPr/>
          </p:nvSpPr>
          <p:spPr>
            <a:xfrm>
              <a:off x="2349115" y="3345539"/>
              <a:ext cx="157126" cy="82064"/>
            </a:xfrm>
            <a:custGeom>
              <a:rect b="b" l="l" r="r" t="t"/>
              <a:pathLst>
                <a:path extrusionOk="0" h="1301" w="2491">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8"/>
            <p:cNvSpPr/>
            <p:nvPr/>
          </p:nvSpPr>
          <p:spPr>
            <a:xfrm>
              <a:off x="2372769" y="3360236"/>
              <a:ext cx="102942" cy="54310"/>
            </a:xfrm>
            <a:custGeom>
              <a:rect b="b" l="l" r="r" t="t"/>
              <a:pathLst>
                <a:path extrusionOk="0" h="861" w="1632">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8"/>
            <p:cNvSpPr/>
            <p:nvPr/>
          </p:nvSpPr>
          <p:spPr>
            <a:xfrm>
              <a:off x="2377311" y="3380863"/>
              <a:ext cx="65664" cy="34062"/>
            </a:xfrm>
            <a:custGeom>
              <a:rect b="b" l="l" r="r" t="t"/>
              <a:pathLst>
                <a:path extrusionOk="0" h="540" w="1041">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8"/>
            <p:cNvSpPr/>
            <p:nvPr/>
          </p:nvSpPr>
          <p:spPr>
            <a:xfrm>
              <a:off x="2464987" y="3377961"/>
              <a:ext cx="25231" cy="16463"/>
            </a:xfrm>
            <a:custGeom>
              <a:rect b="b" l="l" r="r" t="t"/>
              <a:pathLst>
                <a:path extrusionOk="0" h="261" w="40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8"/>
            <p:cNvSpPr/>
            <p:nvPr/>
          </p:nvSpPr>
          <p:spPr>
            <a:xfrm>
              <a:off x="2410868" y="3351090"/>
              <a:ext cx="29016" cy="13814"/>
            </a:xfrm>
            <a:custGeom>
              <a:rect b="b" l="l" r="r" t="t"/>
              <a:pathLst>
                <a:path extrusionOk="0" h="219" w="46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8"/>
            <p:cNvSpPr/>
            <p:nvPr/>
          </p:nvSpPr>
          <p:spPr>
            <a:xfrm>
              <a:off x="1685801" y="2720383"/>
              <a:ext cx="156369" cy="82884"/>
            </a:xfrm>
            <a:custGeom>
              <a:rect b="b" l="l" r="r" t="t"/>
              <a:pathLst>
                <a:path extrusionOk="0" h="1314" w="2479">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8"/>
            <p:cNvSpPr/>
            <p:nvPr/>
          </p:nvSpPr>
          <p:spPr>
            <a:xfrm>
              <a:off x="1710212" y="2732052"/>
              <a:ext cx="100735" cy="58473"/>
            </a:xfrm>
            <a:custGeom>
              <a:rect b="b" l="l" r="r" t="t"/>
              <a:pathLst>
                <a:path extrusionOk="0" h="927" w="1597">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8"/>
            <p:cNvSpPr/>
            <p:nvPr/>
          </p:nvSpPr>
          <p:spPr>
            <a:xfrm>
              <a:off x="1714059" y="2751101"/>
              <a:ext cx="62573" cy="39676"/>
            </a:xfrm>
            <a:custGeom>
              <a:rect b="b" l="l" r="r" t="t"/>
              <a:pathLst>
                <a:path extrusionOk="0" h="629" w="992">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8"/>
            <p:cNvSpPr/>
            <p:nvPr/>
          </p:nvSpPr>
          <p:spPr>
            <a:xfrm>
              <a:off x="1802493" y="2757977"/>
              <a:ext cx="23654" cy="16842"/>
            </a:xfrm>
            <a:custGeom>
              <a:rect b="b" l="l" r="r" t="t"/>
              <a:pathLst>
                <a:path extrusionOk="0" h="267" w="375">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8"/>
            <p:cNvSpPr/>
            <p:nvPr/>
          </p:nvSpPr>
          <p:spPr>
            <a:xfrm>
              <a:off x="1751401" y="2726375"/>
              <a:ext cx="27502" cy="14886"/>
            </a:xfrm>
            <a:custGeom>
              <a:rect b="b" l="l" r="r" t="t"/>
              <a:pathLst>
                <a:path extrusionOk="0" h="236" w="436">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8"/>
            <p:cNvSpPr/>
            <p:nvPr/>
          </p:nvSpPr>
          <p:spPr>
            <a:xfrm>
              <a:off x="1767422" y="3273064"/>
              <a:ext cx="157063" cy="81433"/>
            </a:xfrm>
            <a:custGeom>
              <a:rect b="b" l="l" r="r" t="t"/>
              <a:pathLst>
                <a:path extrusionOk="0" h="1291" w="249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8"/>
            <p:cNvSpPr/>
            <p:nvPr/>
          </p:nvSpPr>
          <p:spPr>
            <a:xfrm>
              <a:off x="1791770" y="3287067"/>
              <a:ext cx="102249" cy="55067"/>
            </a:xfrm>
            <a:custGeom>
              <a:rect b="b" l="l" r="r" t="t"/>
              <a:pathLst>
                <a:path extrusionOk="0" h="873" w="1621">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8"/>
            <p:cNvSpPr/>
            <p:nvPr/>
          </p:nvSpPr>
          <p:spPr>
            <a:xfrm>
              <a:off x="1795617" y="3308387"/>
              <a:ext cx="65601" cy="33620"/>
            </a:xfrm>
            <a:custGeom>
              <a:rect b="b" l="l" r="r" t="t"/>
              <a:pathLst>
                <a:path extrusionOk="0" h="533" w="104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8"/>
            <p:cNvSpPr/>
            <p:nvPr/>
          </p:nvSpPr>
          <p:spPr>
            <a:xfrm>
              <a:off x="1883294" y="3305549"/>
              <a:ext cx="25231" cy="16211"/>
            </a:xfrm>
            <a:custGeom>
              <a:rect b="b" l="l" r="r" t="t"/>
              <a:pathLst>
                <a:path extrusionOk="0" h="257" w="40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8"/>
            <p:cNvSpPr/>
            <p:nvPr/>
          </p:nvSpPr>
          <p:spPr>
            <a:xfrm>
              <a:off x="1829174" y="3278362"/>
              <a:ext cx="29773" cy="13940"/>
            </a:xfrm>
            <a:custGeom>
              <a:rect b="b" l="l" r="r" t="t"/>
              <a:pathLst>
                <a:path extrusionOk="0" h="221" w="472">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8"/>
            <p:cNvSpPr/>
            <p:nvPr/>
          </p:nvSpPr>
          <p:spPr>
            <a:xfrm>
              <a:off x="1326705" y="2649674"/>
              <a:ext cx="195288" cy="98842"/>
            </a:xfrm>
            <a:custGeom>
              <a:rect b="b" l="l" r="r" t="t"/>
              <a:pathLst>
                <a:path extrusionOk="0" h="1567" w="3096">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8"/>
            <p:cNvSpPr/>
            <p:nvPr/>
          </p:nvSpPr>
          <p:spPr>
            <a:xfrm>
              <a:off x="1357234" y="2663424"/>
              <a:ext cx="121298" cy="70142"/>
            </a:xfrm>
            <a:custGeom>
              <a:rect b="b" l="l" r="r" t="t"/>
              <a:pathLst>
                <a:path extrusionOk="0" h="1112" w="1923">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8"/>
            <p:cNvSpPr/>
            <p:nvPr/>
          </p:nvSpPr>
          <p:spPr>
            <a:xfrm>
              <a:off x="1362533" y="2686321"/>
              <a:ext cx="71782" cy="47371"/>
            </a:xfrm>
            <a:custGeom>
              <a:rect b="b" l="l" r="r" t="t"/>
              <a:pathLst>
                <a:path extrusionOk="0" h="751" w="1138">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8"/>
            <p:cNvSpPr/>
            <p:nvPr/>
          </p:nvSpPr>
          <p:spPr>
            <a:xfrm>
              <a:off x="1472349" y="2693891"/>
              <a:ext cx="28259" cy="20689"/>
            </a:xfrm>
            <a:custGeom>
              <a:rect b="b" l="l" r="r" t="t"/>
              <a:pathLst>
                <a:path extrusionOk="0" h="328" w="448">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8"/>
            <p:cNvSpPr/>
            <p:nvPr/>
          </p:nvSpPr>
          <p:spPr>
            <a:xfrm>
              <a:off x="1414382" y="2657306"/>
              <a:ext cx="32106" cy="17599"/>
            </a:xfrm>
            <a:custGeom>
              <a:rect b="b" l="l" r="r" t="t"/>
              <a:pathLst>
                <a:path extrusionOk="0" h="279" w="509">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8"/>
            <p:cNvSpPr/>
            <p:nvPr/>
          </p:nvSpPr>
          <p:spPr>
            <a:xfrm>
              <a:off x="1451030" y="3065730"/>
              <a:ext cx="157883" cy="82127"/>
            </a:xfrm>
            <a:custGeom>
              <a:rect b="b" l="l" r="r" t="t"/>
              <a:pathLst>
                <a:path extrusionOk="0" h="1302" w="2503">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8"/>
            <p:cNvSpPr/>
            <p:nvPr/>
          </p:nvSpPr>
          <p:spPr>
            <a:xfrm>
              <a:off x="1475377" y="3080427"/>
              <a:ext cx="103006" cy="54625"/>
            </a:xfrm>
            <a:custGeom>
              <a:rect b="b" l="l" r="r" t="t"/>
              <a:pathLst>
                <a:path extrusionOk="0" h="866" w="1633">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8"/>
            <p:cNvSpPr/>
            <p:nvPr/>
          </p:nvSpPr>
          <p:spPr>
            <a:xfrm>
              <a:off x="1479982" y="3101053"/>
              <a:ext cx="65601" cy="33557"/>
            </a:xfrm>
            <a:custGeom>
              <a:rect b="b" l="l" r="r" t="t"/>
              <a:pathLst>
                <a:path extrusionOk="0" h="532" w="104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8"/>
            <p:cNvSpPr/>
            <p:nvPr/>
          </p:nvSpPr>
          <p:spPr>
            <a:xfrm>
              <a:off x="1566901" y="3097962"/>
              <a:ext cx="25231" cy="16085"/>
            </a:xfrm>
            <a:custGeom>
              <a:rect b="b" l="l" r="r" t="t"/>
              <a:pathLst>
                <a:path extrusionOk="0" h="255" w="40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8"/>
            <p:cNvSpPr/>
            <p:nvPr/>
          </p:nvSpPr>
          <p:spPr>
            <a:xfrm>
              <a:off x="1513539" y="3070524"/>
              <a:ext cx="29016" cy="13814"/>
            </a:xfrm>
            <a:custGeom>
              <a:rect b="b" l="l" r="r" t="t"/>
              <a:pathLst>
                <a:path extrusionOk="0" h="219" w="46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8"/>
            <p:cNvSpPr/>
            <p:nvPr/>
          </p:nvSpPr>
          <p:spPr>
            <a:xfrm>
              <a:off x="1929782" y="2882239"/>
              <a:ext cx="151764" cy="79351"/>
            </a:xfrm>
            <a:custGeom>
              <a:rect b="b" l="l" r="r" t="t"/>
              <a:pathLst>
                <a:path extrusionOk="0" h="1258" w="2406">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8"/>
            <p:cNvSpPr/>
            <p:nvPr/>
          </p:nvSpPr>
          <p:spPr>
            <a:xfrm>
              <a:off x="1971728" y="2894980"/>
              <a:ext cx="88876" cy="46299"/>
            </a:xfrm>
            <a:custGeom>
              <a:rect b="b" l="l" r="r" t="t"/>
              <a:pathLst>
                <a:path extrusionOk="0" h="734" w="1409">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8"/>
            <p:cNvSpPr/>
            <p:nvPr/>
          </p:nvSpPr>
          <p:spPr>
            <a:xfrm>
              <a:off x="1675141" y="2480501"/>
              <a:ext cx="185322" cy="97266"/>
            </a:xfrm>
            <a:custGeom>
              <a:rect b="b" l="l" r="r" t="t"/>
              <a:pathLst>
                <a:path extrusionOk="0" h="1542" w="2938">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8"/>
            <p:cNvSpPr/>
            <p:nvPr/>
          </p:nvSpPr>
          <p:spPr>
            <a:xfrm>
              <a:off x="1726990" y="2495766"/>
              <a:ext cx="104330" cy="58662"/>
            </a:xfrm>
            <a:custGeom>
              <a:rect b="b" l="l" r="r" t="t"/>
              <a:pathLst>
                <a:path extrusionOk="0" h="930" w="1654">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8"/>
            <p:cNvSpPr/>
            <p:nvPr/>
          </p:nvSpPr>
          <p:spPr>
            <a:xfrm>
              <a:off x="2221007" y="3192515"/>
              <a:ext cx="151008" cy="79919"/>
            </a:xfrm>
            <a:custGeom>
              <a:rect b="b" l="l" r="r" t="t"/>
              <a:pathLst>
                <a:path extrusionOk="0" h="1267" w="2394">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8"/>
            <p:cNvSpPr/>
            <p:nvPr/>
          </p:nvSpPr>
          <p:spPr>
            <a:xfrm>
              <a:off x="2262196" y="3205571"/>
              <a:ext cx="89255" cy="46488"/>
            </a:xfrm>
            <a:custGeom>
              <a:rect b="b" l="l" r="r" t="t"/>
              <a:pathLst>
                <a:path extrusionOk="0" h="737" w="1415">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8"/>
            <p:cNvSpPr/>
            <p:nvPr/>
          </p:nvSpPr>
          <p:spPr>
            <a:xfrm>
              <a:off x="1818451" y="3049393"/>
              <a:ext cx="151828" cy="79919"/>
            </a:xfrm>
            <a:custGeom>
              <a:rect b="b" l="l" r="r" t="t"/>
              <a:pathLst>
                <a:path extrusionOk="0" h="1267" w="2407">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8"/>
            <p:cNvSpPr/>
            <p:nvPr/>
          </p:nvSpPr>
          <p:spPr>
            <a:xfrm>
              <a:off x="1860397" y="3062576"/>
              <a:ext cx="88182" cy="46362"/>
            </a:xfrm>
            <a:custGeom>
              <a:rect b="b" l="l" r="r" t="t"/>
              <a:pathLst>
                <a:path extrusionOk="0" h="735" w="1398">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8"/>
            <p:cNvSpPr/>
            <p:nvPr/>
          </p:nvSpPr>
          <p:spPr>
            <a:xfrm>
              <a:off x="1936657" y="3322327"/>
              <a:ext cx="151008" cy="79919"/>
            </a:xfrm>
            <a:custGeom>
              <a:rect b="b" l="l" r="r" t="t"/>
              <a:pathLst>
                <a:path extrusionOk="0" h="1267" w="2394">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8"/>
            <p:cNvSpPr/>
            <p:nvPr/>
          </p:nvSpPr>
          <p:spPr>
            <a:xfrm>
              <a:off x="1977846" y="3335510"/>
              <a:ext cx="89255" cy="46425"/>
            </a:xfrm>
            <a:custGeom>
              <a:rect b="b" l="l" r="r" t="t"/>
              <a:pathLst>
                <a:path extrusionOk="0" h="736" w="1415">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8"/>
            <p:cNvSpPr/>
            <p:nvPr/>
          </p:nvSpPr>
          <p:spPr>
            <a:xfrm>
              <a:off x="2294996" y="3538681"/>
              <a:ext cx="151764" cy="79919"/>
            </a:xfrm>
            <a:custGeom>
              <a:rect b="b" l="l" r="r" t="t"/>
              <a:pathLst>
                <a:path extrusionOk="0" h="1267" w="2406">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8"/>
            <p:cNvSpPr/>
            <p:nvPr/>
          </p:nvSpPr>
          <p:spPr>
            <a:xfrm>
              <a:off x="2336879" y="3551675"/>
              <a:ext cx="89318" cy="46488"/>
            </a:xfrm>
            <a:custGeom>
              <a:rect b="b" l="l" r="r" t="t"/>
              <a:pathLst>
                <a:path extrusionOk="0" h="737" w="1416">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8"/>
            <p:cNvSpPr/>
            <p:nvPr/>
          </p:nvSpPr>
          <p:spPr>
            <a:xfrm>
              <a:off x="2104378" y="3465449"/>
              <a:ext cx="141861" cy="81685"/>
            </a:xfrm>
            <a:custGeom>
              <a:rect b="b" l="l" r="r" t="t"/>
              <a:pathLst>
                <a:path extrusionOk="0" h="1295" w="2249">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8"/>
            <p:cNvSpPr/>
            <p:nvPr/>
          </p:nvSpPr>
          <p:spPr>
            <a:xfrm>
              <a:off x="2128032" y="3488157"/>
              <a:ext cx="40433" cy="21005"/>
            </a:xfrm>
            <a:custGeom>
              <a:rect b="b" l="l" r="r" t="t"/>
              <a:pathLst>
                <a:path extrusionOk="0" h="333" w="641">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8"/>
            <p:cNvSpPr/>
            <p:nvPr/>
          </p:nvSpPr>
          <p:spPr>
            <a:xfrm>
              <a:off x="2147838" y="3491310"/>
              <a:ext cx="70205" cy="37910"/>
            </a:xfrm>
            <a:custGeom>
              <a:rect b="b" l="l" r="r" t="t"/>
              <a:pathLst>
                <a:path extrusionOk="0" h="601" w="1113">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8"/>
            <p:cNvSpPr/>
            <p:nvPr/>
          </p:nvSpPr>
          <p:spPr>
            <a:xfrm>
              <a:off x="1938171" y="3181855"/>
              <a:ext cx="141104" cy="81622"/>
            </a:xfrm>
            <a:custGeom>
              <a:rect b="b" l="l" r="r" t="t"/>
              <a:pathLst>
                <a:path extrusionOk="0" h="1294" w="2237">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8"/>
            <p:cNvSpPr/>
            <p:nvPr/>
          </p:nvSpPr>
          <p:spPr>
            <a:xfrm>
              <a:off x="1962582" y="3204562"/>
              <a:ext cx="40433" cy="21446"/>
            </a:xfrm>
            <a:custGeom>
              <a:rect b="b" l="l" r="r" t="t"/>
              <a:pathLst>
                <a:path extrusionOk="0" h="340" w="641">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8"/>
            <p:cNvSpPr/>
            <p:nvPr/>
          </p:nvSpPr>
          <p:spPr>
            <a:xfrm>
              <a:off x="1981631" y="3208095"/>
              <a:ext cx="69448" cy="37468"/>
            </a:xfrm>
            <a:custGeom>
              <a:rect b="b" l="l" r="r" t="t"/>
              <a:pathLst>
                <a:path extrusionOk="0" h="594" w="1101">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8"/>
            <p:cNvSpPr/>
            <p:nvPr/>
          </p:nvSpPr>
          <p:spPr>
            <a:xfrm>
              <a:off x="1647703" y="3177881"/>
              <a:ext cx="157126" cy="81370"/>
            </a:xfrm>
            <a:custGeom>
              <a:rect b="b" l="l" r="r" t="t"/>
              <a:pathLst>
                <a:path extrusionOk="0" h="1290" w="2491">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8"/>
            <p:cNvSpPr/>
            <p:nvPr/>
          </p:nvSpPr>
          <p:spPr>
            <a:xfrm>
              <a:off x="1679746" y="3199958"/>
              <a:ext cx="39676" cy="21005"/>
            </a:xfrm>
            <a:custGeom>
              <a:rect b="b" l="l" r="r" t="t"/>
              <a:pathLst>
                <a:path extrusionOk="0" h="333" w="629">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8"/>
            <p:cNvSpPr/>
            <p:nvPr/>
          </p:nvSpPr>
          <p:spPr>
            <a:xfrm>
              <a:off x="1698038" y="3203490"/>
              <a:ext cx="70205" cy="37720"/>
            </a:xfrm>
            <a:custGeom>
              <a:rect b="b" l="l" r="r" t="t"/>
              <a:pathLst>
                <a:path extrusionOk="0" h="598" w="1113">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8"/>
            <p:cNvSpPr/>
            <p:nvPr/>
          </p:nvSpPr>
          <p:spPr>
            <a:xfrm>
              <a:off x="1236758" y="2891322"/>
              <a:ext cx="158640" cy="82505"/>
            </a:xfrm>
            <a:custGeom>
              <a:rect b="b" l="l" r="r" t="t"/>
              <a:pathLst>
                <a:path extrusionOk="0" h="1308" w="2515">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8"/>
            <p:cNvSpPr/>
            <p:nvPr/>
          </p:nvSpPr>
          <p:spPr>
            <a:xfrm>
              <a:off x="1269558" y="2912894"/>
              <a:ext cx="41253" cy="19743"/>
            </a:xfrm>
            <a:custGeom>
              <a:rect b="b" l="l" r="r" t="t"/>
              <a:pathLst>
                <a:path extrusionOk="0" h="313" w="654">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8"/>
            <p:cNvSpPr/>
            <p:nvPr/>
          </p:nvSpPr>
          <p:spPr>
            <a:xfrm>
              <a:off x="1288607" y="2921473"/>
              <a:ext cx="70962" cy="34440"/>
            </a:xfrm>
            <a:custGeom>
              <a:rect b="b" l="l" r="r" t="t"/>
              <a:pathLst>
                <a:path extrusionOk="0" h="546" w="1125">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8"/>
            <p:cNvSpPr/>
            <p:nvPr/>
          </p:nvSpPr>
          <p:spPr>
            <a:xfrm>
              <a:off x="2047987" y="3014007"/>
              <a:ext cx="157063" cy="81307"/>
            </a:xfrm>
            <a:custGeom>
              <a:rect b="b" l="l" r="r" t="t"/>
              <a:pathLst>
                <a:path extrusionOk="0" h="1289" w="249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8"/>
            <p:cNvSpPr/>
            <p:nvPr/>
          </p:nvSpPr>
          <p:spPr>
            <a:xfrm>
              <a:off x="2079967" y="3036020"/>
              <a:ext cx="40496" cy="21068"/>
            </a:xfrm>
            <a:custGeom>
              <a:rect b="b" l="l" r="r" t="t"/>
              <a:pathLst>
                <a:path extrusionOk="0" h="334" w="642">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8"/>
            <p:cNvSpPr/>
            <p:nvPr/>
          </p:nvSpPr>
          <p:spPr>
            <a:xfrm>
              <a:off x="2098259" y="3039616"/>
              <a:ext cx="70205" cy="37657"/>
            </a:xfrm>
            <a:custGeom>
              <a:rect b="b" l="l" r="r" t="t"/>
              <a:pathLst>
                <a:path extrusionOk="0" h="597" w="1113">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8"/>
            <p:cNvSpPr/>
            <p:nvPr/>
          </p:nvSpPr>
          <p:spPr>
            <a:xfrm>
              <a:off x="1669023" y="2925699"/>
              <a:ext cx="141924" cy="81622"/>
            </a:xfrm>
            <a:custGeom>
              <a:rect b="b" l="l" r="r" t="t"/>
              <a:pathLst>
                <a:path extrusionOk="0" h="1294" w="225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8"/>
            <p:cNvSpPr/>
            <p:nvPr/>
          </p:nvSpPr>
          <p:spPr>
            <a:xfrm>
              <a:off x="1693433" y="2949100"/>
              <a:ext cx="40496" cy="21005"/>
            </a:xfrm>
            <a:custGeom>
              <a:rect b="b" l="l" r="r" t="t"/>
              <a:pathLst>
                <a:path extrusionOk="0" h="333" w="642">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8"/>
            <p:cNvSpPr/>
            <p:nvPr/>
          </p:nvSpPr>
          <p:spPr>
            <a:xfrm>
              <a:off x="1712482" y="2951939"/>
              <a:ext cx="69448" cy="37468"/>
            </a:xfrm>
            <a:custGeom>
              <a:rect b="b" l="l" r="r" t="t"/>
              <a:pathLst>
                <a:path extrusionOk="0" h="594" w="1101">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8"/>
            <p:cNvSpPr/>
            <p:nvPr/>
          </p:nvSpPr>
          <p:spPr>
            <a:xfrm>
              <a:off x="2182908" y="3318479"/>
              <a:ext cx="157126" cy="81055"/>
            </a:xfrm>
            <a:custGeom>
              <a:rect b="b" l="l" r="r" t="t"/>
              <a:pathLst>
                <a:path extrusionOk="0" h="1285" w="2491">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8"/>
            <p:cNvSpPr/>
            <p:nvPr/>
          </p:nvSpPr>
          <p:spPr>
            <a:xfrm>
              <a:off x="2214951" y="3340998"/>
              <a:ext cx="40433" cy="20689"/>
            </a:xfrm>
            <a:custGeom>
              <a:rect b="b" l="l" r="r" t="t"/>
              <a:pathLst>
                <a:path extrusionOk="0" h="328" w="641">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8"/>
            <p:cNvSpPr/>
            <p:nvPr/>
          </p:nvSpPr>
          <p:spPr>
            <a:xfrm>
              <a:off x="2234757" y="3343963"/>
              <a:ext cx="68691" cy="38099"/>
            </a:xfrm>
            <a:custGeom>
              <a:rect b="b" l="l" r="r" t="t"/>
              <a:pathLst>
                <a:path extrusionOk="0" h="604" w="1089">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8"/>
            <p:cNvSpPr/>
            <p:nvPr/>
          </p:nvSpPr>
          <p:spPr>
            <a:xfrm>
              <a:off x="817424" y="2146319"/>
              <a:ext cx="234144" cy="191756"/>
            </a:xfrm>
            <a:custGeom>
              <a:rect b="b" l="l" r="r" t="t"/>
              <a:pathLst>
                <a:path extrusionOk="0" h="3040" w="3712">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8"/>
            <p:cNvSpPr/>
            <p:nvPr/>
          </p:nvSpPr>
          <p:spPr>
            <a:xfrm>
              <a:off x="913490" y="2240430"/>
              <a:ext cx="60302" cy="77775"/>
            </a:xfrm>
            <a:custGeom>
              <a:rect b="b" l="l" r="r" t="t"/>
              <a:pathLst>
                <a:path extrusionOk="0" h="1233" w="956">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8"/>
            <p:cNvSpPr/>
            <p:nvPr/>
          </p:nvSpPr>
          <p:spPr>
            <a:xfrm>
              <a:off x="867759" y="2211288"/>
              <a:ext cx="31350" cy="42199"/>
            </a:xfrm>
            <a:custGeom>
              <a:rect b="b" l="l" r="r" t="t"/>
              <a:pathLst>
                <a:path extrusionOk="0" h="669" w="497">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8"/>
            <p:cNvSpPr/>
            <p:nvPr/>
          </p:nvSpPr>
          <p:spPr>
            <a:xfrm>
              <a:off x="857856" y="2179561"/>
              <a:ext cx="35134" cy="20374"/>
            </a:xfrm>
            <a:custGeom>
              <a:rect b="b" l="l" r="r" t="t"/>
              <a:pathLst>
                <a:path extrusionOk="0" h="323" w="557">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8"/>
            <p:cNvSpPr/>
            <p:nvPr/>
          </p:nvSpPr>
          <p:spPr>
            <a:xfrm>
              <a:off x="955436" y="2186057"/>
              <a:ext cx="37405" cy="39487"/>
            </a:xfrm>
            <a:custGeom>
              <a:rect b="b" l="l" r="r" t="t"/>
              <a:pathLst>
                <a:path extrusionOk="0" h="626" w="593">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8"/>
            <p:cNvSpPr/>
            <p:nvPr/>
          </p:nvSpPr>
          <p:spPr>
            <a:xfrm>
              <a:off x="945533" y="2154014"/>
              <a:ext cx="36648" cy="17283"/>
            </a:xfrm>
            <a:custGeom>
              <a:rect b="b" l="l" r="r" t="t"/>
              <a:pathLst>
                <a:path extrusionOk="0" h="274" w="581">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8"/>
            <p:cNvSpPr/>
            <p:nvPr/>
          </p:nvSpPr>
          <p:spPr>
            <a:xfrm>
              <a:off x="1149838" y="1942076"/>
              <a:ext cx="202100" cy="174031"/>
            </a:xfrm>
            <a:custGeom>
              <a:rect b="b" l="l" r="r" t="t"/>
              <a:pathLst>
                <a:path extrusionOk="0" h="2759" w="3204">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58"/>
            <p:cNvSpPr/>
            <p:nvPr/>
          </p:nvSpPr>
          <p:spPr>
            <a:xfrm>
              <a:off x="1175006" y="2003134"/>
              <a:ext cx="151008" cy="82505"/>
            </a:xfrm>
            <a:custGeom>
              <a:rect b="b" l="l" r="r" t="t"/>
              <a:pathLst>
                <a:path extrusionOk="0" h="1308" w="2394">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58"/>
            <p:cNvSpPr/>
            <p:nvPr/>
          </p:nvSpPr>
          <p:spPr>
            <a:xfrm>
              <a:off x="1191027" y="2042810"/>
              <a:ext cx="120541" cy="42956"/>
            </a:xfrm>
            <a:custGeom>
              <a:rect b="b" l="l" r="r" t="t"/>
              <a:pathLst>
                <a:path extrusionOk="0" h="681" w="1911">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8"/>
            <p:cNvSpPr/>
            <p:nvPr/>
          </p:nvSpPr>
          <p:spPr>
            <a:xfrm>
              <a:off x="1277947" y="1974182"/>
              <a:ext cx="45037" cy="24033"/>
            </a:xfrm>
            <a:custGeom>
              <a:rect b="b" l="l" r="r" t="t"/>
              <a:pathLst>
                <a:path extrusionOk="0" h="381" w="714">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3" name="Google Shape;2063;p58"/>
            <p:cNvSpPr/>
            <p:nvPr/>
          </p:nvSpPr>
          <p:spPr>
            <a:xfrm>
              <a:off x="1182638" y="1970082"/>
              <a:ext cx="44280" cy="23276"/>
            </a:xfrm>
            <a:custGeom>
              <a:rect b="b" l="l" r="r" t="t"/>
              <a:pathLst>
                <a:path extrusionOk="0" h="369" w="702">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4" name="Google Shape;2064;p58"/>
            <p:cNvSpPr/>
            <p:nvPr/>
          </p:nvSpPr>
          <p:spPr>
            <a:xfrm>
              <a:off x="1088843" y="1064737"/>
              <a:ext cx="248652" cy="231621"/>
            </a:xfrm>
            <a:custGeom>
              <a:rect b="b" l="l" r="r" t="t"/>
              <a:pathLst>
                <a:path extrusionOk="0" h="3672" w="3942">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8"/>
            <p:cNvSpPr/>
            <p:nvPr/>
          </p:nvSpPr>
          <p:spPr>
            <a:xfrm>
              <a:off x="1127761" y="1134059"/>
              <a:ext cx="177689" cy="123821"/>
            </a:xfrm>
            <a:custGeom>
              <a:rect b="b" l="l" r="r" t="t"/>
              <a:pathLst>
                <a:path extrusionOk="0" h="1963" w="2817">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58"/>
            <p:cNvSpPr/>
            <p:nvPr/>
          </p:nvSpPr>
          <p:spPr>
            <a:xfrm>
              <a:off x="1162832" y="1192531"/>
              <a:ext cx="127353" cy="65159"/>
            </a:xfrm>
            <a:custGeom>
              <a:rect b="b" l="l" r="r" t="t"/>
              <a:pathLst>
                <a:path extrusionOk="0" h="1033" w="2019">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58"/>
            <p:cNvSpPr/>
            <p:nvPr/>
          </p:nvSpPr>
          <p:spPr>
            <a:xfrm>
              <a:off x="1222313" y="1089337"/>
              <a:ext cx="51093" cy="28763"/>
            </a:xfrm>
            <a:custGeom>
              <a:rect b="b" l="l" r="r" t="t"/>
              <a:pathLst>
                <a:path extrusionOk="0" h="456" w="81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58"/>
            <p:cNvSpPr/>
            <p:nvPr/>
          </p:nvSpPr>
          <p:spPr>
            <a:xfrm>
              <a:off x="1124671" y="1124913"/>
              <a:ext cx="45100" cy="33873"/>
            </a:xfrm>
            <a:custGeom>
              <a:rect b="b" l="l" r="r" t="t"/>
              <a:pathLst>
                <a:path extrusionOk="0" h="537" w="715">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58"/>
            <p:cNvSpPr/>
            <p:nvPr/>
          </p:nvSpPr>
          <p:spPr>
            <a:xfrm>
              <a:off x="1385430" y="800507"/>
              <a:ext cx="280379" cy="232251"/>
            </a:xfrm>
            <a:custGeom>
              <a:rect b="b" l="l" r="r" t="t"/>
              <a:pathLst>
                <a:path extrusionOk="0" h="3682" w="4445">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58"/>
            <p:cNvSpPr/>
            <p:nvPr/>
          </p:nvSpPr>
          <p:spPr>
            <a:xfrm>
              <a:off x="1463203" y="913605"/>
              <a:ext cx="55697" cy="73485"/>
            </a:xfrm>
            <a:custGeom>
              <a:rect b="b" l="l" r="r" t="t"/>
              <a:pathLst>
                <a:path extrusionOk="0" h="1165" w="883">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58"/>
            <p:cNvSpPr/>
            <p:nvPr/>
          </p:nvSpPr>
          <p:spPr>
            <a:xfrm>
              <a:off x="1500545" y="840435"/>
              <a:ext cx="90832" cy="123380"/>
            </a:xfrm>
            <a:custGeom>
              <a:rect b="b" l="l" r="r" t="t"/>
              <a:pathLst>
                <a:path extrusionOk="0" h="1956" w="144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58"/>
            <p:cNvSpPr/>
            <p:nvPr/>
          </p:nvSpPr>
          <p:spPr>
            <a:xfrm>
              <a:off x="481225" y="1156956"/>
              <a:ext cx="302015" cy="257672"/>
            </a:xfrm>
            <a:custGeom>
              <a:rect b="b" l="l" r="r" t="t"/>
              <a:pathLst>
                <a:path extrusionOk="0" h="4085" w="4788">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58"/>
            <p:cNvSpPr/>
            <p:nvPr/>
          </p:nvSpPr>
          <p:spPr>
            <a:xfrm>
              <a:off x="543734" y="1238956"/>
              <a:ext cx="67178" cy="81307"/>
            </a:xfrm>
            <a:custGeom>
              <a:rect b="b" l="l" r="r" t="t"/>
              <a:pathLst>
                <a:path extrusionOk="0" h="1289" w="1065">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58"/>
            <p:cNvSpPr/>
            <p:nvPr/>
          </p:nvSpPr>
          <p:spPr>
            <a:xfrm>
              <a:off x="591042" y="1219528"/>
              <a:ext cx="116693" cy="134734"/>
            </a:xfrm>
            <a:custGeom>
              <a:rect b="b" l="l" r="r" t="t"/>
              <a:pathLst>
                <a:path extrusionOk="0" h="2136" w="185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58"/>
            <p:cNvSpPr/>
            <p:nvPr/>
          </p:nvSpPr>
          <p:spPr>
            <a:xfrm>
              <a:off x="1505906" y="1246336"/>
              <a:ext cx="243290" cy="231368"/>
            </a:xfrm>
            <a:custGeom>
              <a:rect b="b" l="l" r="r" t="t"/>
              <a:pathLst>
                <a:path extrusionOk="0" h="3668" w="3857">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58"/>
            <p:cNvSpPr/>
            <p:nvPr/>
          </p:nvSpPr>
          <p:spPr>
            <a:xfrm>
              <a:off x="1562297" y="1330354"/>
              <a:ext cx="51156" cy="74053"/>
            </a:xfrm>
            <a:custGeom>
              <a:rect b="b" l="l" r="r" t="t"/>
              <a:pathLst>
                <a:path extrusionOk="0" h="1174" w="811">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58"/>
            <p:cNvSpPr/>
            <p:nvPr/>
          </p:nvSpPr>
          <p:spPr>
            <a:xfrm>
              <a:off x="1595854" y="1294085"/>
              <a:ext cx="97644" cy="123253"/>
            </a:xfrm>
            <a:custGeom>
              <a:rect b="b" l="l" r="r" t="t"/>
              <a:pathLst>
                <a:path extrusionOk="0" h="1954" w="1548">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58"/>
            <p:cNvSpPr/>
            <p:nvPr/>
          </p:nvSpPr>
          <p:spPr>
            <a:xfrm>
              <a:off x="944019" y="1492336"/>
              <a:ext cx="262339" cy="217744"/>
            </a:xfrm>
            <a:custGeom>
              <a:rect b="b" l="l" r="r" t="t"/>
              <a:pathLst>
                <a:path extrusionOk="0" h="3452" w="4159">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58"/>
            <p:cNvSpPr/>
            <p:nvPr/>
          </p:nvSpPr>
          <p:spPr>
            <a:xfrm>
              <a:off x="1013403" y="1601270"/>
              <a:ext cx="54941" cy="68187"/>
            </a:xfrm>
            <a:custGeom>
              <a:rect b="b" l="l" r="r" t="t"/>
              <a:pathLst>
                <a:path extrusionOk="0" h="1081" w="871">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58"/>
            <p:cNvSpPr/>
            <p:nvPr/>
          </p:nvSpPr>
          <p:spPr>
            <a:xfrm>
              <a:off x="1050745" y="1531129"/>
              <a:ext cx="89255" cy="114107"/>
            </a:xfrm>
            <a:custGeom>
              <a:rect b="b" l="l" r="r" t="t"/>
              <a:pathLst>
                <a:path extrusionOk="0" h="1809" w="1415">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58"/>
            <p:cNvSpPr/>
            <p:nvPr/>
          </p:nvSpPr>
          <p:spPr>
            <a:xfrm>
              <a:off x="1405488" y="2274428"/>
              <a:ext cx="205696" cy="182546"/>
            </a:xfrm>
            <a:custGeom>
              <a:rect b="b" l="l" r="r" t="t"/>
              <a:pathLst>
                <a:path extrusionOk="0" h="2894" w="3261">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58"/>
            <p:cNvSpPr/>
            <p:nvPr/>
          </p:nvSpPr>
          <p:spPr>
            <a:xfrm>
              <a:off x="1447939" y="2321042"/>
              <a:ext cx="57274" cy="45163"/>
            </a:xfrm>
            <a:custGeom>
              <a:rect b="b" l="l" r="r" t="t"/>
              <a:pathLst>
                <a:path extrusionOk="0" h="716" w="908">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58"/>
            <p:cNvSpPr/>
            <p:nvPr/>
          </p:nvSpPr>
          <p:spPr>
            <a:xfrm>
              <a:off x="1470836" y="2340218"/>
              <a:ext cx="96130" cy="76765"/>
            </a:xfrm>
            <a:custGeom>
              <a:rect b="b" l="l" r="r" t="t"/>
              <a:pathLst>
                <a:path extrusionOk="0" h="1217" w="1524">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58"/>
            <p:cNvSpPr/>
            <p:nvPr/>
          </p:nvSpPr>
          <p:spPr>
            <a:xfrm>
              <a:off x="659606" y="592542"/>
              <a:ext cx="308134" cy="292301"/>
            </a:xfrm>
            <a:custGeom>
              <a:rect b="b" l="l" r="r" t="t"/>
              <a:pathLst>
                <a:path extrusionOk="0" h="4634" w="4885">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58"/>
            <p:cNvSpPr/>
            <p:nvPr/>
          </p:nvSpPr>
          <p:spPr>
            <a:xfrm>
              <a:off x="723629" y="646599"/>
              <a:ext cx="209039" cy="167534"/>
            </a:xfrm>
            <a:custGeom>
              <a:rect b="b" l="l" r="r" t="t"/>
              <a:pathLst>
                <a:path extrusionOk="0" h="2656" w="3314">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58"/>
            <p:cNvSpPr/>
            <p:nvPr/>
          </p:nvSpPr>
          <p:spPr>
            <a:xfrm>
              <a:off x="504879" y="1789934"/>
              <a:ext cx="293878" cy="225250"/>
            </a:xfrm>
            <a:custGeom>
              <a:rect b="b" l="l" r="r" t="t"/>
              <a:pathLst>
                <a:path extrusionOk="0" h="3571" w="4659">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58"/>
            <p:cNvSpPr/>
            <p:nvPr/>
          </p:nvSpPr>
          <p:spPr>
            <a:xfrm>
              <a:off x="590726" y="1828789"/>
              <a:ext cx="153594" cy="128552"/>
            </a:xfrm>
            <a:custGeom>
              <a:rect b="b" l="l" r="r" t="t"/>
              <a:pathLst>
                <a:path extrusionOk="0" h="2038" w="2435">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58"/>
            <p:cNvSpPr/>
            <p:nvPr/>
          </p:nvSpPr>
          <p:spPr>
            <a:xfrm>
              <a:off x="1506663" y="1693552"/>
              <a:ext cx="238748" cy="197748"/>
            </a:xfrm>
            <a:custGeom>
              <a:rect b="b" l="l" r="r" t="t"/>
              <a:pathLst>
                <a:path extrusionOk="0" h="3135" w="3785">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58"/>
            <p:cNvSpPr/>
            <p:nvPr/>
          </p:nvSpPr>
          <p:spPr>
            <a:xfrm>
              <a:off x="1562675" y="1733480"/>
              <a:ext cx="143817" cy="113476"/>
            </a:xfrm>
            <a:custGeom>
              <a:rect b="b" l="l" r="r" t="t"/>
              <a:pathLst>
                <a:path extrusionOk="0" h="1799" w="228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58"/>
            <p:cNvSpPr/>
            <p:nvPr/>
          </p:nvSpPr>
          <p:spPr>
            <a:xfrm>
              <a:off x="957707" y="2530332"/>
              <a:ext cx="170877" cy="154729"/>
            </a:xfrm>
            <a:custGeom>
              <a:rect b="b" l="l" r="r" t="t"/>
              <a:pathLst>
                <a:path extrusionOk="0" h="2453" w="2709">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58"/>
            <p:cNvSpPr/>
            <p:nvPr/>
          </p:nvSpPr>
          <p:spPr>
            <a:xfrm>
              <a:off x="1004888" y="2557077"/>
              <a:ext cx="100798" cy="86795"/>
            </a:xfrm>
            <a:custGeom>
              <a:rect b="b" l="l" r="r" t="t"/>
              <a:pathLst>
                <a:path extrusionOk="0" h="1376" w="1598">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58"/>
            <p:cNvSpPr/>
            <p:nvPr/>
          </p:nvSpPr>
          <p:spPr>
            <a:xfrm>
              <a:off x="1859640" y="480644"/>
              <a:ext cx="1213043" cy="1113949"/>
            </a:xfrm>
            <a:custGeom>
              <a:rect b="b" l="l" r="r" t="t"/>
              <a:pathLst>
                <a:path extrusionOk="0" h="17660" w="19231">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58"/>
            <p:cNvSpPr/>
            <p:nvPr/>
          </p:nvSpPr>
          <p:spPr>
            <a:xfrm>
              <a:off x="2144810" y="1135573"/>
              <a:ext cx="928627" cy="1103289"/>
            </a:xfrm>
            <a:custGeom>
              <a:rect b="b" l="l" r="r" t="t"/>
              <a:pathLst>
                <a:path extrusionOk="0" h="17491" w="14722">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58"/>
            <p:cNvSpPr/>
            <p:nvPr/>
          </p:nvSpPr>
          <p:spPr>
            <a:xfrm>
              <a:off x="1858883" y="517228"/>
              <a:ext cx="1133755" cy="1722394"/>
            </a:xfrm>
            <a:custGeom>
              <a:rect b="b" l="l" r="r" t="t"/>
              <a:pathLst>
                <a:path extrusionOk="0" h="27306" w="17974">
                  <a:moveTo>
                    <a:pt x="1" y="1"/>
                  </a:moveTo>
                  <a:lnTo>
                    <a:pt x="1" y="14469"/>
                  </a:lnTo>
                  <a:lnTo>
                    <a:pt x="17103" y="24344"/>
                  </a:lnTo>
                  <a:lnTo>
                    <a:pt x="17974" y="27305"/>
                  </a:lnTo>
                  <a:lnTo>
                    <a:pt x="17974" y="1037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58"/>
            <p:cNvSpPr/>
            <p:nvPr/>
          </p:nvSpPr>
          <p:spPr>
            <a:xfrm>
              <a:off x="1885565" y="563779"/>
              <a:ext cx="1080391" cy="1474563"/>
            </a:xfrm>
            <a:custGeom>
              <a:rect b="b" l="l" r="r" t="t"/>
              <a:pathLst>
                <a:path extrusionOk="0" h="23377" w="17128">
                  <a:moveTo>
                    <a:pt x="1" y="0"/>
                  </a:moveTo>
                  <a:lnTo>
                    <a:pt x="1" y="13489"/>
                  </a:lnTo>
                  <a:lnTo>
                    <a:pt x="17043" y="23328"/>
                  </a:lnTo>
                  <a:lnTo>
                    <a:pt x="17116" y="23376"/>
                  </a:lnTo>
                  <a:lnTo>
                    <a:pt x="17128" y="987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58"/>
            <p:cNvSpPr/>
            <p:nvPr/>
          </p:nvSpPr>
          <p:spPr>
            <a:xfrm>
              <a:off x="1920636" y="695800"/>
              <a:ext cx="279118" cy="328003"/>
            </a:xfrm>
            <a:custGeom>
              <a:rect b="b" l="l" r="r" t="t"/>
              <a:pathLst>
                <a:path extrusionOk="0" h="5200" w="4425">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58"/>
            <p:cNvSpPr/>
            <p:nvPr/>
          </p:nvSpPr>
          <p:spPr>
            <a:xfrm>
              <a:off x="1996138" y="768843"/>
              <a:ext cx="128867" cy="151764"/>
            </a:xfrm>
            <a:custGeom>
              <a:rect b="b" l="l" r="r" t="t"/>
              <a:pathLst>
                <a:path extrusionOk="0" h="2406" w="2043">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58"/>
            <p:cNvSpPr/>
            <p:nvPr/>
          </p:nvSpPr>
          <p:spPr>
            <a:xfrm>
              <a:off x="1986235" y="922625"/>
              <a:ext cx="147917" cy="100924"/>
            </a:xfrm>
            <a:custGeom>
              <a:rect b="b" l="l" r="r" t="t"/>
              <a:pathLst>
                <a:path extrusionOk="0" h="1600" w="2345">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58"/>
            <p:cNvSpPr/>
            <p:nvPr/>
          </p:nvSpPr>
          <p:spPr>
            <a:xfrm>
              <a:off x="2093718" y="723238"/>
              <a:ext cx="108304" cy="139464"/>
            </a:xfrm>
            <a:custGeom>
              <a:rect b="b" l="l" r="r" t="t"/>
              <a:pathLst>
                <a:path extrusionOk="0" h="2211" w="1717">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58"/>
            <p:cNvSpPr/>
            <p:nvPr/>
          </p:nvSpPr>
          <p:spPr>
            <a:xfrm>
              <a:off x="2114281" y="753578"/>
              <a:ext cx="67934" cy="78595"/>
            </a:xfrm>
            <a:custGeom>
              <a:rect b="b" l="l" r="r" t="t"/>
              <a:pathLst>
                <a:path extrusionOk="0" h="1246" w="1077">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58"/>
            <p:cNvSpPr/>
            <p:nvPr/>
          </p:nvSpPr>
          <p:spPr>
            <a:xfrm>
              <a:off x="2275127" y="881688"/>
              <a:ext cx="545999" cy="403381"/>
            </a:xfrm>
            <a:custGeom>
              <a:rect b="b" l="l" r="r" t="t"/>
              <a:pathLst>
                <a:path extrusionOk="0" h="6395" w="8656">
                  <a:moveTo>
                    <a:pt x="1" y="0"/>
                  </a:moveTo>
                  <a:lnTo>
                    <a:pt x="1" y="1390"/>
                  </a:lnTo>
                  <a:lnTo>
                    <a:pt x="8655" y="6394"/>
                  </a:lnTo>
                  <a:lnTo>
                    <a:pt x="8655" y="4992"/>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58"/>
            <p:cNvSpPr/>
            <p:nvPr/>
          </p:nvSpPr>
          <p:spPr>
            <a:xfrm>
              <a:off x="2275127" y="1020457"/>
              <a:ext cx="654240" cy="451383"/>
            </a:xfrm>
            <a:custGeom>
              <a:rect b="b" l="l" r="r" t="t"/>
              <a:pathLst>
                <a:path extrusionOk="0" h="7156" w="10372">
                  <a:moveTo>
                    <a:pt x="1" y="0"/>
                  </a:moveTo>
                  <a:lnTo>
                    <a:pt x="1" y="1173"/>
                  </a:lnTo>
                  <a:lnTo>
                    <a:pt x="10371" y="7156"/>
                  </a:lnTo>
                  <a:lnTo>
                    <a:pt x="10371" y="5995"/>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58"/>
            <p:cNvSpPr/>
            <p:nvPr/>
          </p:nvSpPr>
          <p:spPr>
            <a:xfrm>
              <a:off x="2116552" y="1243939"/>
              <a:ext cx="223484" cy="262844"/>
            </a:xfrm>
            <a:custGeom>
              <a:rect b="b" l="l" r="r" t="t"/>
              <a:pathLst>
                <a:path extrusionOk="0" h="4167" w="3543">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58"/>
            <p:cNvSpPr/>
            <p:nvPr/>
          </p:nvSpPr>
          <p:spPr>
            <a:xfrm>
              <a:off x="2169915" y="1329976"/>
              <a:ext cx="120541" cy="119027"/>
            </a:xfrm>
            <a:custGeom>
              <a:rect b="b" l="l" r="r" t="t"/>
              <a:pathLst>
                <a:path extrusionOk="0" h="1887" w="1911">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58"/>
            <p:cNvSpPr/>
            <p:nvPr/>
          </p:nvSpPr>
          <p:spPr>
            <a:xfrm>
              <a:off x="2520873" y="1470449"/>
              <a:ext cx="203425" cy="262718"/>
            </a:xfrm>
            <a:custGeom>
              <a:rect b="b" l="l" r="r" t="t"/>
              <a:pathLst>
                <a:path extrusionOk="0" h="4165" w="3225">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58"/>
            <p:cNvSpPr/>
            <p:nvPr/>
          </p:nvSpPr>
          <p:spPr>
            <a:xfrm>
              <a:off x="2566415" y="1502302"/>
              <a:ext cx="112846" cy="198253"/>
            </a:xfrm>
            <a:custGeom>
              <a:rect b="b" l="l" r="r" t="t"/>
              <a:pathLst>
                <a:path extrusionOk="0" h="3143" w="1789">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58"/>
            <p:cNvSpPr/>
            <p:nvPr/>
          </p:nvSpPr>
          <p:spPr>
            <a:xfrm>
              <a:off x="2631194" y="3404453"/>
              <a:ext cx="1810009" cy="1131484"/>
            </a:xfrm>
            <a:custGeom>
              <a:rect b="b" l="l" r="r" t="t"/>
              <a:pathLst>
                <a:path extrusionOk="0" h="17938" w="28695">
                  <a:moveTo>
                    <a:pt x="12619" y="1"/>
                  </a:moveTo>
                  <a:lnTo>
                    <a:pt x="8498" y="2334"/>
                  </a:lnTo>
                  <a:lnTo>
                    <a:pt x="10165" y="3458"/>
                  </a:lnTo>
                  <a:lnTo>
                    <a:pt x="0" y="9574"/>
                  </a:lnTo>
                  <a:lnTo>
                    <a:pt x="13949" y="17938"/>
                  </a:lnTo>
                  <a:lnTo>
                    <a:pt x="28695" y="8836"/>
                  </a:lnTo>
                  <a:lnTo>
                    <a:pt x="126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58"/>
            <p:cNvSpPr/>
            <p:nvPr/>
          </p:nvSpPr>
          <p:spPr>
            <a:xfrm>
              <a:off x="2569442" y="3048447"/>
              <a:ext cx="967546" cy="1220676"/>
            </a:xfrm>
            <a:custGeom>
              <a:rect b="b" l="l" r="r" t="t"/>
              <a:pathLst>
                <a:path extrusionOk="0" h="19352" w="15339">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58"/>
            <p:cNvSpPr/>
            <p:nvPr/>
          </p:nvSpPr>
          <p:spPr>
            <a:xfrm>
              <a:off x="3198443" y="2786172"/>
              <a:ext cx="115180" cy="135743"/>
            </a:xfrm>
            <a:custGeom>
              <a:rect b="b" l="l" r="r" t="t"/>
              <a:pathLst>
                <a:path extrusionOk="0" h="2152" w="1826">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58"/>
            <p:cNvSpPr/>
            <p:nvPr/>
          </p:nvSpPr>
          <p:spPr>
            <a:xfrm>
              <a:off x="2924690" y="2854800"/>
              <a:ext cx="601633" cy="401867"/>
            </a:xfrm>
            <a:custGeom>
              <a:rect b="b" l="l" r="r" t="t"/>
              <a:pathLst>
                <a:path extrusionOk="0" h="6371" w="9538">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58"/>
            <p:cNvSpPr/>
            <p:nvPr/>
          </p:nvSpPr>
          <p:spPr>
            <a:xfrm>
              <a:off x="3527767" y="3046176"/>
              <a:ext cx="965275" cy="1221433"/>
            </a:xfrm>
            <a:custGeom>
              <a:rect b="b" l="l" r="r" t="t"/>
              <a:pathLst>
                <a:path extrusionOk="0" h="19364" w="15303">
                  <a:moveTo>
                    <a:pt x="1" y="0"/>
                  </a:moveTo>
                  <a:lnTo>
                    <a:pt x="1" y="9875"/>
                  </a:lnTo>
                  <a:cubicBezTo>
                    <a:pt x="1" y="12075"/>
                    <a:pt x="134" y="17562"/>
                    <a:pt x="134" y="17562"/>
                  </a:cubicBezTo>
                  <a:lnTo>
                    <a:pt x="134" y="19363"/>
                  </a:lnTo>
                  <a:lnTo>
                    <a:pt x="15290" y="10612"/>
                  </a:lnTo>
                  <a:lnTo>
                    <a:pt x="15303" y="8811"/>
                  </a:lnTo>
                  <a:lnTo>
                    <a:pt x="1"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58"/>
            <p:cNvSpPr/>
            <p:nvPr/>
          </p:nvSpPr>
          <p:spPr>
            <a:xfrm>
              <a:off x="2600728" y="3518812"/>
              <a:ext cx="1069668" cy="617655"/>
            </a:xfrm>
            <a:custGeom>
              <a:rect b="b" l="l" r="r" t="t"/>
              <a:pathLst>
                <a:path extrusionOk="0" h="9792" w="16958">
                  <a:moveTo>
                    <a:pt x="2115" y="1"/>
                  </a:moveTo>
                  <a:lnTo>
                    <a:pt x="0" y="1222"/>
                  </a:lnTo>
                  <a:lnTo>
                    <a:pt x="14831" y="9791"/>
                  </a:lnTo>
                  <a:lnTo>
                    <a:pt x="16958" y="8558"/>
                  </a:lnTo>
                  <a:lnTo>
                    <a:pt x="21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58"/>
            <p:cNvSpPr/>
            <p:nvPr/>
          </p:nvSpPr>
          <p:spPr>
            <a:xfrm>
              <a:off x="2568685" y="2785415"/>
              <a:ext cx="1924368" cy="1369349"/>
            </a:xfrm>
            <a:custGeom>
              <a:rect b="b" l="l" r="r" t="t"/>
              <a:pathLst>
                <a:path extrusionOk="0" h="21709" w="30508">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58"/>
            <p:cNvSpPr/>
            <p:nvPr/>
          </p:nvSpPr>
          <p:spPr>
            <a:xfrm>
              <a:off x="3078724" y="2959508"/>
              <a:ext cx="221150" cy="124452"/>
            </a:xfrm>
            <a:custGeom>
              <a:rect b="b" l="l" r="r" t="t"/>
              <a:pathLst>
                <a:path extrusionOk="0" h="1973" w="3506">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58"/>
            <p:cNvSpPr/>
            <p:nvPr/>
          </p:nvSpPr>
          <p:spPr>
            <a:xfrm>
              <a:off x="3247958" y="2982090"/>
              <a:ext cx="115936" cy="67178"/>
            </a:xfrm>
            <a:custGeom>
              <a:rect b="b" l="l" r="r" t="t"/>
              <a:pathLst>
                <a:path extrusionOk="0" h="1065" w="1838">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58"/>
            <p:cNvSpPr/>
            <p:nvPr/>
          </p:nvSpPr>
          <p:spPr>
            <a:xfrm>
              <a:off x="3263980" y="2992750"/>
              <a:ext cx="54184" cy="35954"/>
            </a:xfrm>
            <a:custGeom>
              <a:rect b="b" l="l" r="r" t="t"/>
              <a:pathLst>
                <a:path extrusionOk="0" h="570" w="859">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58"/>
            <p:cNvSpPr/>
            <p:nvPr/>
          </p:nvSpPr>
          <p:spPr>
            <a:xfrm>
              <a:off x="3296023" y="3011862"/>
              <a:ext cx="59482" cy="36648"/>
            </a:xfrm>
            <a:custGeom>
              <a:rect b="b" l="l" r="r" t="t"/>
              <a:pathLst>
                <a:path extrusionOk="0" h="581" w="943">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58"/>
            <p:cNvSpPr/>
            <p:nvPr/>
          </p:nvSpPr>
          <p:spPr>
            <a:xfrm>
              <a:off x="3428673" y="3086545"/>
              <a:ext cx="618349" cy="356892"/>
            </a:xfrm>
            <a:custGeom>
              <a:rect b="b" l="l" r="r" t="t"/>
              <a:pathLst>
                <a:path extrusionOk="0" h="5658" w="9803">
                  <a:moveTo>
                    <a:pt x="1028" y="1"/>
                  </a:moveTo>
                  <a:lnTo>
                    <a:pt x="0" y="593"/>
                  </a:lnTo>
                  <a:lnTo>
                    <a:pt x="8775" y="5657"/>
                  </a:lnTo>
                  <a:lnTo>
                    <a:pt x="9803" y="5065"/>
                  </a:lnTo>
                  <a:lnTo>
                    <a:pt x="102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58"/>
            <p:cNvSpPr/>
            <p:nvPr/>
          </p:nvSpPr>
          <p:spPr>
            <a:xfrm>
              <a:off x="3332607" y="3146027"/>
              <a:ext cx="846311" cy="488788"/>
            </a:xfrm>
            <a:custGeom>
              <a:rect b="b" l="l" r="r" t="t"/>
              <a:pathLst>
                <a:path extrusionOk="0" h="7749" w="13417">
                  <a:moveTo>
                    <a:pt x="907" y="0"/>
                  </a:moveTo>
                  <a:lnTo>
                    <a:pt x="0" y="532"/>
                  </a:lnTo>
                  <a:lnTo>
                    <a:pt x="12510" y="7748"/>
                  </a:lnTo>
                  <a:lnTo>
                    <a:pt x="13417" y="7228"/>
                  </a:lnTo>
                  <a:lnTo>
                    <a:pt x="907"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58"/>
            <p:cNvSpPr/>
            <p:nvPr/>
          </p:nvSpPr>
          <p:spPr>
            <a:xfrm>
              <a:off x="2750157" y="3216168"/>
              <a:ext cx="1443276" cy="833380"/>
            </a:xfrm>
            <a:custGeom>
              <a:rect b="b" l="l" r="r" t="t"/>
              <a:pathLst>
                <a:path extrusionOk="0" h="13212" w="22881">
                  <a:moveTo>
                    <a:pt x="8038" y="0"/>
                  </a:moveTo>
                  <a:lnTo>
                    <a:pt x="0" y="4642"/>
                  </a:lnTo>
                  <a:lnTo>
                    <a:pt x="14843" y="13211"/>
                  </a:lnTo>
                  <a:lnTo>
                    <a:pt x="22880" y="8570"/>
                  </a:lnTo>
                  <a:lnTo>
                    <a:pt x="8038"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58"/>
            <p:cNvSpPr/>
            <p:nvPr/>
          </p:nvSpPr>
          <p:spPr>
            <a:xfrm>
              <a:off x="2771477" y="3491374"/>
              <a:ext cx="1176458" cy="417888"/>
            </a:xfrm>
            <a:custGeom>
              <a:rect b="b" l="l" r="r" t="t"/>
              <a:pathLst>
                <a:path extrusionOk="0" h="6625" w="18651">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58"/>
            <p:cNvSpPr/>
            <p:nvPr/>
          </p:nvSpPr>
          <p:spPr>
            <a:xfrm>
              <a:off x="3206012" y="3352226"/>
              <a:ext cx="133535" cy="69638"/>
            </a:xfrm>
            <a:custGeom>
              <a:rect b="b" l="l" r="r" t="t"/>
              <a:pathLst>
                <a:path extrusionOk="0" h="1104" w="2117">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58"/>
            <p:cNvSpPr/>
            <p:nvPr/>
          </p:nvSpPr>
          <p:spPr>
            <a:xfrm>
              <a:off x="3070334" y="3764308"/>
              <a:ext cx="541394" cy="311918"/>
            </a:xfrm>
            <a:custGeom>
              <a:rect b="b" l="l" r="r" t="t"/>
              <a:pathLst>
                <a:path extrusionOk="0" h="4945" w="8583">
                  <a:moveTo>
                    <a:pt x="883" y="1"/>
                  </a:moveTo>
                  <a:lnTo>
                    <a:pt x="0" y="509"/>
                  </a:lnTo>
                  <a:lnTo>
                    <a:pt x="7700" y="4944"/>
                  </a:lnTo>
                  <a:lnTo>
                    <a:pt x="8582" y="4449"/>
                  </a:lnTo>
                  <a:lnTo>
                    <a:pt x="8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58"/>
            <p:cNvSpPr/>
            <p:nvPr/>
          </p:nvSpPr>
          <p:spPr>
            <a:xfrm>
              <a:off x="2649487" y="3589711"/>
              <a:ext cx="889014" cy="513955"/>
            </a:xfrm>
            <a:custGeom>
              <a:rect b="b" l="l" r="r" t="t"/>
              <a:pathLst>
                <a:path extrusionOk="0" h="8148" w="14094">
                  <a:moveTo>
                    <a:pt x="279" y="1"/>
                  </a:moveTo>
                  <a:lnTo>
                    <a:pt x="1" y="170"/>
                  </a:lnTo>
                  <a:lnTo>
                    <a:pt x="13804" y="8148"/>
                  </a:lnTo>
                  <a:lnTo>
                    <a:pt x="14094" y="7978"/>
                  </a:lnTo>
                  <a:lnTo>
                    <a:pt x="279" y="1"/>
                  </a:ln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58"/>
            <p:cNvSpPr/>
            <p:nvPr/>
          </p:nvSpPr>
          <p:spPr>
            <a:xfrm>
              <a:off x="2833986" y="3630963"/>
              <a:ext cx="107547" cy="56328"/>
            </a:xfrm>
            <a:custGeom>
              <a:rect b="b" l="l" r="r" t="t"/>
              <a:pathLst>
                <a:path extrusionOk="0" h="893" w="1705">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58"/>
            <p:cNvSpPr/>
            <p:nvPr/>
          </p:nvSpPr>
          <p:spPr>
            <a:xfrm>
              <a:off x="2850008" y="3640803"/>
              <a:ext cx="70962" cy="37720"/>
            </a:xfrm>
            <a:custGeom>
              <a:rect b="b" l="l" r="r" t="t"/>
              <a:pathLst>
                <a:path extrusionOk="0" h="598" w="1125">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58"/>
            <p:cNvSpPr/>
            <p:nvPr/>
          </p:nvSpPr>
          <p:spPr>
            <a:xfrm>
              <a:off x="2853792" y="3655311"/>
              <a:ext cx="44280" cy="23402"/>
            </a:xfrm>
            <a:custGeom>
              <a:rect b="b" l="l" r="r" t="t"/>
              <a:pathLst>
                <a:path extrusionOk="0" h="371" w="702">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58"/>
            <p:cNvSpPr/>
            <p:nvPr/>
          </p:nvSpPr>
          <p:spPr>
            <a:xfrm>
              <a:off x="2914030" y="3653229"/>
              <a:ext cx="16842" cy="11291"/>
            </a:xfrm>
            <a:custGeom>
              <a:rect b="b" l="l" r="r" t="t"/>
              <a:pathLst>
                <a:path extrusionOk="0" h="179" w="267">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58"/>
            <p:cNvSpPr/>
            <p:nvPr/>
          </p:nvSpPr>
          <p:spPr>
            <a:xfrm>
              <a:off x="2876689" y="3634748"/>
              <a:ext cx="19869" cy="9209"/>
            </a:xfrm>
            <a:custGeom>
              <a:rect b="b" l="l" r="r" t="t"/>
              <a:pathLst>
                <a:path extrusionOk="0" h="146" w="315">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58"/>
            <p:cNvSpPr/>
            <p:nvPr/>
          </p:nvSpPr>
          <p:spPr>
            <a:xfrm>
              <a:off x="2761574" y="3589332"/>
              <a:ext cx="103762" cy="54247"/>
            </a:xfrm>
            <a:custGeom>
              <a:rect b="b" l="l" r="r" t="t"/>
              <a:pathLst>
                <a:path extrusionOk="0" h="860" w="1645">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58"/>
            <p:cNvSpPr/>
            <p:nvPr/>
          </p:nvSpPr>
          <p:spPr>
            <a:xfrm>
              <a:off x="2790526" y="3598226"/>
              <a:ext cx="61059" cy="31980"/>
            </a:xfrm>
            <a:custGeom>
              <a:rect b="b" l="l" r="r" t="t"/>
              <a:pathLst>
                <a:path extrusionOk="0" h="507" w="968">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58"/>
            <p:cNvSpPr/>
            <p:nvPr/>
          </p:nvSpPr>
          <p:spPr>
            <a:xfrm>
              <a:off x="2684557" y="3544737"/>
              <a:ext cx="107547" cy="55761"/>
            </a:xfrm>
            <a:custGeom>
              <a:rect b="b" l="l" r="r" t="t"/>
              <a:pathLst>
                <a:path extrusionOk="0" h="884" w="1705">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58"/>
            <p:cNvSpPr/>
            <p:nvPr/>
          </p:nvSpPr>
          <p:spPr>
            <a:xfrm>
              <a:off x="2705877" y="3560380"/>
              <a:ext cx="27565" cy="14256"/>
            </a:xfrm>
            <a:custGeom>
              <a:rect b="b" l="l" r="r" t="t"/>
              <a:pathLst>
                <a:path extrusionOk="0" h="226" w="437">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58"/>
            <p:cNvSpPr/>
            <p:nvPr/>
          </p:nvSpPr>
          <p:spPr>
            <a:xfrm>
              <a:off x="2718871" y="3562524"/>
              <a:ext cx="48065" cy="25357"/>
            </a:xfrm>
            <a:custGeom>
              <a:rect b="b" l="l" r="r" t="t"/>
              <a:pathLst>
                <a:path extrusionOk="0" h="402" w="762">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58"/>
            <p:cNvSpPr/>
            <p:nvPr/>
          </p:nvSpPr>
          <p:spPr>
            <a:xfrm>
              <a:off x="2987262" y="3719334"/>
              <a:ext cx="106790" cy="56013"/>
            </a:xfrm>
            <a:custGeom>
              <a:rect b="b" l="l" r="r" t="t"/>
              <a:pathLst>
                <a:path extrusionOk="0" h="888" w="1693">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58"/>
            <p:cNvSpPr/>
            <p:nvPr/>
          </p:nvSpPr>
          <p:spPr>
            <a:xfrm>
              <a:off x="3007825" y="3753837"/>
              <a:ext cx="23717" cy="12868"/>
            </a:xfrm>
            <a:custGeom>
              <a:rect b="b" l="l" r="r" t="t"/>
              <a:pathLst>
                <a:path extrusionOk="0" h="204" w="376">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58"/>
            <p:cNvSpPr/>
            <p:nvPr/>
          </p:nvSpPr>
          <p:spPr>
            <a:xfrm>
              <a:off x="3010096" y="3734599"/>
              <a:ext cx="16842" cy="16085"/>
            </a:xfrm>
            <a:custGeom>
              <a:rect b="b" l="l" r="r" t="t"/>
              <a:pathLst>
                <a:path extrusionOk="0" h="255" w="267">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58"/>
            <p:cNvSpPr/>
            <p:nvPr/>
          </p:nvSpPr>
          <p:spPr>
            <a:xfrm>
              <a:off x="3034507" y="3755162"/>
              <a:ext cx="29773" cy="9525"/>
            </a:xfrm>
            <a:custGeom>
              <a:rect b="b" l="l" r="r" t="t"/>
              <a:pathLst>
                <a:path extrusionOk="0" h="151" w="472">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58"/>
            <p:cNvSpPr/>
            <p:nvPr/>
          </p:nvSpPr>
          <p:spPr>
            <a:xfrm>
              <a:off x="2908732" y="3674297"/>
              <a:ext cx="107547" cy="55824"/>
            </a:xfrm>
            <a:custGeom>
              <a:rect b="b" l="l" r="r" t="t"/>
              <a:pathLst>
                <a:path extrusionOk="0" h="885" w="1705">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58"/>
            <p:cNvSpPr/>
            <p:nvPr/>
          </p:nvSpPr>
          <p:spPr>
            <a:xfrm>
              <a:off x="2944559" y="3720848"/>
              <a:ext cx="24411" cy="14192"/>
            </a:xfrm>
            <a:custGeom>
              <a:rect b="b" l="l" r="r" t="t"/>
              <a:pathLst>
                <a:path extrusionOk="0" h="225" w="387">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58"/>
            <p:cNvSpPr/>
            <p:nvPr/>
          </p:nvSpPr>
          <p:spPr>
            <a:xfrm>
              <a:off x="2935413" y="3707160"/>
              <a:ext cx="19869" cy="11480"/>
            </a:xfrm>
            <a:custGeom>
              <a:rect b="b" l="l" r="r" t="t"/>
              <a:pathLst>
                <a:path extrusionOk="0" h="182" w="315">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58"/>
            <p:cNvSpPr/>
            <p:nvPr/>
          </p:nvSpPr>
          <p:spPr>
            <a:xfrm>
              <a:off x="2971998" y="3707097"/>
              <a:ext cx="14508" cy="7822"/>
            </a:xfrm>
            <a:custGeom>
              <a:rect b="b" l="l" r="r" t="t"/>
              <a:pathLst>
                <a:path extrusionOk="0" h="124" w="23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58"/>
            <p:cNvSpPr/>
            <p:nvPr/>
          </p:nvSpPr>
          <p:spPr>
            <a:xfrm>
              <a:off x="2984929" y="3703312"/>
              <a:ext cx="8452" cy="8452"/>
            </a:xfrm>
            <a:custGeom>
              <a:rect b="b" l="l" r="r" t="t"/>
              <a:pathLst>
                <a:path extrusionOk="0" h="134" w="134">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58"/>
            <p:cNvSpPr/>
            <p:nvPr/>
          </p:nvSpPr>
          <p:spPr>
            <a:xfrm>
              <a:off x="2937684" y="3689309"/>
              <a:ext cx="15328" cy="8074"/>
            </a:xfrm>
            <a:custGeom>
              <a:rect b="b" l="l" r="r" t="t"/>
              <a:pathLst>
                <a:path extrusionOk="0" h="128" w="243">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58"/>
            <p:cNvSpPr/>
            <p:nvPr/>
          </p:nvSpPr>
          <p:spPr>
            <a:xfrm>
              <a:off x="2942983" y="3685020"/>
              <a:ext cx="15328" cy="4479"/>
            </a:xfrm>
            <a:custGeom>
              <a:rect b="b" l="l" r="r" t="t"/>
              <a:pathLst>
                <a:path extrusionOk="0" h="71" w="243">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46" name="Google Shape;2146;p58"/>
          <p:cNvSpPr txBox="1"/>
          <p:nvPr/>
        </p:nvSpPr>
        <p:spPr>
          <a:xfrm>
            <a:off x="4840950" y="2133150"/>
            <a:ext cx="43689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500">
                <a:solidFill>
                  <a:schemeClr val="lt1"/>
                </a:solidFill>
                <a:latin typeface="Montserrat"/>
                <a:ea typeface="Montserrat"/>
                <a:cs typeface="Montserrat"/>
                <a:sym typeface="Montserrat"/>
              </a:rPr>
              <a:t>DEMO</a:t>
            </a:r>
            <a:endParaRPr b="1" sz="4500">
              <a:solidFill>
                <a:schemeClr val="lt1"/>
              </a:solidFill>
              <a:latin typeface="Montserrat"/>
              <a:ea typeface="Montserrat"/>
              <a:cs typeface="Montserrat"/>
              <a:sym typeface="Montserr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p41"/>
          <p:cNvSpPr txBox="1"/>
          <p:nvPr/>
        </p:nvSpPr>
        <p:spPr>
          <a:xfrm>
            <a:off x="4607500" y="282125"/>
            <a:ext cx="4128000" cy="1374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2800">
                <a:solidFill>
                  <a:schemeClr val="lt1"/>
                </a:solidFill>
                <a:latin typeface="Josefin Sans"/>
                <a:ea typeface="Josefin Sans"/>
                <a:cs typeface="Josefin Sans"/>
                <a:sym typeface="Josefin Sans"/>
              </a:rPr>
              <a:t>“where you don’t have to budget alone”</a:t>
            </a:r>
            <a:endParaRPr b="1" sz="2800">
              <a:solidFill>
                <a:schemeClr val="lt1"/>
              </a:solidFill>
              <a:latin typeface="Josefin Sans"/>
              <a:ea typeface="Josefin Sans"/>
              <a:cs typeface="Josefin Sans"/>
              <a:sym typeface="Josefin Sans"/>
            </a:endParaRPr>
          </a:p>
          <a:p>
            <a:pPr indent="0" lvl="0" marL="0" rtl="0" algn="ctr">
              <a:lnSpc>
                <a:spcPct val="115000"/>
              </a:lnSpc>
              <a:spcBef>
                <a:spcPts val="1000"/>
              </a:spcBef>
              <a:spcAft>
                <a:spcPts val="1000"/>
              </a:spcAft>
              <a:buNone/>
            </a:pPr>
            <a:r>
              <a:rPr lang="en" sz="1200">
                <a:solidFill>
                  <a:schemeClr val="lt1"/>
                </a:solidFill>
                <a:latin typeface="Montserrat"/>
                <a:ea typeface="Montserrat"/>
                <a:cs typeface="Montserrat"/>
                <a:sym typeface="Montserrat"/>
              </a:rPr>
              <a:t>v</a:t>
            </a:r>
            <a:r>
              <a:rPr lang="en" sz="1200">
                <a:solidFill>
                  <a:schemeClr val="lt1"/>
                </a:solidFill>
                <a:latin typeface="Montserrat"/>
                <a:ea typeface="Montserrat"/>
                <a:cs typeface="Montserrat"/>
                <a:sym typeface="Montserrat"/>
              </a:rPr>
              <a:t>alue proposition</a:t>
            </a:r>
            <a:endParaRPr sz="1200">
              <a:solidFill>
                <a:schemeClr val="lt1"/>
              </a:solidFill>
              <a:latin typeface="Montserrat"/>
              <a:ea typeface="Montserrat"/>
              <a:cs typeface="Montserrat"/>
              <a:sym typeface="Montserrat"/>
            </a:endParaRPr>
          </a:p>
        </p:txBody>
      </p:sp>
      <p:sp>
        <p:nvSpPr>
          <p:cNvPr id="724" name="Google Shape;724;p41"/>
          <p:cNvSpPr txBox="1"/>
          <p:nvPr/>
        </p:nvSpPr>
        <p:spPr>
          <a:xfrm>
            <a:off x="319725" y="2280875"/>
            <a:ext cx="3225300" cy="215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chemeClr val="lt1"/>
                </a:solidFill>
                <a:latin typeface="Montserrat"/>
                <a:ea typeface="Montserrat"/>
                <a:cs typeface="Montserrat"/>
                <a:sym typeface="Montserrat"/>
              </a:rPr>
              <a:t>Problem </a:t>
            </a:r>
            <a:endParaRPr b="1" sz="21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800">
                <a:solidFill>
                  <a:schemeClr val="accent1"/>
                </a:solidFill>
                <a:latin typeface="Montserrat Medium"/>
                <a:ea typeface="Montserrat Medium"/>
                <a:cs typeface="Montserrat Medium"/>
                <a:sym typeface="Montserrat Medium"/>
              </a:rPr>
              <a:t>People who regularly </a:t>
            </a:r>
            <a:r>
              <a:rPr lang="en" sz="1800">
                <a:solidFill>
                  <a:schemeClr val="accent1"/>
                </a:solidFill>
                <a:highlight>
                  <a:schemeClr val="lt1"/>
                </a:highlight>
                <a:latin typeface="Montserrat Medium"/>
                <a:ea typeface="Montserrat Medium"/>
                <a:cs typeface="Montserrat Medium"/>
                <a:sym typeface="Montserrat Medium"/>
              </a:rPr>
              <a:t>spend in social groups</a:t>
            </a:r>
            <a:r>
              <a:rPr lang="en" sz="1800">
                <a:solidFill>
                  <a:schemeClr val="accent1"/>
                </a:solidFill>
                <a:latin typeface="Montserrat Medium"/>
                <a:ea typeface="Montserrat Medium"/>
                <a:cs typeface="Montserrat Medium"/>
                <a:sym typeface="Montserrat Medium"/>
              </a:rPr>
              <a:t> are often </a:t>
            </a:r>
            <a:r>
              <a:rPr lang="en" sz="1800">
                <a:solidFill>
                  <a:schemeClr val="accent1"/>
                </a:solidFill>
                <a:highlight>
                  <a:schemeClr val="lt1"/>
                </a:highlight>
                <a:latin typeface="Montserrat Medium"/>
                <a:ea typeface="Montserrat Medium"/>
                <a:cs typeface="Montserrat Medium"/>
                <a:sym typeface="Montserrat Medium"/>
              </a:rPr>
              <a:t>unable to regulate</a:t>
            </a:r>
            <a:r>
              <a:rPr lang="en" sz="1800">
                <a:solidFill>
                  <a:schemeClr val="accent1"/>
                </a:solidFill>
                <a:latin typeface="Montserrat Medium"/>
                <a:ea typeface="Montserrat Medium"/>
                <a:cs typeface="Montserrat Medium"/>
                <a:sym typeface="Montserrat Medium"/>
              </a:rPr>
              <a:t> their expenses and give in to </a:t>
            </a:r>
            <a:r>
              <a:rPr lang="en" sz="1800">
                <a:solidFill>
                  <a:schemeClr val="accent1"/>
                </a:solidFill>
                <a:highlight>
                  <a:schemeClr val="lt1"/>
                </a:highlight>
                <a:latin typeface="Montserrat Medium"/>
                <a:ea typeface="Montserrat Medium"/>
                <a:cs typeface="Montserrat Medium"/>
                <a:sym typeface="Montserrat Medium"/>
              </a:rPr>
              <a:t>social pressure</a:t>
            </a:r>
            <a:r>
              <a:rPr lang="en" sz="1800">
                <a:solidFill>
                  <a:schemeClr val="accent1"/>
                </a:solidFill>
                <a:latin typeface="Montserrat Medium"/>
                <a:ea typeface="Montserrat Medium"/>
                <a:cs typeface="Montserrat Medium"/>
                <a:sym typeface="Montserrat Medium"/>
              </a:rPr>
              <a:t>.</a:t>
            </a:r>
            <a:r>
              <a:rPr lang="en" sz="2100">
                <a:solidFill>
                  <a:schemeClr val="accent1"/>
                </a:solidFill>
                <a:latin typeface="Montserrat Medium"/>
                <a:ea typeface="Montserrat Medium"/>
                <a:cs typeface="Montserrat Medium"/>
                <a:sym typeface="Montserrat Medium"/>
              </a:rPr>
              <a:t> </a:t>
            </a:r>
            <a:endParaRPr sz="1900">
              <a:solidFill>
                <a:schemeClr val="accent1"/>
              </a:solidFill>
              <a:latin typeface="Montserrat Medium"/>
              <a:ea typeface="Montserrat Medium"/>
              <a:cs typeface="Montserrat Medium"/>
              <a:sym typeface="Montserrat Medium"/>
            </a:endParaRPr>
          </a:p>
        </p:txBody>
      </p:sp>
      <p:sp>
        <p:nvSpPr>
          <p:cNvPr id="725" name="Google Shape;725;p41"/>
          <p:cNvSpPr txBox="1"/>
          <p:nvPr/>
        </p:nvSpPr>
        <p:spPr>
          <a:xfrm>
            <a:off x="4607500" y="2233850"/>
            <a:ext cx="4391100" cy="2426700"/>
          </a:xfrm>
          <a:prstGeom prst="rect">
            <a:avLst/>
          </a:prstGeom>
          <a:noFill/>
          <a:ln>
            <a:noFill/>
          </a:ln>
        </p:spPr>
        <p:txBody>
          <a:bodyPr anchorCtr="0" anchor="t" bIns="91425" lIns="91425" spcFirstLastPara="1" rIns="114200" wrap="square" tIns="91425">
            <a:spAutoFit/>
          </a:bodyPr>
          <a:lstStyle/>
          <a:p>
            <a:pPr indent="0" lvl="0" marL="0" rtl="0" algn="l">
              <a:lnSpc>
                <a:spcPct val="115000"/>
              </a:lnSpc>
              <a:spcBef>
                <a:spcPts val="0"/>
              </a:spcBef>
              <a:spcAft>
                <a:spcPts val="0"/>
              </a:spcAft>
              <a:buNone/>
            </a:pPr>
            <a:r>
              <a:rPr b="1" lang="en" sz="2100">
                <a:solidFill>
                  <a:schemeClr val="dk2"/>
                </a:solidFill>
                <a:latin typeface="Montserrat"/>
                <a:ea typeface="Montserrat"/>
                <a:cs typeface="Montserrat"/>
                <a:sym typeface="Montserrat"/>
              </a:rPr>
              <a:t>Solution</a:t>
            </a:r>
            <a:endParaRPr sz="2100">
              <a:solidFill>
                <a:schemeClr val="dk2"/>
              </a:solidFill>
              <a:latin typeface="Montserrat"/>
              <a:ea typeface="Montserrat"/>
              <a:cs typeface="Montserrat"/>
              <a:sym typeface="Montserrat"/>
            </a:endParaRPr>
          </a:p>
          <a:p>
            <a:pPr indent="0" lvl="0" marL="0" marR="0" rtl="0" algn="l">
              <a:lnSpc>
                <a:spcPct val="115000"/>
              </a:lnSpc>
              <a:spcBef>
                <a:spcPts val="0"/>
              </a:spcBef>
              <a:spcAft>
                <a:spcPts val="0"/>
              </a:spcAft>
              <a:buNone/>
            </a:pPr>
            <a:r>
              <a:rPr lang="en" sz="1800">
                <a:solidFill>
                  <a:schemeClr val="accent1"/>
                </a:solidFill>
                <a:latin typeface="Montserrat Medium"/>
                <a:ea typeface="Montserrat Medium"/>
                <a:cs typeface="Montserrat Medium"/>
                <a:sym typeface="Montserrat Medium"/>
              </a:rPr>
              <a:t>An app supplemented by </a:t>
            </a:r>
            <a:r>
              <a:rPr lang="en" sz="1800">
                <a:solidFill>
                  <a:schemeClr val="accent1"/>
                </a:solidFill>
                <a:highlight>
                  <a:srgbClr val="FDC8C3"/>
                </a:highlight>
                <a:latin typeface="Montserrat Medium"/>
                <a:ea typeface="Montserrat Medium"/>
                <a:cs typeface="Montserrat Medium"/>
                <a:sym typeface="Montserrat Medium"/>
              </a:rPr>
              <a:t>social accountability</a:t>
            </a:r>
            <a:r>
              <a:rPr lang="en" sz="1800">
                <a:solidFill>
                  <a:schemeClr val="accent1"/>
                </a:solidFill>
                <a:latin typeface="Montserrat Medium"/>
                <a:ea typeface="Montserrat Medium"/>
                <a:cs typeface="Montserrat Medium"/>
                <a:sym typeface="Montserrat Medium"/>
              </a:rPr>
              <a:t>, for groups to </a:t>
            </a:r>
            <a:r>
              <a:rPr lang="en" sz="1800">
                <a:solidFill>
                  <a:schemeClr val="accent1"/>
                </a:solidFill>
                <a:highlight>
                  <a:srgbClr val="FDC8C3"/>
                </a:highlight>
                <a:latin typeface="Montserrat Medium"/>
                <a:ea typeface="Montserrat Medium"/>
                <a:cs typeface="Montserrat Medium"/>
                <a:sym typeface="Montserrat Medium"/>
              </a:rPr>
              <a:t>collectively budget</a:t>
            </a:r>
            <a:r>
              <a:rPr lang="en" sz="1800">
                <a:solidFill>
                  <a:schemeClr val="accent1"/>
                </a:solidFill>
                <a:latin typeface="Montserrat Medium"/>
                <a:ea typeface="Montserrat Medium"/>
                <a:cs typeface="Montserrat Medium"/>
                <a:sym typeface="Montserrat Medium"/>
              </a:rPr>
              <a:t> for activities that require communal spending, while factoring in </a:t>
            </a:r>
            <a:r>
              <a:rPr lang="en" sz="1800">
                <a:solidFill>
                  <a:schemeClr val="accent1"/>
                </a:solidFill>
                <a:highlight>
                  <a:srgbClr val="FDC8C3"/>
                </a:highlight>
                <a:latin typeface="Montserrat Medium"/>
                <a:ea typeface="Montserrat Medium"/>
                <a:cs typeface="Montserrat Medium"/>
                <a:sym typeface="Montserrat Medium"/>
              </a:rPr>
              <a:t>individual financial means</a:t>
            </a:r>
            <a:r>
              <a:rPr lang="en" sz="1800">
                <a:solidFill>
                  <a:schemeClr val="accent1"/>
                </a:solidFill>
                <a:latin typeface="Montserrat Medium"/>
                <a:ea typeface="Montserrat Medium"/>
                <a:cs typeface="Montserrat Medium"/>
                <a:sym typeface="Montserrat Medium"/>
              </a:rPr>
              <a:t>.</a:t>
            </a:r>
            <a:endParaRPr>
              <a:latin typeface="El Messiri"/>
              <a:ea typeface="El Messiri"/>
              <a:cs typeface="El Messiri"/>
              <a:sym typeface="El Messiri"/>
            </a:endParaRPr>
          </a:p>
        </p:txBody>
      </p:sp>
      <p:grpSp>
        <p:nvGrpSpPr>
          <p:cNvPr id="726" name="Google Shape;726;p41"/>
          <p:cNvGrpSpPr/>
          <p:nvPr/>
        </p:nvGrpSpPr>
        <p:grpSpPr>
          <a:xfrm rot="790167">
            <a:off x="1939544" y="532574"/>
            <a:ext cx="1004146" cy="1655709"/>
            <a:chOff x="3638600" y="1289076"/>
            <a:chExt cx="1875215" cy="3119984"/>
          </a:xfrm>
        </p:grpSpPr>
        <p:sp>
          <p:nvSpPr>
            <p:cNvPr id="727" name="Google Shape;727;p41"/>
            <p:cNvSpPr/>
            <p:nvPr/>
          </p:nvSpPr>
          <p:spPr>
            <a:xfrm>
              <a:off x="4289681" y="1795819"/>
              <a:ext cx="264787" cy="434291"/>
            </a:xfrm>
            <a:custGeom>
              <a:rect b="b" l="l" r="r" t="t"/>
              <a:pathLst>
                <a:path extrusionOk="0" h="8022" w="4891">
                  <a:moveTo>
                    <a:pt x="0" y="0"/>
                  </a:moveTo>
                  <a:lnTo>
                    <a:pt x="2445" y="8022"/>
                  </a:lnTo>
                  <a:lnTo>
                    <a:pt x="4890" y="5577"/>
                  </a:lnTo>
                  <a:lnTo>
                    <a:pt x="0" y="0"/>
                  </a:lnTo>
                  <a:close/>
                </a:path>
              </a:pathLst>
            </a:custGeom>
            <a:solidFill>
              <a:srgbClr val="0897A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41"/>
            <p:cNvSpPr/>
            <p:nvPr/>
          </p:nvSpPr>
          <p:spPr>
            <a:xfrm>
              <a:off x="4776612" y="1511750"/>
              <a:ext cx="191214" cy="228352"/>
            </a:xfrm>
            <a:custGeom>
              <a:rect b="b" l="l" r="r" t="t"/>
              <a:pathLst>
                <a:path extrusionOk="0" h="4218" w="3532">
                  <a:moveTo>
                    <a:pt x="1509" y="0"/>
                  </a:moveTo>
                  <a:cubicBezTo>
                    <a:pt x="862" y="0"/>
                    <a:pt x="687" y="843"/>
                    <a:pt x="687" y="843"/>
                  </a:cubicBezTo>
                  <a:cubicBezTo>
                    <a:pt x="0" y="1401"/>
                    <a:pt x="687" y="2173"/>
                    <a:pt x="687" y="2173"/>
                  </a:cubicBezTo>
                  <a:lnTo>
                    <a:pt x="672" y="2173"/>
                  </a:lnTo>
                  <a:cubicBezTo>
                    <a:pt x="701" y="2302"/>
                    <a:pt x="701" y="2416"/>
                    <a:pt x="658" y="2545"/>
                  </a:cubicBezTo>
                  <a:lnTo>
                    <a:pt x="215" y="3846"/>
                  </a:lnTo>
                  <a:lnTo>
                    <a:pt x="2159" y="4218"/>
                  </a:lnTo>
                  <a:lnTo>
                    <a:pt x="2274" y="3231"/>
                  </a:lnTo>
                  <a:cubicBezTo>
                    <a:pt x="2302" y="2974"/>
                    <a:pt x="2445" y="2745"/>
                    <a:pt x="2660" y="2602"/>
                  </a:cubicBezTo>
                  <a:cubicBezTo>
                    <a:pt x="3289" y="2173"/>
                    <a:pt x="3461" y="1487"/>
                    <a:pt x="3503" y="1058"/>
                  </a:cubicBezTo>
                  <a:cubicBezTo>
                    <a:pt x="3532" y="857"/>
                    <a:pt x="3403" y="657"/>
                    <a:pt x="3217" y="600"/>
                  </a:cubicBezTo>
                  <a:lnTo>
                    <a:pt x="2159" y="228"/>
                  </a:lnTo>
                  <a:cubicBezTo>
                    <a:pt x="1903" y="64"/>
                    <a:pt x="1688" y="0"/>
                    <a:pt x="1509" y="0"/>
                  </a:cubicBezTo>
                  <a:close/>
                </a:path>
              </a:pathLst>
            </a:custGeom>
            <a:solidFill>
              <a:srgbClr val="F792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1"/>
            <p:cNvSpPr/>
            <p:nvPr/>
          </p:nvSpPr>
          <p:spPr>
            <a:xfrm>
              <a:off x="3999385" y="1289076"/>
              <a:ext cx="418699" cy="353031"/>
            </a:xfrm>
            <a:custGeom>
              <a:rect b="b" l="l" r="r" t="t"/>
              <a:pathLst>
                <a:path extrusionOk="0" h="6521" w="7734">
                  <a:moveTo>
                    <a:pt x="6513" y="0"/>
                  </a:moveTo>
                  <a:cubicBezTo>
                    <a:pt x="6417" y="0"/>
                    <a:pt x="6323" y="13"/>
                    <a:pt x="6234" y="37"/>
                  </a:cubicBezTo>
                  <a:cubicBezTo>
                    <a:pt x="5934" y="166"/>
                    <a:pt x="5648" y="352"/>
                    <a:pt x="5405" y="581"/>
                  </a:cubicBezTo>
                  <a:cubicBezTo>
                    <a:pt x="5162" y="809"/>
                    <a:pt x="4876" y="967"/>
                    <a:pt x="4547" y="1053"/>
                  </a:cubicBezTo>
                  <a:cubicBezTo>
                    <a:pt x="4487" y="1062"/>
                    <a:pt x="4428" y="1066"/>
                    <a:pt x="4369" y="1066"/>
                  </a:cubicBezTo>
                  <a:cubicBezTo>
                    <a:pt x="3808" y="1066"/>
                    <a:pt x="3285" y="675"/>
                    <a:pt x="2703" y="624"/>
                  </a:cubicBezTo>
                  <a:cubicBezTo>
                    <a:pt x="2684" y="623"/>
                    <a:pt x="2666" y="623"/>
                    <a:pt x="2647" y="623"/>
                  </a:cubicBezTo>
                  <a:cubicBezTo>
                    <a:pt x="1955" y="623"/>
                    <a:pt x="1355" y="1143"/>
                    <a:pt x="1244" y="1839"/>
                  </a:cubicBezTo>
                  <a:cubicBezTo>
                    <a:pt x="1187" y="2196"/>
                    <a:pt x="1273" y="2654"/>
                    <a:pt x="1015" y="2911"/>
                  </a:cubicBezTo>
                  <a:cubicBezTo>
                    <a:pt x="915" y="2997"/>
                    <a:pt x="801" y="3069"/>
                    <a:pt x="686" y="3126"/>
                  </a:cubicBezTo>
                  <a:cubicBezTo>
                    <a:pt x="114" y="3555"/>
                    <a:pt x="0" y="4384"/>
                    <a:pt x="458" y="4942"/>
                  </a:cubicBezTo>
                  <a:cubicBezTo>
                    <a:pt x="615" y="5099"/>
                    <a:pt x="815" y="5228"/>
                    <a:pt x="901" y="5442"/>
                  </a:cubicBezTo>
                  <a:cubicBezTo>
                    <a:pt x="944" y="5571"/>
                    <a:pt x="972" y="5700"/>
                    <a:pt x="972" y="5843"/>
                  </a:cubicBezTo>
                  <a:cubicBezTo>
                    <a:pt x="1030" y="6114"/>
                    <a:pt x="1201" y="6343"/>
                    <a:pt x="1444" y="6458"/>
                  </a:cubicBezTo>
                  <a:cubicBezTo>
                    <a:pt x="1534" y="6500"/>
                    <a:pt x="1632" y="6521"/>
                    <a:pt x="1729" y="6521"/>
                  </a:cubicBezTo>
                  <a:cubicBezTo>
                    <a:pt x="1896" y="6521"/>
                    <a:pt x="2062" y="6460"/>
                    <a:pt x="2188" y="6343"/>
                  </a:cubicBezTo>
                  <a:lnTo>
                    <a:pt x="3332" y="4270"/>
                  </a:lnTo>
                  <a:lnTo>
                    <a:pt x="4061" y="4356"/>
                  </a:lnTo>
                  <a:cubicBezTo>
                    <a:pt x="4192" y="4371"/>
                    <a:pt x="4330" y="4385"/>
                    <a:pt x="4466" y="4385"/>
                  </a:cubicBezTo>
                  <a:cubicBezTo>
                    <a:pt x="4702" y="4385"/>
                    <a:pt x="4932" y="4344"/>
                    <a:pt x="5105" y="4198"/>
                  </a:cubicBezTo>
                  <a:cubicBezTo>
                    <a:pt x="5262" y="4070"/>
                    <a:pt x="5362" y="3869"/>
                    <a:pt x="5548" y="3798"/>
                  </a:cubicBezTo>
                  <a:cubicBezTo>
                    <a:pt x="5634" y="3777"/>
                    <a:pt x="5720" y="3766"/>
                    <a:pt x="5804" y="3766"/>
                  </a:cubicBezTo>
                  <a:cubicBezTo>
                    <a:pt x="5888" y="3766"/>
                    <a:pt x="5970" y="3777"/>
                    <a:pt x="6048" y="3798"/>
                  </a:cubicBezTo>
                  <a:cubicBezTo>
                    <a:pt x="6096" y="3803"/>
                    <a:pt x="6144" y="3805"/>
                    <a:pt x="6190" y="3805"/>
                  </a:cubicBezTo>
                  <a:cubicBezTo>
                    <a:pt x="7090" y="3805"/>
                    <a:pt x="7734" y="2910"/>
                    <a:pt x="7421" y="2053"/>
                  </a:cubicBezTo>
                  <a:cubicBezTo>
                    <a:pt x="7350" y="1896"/>
                    <a:pt x="7292" y="1739"/>
                    <a:pt x="7235" y="1582"/>
                  </a:cubicBezTo>
                  <a:cubicBezTo>
                    <a:pt x="7135" y="1153"/>
                    <a:pt x="7378" y="638"/>
                    <a:pt x="7135" y="280"/>
                  </a:cubicBezTo>
                  <a:cubicBezTo>
                    <a:pt x="7001" y="85"/>
                    <a:pt x="6757" y="0"/>
                    <a:pt x="6513" y="0"/>
                  </a:cubicBezTo>
                  <a:close/>
                </a:path>
              </a:pathLst>
            </a:custGeom>
            <a:solidFill>
              <a:srgbClr val="361A1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1"/>
            <p:cNvSpPr/>
            <p:nvPr/>
          </p:nvSpPr>
          <p:spPr>
            <a:xfrm>
              <a:off x="3638600" y="2546730"/>
              <a:ext cx="1019572" cy="1862330"/>
            </a:xfrm>
            <a:custGeom>
              <a:rect b="b" l="l" r="r" t="t"/>
              <a:pathLst>
                <a:path extrusionOk="0" h="34400" w="18833">
                  <a:moveTo>
                    <a:pt x="15515" y="0"/>
                  </a:moveTo>
                  <a:lnTo>
                    <a:pt x="5020" y="300"/>
                  </a:lnTo>
                  <a:lnTo>
                    <a:pt x="3661" y="15314"/>
                  </a:lnTo>
                  <a:lnTo>
                    <a:pt x="473" y="29685"/>
                  </a:lnTo>
                  <a:cubicBezTo>
                    <a:pt x="573" y="29742"/>
                    <a:pt x="687" y="29785"/>
                    <a:pt x="816" y="29842"/>
                  </a:cubicBezTo>
                  <a:cubicBezTo>
                    <a:pt x="630" y="30514"/>
                    <a:pt x="401" y="31186"/>
                    <a:pt x="115" y="31829"/>
                  </a:cubicBezTo>
                  <a:cubicBezTo>
                    <a:pt x="1" y="32087"/>
                    <a:pt x="115" y="32401"/>
                    <a:pt x="387" y="32501"/>
                  </a:cubicBezTo>
                  <a:cubicBezTo>
                    <a:pt x="577" y="32575"/>
                    <a:pt x="720" y="32672"/>
                    <a:pt x="902" y="32672"/>
                  </a:cubicBezTo>
                  <a:cubicBezTo>
                    <a:pt x="967" y="32672"/>
                    <a:pt x="1037" y="32660"/>
                    <a:pt x="1116" y="32630"/>
                  </a:cubicBezTo>
                  <a:cubicBezTo>
                    <a:pt x="1175" y="32609"/>
                    <a:pt x="1237" y="32599"/>
                    <a:pt x="1302" y="32599"/>
                  </a:cubicBezTo>
                  <a:cubicBezTo>
                    <a:pt x="2065" y="32599"/>
                    <a:pt x="3276" y="33948"/>
                    <a:pt x="4791" y="33974"/>
                  </a:cubicBezTo>
                  <a:cubicBezTo>
                    <a:pt x="4797" y="33975"/>
                    <a:pt x="4804" y="33975"/>
                    <a:pt x="4810" y="33975"/>
                  </a:cubicBezTo>
                  <a:cubicBezTo>
                    <a:pt x="5085" y="33975"/>
                    <a:pt x="5245" y="33683"/>
                    <a:pt x="5105" y="33445"/>
                  </a:cubicBezTo>
                  <a:lnTo>
                    <a:pt x="3390" y="31558"/>
                  </a:lnTo>
                  <a:cubicBezTo>
                    <a:pt x="3075" y="31257"/>
                    <a:pt x="2660" y="30728"/>
                    <a:pt x="2718" y="30428"/>
                  </a:cubicBezTo>
                  <a:lnTo>
                    <a:pt x="2732" y="30357"/>
                  </a:lnTo>
                  <a:cubicBezTo>
                    <a:pt x="2875" y="30385"/>
                    <a:pt x="2961" y="30400"/>
                    <a:pt x="2961" y="30400"/>
                  </a:cubicBezTo>
                  <a:lnTo>
                    <a:pt x="7980" y="16873"/>
                  </a:lnTo>
                  <a:cubicBezTo>
                    <a:pt x="8094" y="16587"/>
                    <a:pt x="8165" y="16301"/>
                    <a:pt x="8237" y="16001"/>
                  </a:cubicBezTo>
                  <a:lnTo>
                    <a:pt x="10196" y="6163"/>
                  </a:lnTo>
                  <a:lnTo>
                    <a:pt x="12241" y="16844"/>
                  </a:lnTo>
                  <a:lnTo>
                    <a:pt x="13113" y="31529"/>
                  </a:lnTo>
                  <a:cubicBezTo>
                    <a:pt x="13227" y="31558"/>
                    <a:pt x="13342" y="31572"/>
                    <a:pt x="13456" y="31586"/>
                  </a:cubicBezTo>
                  <a:cubicBezTo>
                    <a:pt x="13470" y="32258"/>
                    <a:pt x="13442" y="32930"/>
                    <a:pt x="13356" y="33588"/>
                  </a:cubicBezTo>
                  <a:cubicBezTo>
                    <a:pt x="13313" y="33874"/>
                    <a:pt x="13528" y="34146"/>
                    <a:pt x="13828" y="34160"/>
                  </a:cubicBezTo>
                  <a:cubicBezTo>
                    <a:pt x="13952" y="34174"/>
                    <a:pt x="14063" y="34198"/>
                    <a:pt x="14175" y="34198"/>
                  </a:cubicBezTo>
                  <a:cubicBezTo>
                    <a:pt x="14295" y="34198"/>
                    <a:pt x="14417" y="34170"/>
                    <a:pt x="14557" y="34074"/>
                  </a:cubicBezTo>
                  <a:cubicBezTo>
                    <a:pt x="14669" y="33991"/>
                    <a:pt x="14813" y="33958"/>
                    <a:pt x="14985" y="33958"/>
                  </a:cubicBezTo>
                  <a:cubicBezTo>
                    <a:pt x="15614" y="33958"/>
                    <a:pt x="16603" y="34399"/>
                    <a:pt x="17634" y="34399"/>
                  </a:cubicBezTo>
                  <a:cubicBezTo>
                    <a:pt x="17909" y="34399"/>
                    <a:pt x="18186" y="34368"/>
                    <a:pt x="18461" y="34289"/>
                  </a:cubicBezTo>
                  <a:cubicBezTo>
                    <a:pt x="18747" y="34232"/>
                    <a:pt x="18832" y="33874"/>
                    <a:pt x="18604" y="33688"/>
                  </a:cubicBezTo>
                  <a:lnTo>
                    <a:pt x="16416" y="32387"/>
                  </a:lnTo>
                  <a:cubicBezTo>
                    <a:pt x="16058" y="32187"/>
                    <a:pt x="15558" y="31844"/>
                    <a:pt x="15458" y="31558"/>
                  </a:cubicBezTo>
                  <a:cubicBezTo>
                    <a:pt x="15615" y="31543"/>
                    <a:pt x="15715" y="31529"/>
                    <a:pt x="15715" y="31529"/>
                  </a:cubicBezTo>
                  <a:lnTo>
                    <a:pt x="16816" y="17144"/>
                  </a:lnTo>
                  <a:cubicBezTo>
                    <a:pt x="16845" y="16844"/>
                    <a:pt x="16845" y="16544"/>
                    <a:pt x="16816" y="16229"/>
                  </a:cubicBezTo>
                  <a:lnTo>
                    <a:pt x="15515" y="0"/>
                  </a:ln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1"/>
            <p:cNvSpPr/>
            <p:nvPr/>
          </p:nvSpPr>
          <p:spPr>
            <a:xfrm>
              <a:off x="4133272" y="2318316"/>
              <a:ext cx="358499" cy="728528"/>
            </a:xfrm>
            <a:custGeom>
              <a:rect b="b" l="l" r="r" t="t"/>
              <a:pathLst>
                <a:path extrusionOk="0" h="13457" w="6622">
                  <a:moveTo>
                    <a:pt x="1617" y="1"/>
                  </a:moveTo>
                  <a:lnTo>
                    <a:pt x="1" y="4791"/>
                  </a:lnTo>
                  <a:lnTo>
                    <a:pt x="1659" y="13456"/>
                  </a:lnTo>
                  <a:cubicBezTo>
                    <a:pt x="2746" y="9624"/>
                    <a:pt x="5334" y="7865"/>
                    <a:pt x="6621" y="7208"/>
                  </a:cubicBezTo>
                  <a:lnTo>
                    <a:pt x="6378" y="4219"/>
                  </a:lnTo>
                  <a:lnTo>
                    <a:pt x="1617" y="1"/>
                  </a:lnTo>
                  <a:close/>
                </a:path>
              </a:pathLst>
            </a:custGeom>
            <a:solidFill>
              <a:srgbClr val="0710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1"/>
            <p:cNvSpPr/>
            <p:nvPr/>
          </p:nvSpPr>
          <p:spPr>
            <a:xfrm>
              <a:off x="3723761" y="1713744"/>
              <a:ext cx="781908" cy="1010855"/>
            </a:xfrm>
            <a:custGeom>
              <a:rect b="b" l="l" r="r" t="t"/>
              <a:pathLst>
                <a:path extrusionOk="0" h="18672" w="14443">
                  <a:moveTo>
                    <a:pt x="8023" y="0"/>
                  </a:moveTo>
                  <a:cubicBezTo>
                    <a:pt x="7852" y="0"/>
                    <a:pt x="7679" y="10"/>
                    <a:pt x="7508" y="29"/>
                  </a:cubicBezTo>
                  <a:cubicBezTo>
                    <a:pt x="1" y="930"/>
                    <a:pt x="2460" y="17888"/>
                    <a:pt x="2460" y="17903"/>
                  </a:cubicBezTo>
                  <a:cubicBezTo>
                    <a:pt x="4612" y="18468"/>
                    <a:pt x="6488" y="18671"/>
                    <a:pt x="8074" y="18671"/>
                  </a:cubicBezTo>
                  <a:cubicBezTo>
                    <a:pt x="12144" y="18671"/>
                    <a:pt x="14300" y="17331"/>
                    <a:pt x="14300" y="17331"/>
                  </a:cubicBezTo>
                  <a:cubicBezTo>
                    <a:pt x="14385" y="16973"/>
                    <a:pt x="14428" y="16602"/>
                    <a:pt x="14414" y="16244"/>
                  </a:cubicBezTo>
                  <a:cubicBezTo>
                    <a:pt x="14443" y="14042"/>
                    <a:pt x="14056" y="11840"/>
                    <a:pt x="13942" y="9638"/>
                  </a:cubicBezTo>
                  <a:cubicBezTo>
                    <a:pt x="13856" y="8137"/>
                    <a:pt x="13728" y="6621"/>
                    <a:pt x="13356" y="5177"/>
                  </a:cubicBezTo>
                  <a:cubicBezTo>
                    <a:pt x="12970" y="3733"/>
                    <a:pt x="12312" y="2346"/>
                    <a:pt x="11297" y="1345"/>
                  </a:cubicBezTo>
                  <a:cubicBezTo>
                    <a:pt x="10420" y="480"/>
                    <a:pt x="9236" y="0"/>
                    <a:pt x="802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1"/>
            <p:cNvSpPr/>
            <p:nvPr/>
          </p:nvSpPr>
          <p:spPr>
            <a:xfrm>
              <a:off x="4199106" y="1723814"/>
              <a:ext cx="699078" cy="554639"/>
            </a:xfrm>
            <a:custGeom>
              <a:rect b="b" l="l" r="r" t="t"/>
              <a:pathLst>
                <a:path extrusionOk="0" h="10245" w="12913">
                  <a:moveTo>
                    <a:pt x="10724" y="0"/>
                  </a:moveTo>
                  <a:lnTo>
                    <a:pt x="8851" y="5763"/>
                  </a:lnTo>
                  <a:cubicBezTo>
                    <a:pt x="8732" y="6064"/>
                    <a:pt x="8450" y="6237"/>
                    <a:pt x="8158" y="6237"/>
                  </a:cubicBezTo>
                  <a:cubicBezTo>
                    <a:pt x="7992" y="6237"/>
                    <a:pt x="7823" y="6182"/>
                    <a:pt x="7679" y="6063"/>
                  </a:cubicBezTo>
                  <a:cubicBezTo>
                    <a:pt x="6049" y="4676"/>
                    <a:pt x="2374" y="744"/>
                    <a:pt x="1144" y="229"/>
                  </a:cubicBezTo>
                  <a:lnTo>
                    <a:pt x="0" y="4505"/>
                  </a:lnTo>
                  <a:cubicBezTo>
                    <a:pt x="0" y="4505"/>
                    <a:pt x="3117" y="6978"/>
                    <a:pt x="5091" y="9109"/>
                  </a:cubicBezTo>
                  <a:cubicBezTo>
                    <a:pt x="5829" y="9906"/>
                    <a:pt x="6657" y="10245"/>
                    <a:pt x="7468" y="10245"/>
                  </a:cubicBezTo>
                  <a:cubicBezTo>
                    <a:pt x="9202" y="10245"/>
                    <a:pt x="10856" y="8697"/>
                    <a:pt x="11382" y="6778"/>
                  </a:cubicBezTo>
                  <a:cubicBezTo>
                    <a:pt x="12140" y="3961"/>
                    <a:pt x="12912" y="358"/>
                    <a:pt x="12912" y="358"/>
                  </a:cubicBezTo>
                  <a:lnTo>
                    <a:pt x="1072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1"/>
            <p:cNvSpPr/>
            <p:nvPr/>
          </p:nvSpPr>
          <p:spPr>
            <a:xfrm>
              <a:off x="4072149" y="1798905"/>
              <a:ext cx="356874" cy="927538"/>
            </a:xfrm>
            <a:custGeom>
              <a:rect b="b" l="l" r="r" t="t"/>
              <a:pathLst>
                <a:path extrusionOk="0" h="17133" w="6592">
                  <a:moveTo>
                    <a:pt x="615" y="0"/>
                  </a:moveTo>
                  <a:cubicBezTo>
                    <a:pt x="1573" y="2531"/>
                    <a:pt x="0" y="17002"/>
                    <a:pt x="0" y="17002"/>
                  </a:cubicBezTo>
                  <a:cubicBezTo>
                    <a:pt x="506" y="17096"/>
                    <a:pt x="1041" y="17133"/>
                    <a:pt x="1564" y="17133"/>
                  </a:cubicBezTo>
                  <a:cubicBezTo>
                    <a:pt x="3333" y="17133"/>
                    <a:pt x="4976" y="16716"/>
                    <a:pt x="4976" y="16716"/>
                  </a:cubicBezTo>
                  <a:cubicBezTo>
                    <a:pt x="6592" y="4261"/>
                    <a:pt x="2974" y="0"/>
                    <a:pt x="2974"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1"/>
            <p:cNvSpPr/>
            <p:nvPr/>
          </p:nvSpPr>
          <p:spPr>
            <a:xfrm>
              <a:off x="4068143" y="1438175"/>
              <a:ext cx="256395" cy="393634"/>
            </a:xfrm>
            <a:custGeom>
              <a:rect b="b" l="l" r="r" t="t"/>
              <a:pathLst>
                <a:path extrusionOk="0" h="7271" w="4736">
                  <a:moveTo>
                    <a:pt x="1347" y="0"/>
                  </a:moveTo>
                  <a:cubicBezTo>
                    <a:pt x="1175" y="329"/>
                    <a:pt x="1104" y="715"/>
                    <a:pt x="1161" y="1087"/>
                  </a:cubicBezTo>
                  <a:cubicBezTo>
                    <a:pt x="1204" y="1430"/>
                    <a:pt x="1161" y="1787"/>
                    <a:pt x="1061" y="2116"/>
                  </a:cubicBezTo>
                  <a:cubicBezTo>
                    <a:pt x="864" y="1897"/>
                    <a:pt x="680" y="1809"/>
                    <a:pt x="526" y="1809"/>
                  </a:cubicBezTo>
                  <a:cubicBezTo>
                    <a:pt x="198" y="1809"/>
                    <a:pt x="1" y="2205"/>
                    <a:pt x="88" y="2574"/>
                  </a:cubicBezTo>
                  <a:cubicBezTo>
                    <a:pt x="203" y="3117"/>
                    <a:pt x="818" y="3246"/>
                    <a:pt x="818" y="3246"/>
                  </a:cubicBezTo>
                  <a:lnTo>
                    <a:pt x="303" y="5262"/>
                  </a:lnTo>
                  <a:cubicBezTo>
                    <a:pt x="146" y="5848"/>
                    <a:pt x="374" y="6463"/>
                    <a:pt x="861" y="6806"/>
                  </a:cubicBezTo>
                  <a:lnTo>
                    <a:pt x="1089" y="6992"/>
                  </a:lnTo>
                  <a:cubicBezTo>
                    <a:pt x="1334" y="7180"/>
                    <a:pt x="1625" y="7271"/>
                    <a:pt x="1914" y="7271"/>
                  </a:cubicBezTo>
                  <a:cubicBezTo>
                    <a:pt x="2349" y="7271"/>
                    <a:pt x="2782" y="7065"/>
                    <a:pt x="3048" y="6678"/>
                  </a:cubicBezTo>
                  <a:cubicBezTo>
                    <a:pt x="3163" y="6492"/>
                    <a:pt x="3234" y="6292"/>
                    <a:pt x="3263" y="6091"/>
                  </a:cubicBezTo>
                  <a:lnTo>
                    <a:pt x="3449" y="4662"/>
                  </a:lnTo>
                  <a:cubicBezTo>
                    <a:pt x="3463" y="4647"/>
                    <a:pt x="3492" y="4647"/>
                    <a:pt x="3506" y="4633"/>
                  </a:cubicBezTo>
                  <a:cubicBezTo>
                    <a:pt x="4264" y="4376"/>
                    <a:pt x="4736" y="3618"/>
                    <a:pt x="4635" y="2817"/>
                  </a:cubicBezTo>
                  <a:lnTo>
                    <a:pt x="4521" y="601"/>
                  </a:lnTo>
                  <a:cubicBezTo>
                    <a:pt x="4521" y="601"/>
                    <a:pt x="4390" y="612"/>
                    <a:pt x="4169" y="612"/>
                  </a:cubicBezTo>
                  <a:cubicBezTo>
                    <a:pt x="3593" y="612"/>
                    <a:pt x="2410" y="537"/>
                    <a:pt x="13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1"/>
            <p:cNvSpPr/>
            <p:nvPr/>
          </p:nvSpPr>
          <p:spPr>
            <a:xfrm>
              <a:off x="4160396" y="1653379"/>
              <a:ext cx="94470" cy="57169"/>
            </a:xfrm>
            <a:custGeom>
              <a:rect b="b" l="l" r="r" t="t"/>
              <a:pathLst>
                <a:path extrusionOk="0" h="1056" w="1745">
                  <a:moveTo>
                    <a:pt x="0" y="0"/>
                  </a:moveTo>
                  <a:lnTo>
                    <a:pt x="0" y="0"/>
                  </a:lnTo>
                  <a:cubicBezTo>
                    <a:pt x="0" y="0"/>
                    <a:pt x="356" y="1056"/>
                    <a:pt x="1489" y="1056"/>
                  </a:cubicBezTo>
                  <a:cubicBezTo>
                    <a:pt x="1557" y="1056"/>
                    <a:pt x="1628" y="1052"/>
                    <a:pt x="1702" y="1044"/>
                  </a:cubicBezTo>
                  <a:lnTo>
                    <a:pt x="1745" y="672"/>
                  </a:lnTo>
                  <a:lnTo>
                    <a:pt x="1745" y="672"/>
                  </a:lnTo>
                  <a:cubicBezTo>
                    <a:pt x="1745" y="672"/>
                    <a:pt x="1655" y="687"/>
                    <a:pt x="1511" y="687"/>
                  </a:cubicBezTo>
                  <a:cubicBezTo>
                    <a:pt x="1158" y="687"/>
                    <a:pt x="478" y="600"/>
                    <a:pt x="0" y="0"/>
                  </a:cubicBezTo>
                  <a:close/>
                </a:path>
              </a:pathLst>
            </a:custGeom>
            <a:solidFill>
              <a:srgbClr val="E9697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1"/>
            <p:cNvSpPr/>
            <p:nvPr/>
          </p:nvSpPr>
          <p:spPr>
            <a:xfrm>
              <a:off x="4768058" y="1673464"/>
              <a:ext cx="147146" cy="92196"/>
            </a:xfrm>
            <a:custGeom>
              <a:rect b="b" l="l" r="r" t="t"/>
              <a:pathLst>
                <a:path extrusionOk="0" h="1703" w="2718">
                  <a:moveTo>
                    <a:pt x="330" y="1"/>
                  </a:moveTo>
                  <a:lnTo>
                    <a:pt x="1" y="988"/>
                  </a:lnTo>
                  <a:lnTo>
                    <a:pt x="2546" y="1703"/>
                  </a:lnTo>
                  <a:lnTo>
                    <a:pt x="2718" y="602"/>
                  </a:lnTo>
                  <a:lnTo>
                    <a:pt x="330" y="1"/>
                  </a:ln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1"/>
            <p:cNvSpPr/>
            <p:nvPr/>
          </p:nvSpPr>
          <p:spPr>
            <a:xfrm>
              <a:off x="4024127" y="1765609"/>
              <a:ext cx="793493" cy="810547"/>
            </a:xfrm>
            <a:custGeom>
              <a:rect b="b" l="l" r="r" t="t"/>
              <a:pathLst>
                <a:path extrusionOk="0" h="14972" w="14657">
                  <a:moveTo>
                    <a:pt x="1" y="1"/>
                  </a:moveTo>
                  <a:lnTo>
                    <a:pt x="1130" y="9910"/>
                  </a:lnTo>
                  <a:cubicBezTo>
                    <a:pt x="2732" y="11640"/>
                    <a:pt x="4719" y="12970"/>
                    <a:pt x="6936" y="13785"/>
                  </a:cubicBezTo>
                  <a:cubicBezTo>
                    <a:pt x="7765" y="14099"/>
                    <a:pt x="8623" y="14342"/>
                    <a:pt x="9495" y="14528"/>
                  </a:cubicBezTo>
                  <a:cubicBezTo>
                    <a:pt x="11282" y="14900"/>
                    <a:pt x="14571" y="14971"/>
                    <a:pt x="14571" y="14971"/>
                  </a:cubicBezTo>
                  <a:cubicBezTo>
                    <a:pt x="14657" y="14271"/>
                    <a:pt x="14628" y="13570"/>
                    <a:pt x="14528" y="12870"/>
                  </a:cubicBezTo>
                  <a:cubicBezTo>
                    <a:pt x="12913" y="12584"/>
                    <a:pt x="11282" y="12312"/>
                    <a:pt x="9767" y="11654"/>
                  </a:cubicBezTo>
                  <a:cubicBezTo>
                    <a:pt x="8337" y="11039"/>
                    <a:pt x="7007" y="10067"/>
                    <a:pt x="6249" y="8723"/>
                  </a:cubicBezTo>
                  <a:cubicBezTo>
                    <a:pt x="6178" y="8580"/>
                    <a:pt x="6106" y="8437"/>
                    <a:pt x="6035" y="8294"/>
                  </a:cubicBezTo>
                  <a:cubicBezTo>
                    <a:pt x="5763" y="7679"/>
                    <a:pt x="4919" y="5820"/>
                    <a:pt x="4061" y="4119"/>
                  </a:cubicBezTo>
                  <a:cubicBezTo>
                    <a:pt x="3618" y="3232"/>
                    <a:pt x="3061" y="2403"/>
                    <a:pt x="2403" y="1659"/>
                  </a:cubicBezTo>
                  <a:cubicBezTo>
                    <a:pt x="1759" y="916"/>
                    <a:pt x="944" y="287"/>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1"/>
            <p:cNvSpPr/>
            <p:nvPr/>
          </p:nvSpPr>
          <p:spPr>
            <a:xfrm>
              <a:off x="4812993" y="2449442"/>
              <a:ext cx="288769" cy="165444"/>
            </a:xfrm>
            <a:custGeom>
              <a:rect b="b" l="l" r="r" t="t"/>
              <a:pathLst>
                <a:path extrusionOk="0" h="3056" w="5334">
                  <a:moveTo>
                    <a:pt x="2564" y="1"/>
                  </a:moveTo>
                  <a:cubicBezTo>
                    <a:pt x="2121" y="1"/>
                    <a:pt x="1773" y="424"/>
                    <a:pt x="1773" y="424"/>
                  </a:cubicBezTo>
                  <a:lnTo>
                    <a:pt x="1773" y="439"/>
                  </a:lnTo>
                  <a:cubicBezTo>
                    <a:pt x="1699" y="466"/>
                    <a:pt x="1620" y="482"/>
                    <a:pt x="1541" y="482"/>
                  </a:cubicBezTo>
                  <a:cubicBezTo>
                    <a:pt x="1499" y="482"/>
                    <a:pt x="1456" y="477"/>
                    <a:pt x="1416" y="467"/>
                  </a:cubicBezTo>
                  <a:lnTo>
                    <a:pt x="57" y="239"/>
                  </a:lnTo>
                  <a:lnTo>
                    <a:pt x="0" y="2212"/>
                  </a:lnTo>
                  <a:lnTo>
                    <a:pt x="973" y="2169"/>
                  </a:lnTo>
                  <a:cubicBezTo>
                    <a:pt x="1244" y="2169"/>
                    <a:pt x="1487" y="2269"/>
                    <a:pt x="1659" y="2469"/>
                  </a:cubicBezTo>
                  <a:cubicBezTo>
                    <a:pt x="2188" y="3013"/>
                    <a:pt x="2889" y="3055"/>
                    <a:pt x="3318" y="3055"/>
                  </a:cubicBezTo>
                  <a:cubicBezTo>
                    <a:pt x="3890" y="3041"/>
                    <a:pt x="4419" y="2769"/>
                    <a:pt x="4776" y="2340"/>
                  </a:cubicBezTo>
                  <a:cubicBezTo>
                    <a:pt x="5334" y="1054"/>
                    <a:pt x="3089" y="224"/>
                    <a:pt x="3089" y="224"/>
                  </a:cubicBezTo>
                  <a:cubicBezTo>
                    <a:pt x="2909" y="60"/>
                    <a:pt x="2730" y="1"/>
                    <a:pt x="2564" y="1"/>
                  </a:cubicBezTo>
                  <a:close/>
                </a:path>
              </a:pathLst>
            </a:custGeom>
            <a:solidFill>
              <a:srgbClr val="F792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1"/>
            <p:cNvSpPr/>
            <p:nvPr/>
          </p:nvSpPr>
          <p:spPr>
            <a:xfrm>
              <a:off x="4782026" y="2443757"/>
              <a:ext cx="65831" cy="143248"/>
            </a:xfrm>
            <a:custGeom>
              <a:rect b="b" l="l" r="r" t="t"/>
              <a:pathLst>
                <a:path extrusionOk="0" h="2646" w="1216">
                  <a:moveTo>
                    <a:pt x="186" y="0"/>
                  </a:moveTo>
                  <a:lnTo>
                    <a:pt x="0" y="2646"/>
                  </a:lnTo>
                  <a:lnTo>
                    <a:pt x="1101" y="2588"/>
                  </a:lnTo>
                  <a:lnTo>
                    <a:pt x="1216" y="129"/>
                  </a:lnTo>
                  <a:lnTo>
                    <a:pt x="186" y="0"/>
                  </a:ln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1"/>
            <p:cNvSpPr/>
            <p:nvPr/>
          </p:nvSpPr>
          <p:spPr>
            <a:xfrm>
              <a:off x="4008643" y="2224656"/>
              <a:ext cx="98368" cy="433587"/>
            </a:xfrm>
            <a:custGeom>
              <a:rect b="b" l="l" r="r" t="t"/>
              <a:pathLst>
                <a:path extrusionOk="0" h="8009" w="1817">
                  <a:moveTo>
                    <a:pt x="1" y="1"/>
                  </a:moveTo>
                  <a:lnTo>
                    <a:pt x="1288" y="8008"/>
                  </a:lnTo>
                  <a:lnTo>
                    <a:pt x="1817" y="1845"/>
                  </a:lnTo>
                  <a:lnTo>
                    <a:pt x="1" y="1"/>
                  </a:ln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1"/>
            <p:cNvSpPr/>
            <p:nvPr/>
          </p:nvSpPr>
          <p:spPr>
            <a:xfrm>
              <a:off x="4393412" y="1842270"/>
              <a:ext cx="157161" cy="427361"/>
            </a:xfrm>
            <a:custGeom>
              <a:rect b="b" l="l" r="r" t="t"/>
              <a:pathLst>
                <a:path extrusionOk="0" h="7894" w="2903">
                  <a:moveTo>
                    <a:pt x="0" y="0"/>
                  </a:moveTo>
                  <a:lnTo>
                    <a:pt x="0" y="0"/>
                  </a:lnTo>
                  <a:cubicBezTo>
                    <a:pt x="1130" y="1487"/>
                    <a:pt x="1502" y="6907"/>
                    <a:pt x="1502" y="6907"/>
                  </a:cubicBezTo>
                  <a:cubicBezTo>
                    <a:pt x="2331" y="7764"/>
                    <a:pt x="2903" y="7879"/>
                    <a:pt x="2903" y="7893"/>
                  </a:cubicBezTo>
                  <a:cubicBezTo>
                    <a:pt x="2846" y="5691"/>
                    <a:pt x="758" y="715"/>
                    <a:pt x="758" y="715"/>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1"/>
            <p:cNvSpPr/>
            <p:nvPr/>
          </p:nvSpPr>
          <p:spPr>
            <a:xfrm>
              <a:off x="4521750" y="1569950"/>
              <a:ext cx="946247" cy="940662"/>
            </a:xfrm>
            <a:custGeom>
              <a:rect b="b" l="l" r="r" t="t"/>
              <a:pathLst>
                <a:path extrusionOk="0" h="8623" w="8674">
                  <a:moveTo>
                    <a:pt x="4337" y="1"/>
                  </a:moveTo>
                  <a:cubicBezTo>
                    <a:pt x="1938" y="1"/>
                    <a:pt x="0" y="1928"/>
                    <a:pt x="0" y="4306"/>
                  </a:cubicBezTo>
                  <a:cubicBezTo>
                    <a:pt x="0" y="6685"/>
                    <a:pt x="1938" y="8622"/>
                    <a:pt x="4337" y="8622"/>
                  </a:cubicBezTo>
                  <a:cubicBezTo>
                    <a:pt x="6736" y="8622"/>
                    <a:pt x="8673" y="6685"/>
                    <a:pt x="8673" y="4306"/>
                  </a:cubicBezTo>
                  <a:cubicBezTo>
                    <a:pt x="8673" y="1928"/>
                    <a:pt x="6736" y="1"/>
                    <a:pt x="4337"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1"/>
            <p:cNvSpPr/>
            <p:nvPr/>
          </p:nvSpPr>
          <p:spPr>
            <a:xfrm>
              <a:off x="4592223" y="1620349"/>
              <a:ext cx="921592" cy="921571"/>
            </a:xfrm>
            <a:custGeom>
              <a:rect b="b" l="l" r="r" t="t"/>
              <a:pathLst>
                <a:path extrusionOk="0" h="8448" w="8448">
                  <a:moveTo>
                    <a:pt x="4224" y="0"/>
                  </a:moveTo>
                  <a:cubicBezTo>
                    <a:pt x="1887" y="0"/>
                    <a:pt x="0" y="1897"/>
                    <a:pt x="0" y="4224"/>
                  </a:cubicBezTo>
                  <a:cubicBezTo>
                    <a:pt x="0" y="6561"/>
                    <a:pt x="1887" y="8447"/>
                    <a:pt x="4224" y="8447"/>
                  </a:cubicBezTo>
                  <a:cubicBezTo>
                    <a:pt x="6551" y="8447"/>
                    <a:pt x="8448" y="6561"/>
                    <a:pt x="8448" y="4224"/>
                  </a:cubicBezTo>
                  <a:cubicBezTo>
                    <a:pt x="8448" y="1897"/>
                    <a:pt x="6551" y="0"/>
                    <a:pt x="4224"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1"/>
            <p:cNvSpPr/>
            <p:nvPr/>
          </p:nvSpPr>
          <p:spPr>
            <a:xfrm>
              <a:off x="4742112" y="1770127"/>
              <a:ext cx="623013" cy="622999"/>
            </a:xfrm>
            <a:custGeom>
              <a:rect b="b" l="l" r="r" t="t"/>
              <a:pathLst>
                <a:path extrusionOk="0" h="5711" w="5711">
                  <a:moveTo>
                    <a:pt x="2850" y="1"/>
                  </a:moveTo>
                  <a:cubicBezTo>
                    <a:pt x="1281" y="1"/>
                    <a:pt x="0" y="1282"/>
                    <a:pt x="0" y="2851"/>
                  </a:cubicBezTo>
                  <a:cubicBezTo>
                    <a:pt x="0" y="4429"/>
                    <a:pt x="1281" y="5711"/>
                    <a:pt x="2850" y="5711"/>
                  </a:cubicBezTo>
                  <a:cubicBezTo>
                    <a:pt x="4429" y="5711"/>
                    <a:pt x="5710" y="4429"/>
                    <a:pt x="5710" y="2851"/>
                  </a:cubicBezTo>
                  <a:cubicBezTo>
                    <a:pt x="5710" y="1282"/>
                    <a:pt x="4429" y="1"/>
                    <a:pt x="2850"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1"/>
            <p:cNvSpPr/>
            <p:nvPr/>
          </p:nvSpPr>
          <p:spPr>
            <a:xfrm>
              <a:off x="4948947" y="1818235"/>
              <a:ext cx="222653" cy="505621"/>
            </a:xfrm>
            <a:custGeom>
              <a:rect b="b" l="l" r="r" t="t"/>
              <a:pathLst>
                <a:path extrusionOk="0" h="4635" w="2041">
                  <a:moveTo>
                    <a:pt x="759" y="698"/>
                  </a:moveTo>
                  <a:lnTo>
                    <a:pt x="759" y="1825"/>
                  </a:lnTo>
                  <a:cubicBezTo>
                    <a:pt x="534" y="1661"/>
                    <a:pt x="380" y="1497"/>
                    <a:pt x="380" y="1221"/>
                  </a:cubicBezTo>
                  <a:cubicBezTo>
                    <a:pt x="370" y="975"/>
                    <a:pt x="523" y="759"/>
                    <a:pt x="759" y="698"/>
                  </a:cubicBezTo>
                  <a:close/>
                  <a:moveTo>
                    <a:pt x="926" y="662"/>
                  </a:moveTo>
                  <a:cubicBezTo>
                    <a:pt x="938" y="662"/>
                    <a:pt x="951" y="664"/>
                    <a:pt x="964" y="667"/>
                  </a:cubicBezTo>
                  <a:cubicBezTo>
                    <a:pt x="981" y="664"/>
                    <a:pt x="998" y="663"/>
                    <a:pt x="1015" y="663"/>
                  </a:cubicBezTo>
                  <a:cubicBezTo>
                    <a:pt x="1063" y="663"/>
                    <a:pt x="1114" y="672"/>
                    <a:pt x="1159" y="687"/>
                  </a:cubicBezTo>
                  <a:lnTo>
                    <a:pt x="1159" y="2071"/>
                  </a:lnTo>
                  <a:cubicBezTo>
                    <a:pt x="1046" y="2010"/>
                    <a:pt x="944" y="1948"/>
                    <a:pt x="851" y="1887"/>
                  </a:cubicBezTo>
                  <a:lnTo>
                    <a:pt x="851" y="667"/>
                  </a:lnTo>
                  <a:cubicBezTo>
                    <a:pt x="879" y="667"/>
                    <a:pt x="902" y="662"/>
                    <a:pt x="926" y="662"/>
                  </a:cubicBezTo>
                  <a:close/>
                  <a:moveTo>
                    <a:pt x="1251" y="2717"/>
                  </a:moveTo>
                  <a:cubicBezTo>
                    <a:pt x="1477" y="2892"/>
                    <a:pt x="1620" y="3076"/>
                    <a:pt x="1620" y="3343"/>
                  </a:cubicBezTo>
                  <a:cubicBezTo>
                    <a:pt x="1641" y="3599"/>
                    <a:pt x="1487" y="3835"/>
                    <a:pt x="1251" y="3937"/>
                  </a:cubicBezTo>
                  <a:lnTo>
                    <a:pt x="1251" y="2717"/>
                  </a:lnTo>
                  <a:close/>
                  <a:moveTo>
                    <a:pt x="851" y="2451"/>
                  </a:moveTo>
                  <a:lnTo>
                    <a:pt x="872" y="2471"/>
                  </a:lnTo>
                  <a:cubicBezTo>
                    <a:pt x="974" y="2533"/>
                    <a:pt x="1067" y="2584"/>
                    <a:pt x="1159" y="2646"/>
                  </a:cubicBezTo>
                  <a:lnTo>
                    <a:pt x="1159" y="3958"/>
                  </a:lnTo>
                  <a:cubicBezTo>
                    <a:pt x="1108" y="3968"/>
                    <a:pt x="1056" y="3978"/>
                    <a:pt x="1005" y="3978"/>
                  </a:cubicBezTo>
                  <a:cubicBezTo>
                    <a:pt x="954" y="3978"/>
                    <a:pt x="903" y="3968"/>
                    <a:pt x="851" y="3968"/>
                  </a:cubicBezTo>
                  <a:lnTo>
                    <a:pt x="851" y="2451"/>
                  </a:lnTo>
                  <a:close/>
                  <a:moveTo>
                    <a:pt x="749" y="1"/>
                  </a:moveTo>
                  <a:lnTo>
                    <a:pt x="749" y="585"/>
                  </a:lnTo>
                  <a:cubicBezTo>
                    <a:pt x="349" y="646"/>
                    <a:pt x="21" y="923"/>
                    <a:pt x="21" y="1405"/>
                  </a:cubicBezTo>
                  <a:cubicBezTo>
                    <a:pt x="21" y="1887"/>
                    <a:pt x="349" y="2153"/>
                    <a:pt x="749" y="2399"/>
                  </a:cubicBezTo>
                  <a:lnTo>
                    <a:pt x="749" y="3958"/>
                  </a:lnTo>
                  <a:cubicBezTo>
                    <a:pt x="318" y="3835"/>
                    <a:pt x="154" y="3394"/>
                    <a:pt x="124" y="2902"/>
                  </a:cubicBezTo>
                  <a:lnTo>
                    <a:pt x="11" y="2902"/>
                  </a:lnTo>
                  <a:cubicBezTo>
                    <a:pt x="11" y="3568"/>
                    <a:pt x="11" y="3845"/>
                    <a:pt x="1" y="4040"/>
                  </a:cubicBezTo>
                  <a:lnTo>
                    <a:pt x="103" y="4040"/>
                  </a:lnTo>
                  <a:cubicBezTo>
                    <a:pt x="124" y="3906"/>
                    <a:pt x="154" y="3835"/>
                    <a:pt x="216" y="3835"/>
                  </a:cubicBezTo>
                  <a:cubicBezTo>
                    <a:pt x="267" y="3845"/>
                    <a:pt x="329" y="3865"/>
                    <a:pt x="370" y="3906"/>
                  </a:cubicBezTo>
                  <a:cubicBezTo>
                    <a:pt x="493" y="3978"/>
                    <a:pt x="616" y="4029"/>
                    <a:pt x="749" y="4060"/>
                  </a:cubicBezTo>
                  <a:lnTo>
                    <a:pt x="749" y="4624"/>
                  </a:lnTo>
                  <a:lnTo>
                    <a:pt x="851" y="4624"/>
                  </a:lnTo>
                  <a:lnTo>
                    <a:pt x="851" y="4060"/>
                  </a:lnTo>
                  <a:cubicBezTo>
                    <a:pt x="903" y="4070"/>
                    <a:pt x="964" y="4070"/>
                    <a:pt x="1026" y="4070"/>
                  </a:cubicBezTo>
                  <a:lnTo>
                    <a:pt x="1159" y="4070"/>
                  </a:lnTo>
                  <a:lnTo>
                    <a:pt x="1159" y="4634"/>
                  </a:lnTo>
                  <a:lnTo>
                    <a:pt x="1251" y="4634"/>
                  </a:lnTo>
                  <a:lnTo>
                    <a:pt x="1251" y="4060"/>
                  </a:lnTo>
                  <a:cubicBezTo>
                    <a:pt x="1702" y="3978"/>
                    <a:pt x="2041" y="3681"/>
                    <a:pt x="2041" y="3158"/>
                  </a:cubicBezTo>
                  <a:cubicBezTo>
                    <a:pt x="2041" y="2676"/>
                    <a:pt x="1713" y="2420"/>
                    <a:pt x="1251" y="2133"/>
                  </a:cubicBezTo>
                  <a:lnTo>
                    <a:pt x="1251" y="718"/>
                  </a:lnTo>
                  <a:cubicBezTo>
                    <a:pt x="1579" y="851"/>
                    <a:pt x="1723" y="1221"/>
                    <a:pt x="1743" y="1579"/>
                  </a:cubicBezTo>
                  <a:lnTo>
                    <a:pt x="1856" y="1579"/>
                  </a:lnTo>
                  <a:cubicBezTo>
                    <a:pt x="1856" y="985"/>
                    <a:pt x="1866" y="780"/>
                    <a:pt x="1877" y="605"/>
                  </a:cubicBezTo>
                  <a:lnTo>
                    <a:pt x="1764" y="605"/>
                  </a:lnTo>
                  <a:cubicBezTo>
                    <a:pt x="1754" y="749"/>
                    <a:pt x="1723" y="821"/>
                    <a:pt x="1661" y="821"/>
                  </a:cubicBezTo>
                  <a:cubicBezTo>
                    <a:pt x="1600" y="810"/>
                    <a:pt x="1549" y="790"/>
                    <a:pt x="1508" y="749"/>
                  </a:cubicBezTo>
                  <a:cubicBezTo>
                    <a:pt x="1426" y="698"/>
                    <a:pt x="1333" y="657"/>
                    <a:pt x="1251" y="626"/>
                  </a:cubicBezTo>
                  <a:lnTo>
                    <a:pt x="1251" y="1"/>
                  </a:lnTo>
                  <a:lnTo>
                    <a:pt x="1149" y="1"/>
                  </a:lnTo>
                  <a:lnTo>
                    <a:pt x="1149" y="605"/>
                  </a:lnTo>
                  <a:cubicBezTo>
                    <a:pt x="1096" y="590"/>
                    <a:pt x="1038" y="581"/>
                    <a:pt x="983" y="581"/>
                  </a:cubicBezTo>
                  <a:cubicBezTo>
                    <a:pt x="962" y="581"/>
                    <a:pt x="942" y="582"/>
                    <a:pt x="923" y="585"/>
                  </a:cubicBezTo>
                  <a:lnTo>
                    <a:pt x="851" y="585"/>
                  </a:lnTo>
                  <a:lnTo>
                    <a:pt x="851" y="1"/>
                  </a:ln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0" name="Shape 2150"/>
        <p:cNvGrpSpPr/>
        <p:nvPr/>
      </p:nvGrpSpPr>
      <p:grpSpPr>
        <a:xfrm>
          <a:off x="0" y="0"/>
          <a:ext cx="0" cy="0"/>
          <a:chOff x="0" y="0"/>
          <a:chExt cx="0" cy="0"/>
        </a:xfrm>
      </p:grpSpPr>
      <p:sp>
        <p:nvSpPr>
          <p:cNvPr id="2151" name="Google Shape;2151;p59"/>
          <p:cNvSpPr txBox="1"/>
          <p:nvPr>
            <p:ph type="title"/>
          </p:nvPr>
        </p:nvSpPr>
        <p:spPr>
          <a:xfrm>
            <a:off x="6370900" y="2099200"/>
            <a:ext cx="2389500" cy="57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000"/>
              <a:t>Prototype Demo </a:t>
            </a:r>
            <a:endParaRPr sz="3000"/>
          </a:p>
          <a:p>
            <a:pPr indent="0" lvl="0" marL="0" rtl="0" algn="ctr">
              <a:spcBef>
                <a:spcPts val="0"/>
              </a:spcBef>
              <a:spcAft>
                <a:spcPts val="0"/>
              </a:spcAft>
              <a:buNone/>
            </a:pPr>
            <a:r>
              <a:t/>
            </a:r>
            <a:endParaRPr/>
          </a:p>
        </p:txBody>
      </p:sp>
      <p:sp>
        <p:nvSpPr>
          <p:cNvPr id="2152" name="Google Shape;2152;p59"/>
          <p:cNvSpPr txBox="1"/>
          <p:nvPr/>
        </p:nvSpPr>
        <p:spPr>
          <a:xfrm>
            <a:off x="1092650" y="1190375"/>
            <a:ext cx="242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Video here</a:t>
            </a:r>
            <a:endParaRPr>
              <a:latin typeface="Open Sans"/>
              <a:ea typeface="Open Sans"/>
              <a:cs typeface="Open Sans"/>
              <a:sym typeface="Open Sans"/>
            </a:endParaRPr>
          </a:p>
        </p:txBody>
      </p:sp>
      <p:pic>
        <p:nvPicPr>
          <p:cNvPr id="2153" name="Google Shape;2153;p59" title="demo.mov">
            <a:hlinkClick r:id="rId3"/>
          </p:cNvPr>
          <p:cNvPicPr preferRelativeResize="0"/>
          <p:nvPr/>
        </p:nvPicPr>
        <p:blipFill>
          <a:blip r:embed="rId4">
            <a:alphaModFix/>
          </a:blip>
          <a:stretch>
            <a:fillRect/>
          </a:stretch>
        </p:blipFill>
        <p:spPr>
          <a:xfrm>
            <a:off x="107780" y="254780"/>
            <a:ext cx="6178574" cy="4633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53"/>
                                        </p:tgtEl>
                                        <p:attrNameLst>
                                          <p:attrName>style.visibility</p:attrName>
                                        </p:attrNameLst>
                                      </p:cBhvr>
                                      <p:to>
                                        <p:strVal val="visible"/>
                                      </p:to>
                                    </p:set>
                                    <p:animEffect filter="fade" transition="in">
                                      <p:cBhvr>
                                        <p:cTn dur="1000"/>
                                        <p:tgtEl>
                                          <p:spTgt spid="21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pic>
        <p:nvPicPr>
          <p:cNvPr id="751" name="Google Shape;751;p42"/>
          <p:cNvPicPr preferRelativeResize="0"/>
          <p:nvPr/>
        </p:nvPicPr>
        <p:blipFill rotWithShape="1">
          <a:blip r:embed="rId3">
            <a:alphaModFix/>
          </a:blip>
          <a:srcRect b="17521" l="22703" r="19422" t="11510"/>
          <a:stretch/>
        </p:blipFill>
        <p:spPr>
          <a:xfrm rot="-3">
            <a:off x="3060398" y="1278800"/>
            <a:ext cx="1186109" cy="1407246"/>
          </a:xfrm>
          <a:prstGeom prst="rect">
            <a:avLst/>
          </a:prstGeom>
          <a:noFill/>
          <a:ln>
            <a:noFill/>
          </a:ln>
          <a:effectLst>
            <a:outerShdw blurRad="57150" rotWithShape="0" algn="bl" dir="5400000" dist="19050">
              <a:srgbClr val="000000">
                <a:alpha val="50000"/>
              </a:srgbClr>
            </a:outerShdw>
          </a:effectLst>
        </p:spPr>
      </p:pic>
      <p:pic>
        <p:nvPicPr>
          <p:cNvPr id="752" name="Google Shape;752;p42"/>
          <p:cNvPicPr preferRelativeResize="0"/>
          <p:nvPr/>
        </p:nvPicPr>
        <p:blipFill rotWithShape="1">
          <a:blip r:embed="rId4">
            <a:alphaModFix/>
          </a:blip>
          <a:srcRect b="2037" l="-4051" r="16554" t="0"/>
          <a:stretch/>
        </p:blipFill>
        <p:spPr>
          <a:xfrm>
            <a:off x="627325" y="896113"/>
            <a:ext cx="1751100" cy="1907400"/>
          </a:xfrm>
          <a:prstGeom prst="rect">
            <a:avLst/>
          </a:prstGeom>
          <a:noFill/>
          <a:ln>
            <a:noFill/>
          </a:ln>
          <a:effectLst>
            <a:outerShdw blurRad="57150" rotWithShape="0" algn="bl" dir="5400000" dist="19050">
              <a:srgbClr val="000000">
                <a:alpha val="50000"/>
              </a:srgbClr>
            </a:outerShdw>
          </a:effectLst>
        </p:spPr>
      </p:pic>
      <p:pic>
        <p:nvPicPr>
          <p:cNvPr id="753" name="Google Shape;753;p42"/>
          <p:cNvPicPr preferRelativeResize="0"/>
          <p:nvPr/>
        </p:nvPicPr>
        <p:blipFill rotWithShape="1">
          <a:blip r:embed="rId5">
            <a:alphaModFix/>
          </a:blip>
          <a:srcRect b="20021" l="14012" r="12738" t="11644"/>
          <a:stretch/>
        </p:blipFill>
        <p:spPr>
          <a:xfrm>
            <a:off x="5048977" y="1129818"/>
            <a:ext cx="1634393" cy="1497862"/>
          </a:xfrm>
          <a:prstGeom prst="rect">
            <a:avLst/>
          </a:prstGeom>
          <a:noFill/>
          <a:ln>
            <a:noFill/>
          </a:ln>
          <a:effectLst>
            <a:outerShdw blurRad="57150" rotWithShape="0" algn="bl" dir="5400000" dist="19050">
              <a:srgbClr val="000000">
                <a:alpha val="50000"/>
              </a:srgbClr>
            </a:outerShdw>
          </a:effectLst>
        </p:spPr>
      </p:pic>
      <p:pic>
        <p:nvPicPr>
          <p:cNvPr id="754" name="Google Shape;754;p42"/>
          <p:cNvPicPr preferRelativeResize="0"/>
          <p:nvPr/>
        </p:nvPicPr>
        <p:blipFill>
          <a:blip r:embed="rId6">
            <a:alphaModFix/>
          </a:blip>
          <a:stretch>
            <a:fillRect/>
          </a:stretch>
        </p:blipFill>
        <p:spPr>
          <a:xfrm>
            <a:off x="7433200" y="1263250"/>
            <a:ext cx="1188720" cy="1438351"/>
          </a:xfrm>
          <a:prstGeom prst="rect">
            <a:avLst/>
          </a:prstGeom>
          <a:noFill/>
          <a:ln>
            <a:noFill/>
          </a:ln>
          <a:effectLst>
            <a:outerShdw blurRad="57150" rotWithShape="0" algn="bl" dir="5400000" dist="19050">
              <a:srgbClr val="000000">
                <a:alpha val="50000"/>
              </a:srgbClr>
            </a:outerShdw>
          </a:effectLst>
        </p:spPr>
      </p:pic>
      <p:sp>
        <p:nvSpPr>
          <p:cNvPr id="755" name="Google Shape;755;p42"/>
          <p:cNvSpPr txBox="1"/>
          <p:nvPr/>
        </p:nvSpPr>
        <p:spPr>
          <a:xfrm>
            <a:off x="2701570" y="3108288"/>
            <a:ext cx="19206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Barlow"/>
                <a:ea typeface="Barlow"/>
                <a:cs typeface="Barlow"/>
                <a:sym typeface="Barlow"/>
              </a:rPr>
              <a:t>HABEEB</a:t>
            </a:r>
            <a:endParaRPr sz="2000">
              <a:latin typeface="Barlow"/>
              <a:ea typeface="Barlow"/>
              <a:cs typeface="Barlow"/>
              <a:sym typeface="Barlow"/>
            </a:endParaRPr>
          </a:p>
          <a:p>
            <a:pPr indent="0" lvl="0" marL="0" rtl="0" algn="ctr">
              <a:spcBef>
                <a:spcPts val="0"/>
              </a:spcBef>
              <a:spcAft>
                <a:spcPts val="0"/>
              </a:spcAft>
              <a:buNone/>
            </a:pPr>
            <a:r>
              <a:rPr lang="en">
                <a:solidFill>
                  <a:srgbClr val="999999"/>
                </a:solidFill>
                <a:latin typeface="Barlow"/>
                <a:ea typeface="Barlow"/>
                <a:cs typeface="Barlow"/>
                <a:sym typeface="Barlow"/>
              </a:rPr>
              <a:t>Junior - BMC</a:t>
            </a:r>
            <a:endParaRPr>
              <a:solidFill>
                <a:srgbClr val="999999"/>
              </a:solidFill>
              <a:latin typeface="Barlow"/>
              <a:ea typeface="Barlow"/>
              <a:cs typeface="Barlow"/>
              <a:sym typeface="Barlow"/>
            </a:endParaRPr>
          </a:p>
          <a:p>
            <a:pPr indent="0" lvl="0" marL="0" rtl="0" algn="ctr">
              <a:spcBef>
                <a:spcPts val="0"/>
              </a:spcBef>
              <a:spcAft>
                <a:spcPts val="0"/>
              </a:spcAft>
              <a:buNone/>
            </a:pPr>
            <a:r>
              <a:rPr lang="en">
                <a:latin typeface="Barlow"/>
                <a:ea typeface="Barlow"/>
                <a:cs typeface="Barlow"/>
                <a:sym typeface="Barlow"/>
              </a:rPr>
              <a:t>Never been in the ocean</a:t>
            </a:r>
            <a:endParaRPr>
              <a:latin typeface="Barlow"/>
              <a:ea typeface="Barlow"/>
              <a:cs typeface="Barlow"/>
              <a:sym typeface="Barlow"/>
            </a:endParaRPr>
          </a:p>
        </p:txBody>
      </p:sp>
      <p:sp>
        <p:nvSpPr>
          <p:cNvPr id="756" name="Google Shape;756;p42"/>
          <p:cNvSpPr txBox="1"/>
          <p:nvPr/>
        </p:nvSpPr>
        <p:spPr>
          <a:xfrm>
            <a:off x="4897838" y="2974538"/>
            <a:ext cx="1920600" cy="1231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Barlow"/>
                <a:ea typeface="Barlow"/>
                <a:cs typeface="Barlow"/>
                <a:sym typeface="Barlow"/>
              </a:rPr>
              <a:t>JACOB</a:t>
            </a:r>
            <a:endParaRPr sz="2000">
              <a:latin typeface="Barlow"/>
              <a:ea typeface="Barlow"/>
              <a:cs typeface="Barlow"/>
              <a:sym typeface="Barlow"/>
            </a:endParaRPr>
          </a:p>
          <a:p>
            <a:pPr indent="0" lvl="0" marL="0" rtl="0" algn="ctr">
              <a:spcBef>
                <a:spcPts val="0"/>
              </a:spcBef>
              <a:spcAft>
                <a:spcPts val="0"/>
              </a:spcAft>
              <a:buNone/>
            </a:pPr>
            <a:r>
              <a:rPr lang="en">
                <a:solidFill>
                  <a:srgbClr val="999999"/>
                </a:solidFill>
                <a:latin typeface="Barlow"/>
                <a:ea typeface="Barlow"/>
                <a:cs typeface="Barlow"/>
                <a:sym typeface="Barlow"/>
              </a:rPr>
              <a:t>Junior - CS</a:t>
            </a:r>
            <a:endParaRPr>
              <a:solidFill>
                <a:srgbClr val="999999"/>
              </a:solidFill>
              <a:latin typeface="Barlow"/>
              <a:ea typeface="Barlow"/>
              <a:cs typeface="Barlow"/>
              <a:sym typeface="Barlow"/>
            </a:endParaRPr>
          </a:p>
          <a:p>
            <a:pPr indent="0" lvl="0" marL="0" rtl="0" algn="ctr">
              <a:spcBef>
                <a:spcPts val="0"/>
              </a:spcBef>
              <a:spcAft>
                <a:spcPts val="0"/>
              </a:spcAft>
              <a:buNone/>
            </a:pPr>
            <a:r>
              <a:rPr lang="en">
                <a:latin typeface="Barlow"/>
                <a:ea typeface="Barlow"/>
                <a:cs typeface="Barlow"/>
                <a:sym typeface="Barlow"/>
              </a:rPr>
              <a:t>Is a knight of Sealand</a:t>
            </a:r>
            <a:endParaRPr>
              <a:solidFill>
                <a:srgbClr val="999999"/>
              </a:solidFill>
              <a:latin typeface="Barlow"/>
              <a:ea typeface="Barlow"/>
              <a:cs typeface="Barlow"/>
              <a:sym typeface="Barlow"/>
            </a:endParaRPr>
          </a:p>
          <a:p>
            <a:pPr indent="0" lvl="0" marL="0" rtl="0" algn="ctr">
              <a:spcBef>
                <a:spcPts val="0"/>
              </a:spcBef>
              <a:spcAft>
                <a:spcPts val="0"/>
              </a:spcAft>
              <a:buNone/>
            </a:pPr>
            <a:r>
              <a:t/>
            </a:r>
            <a:endParaRPr sz="2000">
              <a:latin typeface="Barlow"/>
              <a:ea typeface="Barlow"/>
              <a:cs typeface="Barlow"/>
              <a:sym typeface="Barlow"/>
            </a:endParaRPr>
          </a:p>
        </p:txBody>
      </p:sp>
      <p:sp>
        <p:nvSpPr>
          <p:cNvPr id="757" name="Google Shape;757;p42"/>
          <p:cNvSpPr txBox="1"/>
          <p:nvPr/>
        </p:nvSpPr>
        <p:spPr>
          <a:xfrm>
            <a:off x="524410" y="2974538"/>
            <a:ext cx="19206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Barlow"/>
                <a:ea typeface="Barlow"/>
                <a:cs typeface="Barlow"/>
                <a:sym typeface="Barlow"/>
              </a:rPr>
              <a:t>RAAGAVI</a:t>
            </a:r>
            <a:endParaRPr sz="900">
              <a:latin typeface="Barlow"/>
              <a:ea typeface="Barlow"/>
              <a:cs typeface="Barlow"/>
              <a:sym typeface="Barlow"/>
            </a:endParaRPr>
          </a:p>
          <a:p>
            <a:pPr indent="0" lvl="0" marL="0" rtl="0" algn="ctr">
              <a:spcBef>
                <a:spcPts val="0"/>
              </a:spcBef>
              <a:spcAft>
                <a:spcPts val="0"/>
              </a:spcAft>
              <a:buNone/>
            </a:pPr>
            <a:r>
              <a:rPr lang="en">
                <a:solidFill>
                  <a:srgbClr val="999999"/>
                </a:solidFill>
                <a:latin typeface="Barlow"/>
                <a:ea typeface="Barlow"/>
                <a:cs typeface="Barlow"/>
                <a:sym typeface="Barlow"/>
              </a:rPr>
              <a:t>Junior - CS</a:t>
            </a:r>
            <a:endParaRPr>
              <a:solidFill>
                <a:srgbClr val="999999"/>
              </a:solidFill>
              <a:latin typeface="Barlow"/>
              <a:ea typeface="Barlow"/>
              <a:cs typeface="Barlow"/>
              <a:sym typeface="Barlow"/>
            </a:endParaRPr>
          </a:p>
          <a:p>
            <a:pPr indent="0" lvl="0" marL="0" rtl="0" algn="ctr">
              <a:spcBef>
                <a:spcPts val="0"/>
              </a:spcBef>
              <a:spcAft>
                <a:spcPts val="0"/>
              </a:spcAft>
              <a:buNone/>
            </a:pPr>
            <a:r>
              <a:rPr lang="en">
                <a:latin typeface="Barlow"/>
                <a:ea typeface="Barlow"/>
                <a:cs typeface="Barlow"/>
                <a:sym typeface="Barlow"/>
              </a:rPr>
              <a:t>Has had hair catch on fire twice</a:t>
            </a:r>
            <a:endParaRPr>
              <a:latin typeface="Barlow"/>
              <a:ea typeface="Barlow"/>
              <a:cs typeface="Barlow"/>
              <a:sym typeface="Barlow"/>
            </a:endParaRPr>
          </a:p>
        </p:txBody>
      </p:sp>
      <p:sp>
        <p:nvSpPr>
          <p:cNvPr id="758" name="Google Shape;758;p42"/>
          <p:cNvSpPr txBox="1"/>
          <p:nvPr/>
        </p:nvSpPr>
        <p:spPr>
          <a:xfrm>
            <a:off x="7056401" y="3169938"/>
            <a:ext cx="1920600" cy="92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latin typeface="Barlow"/>
                <a:ea typeface="Barlow"/>
                <a:cs typeface="Barlow"/>
                <a:sym typeface="Barlow"/>
              </a:rPr>
              <a:t>MELVIN</a:t>
            </a:r>
            <a:endParaRPr sz="2000">
              <a:latin typeface="Barlow"/>
              <a:ea typeface="Barlow"/>
              <a:cs typeface="Barlow"/>
              <a:sym typeface="Barlow"/>
            </a:endParaRPr>
          </a:p>
          <a:p>
            <a:pPr indent="0" lvl="0" marL="0" rtl="0" algn="ctr">
              <a:spcBef>
                <a:spcPts val="0"/>
              </a:spcBef>
              <a:spcAft>
                <a:spcPts val="0"/>
              </a:spcAft>
              <a:buNone/>
            </a:pPr>
            <a:r>
              <a:rPr lang="en">
                <a:solidFill>
                  <a:srgbClr val="999999"/>
                </a:solidFill>
                <a:latin typeface="Barlow"/>
                <a:ea typeface="Barlow"/>
                <a:cs typeface="Barlow"/>
                <a:sym typeface="Barlow"/>
              </a:rPr>
              <a:t>Masters - MS&amp;E </a:t>
            </a:r>
            <a:endParaRPr>
              <a:solidFill>
                <a:srgbClr val="999999"/>
              </a:solidFill>
              <a:latin typeface="Barlow"/>
              <a:ea typeface="Barlow"/>
              <a:cs typeface="Barlow"/>
              <a:sym typeface="Barlow"/>
            </a:endParaRPr>
          </a:p>
          <a:p>
            <a:pPr indent="0" lvl="0" marL="0" rtl="0" algn="ctr">
              <a:spcBef>
                <a:spcPts val="0"/>
              </a:spcBef>
              <a:spcAft>
                <a:spcPts val="0"/>
              </a:spcAft>
              <a:buNone/>
            </a:pPr>
            <a:r>
              <a:rPr lang="en">
                <a:latin typeface="Barlow"/>
                <a:ea typeface="Barlow"/>
                <a:cs typeface="Barlow"/>
                <a:sym typeface="Barlow"/>
              </a:rPr>
              <a:t>Just tired</a:t>
            </a:r>
            <a:endParaRPr sz="2000">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pSp>
        <p:nvGrpSpPr>
          <p:cNvPr id="763" name="Google Shape;763;p43"/>
          <p:cNvGrpSpPr/>
          <p:nvPr/>
        </p:nvGrpSpPr>
        <p:grpSpPr>
          <a:xfrm>
            <a:off x="206873" y="874100"/>
            <a:ext cx="3819261" cy="3564603"/>
            <a:chOff x="481225" y="480644"/>
            <a:chExt cx="4011828" cy="4055294"/>
          </a:xfrm>
        </p:grpSpPr>
        <p:sp>
          <p:nvSpPr>
            <p:cNvPr id="764" name="Google Shape;764;p43"/>
            <p:cNvSpPr/>
            <p:nvPr/>
          </p:nvSpPr>
          <p:spPr>
            <a:xfrm>
              <a:off x="875392" y="2335045"/>
              <a:ext cx="3406500" cy="1931622"/>
            </a:xfrm>
            <a:custGeom>
              <a:rect b="b" l="l" r="r" t="t"/>
              <a:pathLst>
                <a:path extrusionOk="0" h="30623" w="54005">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3"/>
            <p:cNvSpPr/>
            <p:nvPr/>
          </p:nvSpPr>
          <p:spPr>
            <a:xfrm>
              <a:off x="1766665" y="3784871"/>
              <a:ext cx="513135" cy="215725"/>
            </a:xfrm>
            <a:custGeom>
              <a:rect b="b" l="l" r="r" t="t"/>
              <a:pathLst>
                <a:path extrusionOk="0" h="3420" w="8135">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43"/>
            <p:cNvSpPr/>
            <p:nvPr/>
          </p:nvSpPr>
          <p:spPr>
            <a:xfrm>
              <a:off x="870787" y="3191001"/>
              <a:ext cx="157126" cy="315703"/>
            </a:xfrm>
            <a:custGeom>
              <a:rect b="b" l="l" r="r" t="t"/>
              <a:pathLst>
                <a:path extrusionOk="0" h="5005" w="2491">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43"/>
            <p:cNvSpPr/>
            <p:nvPr/>
          </p:nvSpPr>
          <p:spPr>
            <a:xfrm>
              <a:off x="4159795" y="2587921"/>
              <a:ext cx="93859" cy="214337"/>
            </a:xfrm>
            <a:custGeom>
              <a:rect b="b" l="l" r="r" t="t"/>
              <a:pathLst>
                <a:path extrusionOk="0" h="3398" w="1488">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3"/>
            <p:cNvSpPr/>
            <p:nvPr/>
          </p:nvSpPr>
          <p:spPr>
            <a:xfrm>
              <a:off x="875392" y="1985094"/>
              <a:ext cx="3406500" cy="1930865"/>
            </a:xfrm>
            <a:custGeom>
              <a:rect b="b" l="l" r="r" t="t"/>
              <a:pathLst>
                <a:path extrusionOk="0" h="30611" w="54005">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43"/>
            <p:cNvSpPr/>
            <p:nvPr/>
          </p:nvSpPr>
          <p:spPr>
            <a:xfrm>
              <a:off x="1130789" y="2106076"/>
              <a:ext cx="2915505" cy="1683475"/>
            </a:xfrm>
            <a:custGeom>
              <a:rect b="b" l="l" r="r" t="t"/>
              <a:pathLst>
                <a:path extrusionOk="0" h="26689" w="46221">
                  <a:moveTo>
                    <a:pt x="29517" y="1"/>
                  </a:moveTo>
                  <a:lnTo>
                    <a:pt x="1" y="17043"/>
                  </a:lnTo>
                  <a:lnTo>
                    <a:pt x="16705" y="26689"/>
                  </a:lnTo>
                  <a:lnTo>
                    <a:pt x="46221" y="9646"/>
                  </a:lnTo>
                  <a:lnTo>
                    <a:pt x="29517" y="1"/>
                  </a:lnTo>
                  <a:close/>
                </a:path>
              </a:pathLst>
            </a:custGeom>
            <a:solidFill>
              <a:srgbClr val="ADCC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43"/>
            <p:cNvSpPr/>
            <p:nvPr/>
          </p:nvSpPr>
          <p:spPr>
            <a:xfrm>
              <a:off x="1409840" y="3496735"/>
              <a:ext cx="228025" cy="131958"/>
            </a:xfrm>
            <a:custGeom>
              <a:rect b="b" l="l" r="r" t="t"/>
              <a:pathLst>
                <a:path extrusionOk="0" h="2092" w="3615">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cap="flat" cmpd="sng" w="3625">
              <a:solidFill>
                <a:srgbClr val="808080"/>
              </a:solidFill>
              <a:prstDash val="solid"/>
              <a:miter lim="120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43"/>
            <p:cNvSpPr/>
            <p:nvPr/>
          </p:nvSpPr>
          <p:spPr>
            <a:xfrm>
              <a:off x="3419527" y="2207504"/>
              <a:ext cx="44280" cy="25231"/>
            </a:xfrm>
            <a:custGeom>
              <a:rect b="b" l="l" r="r" t="t"/>
              <a:pathLst>
                <a:path extrusionOk="0" h="400" w="702">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3"/>
            <p:cNvSpPr/>
            <p:nvPr/>
          </p:nvSpPr>
          <p:spPr>
            <a:xfrm>
              <a:off x="3532371" y="2273861"/>
              <a:ext cx="220393" cy="125840"/>
            </a:xfrm>
            <a:custGeom>
              <a:rect b="b" l="l" r="r" t="t"/>
              <a:pathLst>
                <a:path extrusionOk="0" h="1995" w="3494">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3"/>
            <p:cNvSpPr/>
            <p:nvPr/>
          </p:nvSpPr>
          <p:spPr>
            <a:xfrm>
              <a:off x="3697001" y="2288495"/>
              <a:ext cx="35134" cy="18734"/>
            </a:xfrm>
            <a:custGeom>
              <a:rect b="b" l="l" r="r" t="t"/>
              <a:pathLst>
                <a:path extrusionOk="0" h="297" w="557">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3"/>
            <p:cNvSpPr/>
            <p:nvPr/>
          </p:nvSpPr>
          <p:spPr>
            <a:xfrm>
              <a:off x="3292175" y="1867455"/>
              <a:ext cx="63" cy="820"/>
            </a:xfrm>
            <a:custGeom>
              <a:rect b="b" l="l" r="r" t="t"/>
              <a:pathLst>
                <a:path extrusionOk="0" h="13" w="1">
                  <a:moveTo>
                    <a:pt x="1" y="13"/>
                  </a:move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3"/>
            <p:cNvSpPr/>
            <p:nvPr/>
          </p:nvSpPr>
          <p:spPr>
            <a:xfrm>
              <a:off x="994354" y="3429621"/>
              <a:ext cx="773898" cy="508594"/>
            </a:xfrm>
            <a:custGeom>
              <a:rect b="b" l="l" r="r" t="t"/>
              <a:pathLst>
                <a:path extrusionOk="0" h="8063" w="12269">
                  <a:moveTo>
                    <a:pt x="0" y="1"/>
                  </a:moveTo>
                  <a:lnTo>
                    <a:pt x="0" y="980"/>
                  </a:lnTo>
                  <a:lnTo>
                    <a:pt x="12268" y="8063"/>
                  </a:lnTo>
                  <a:lnTo>
                    <a:pt x="12256" y="7035"/>
                  </a:lnTo>
                  <a:lnTo>
                    <a:pt x="0" y="1"/>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3"/>
            <p:cNvSpPr/>
            <p:nvPr/>
          </p:nvSpPr>
          <p:spPr>
            <a:xfrm>
              <a:off x="2174519" y="2703857"/>
              <a:ext cx="2010532" cy="1244267"/>
            </a:xfrm>
            <a:custGeom>
              <a:rect b="b" l="l" r="r" t="t"/>
              <a:pathLst>
                <a:path extrusionOk="0" h="19726" w="31874">
                  <a:moveTo>
                    <a:pt x="31873" y="0"/>
                  </a:moveTo>
                  <a:lnTo>
                    <a:pt x="0" y="18445"/>
                  </a:lnTo>
                  <a:lnTo>
                    <a:pt x="0" y="19726"/>
                  </a:lnTo>
                  <a:lnTo>
                    <a:pt x="31873" y="1318"/>
                  </a:lnTo>
                  <a:lnTo>
                    <a:pt x="31873" y="0"/>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3"/>
            <p:cNvSpPr/>
            <p:nvPr/>
          </p:nvSpPr>
          <p:spPr>
            <a:xfrm>
              <a:off x="2175276" y="3835206"/>
              <a:ext cx="53427" cy="112152"/>
            </a:xfrm>
            <a:custGeom>
              <a:rect b="b" l="l" r="r" t="t"/>
              <a:pathLst>
                <a:path extrusionOk="0" h="1778" w="847">
                  <a:moveTo>
                    <a:pt x="847" y="1"/>
                  </a:moveTo>
                  <a:lnTo>
                    <a:pt x="1" y="497"/>
                  </a:lnTo>
                  <a:lnTo>
                    <a:pt x="1" y="1778"/>
                  </a:lnTo>
                  <a:lnTo>
                    <a:pt x="847" y="1294"/>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3"/>
            <p:cNvSpPr/>
            <p:nvPr/>
          </p:nvSpPr>
          <p:spPr>
            <a:xfrm>
              <a:off x="4126995" y="2700009"/>
              <a:ext cx="58788" cy="119784"/>
            </a:xfrm>
            <a:custGeom>
              <a:rect b="b" l="l" r="r" t="t"/>
              <a:pathLst>
                <a:path extrusionOk="0" h="1899" w="932">
                  <a:moveTo>
                    <a:pt x="932" y="1"/>
                  </a:moveTo>
                  <a:lnTo>
                    <a:pt x="1" y="581"/>
                  </a:lnTo>
                  <a:lnTo>
                    <a:pt x="1" y="1898"/>
                  </a:lnTo>
                  <a:lnTo>
                    <a:pt x="932" y="1318"/>
                  </a:lnTo>
                  <a:lnTo>
                    <a:pt x="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3"/>
            <p:cNvSpPr/>
            <p:nvPr/>
          </p:nvSpPr>
          <p:spPr>
            <a:xfrm>
              <a:off x="3788526" y="2861676"/>
              <a:ext cx="178446" cy="128867"/>
            </a:xfrm>
            <a:custGeom>
              <a:rect b="b" l="l" r="r" t="t"/>
              <a:pathLst>
                <a:path extrusionOk="0" h="2043" w="2829">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3"/>
            <p:cNvSpPr/>
            <p:nvPr/>
          </p:nvSpPr>
          <p:spPr>
            <a:xfrm>
              <a:off x="3800699" y="2870569"/>
              <a:ext cx="167786" cy="119532"/>
            </a:xfrm>
            <a:custGeom>
              <a:rect b="b" l="l" r="r" t="t"/>
              <a:pathLst>
                <a:path extrusionOk="0" h="1895" w="266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3"/>
            <p:cNvSpPr/>
            <p:nvPr/>
          </p:nvSpPr>
          <p:spPr>
            <a:xfrm>
              <a:off x="3801456" y="2870696"/>
              <a:ext cx="167029" cy="119469"/>
            </a:xfrm>
            <a:custGeom>
              <a:rect b="b" l="l" r="r" t="t"/>
              <a:pathLst>
                <a:path extrusionOk="0" h="1894" w="2648">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3"/>
            <p:cNvSpPr/>
            <p:nvPr/>
          </p:nvSpPr>
          <p:spPr>
            <a:xfrm>
              <a:off x="2798158" y="3385783"/>
              <a:ext cx="264610" cy="172454"/>
            </a:xfrm>
            <a:custGeom>
              <a:rect b="b" l="l" r="r" t="t"/>
              <a:pathLst>
                <a:path extrusionOk="0" h="2734" w="4195">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3"/>
            <p:cNvSpPr/>
            <p:nvPr/>
          </p:nvSpPr>
          <p:spPr>
            <a:xfrm>
              <a:off x="2809575" y="3534834"/>
              <a:ext cx="7695" cy="10597"/>
            </a:xfrm>
            <a:custGeom>
              <a:rect b="b" l="l" r="r" t="t"/>
              <a:pathLst>
                <a:path extrusionOk="0" h="168" w="122">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3"/>
            <p:cNvSpPr/>
            <p:nvPr/>
          </p:nvSpPr>
          <p:spPr>
            <a:xfrm>
              <a:off x="1130789" y="2106076"/>
              <a:ext cx="2915505" cy="1684232"/>
            </a:xfrm>
            <a:custGeom>
              <a:rect b="b" l="l" r="r" t="t"/>
              <a:pathLst>
                <a:path extrusionOk="0" h="26701" w="46221">
                  <a:moveTo>
                    <a:pt x="29517" y="1"/>
                  </a:moveTo>
                  <a:lnTo>
                    <a:pt x="1" y="17043"/>
                  </a:lnTo>
                  <a:lnTo>
                    <a:pt x="16705" y="26701"/>
                  </a:lnTo>
                  <a:lnTo>
                    <a:pt x="46221" y="9646"/>
                  </a:lnTo>
                  <a:lnTo>
                    <a:pt x="29517" y="1"/>
                  </a:ln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3"/>
            <p:cNvSpPr/>
            <p:nvPr/>
          </p:nvSpPr>
          <p:spPr>
            <a:xfrm>
              <a:off x="2925447" y="2106076"/>
              <a:ext cx="1120824" cy="647364"/>
            </a:xfrm>
            <a:custGeom>
              <a:rect b="b" l="l" r="r" t="t"/>
              <a:pathLst>
                <a:path extrusionOk="0" h="10263" w="17769">
                  <a:moveTo>
                    <a:pt x="1065" y="1"/>
                  </a:moveTo>
                  <a:lnTo>
                    <a:pt x="1" y="617"/>
                  </a:lnTo>
                  <a:lnTo>
                    <a:pt x="16717" y="10263"/>
                  </a:lnTo>
                  <a:lnTo>
                    <a:pt x="17769" y="9646"/>
                  </a:lnTo>
                  <a:lnTo>
                    <a:pt x="10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3"/>
            <p:cNvSpPr/>
            <p:nvPr/>
          </p:nvSpPr>
          <p:spPr>
            <a:xfrm>
              <a:off x="2733379" y="2144994"/>
              <a:ext cx="1246601" cy="719020"/>
            </a:xfrm>
            <a:custGeom>
              <a:rect b="b" l="l" r="r" t="t"/>
              <a:pathLst>
                <a:path extrusionOk="0" h="11399" w="19763">
                  <a:moveTo>
                    <a:pt x="3046" y="0"/>
                  </a:moveTo>
                  <a:lnTo>
                    <a:pt x="0" y="1753"/>
                  </a:lnTo>
                  <a:lnTo>
                    <a:pt x="16716" y="11398"/>
                  </a:lnTo>
                  <a:lnTo>
                    <a:pt x="19762" y="9646"/>
                  </a:lnTo>
                  <a:lnTo>
                    <a:pt x="30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3"/>
            <p:cNvSpPr/>
            <p:nvPr/>
          </p:nvSpPr>
          <p:spPr>
            <a:xfrm>
              <a:off x="2520621" y="2366836"/>
              <a:ext cx="1075093" cy="620683"/>
            </a:xfrm>
            <a:custGeom>
              <a:rect b="b" l="l" r="r" t="t"/>
              <a:pathLst>
                <a:path extrusionOk="0" h="9840" w="17044">
                  <a:moveTo>
                    <a:pt x="327" y="1"/>
                  </a:moveTo>
                  <a:lnTo>
                    <a:pt x="1" y="194"/>
                  </a:lnTo>
                  <a:lnTo>
                    <a:pt x="16705" y="9839"/>
                  </a:lnTo>
                  <a:lnTo>
                    <a:pt x="17043" y="9646"/>
                  </a:lnTo>
                  <a:lnTo>
                    <a:pt x="327"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3"/>
            <p:cNvSpPr/>
            <p:nvPr/>
          </p:nvSpPr>
          <p:spPr>
            <a:xfrm>
              <a:off x="2265223" y="2513995"/>
              <a:ext cx="1075093" cy="620683"/>
            </a:xfrm>
            <a:custGeom>
              <a:rect b="b" l="l" r="r" t="t"/>
              <a:pathLst>
                <a:path extrusionOk="0" h="9840" w="17044">
                  <a:moveTo>
                    <a:pt x="339" y="0"/>
                  </a:moveTo>
                  <a:lnTo>
                    <a:pt x="1" y="194"/>
                  </a:lnTo>
                  <a:lnTo>
                    <a:pt x="16705" y="9839"/>
                  </a:lnTo>
                  <a:lnTo>
                    <a:pt x="17043" y="9646"/>
                  </a:lnTo>
                  <a:lnTo>
                    <a:pt x="339"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3"/>
            <p:cNvSpPr/>
            <p:nvPr/>
          </p:nvSpPr>
          <p:spPr>
            <a:xfrm>
              <a:off x="1999923" y="2667209"/>
              <a:ext cx="1075093" cy="620683"/>
            </a:xfrm>
            <a:custGeom>
              <a:rect b="b" l="l" r="r" t="t"/>
              <a:pathLst>
                <a:path extrusionOk="0" h="9840" w="17044">
                  <a:moveTo>
                    <a:pt x="339" y="1"/>
                  </a:moveTo>
                  <a:lnTo>
                    <a:pt x="1" y="194"/>
                  </a:lnTo>
                  <a:lnTo>
                    <a:pt x="16705" y="9840"/>
                  </a:lnTo>
                  <a:lnTo>
                    <a:pt x="17043" y="9646"/>
                  </a:lnTo>
                  <a:lnTo>
                    <a:pt x="339"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3"/>
            <p:cNvSpPr/>
            <p:nvPr/>
          </p:nvSpPr>
          <p:spPr>
            <a:xfrm>
              <a:off x="1393819" y="3233704"/>
              <a:ext cx="115180" cy="66358"/>
            </a:xfrm>
            <a:custGeom>
              <a:rect b="b" l="l" r="r" t="t"/>
              <a:pathLst>
                <a:path extrusionOk="0" h="1052" w="1826">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43"/>
            <p:cNvSpPr/>
            <p:nvPr/>
          </p:nvSpPr>
          <p:spPr>
            <a:xfrm>
              <a:off x="1406813" y="3245121"/>
              <a:ext cx="83893" cy="44848"/>
            </a:xfrm>
            <a:custGeom>
              <a:rect b="b" l="l" r="r" t="t"/>
              <a:pathLst>
                <a:path extrusionOk="0" h="711" w="133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3"/>
            <p:cNvSpPr/>
            <p:nvPr/>
          </p:nvSpPr>
          <p:spPr>
            <a:xfrm>
              <a:off x="1410597" y="3262656"/>
              <a:ext cx="53427" cy="27249"/>
            </a:xfrm>
            <a:custGeom>
              <a:rect b="b" l="l" r="r" t="t"/>
              <a:pathLst>
                <a:path extrusionOk="0" h="432" w="847">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43"/>
            <p:cNvSpPr/>
            <p:nvPr/>
          </p:nvSpPr>
          <p:spPr>
            <a:xfrm>
              <a:off x="1481496" y="3260385"/>
              <a:ext cx="20626" cy="12994"/>
            </a:xfrm>
            <a:custGeom>
              <a:rect b="b" l="l" r="r" t="t"/>
              <a:pathLst>
                <a:path extrusionOk="0" h="206" w="327">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43"/>
            <p:cNvSpPr/>
            <p:nvPr/>
          </p:nvSpPr>
          <p:spPr>
            <a:xfrm>
              <a:off x="1438036" y="3238245"/>
              <a:ext cx="23717" cy="11543"/>
            </a:xfrm>
            <a:custGeom>
              <a:rect b="b" l="l" r="r" t="t"/>
              <a:pathLst>
                <a:path extrusionOk="0" h="183" w="376">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43"/>
            <p:cNvSpPr/>
            <p:nvPr/>
          </p:nvSpPr>
          <p:spPr>
            <a:xfrm>
              <a:off x="1302358" y="3183558"/>
              <a:ext cx="122812" cy="65285"/>
            </a:xfrm>
            <a:custGeom>
              <a:rect b="b" l="l" r="r" t="t"/>
              <a:pathLst>
                <a:path extrusionOk="0" h="1035" w="1947">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43"/>
            <p:cNvSpPr/>
            <p:nvPr/>
          </p:nvSpPr>
          <p:spPr>
            <a:xfrm>
              <a:off x="1335851" y="3195101"/>
              <a:ext cx="72539" cy="37405"/>
            </a:xfrm>
            <a:custGeom>
              <a:rect b="b" l="l" r="r" t="t"/>
              <a:pathLst>
                <a:path extrusionOk="0" h="593" w="115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43"/>
            <p:cNvSpPr/>
            <p:nvPr/>
          </p:nvSpPr>
          <p:spPr>
            <a:xfrm>
              <a:off x="1210077" y="3131330"/>
              <a:ext cx="127417" cy="66042"/>
            </a:xfrm>
            <a:custGeom>
              <a:rect b="b" l="l" r="r" t="t"/>
              <a:pathLst>
                <a:path extrusionOk="0" h="1047" w="202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43"/>
            <p:cNvSpPr/>
            <p:nvPr/>
          </p:nvSpPr>
          <p:spPr>
            <a:xfrm>
              <a:off x="1236001" y="3149622"/>
              <a:ext cx="32863" cy="17220"/>
            </a:xfrm>
            <a:custGeom>
              <a:rect b="b" l="l" r="r" t="t"/>
              <a:pathLst>
                <a:path extrusionOk="0" h="273" w="521">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43"/>
            <p:cNvSpPr/>
            <p:nvPr/>
          </p:nvSpPr>
          <p:spPr>
            <a:xfrm>
              <a:off x="1251266" y="3152398"/>
              <a:ext cx="56454" cy="30088"/>
            </a:xfrm>
            <a:custGeom>
              <a:rect b="b" l="l" r="r" t="t"/>
              <a:pathLst>
                <a:path extrusionOk="0" h="477" w="895">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43"/>
            <p:cNvSpPr/>
            <p:nvPr/>
          </p:nvSpPr>
          <p:spPr>
            <a:xfrm>
              <a:off x="3890647" y="2664560"/>
              <a:ext cx="119027" cy="66421"/>
            </a:xfrm>
            <a:custGeom>
              <a:rect b="b" l="l" r="r" t="t"/>
              <a:pathLst>
                <a:path extrusionOk="0" h="1053" w="1887">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43"/>
            <p:cNvSpPr/>
            <p:nvPr/>
          </p:nvSpPr>
          <p:spPr>
            <a:xfrm>
              <a:off x="3937954" y="2690863"/>
              <a:ext cx="61059" cy="33620"/>
            </a:xfrm>
            <a:custGeom>
              <a:rect b="b" l="l" r="r" t="t"/>
              <a:pathLst>
                <a:path extrusionOk="0" h="533" w="968">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43"/>
            <p:cNvSpPr/>
            <p:nvPr/>
          </p:nvSpPr>
          <p:spPr>
            <a:xfrm>
              <a:off x="3810602" y="2630624"/>
              <a:ext cx="14571" cy="8452"/>
            </a:xfrm>
            <a:custGeom>
              <a:rect b="b" l="l" r="r" t="t"/>
              <a:pathLst>
                <a:path extrusionOk="0" h="134" w="231">
                  <a:moveTo>
                    <a:pt x="97" y="1"/>
                  </a:moveTo>
                  <a:lnTo>
                    <a:pt x="1" y="49"/>
                  </a:lnTo>
                  <a:lnTo>
                    <a:pt x="134" y="134"/>
                  </a:lnTo>
                  <a:lnTo>
                    <a:pt x="230" y="73"/>
                  </a:lnTo>
                  <a:lnTo>
                    <a:pt x="97"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43"/>
            <p:cNvSpPr/>
            <p:nvPr/>
          </p:nvSpPr>
          <p:spPr>
            <a:xfrm>
              <a:off x="3821326" y="2632138"/>
              <a:ext cx="22140" cy="12300"/>
            </a:xfrm>
            <a:custGeom>
              <a:rect b="b" l="l" r="r" t="t"/>
              <a:pathLst>
                <a:path extrusionOk="0" h="195" w="351">
                  <a:moveTo>
                    <a:pt x="218" y="1"/>
                  </a:moveTo>
                  <a:lnTo>
                    <a:pt x="0" y="122"/>
                  </a:lnTo>
                  <a:lnTo>
                    <a:pt x="133" y="194"/>
                  </a:lnTo>
                  <a:lnTo>
                    <a:pt x="351" y="73"/>
                  </a:lnTo>
                  <a:lnTo>
                    <a:pt x="218"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43"/>
            <p:cNvSpPr/>
            <p:nvPr/>
          </p:nvSpPr>
          <p:spPr>
            <a:xfrm>
              <a:off x="3831985" y="2633715"/>
              <a:ext cx="29773" cy="17599"/>
            </a:xfrm>
            <a:custGeom>
              <a:rect b="b" l="l" r="r" t="t"/>
              <a:pathLst>
                <a:path extrusionOk="0" h="279" w="472">
                  <a:moveTo>
                    <a:pt x="327" y="0"/>
                  </a:moveTo>
                  <a:lnTo>
                    <a:pt x="0" y="193"/>
                  </a:lnTo>
                  <a:lnTo>
                    <a:pt x="133" y="278"/>
                  </a:lnTo>
                  <a:lnTo>
                    <a:pt x="472" y="85"/>
                  </a:lnTo>
                  <a:lnTo>
                    <a:pt x="327"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43"/>
            <p:cNvSpPr/>
            <p:nvPr/>
          </p:nvSpPr>
          <p:spPr>
            <a:xfrm>
              <a:off x="3841132" y="2634472"/>
              <a:ext cx="39676" cy="22897"/>
            </a:xfrm>
            <a:custGeom>
              <a:rect b="b" l="l" r="r" t="t"/>
              <a:pathLst>
                <a:path extrusionOk="0" h="363" w="629">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43"/>
            <p:cNvSpPr/>
            <p:nvPr/>
          </p:nvSpPr>
          <p:spPr>
            <a:xfrm>
              <a:off x="3851792" y="2636743"/>
              <a:ext cx="47308" cy="26745"/>
            </a:xfrm>
            <a:custGeom>
              <a:rect b="b" l="l" r="r" t="t"/>
              <a:pathLst>
                <a:path extrusionOk="0" h="424" w="75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43"/>
            <p:cNvSpPr/>
            <p:nvPr/>
          </p:nvSpPr>
          <p:spPr>
            <a:xfrm>
              <a:off x="3769476" y="2610440"/>
              <a:ext cx="15265" cy="8452"/>
            </a:xfrm>
            <a:custGeom>
              <a:rect b="b" l="l" r="r" t="t"/>
              <a:pathLst>
                <a:path extrusionOk="0" h="134" w="242">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43"/>
            <p:cNvSpPr/>
            <p:nvPr/>
          </p:nvSpPr>
          <p:spPr>
            <a:xfrm>
              <a:off x="3770990" y="2600158"/>
              <a:ext cx="30530" cy="17409"/>
            </a:xfrm>
            <a:custGeom>
              <a:rect b="b" l="l" r="r" t="t"/>
              <a:pathLst>
                <a:path extrusionOk="0" h="276" w="484">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3"/>
            <p:cNvSpPr/>
            <p:nvPr/>
          </p:nvSpPr>
          <p:spPr>
            <a:xfrm>
              <a:off x="3770990" y="2592526"/>
              <a:ext cx="45037" cy="25231"/>
            </a:xfrm>
            <a:custGeom>
              <a:rect b="b" l="l" r="r" t="t"/>
              <a:pathLst>
                <a:path extrusionOk="0" h="400" w="714">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43"/>
            <p:cNvSpPr/>
            <p:nvPr/>
          </p:nvSpPr>
          <p:spPr>
            <a:xfrm>
              <a:off x="3770233" y="2583254"/>
              <a:ext cx="61816" cy="35260"/>
            </a:xfrm>
            <a:custGeom>
              <a:rect b="b" l="l" r="r" t="t"/>
              <a:pathLst>
                <a:path extrusionOk="0" h="559" w="98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43"/>
            <p:cNvSpPr/>
            <p:nvPr/>
          </p:nvSpPr>
          <p:spPr>
            <a:xfrm>
              <a:off x="3692460" y="2548309"/>
              <a:ext cx="61059" cy="34377"/>
            </a:xfrm>
            <a:custGeom>
              <a:rect b="b" l="l" r="r" t="t"/>
              <a:pathLst>
                <a:path extrusionOk="0" h="545" w="968">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3"/>
            <p:cNvSpPr/>
            <p:nvPr/>
          </p:nvSpPr>
          <p:spPr>
            <a:xfrm>
              <a:off x="2962095" y="2129730"/>
              <a:ext cx="47308" cy="31350"/>
            </a:xfrm>
            <a:custGeom>
              <a:rect b="b" l="l" r="r" t="t"/>
              <a:pathLst>
                <a:path extrusionOk="0" h="497" w="75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43"/>
            <p:cNvSpPr/>
            <p:nvPr/>
          </p:nvSpPr>
          <p:spPr>
            <a:xfrm>
              <a:off x="2995589" y="2145751"/>
              <a:ext cx="52670" cy="25988"/>
            </a:xfrm>
            <a:custGeom>
              <a:rect b="b" l="l" r="r" t="t"/>
              <a:pathLst>
                <a:path extrusionOk="0" h="412" w="835">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43"/>
            <p:cNvSpPr/>
            <p:nvPr/>
          </p:nvSpPr>
          <p:spPr>
            <a:xfrm>
              <a:off x="3022333" y="2170162"/>
              <a:ext cx="30530" cy="17599"/>
            </a:xfrm>
            <a:custGeom>
              <a:rect b="b" l="l" r="r" t="t"/>
              <a:pathLst>
                <a:path extrusionOk="0" h="279" w="484">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43"/>
            <p:cNvSpPr/>
            <p:nvPr/>
          </p:nvSpPr>
          <p:spPr>
            <a:xfrm>
              <a:off x="3038291" y="2173947"/>
              <a:ext cx="51156" cy="29016"/>
            </a:xfrm>
            <a:custGeom>
              <a:rect b="b" l="l" r="r" t="t"/>
              <a:pathLst>
                <a:path extrusionOk="0" h="460" w="811">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43"/>
            <p:cNvSpPr/>
            <p:nvPr/>
          </p:nvSpPr>
          <p:spPr>
            <a:xfrm>
              <a:off x="3071848" y="2192996"/>
              <a:ext cx="48885" cy="28322"/>
            </a:xfrm>
            <a:custGeom>
              <a:rect b="b" l="l" r="r" t="t"/>
              <a:pathLst>
                <a:path extrusionOk="0" h="449" w="775">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43"/>
            <p:cNvSpPr/>
            <p:nvPr/>
          </p:nvSpPr>
          <p:spPr>
            <a:xfrm>
              <a:off x="2892710" y="2241818"/>
              <a:ext cx="76261" cy="43523"/>
            </a:xfrm>
            <a:custGeom>
              <a:rect b="b" l="l" r="r" t="t"/>
              <a:pathLst>
                <a:path extrusionOk="0" h="690" w="1209">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43"/>
            <p:cNvSpPr/>
            <p:nvPr/>
          </p:nvSpPr>
          <p:spPr>
            <a:xfrm>
              <a:off x="2829445" y="2206368"/>
              <a:ext cx="202857" cy="114423"/>
            </a:xfrm>
            <a:custGeom>
              <a:rect b="b" l="l" r="r" t="t"/>
              <a:pathLst>
                <a:path extrusionOk="0" h="1814" w="3216">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43"/>
            <p:cNvSpPr/>
            <p:nvPr/>
          </p:nvSpPr>
          <p:spPr>
            <a:xfrm>
              <a:off x="3068064" y="2311202"/>
              <a:ext cx="90769" cy="91525"/>
            </a:xfrm>
            <a:custGeom>
              <a:rect b="b" l="l" r="r" t="t"/>
              <a:pathLst>
                <a:path extrusionOk="0" h="1451" w="1439">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43"/>
            <p:cNvSpPr/>
            <p:nvPr/>
          </p:nvSpPr>
          <p:spPr>
            <a:xfrm>
              <a:off x="3678709" y="2690863"/>
              <a:ext cx="208219" cy="106223"/>
            </a:xfrm>
            <a:custGeom>
              <a:rect b="b" l="l" r="r" t="t"/>
              <a:pathLst>
                <a:path extrusionOk="0" h="1684" w="3301">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43"/>
            <p:cNvSpPr/>
            <p:nvPr/>
          </p:nvSpPr>
          <p:spPr>
            <a:xfrm>
              <a:off x="3717627" y="2730538"/>
              <a:ext cx="137257" cy="29773"/>
            </a:xfrm>
            <a:custGeom>
              <a:rect b="b" l="l" r="r" t="t"/>
              <a:pathLst>
                <a:path extrusionOk="0" h="472" w="2176">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3"/>
            <p:cNvSpPr/>
            <p:nvPr/>
          </p:nvSpPr>
          <p:spPr>
            <a:xfrm>
              <a:off x="3825867" y="2721771"/>
              <a:ext cx="103006" cy="54184"/>
            </a:xfrm>
            <a:custGeom>
              <a:rect b="b" l="l" r="r" t="t"/>
              <a:pathLst>
                <a:path extrusionOk="0" h="859" w="1633">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43"/>
            <p:cNvSpPr/>
            <p:nvPr/>
          </p:nvSpPr>
          <p:spPr>
            <a:xfrm>
              <a:off x="3857910" y="2732052"/>
              <a:ext cx="56454" cy="27502"/>
            </a:xfrm>
            <a:custGeom>
              <a:rect b="b" l="l" r="r" t="t"/>
              <a:pathLst>
                <a:path extrusionOk="0" h="436" w="895">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43"/>
            <p:cNvSpPr/>
            <p:nvPr/>
          </p:nvSpPr>
          <p:spPr>
            <a:xfrm>
              <a:off x="2647216" y="2317510"/>
              <a:ext cx="219636" cy="123380"/>
            </a:xfrm>
            <a:custGeom>
              <a:rect b="b" l="l" r="r" t="t"/>
              <a:pathLst>
                <a:path extrusionOk="0" h="1956" w="3482">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43"/>
            <p:cNvSpPr/>
            <p:nvPr/>
          </p:nvSpPr>
          <p:spPr>
            <a:xfrm>
              <a:off x="2642611" y="2313852"/>
              <a:ext cx="228782" cy="130444"/>
            </a:xfrm>
            <a:custGeom>
              <a:rect b="b" l="l" r="r" t="t"/>
              <a:pathLst>
                <a:path extrusionOk="0" h="2068" w="3627">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43"/>
            <p:cNvSpPr/>
            <p:nvPr/>
          </p:nvSpPr>
          <p:spPr>
            <a:xfrm>
              <a:off x="2930809" y="2450539"/>
              <a:ext cx="83956" cy="42262"/>
            </a:xfrm>
            <a:custGeom>
              <a:rect b="b" l="l" r="r" t="t"/>
              <a:pathLst>
                <a:path extrusionOk="0" h="670" w="1331">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43"/>
            <p:cNvSpPr/>
            <p:nvPr/>
          </p:nvSpPr>
          <p:spPr>
            <a:xfrm>
              <a:off x="2981901" y="2485043"/>
              <a:ext cx="56454" cy="29331"/>
            </a:xfrm>
            <a:custGeom>
              <a:rect b="b" l="l" r="r" t="t"/>
              <a:pathLst>
                <a:path extrusionOk="0" h="465" w="895">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3"/>
            <p:cNvSpPr/>
            <p:nvPr/>
          </p:nvSpPr>
          <p:spPr>
            <a:xfrm>
              <a:off x="2853035" y="2477726"/>
              <a:ext cx="151828" cy="63708"/>
            </a:xfrm>
            <a:custGeom>
              <a:rect b="b" l="l" r="r" t="t"/>
              <a:pathLst>
                <a:path extrusionOk="0" h="1010" w="2407">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43"/>
            <p:cNvSpPr/>
            <p:nvPr/>
          </p:nvSpPr>
          <p:spPr>
            <a:xfrm>
              <a:off x="3055070" y="2547552"/>
              <a:ext cx="216608" cy="124515"/>
            </a:xfrm>
            <a:custGeom>
              <a:rect b="b" l="l" r="r" t="t"/>
              <a:pathLst>
                <a:path extrusionOk="0" h="1974" w="3434">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3"/>
            <p:cNvSpPr/>
            <p:nvPr/>
          </p:nvSpPr>
          <p:spPr>
            <a:xfrm>
              <a:off x="3254077" y="2677995"/>
              <a:ext cx="179960" cy="100987"/>
            </a:xfrm>
            <a:custGeom>
              <a:rect b="b" l="l" r="r" t="t"/>
              <a:pathLst>
                <a:path extrusionOk="0" h="1601" w="2853">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43"/>
            <p:cNvSpPr/>
            <p:nvPr/>
          </p:nvSpPr>
          <p:spPr>
            <a:xfrm>
              <a:off x="3552934" y="2787686"/>
              <a:ext cx="111395" cy="64087"/>
            </a:xfrm>
            <a:custGeom>
              <a:rect b="b" l="l" r="r" t="t"/>
              <a:pathLst>
                <a:path extrusionOk="0" h="1016" w="1766">
                  <a:moveTo>
                    <a:pt x="49" y="1"/>
                  </a:moveTo>
                  <a:lnTo>
                    <a:pt x="0" y="25"/>
                  </a:lnTo>
                  <a:lnTo>
                    <a:pt x="1705" y="1016"/>
                  </a:lnTo>
                  <a:lnTo>
                    <a:pt x="1765" y="992"/>
                  </a:lnTo>
                  <a:lnTo>
                    <a:pt x="49"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3"/>
            <p:cNvSpPr/>
            <p:nvPr/>
          </p:nvSpPr>
          <p:spPr>
            <a:xfrm>
              <a:off x="3508717" y="2812854"/>
              <a:ext cx="111395" cy="64844"/>
            </a:xfrm>
            <a:custGeom>
              <a:rect b="b" l="l" r="r" t="t"/>
              <a:pathLst>
                <a:path extrusionOk="0" h="1028" w="1766">
                  <a:moveTo>
                    <a:pt x="49" y="0"/>
                  </a:moveTo>
                  <a:lnTo>
                    <a:pt x="0" y="37"/>
                  </a:lnTo>
                  <a:lnTo>
                    <a:pt x="1705" y="1028"/>
                  </a:lnTo>
                  <a:lnTo>
                    <a:pt x="1765"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3"/>
            <p:cNvSpPr/>
            <p:nvPr/>
          </p:nvSpPr>
          <p:spPr>
            <a:xfrm>
              <a:off x="3464501" y="2838779"/>
              <a:ext cx="110575" cy="64087"/>
            </a:xfrm>
            <a:custGeom>
              <a:rect b="b" l="l" r="r" t="t"/>
              <a:pathLst>
                <a:path extrusionOk="0" h="1016" w="1753">
                  <a:moveTo>
                    <a:pt x="49" y="0"/>
                  </a:moveTo>
                  <a:lnTo>
                    <a:pt x="0" y="25"/>
                  </a:lnTo>
                  <a:lnTo>
                    <a:pt x="1705" y="1016"/>
                  </a:lnTo>
                  <a:lnTo>
                    <a:pt x="1753"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3"/>
            <p:cNvSpPr/>
            <p:nvPr/>
          </p:nvSpPr>
          <p:spPr>
            <a:xfrm>
              <a:off x="3000950" y="2364565"/>
              <a:ext cx="613050" cy="353802"/>
            </a:xfrm>
            <a:custGeom>
              <a:rect b="b" l="l" r="r" t="t"/>
              <a:pathLst>
                <a:path extrusionOk="0" h="5609" w="9719">
                  <a:moveTo>
                    <a:pt x="25" y="0"/>
                  </a:moveTo>
                  <a:lnTo>
                    <a:pt x="1" y="12"/>
                  </a:lnTo>
                  <a:lnTo>
                    <a:pt x="9694" y="5609"/>
                  </a:lnTo>
                  <a:lnTo>
                    <a:pt x="9718" y="5597"/>
                  </a:lnTo>
                  <a:lnTo>
                    <a:pt x="25" y="0"/>
                  </a:lnTo>
                  <a:close/>
                </a:path>
              </a:pathLst>
            </a:custGeom>
            <a:solidFill>
              <a:srgbClr val="C0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3"/>
            <p:cNvSpPr/>
            <p:nvPr/>
          </p:nvSpPr>
          <p:spPr>
            <a:xfrm>
              <a:off x="2380338" y="2439059"/>
              <a:ext cx="257041" cy="134860"/>
            </a:xfrm>
            <a:custGeom>
              <a:rect b="b" l="l" r="r" t="t"/>
              <a:pathLst>
                <a:path extrusionOk="0" h="2138" w="4075">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3"/>
            <p:cNvSpPr/>
            <p:nvPr/>
          </p:nvSpPr>
          <p:spPr>
            <a:xfrm>
              <a:off x="2458112" y="2470724"/>
              <a:ext cx="118270" cy="62384"/>
            </a:xfrm>
            <a:custGeom>
              <a:rect b="b" l="l" r="r" t="t"/>
              <a:pathLst>
                <a:path extrusionOk="0" h="989" w="1875">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3"/>
            <p:cNvSpPr/>
            <p:nvPr/>
          </p:nvSpPr>
          <p:spPr>
            <a:xfrm>
              <a:off x="2393332" y="2516896"/>
              <a:ext cx="100672" cy="56644"/>
            </a:xfrm>
            <a:custGeom>
              <a:rect b="b" l="l" r="r" t="t"/>
              <a:pathLst>
                <a:path extrusionOk="0" h="898" w="1596">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3"/>
            <p:cNvSpPr/>
            <p:nvPr/>
          </p:nvSpPr>
          <p:spPr>
            <a:xfrm>
              <a:off x="2108163" y="2596121"/>
              <a:ext cx="257041" cy="134860"/>
            </a:xfrm>
            <a:custGeom>
              <a:rect b="b" l="l" r="r" t="t"/>
              <a:pathLst>
                <a:path extrusionOk="0" h="2138" w="4075">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3"/>
            <p:cNvSpPr/>
            <p:nvPr/>
          </p:nvSpPr>
          <p:spPr>
            <a:xfrm>
              <a:off x="2191298" y="2627597"/>
              <a:ext cx="107547" cy="62573"/>
            </a:xfrm>
            <a:custGeom>
              <a:rect b="b" l="l" r="r" t="t"/>
              <a:pathLst>
                <a:path extrusionOk="0" h="992" w="1705">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3"/>
            <p:cNvSpPr/>
            <p:nvPr/>
          </p:nvSpPr>
          <p:spPr>
            <a:xfrm>
              <a:off x="2121913" y="2673958"/>
              <a:ext cx="99915" cy="56644"/>
            </a:xfrm>
            <a:custGeom>
              <a:rect b="b" l="l" r="r" t="t"/>
              <a:pathLst>
                <a:path extrusionOk="0" h="898" w="1584">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3"/>
            <p:cNvSpPr/>
            <p:nvPr/>
          </p:nvSpPr>
          <p:spPr>
            <a:xfrm>
              <a:off x="2584707" y="2549633"/>
              <a:ext cx="728924" cy="422682"/>
            </a:xfrm>
            <a:custGeom>
              <a:rect b="b" l="l" r="r" t="t"/>
              <a:pathLst>
                <a:path extrusionOk="0" h="6701" w="11556">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3"/>
            <p:cNvSpPr/>
            <p:nvPr/>
          </p:nvSpPr>
          <p:spPr>
            <a:xfrm>
              <a:off x="3280758" y="2952380"/>
              <a:ext cx="208219" cy="117640"/>
            </a:xfrm>
            <a:custGeom>
              <a:rect b="b" l="l" r="r" t="t"/>
              <a:pathLst>
                <a:path extrusionOk="0" h="1865" w="3301">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3"/>
            <p:cNvSpPr/>
            <p:nvPr/>
          </p:nvSpPr>
          <p:spPr>
            <a:xfrm>
              <a:off x="3382122" y="2969916"/>
              <a:ext cx="24474" cy="13751"/>
            </a:xfrm>
            <a:custGeom>
              <a:rect b="b" l="l" r="r" t="t"/>
              <a:pathLst>
                <a:path extrusionOk="0" h="218" w="388">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3"/>
            <p:cNvSpPr/>
            <p:nvPr/>
          </p:nvSpPr>
          <p:spPr>
            <a:xfrm>
              <a:off x="3262466" y="2940648"/>
              <a:ext cx="133472" cy="84965"/>
            </a:xfrm>
            <a:custGeom>
              <a:rect b="b" l="l" r="r" t="t"/>
              <a:pathLst>
                <a:path extrusionOk="0" h="1347" w="2116">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3"/>
            <p:cNvSpPr/>
            <p:nvPr/>
          </p:nvSpPr>
          <p:spPr>
            <a:xfrm>
              <a:off x="2352900" y="2738738"/>
              <a:ext cx="256221" cy="134797"/>
            </a:xfrm>
            <a:custGeom>
              <a:rect b="b" l="l" r="r" t="t"/>
              <a:pathLst>
                <a:path extrusionOk="0" h="2137" w="4062">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3"/>
            <p:cNvSpPr/>
            <p:nvPr/>
          </p:nvSpPr>
          <p:spPr>
            <a:xfrm>
              <a:off x="1940442" y="2756463"/>
              <a:ext cx="141104" cy="80865"/>
            </a:xfrm>
            <a:custGeom>
              <a:rect b="b" l="l" r="r" t="t"/>
              <a:pathLst>
                <a:path extrusionOk="0" h="1282" w="2237">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3"/>
            <p:cNvSpPr/>
            <p:nvPr/>
          </p:nvSpPr>
          <p:spPr>
            <a:xfrm>
              <a:off x="2598395" y="2880536"/>
              <a:ext cx="256978" cy="134797"/>
            </a:xfrm>
            <a:custGeom>
              <a:rect b="b" l="l" r="r" t="t"/>
              <a:pathLst>
                <a:path extrusionOk="0" h="2137" w="4074">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3"/>
            <p:cNvSpPr/>
            <p:nvPr/>
          </p:nvSpPr>
          <p:spPr>
            <a:xfrm>
              <a:off x="2843889" y="3022900"/>
              <a:ext cx="256978" cy="134797"/>
            </a:xfrm>
            <a:custGeom>
              <a:rect b="b" l="l" r="r" t="t"/>
              <a:pathLst>
                <a:path extrusionOk="0" h="2137" w="4074">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3"/>
            <p:cNvSpPr/>
            <p:nvPr/>
          </p:nvSpPr>
          <p:spPr>
            <a:xfrm>
              <a:off x="3092474" y="3164004"/>
              <a:ext cx="170057" cy="93418"/>
            </a:xfrm>
            <a:custGeom>
              <a:rect b="b" l="l" r="r" t="t"/>
              <a:pathLst>
                <a:path extrusionOk="0" h="1481" w="2696">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3"/>
            <p:cNvSpPr/>
            <p:nvPr/>
          </p:nvSpPr>
          <p:spPr>
            <a:xfrm>
              <a:off x="2310197" y="2629867"/>
              <a:ext cx="99221" cy="57274"/>
            </a:xfrm>
            <a:custGeom>
              <a:rect b="b" l="l" r="r" t="t"/>
              <a:pathLst>
                <a:path extrusionOk="0" h="908" w="1573">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3"/>
            <p:cNvSpPr/>
            <p:nvPr/>
          </p:nvSpPr>
          <p:spPr>
            <a:xfrm>
              <a:off x="2337699" y="2645132"/>
              <a:ext cx="45037" cy="25988"/>
            </a:xfrm>
            <a:custGeom>
              <a:rect b="b" l="l" r="r" t="t"/>
              <a:pathLst>
                <a:path extrusionOk="0" h="412" w="714">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43"/>
            <p:cNvSpPr/>
            <p:nvPr/>
          </p:nvSpPr>
          <p:spPr>
            <a:xfrm>
              <a:off x="2130302" y="2820486"/>
              <a:ext cx="690825" cy="398776"/>
            </a:xfrm>
            <a:custGeom>
              <a:rect b="b" l="l" r="r" t="t"/>
              <a:pathLst>
                <a:path extrusionOk="0" h="6322" w="10952">
                  <a:moveTo>
                    <a:pt x="303" y="0"/>
                  </a:moveTo>
                  <a:lnTo>
                    <a:pt x="0"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43"/>
            <p:cNvSpPr/>
            <p:nvPr/>
          </p:nvSpPr>
          <p:spPr>
            <a:xfrm>
              <a:off x="2092204" y="2842563"/>
              <a:ext cx="690762" cy="398839"/>
            </a:xfrm>
            <a:custGeom>
              <a:rect b="b" l="l" r="r" t="t"/>
              <a:pathLst>
                <a:path extrusionOk="0" h="6323" w="10951">
                  <a:moveTo>
                    <a:pt x="302" y="1"/>
                  </a:moveTo>
                  <a:lnTo>
                    <a:pt x="0" y="170"/>
                  </a:lnTo>
                  <a:lnTo>
                    <a:pt x="10649" y="6322"/>
                  </a:lnTo>
                  <a:lnTo>
                    <a:pt x="10951" y="6141"/>
                  </a:lnTo>
                  <a:lnTo>
                    <a:pt x="302"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43"/>
            <p:cNvSpPr/>
            <p:nvPr/>
          </p:nvSpPr>
          <p:spPr>
            <a:xfrm>
              <a:off x="2054043" y="2864703"/>
              <a:ext cx="690825" cy="398776"/>
            </a:xfrm>
            <a:custGeom>
              <a:rect b="b" l="l" r="r" t="t"/>
              <a:pathLst>
                <a:path extrusionOk="0" h="6322" w="10952">
                  <a:moveTo>
                    <a:pt x="303" y="0"/>
                  </a:moveTo>
                  <a:lnTo>
                    <a:pt x="1"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43"/>
            <p:cNvSpPr/>
            <p:nvPr/>
          </p:nvSpPr>
          <p:spPr>
            <a:xfrm>
              <a:off x="2891954" y="3260953"/>
              <a:ext cx="19869" cy="10345"/>
            </a:xfrm>
            <a:custGeom>
              <a:rect b="b" l="l" r="r" t="t"/>
              <a:pathLst>
                <a:path extrusionOk="0" h="164" w="315">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43"/>
            <p:cNvSpPr/>
            <p:nvPr/>
          </p:nvSpPr>
          <p:spPr>
            <a:xfrm>
              <a:off x="2916301" y="3274704"/>
              <a:ext cx="19932" cy="10345"/>
            </a:xfrm>
            <a:custGeom>
              <a:rect b="b" l="l" r="r" t="t"/>
              <a:pathLst>
                <a:path extrusionOk="0" h="164" w="316">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43"/>
            <p:cNvSpPr/>
            <p:nvPr/>
          </p:nvSpPr>
          <p:spPr>
            <a:xfrm>
              <a:off x="2939955" y="3288392"/>
              <a:ext cx="19869" cy="10534"/>
            </a:xfrm>
            <a:custGeom>
              <a:rect b="b" l="l" r="r" t="t"/>
              <a:pathLst>
                <a:path extrusionOk="0" h="167" w="315">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43"/>
            <p:cNvSpPr/>
            <p:nvPr/>
          </p:nvSpPr>
          <p:spPr>
            <a:xfrm>
              <a:off x="1284822" y="2799103"/>
              <a:ext cx="1558393" cy="899737"/>
            </a:xfrm>
            <a:custGeom>
              <a:rect b="b" l="l" r="r" t="t"/>
              <a:pathLst>
                <a:path extrusionOk="0" h="14264" w="24706">
                  <a:moveTo>
                    <a:pt x="8038" y="1"/>
                  </a:moveTo>
                  <a:lnTo>
                    <a:pt x="0" y="4642"/>
                  </a:lnTo>
                  <a:lnTo>
                    <a:pt x="16668" y="14263"/>
                  </a:lnTo>
                  <a:lnTo>
                    <a:pt x="24706" y="9622"/>
                  </a:lnTo>
                  <a:lnTo>
                    <a:pt x="803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43"/>
            <p:cNvSpPr/>
            <p:nvPr/>
          </p:nvSpPr>
          <p:spPr>
            <a:xfrm>
              <a:off x="3386727" y="2696603"/>
              <a:ext cx="103762" cy="54184"/>
            </a:xfrm>
            <a:custGeom>
              <a:rect b="b" l="l" r="r" t="t"/>
              <a:pathLst>
                <a:path extrusionOk="0" h="859" w="1645">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43"/>
            <p:cNvSpPr/>
            <p:nvPr/>
          </p:nvSpPr>
          <p:spPr>
            <a:xfrm>
              <a:off x="3404262" y="2704614"/>
              <a:ext cx="44280" cy="29016"/>
            </a:xfrm>
            <a:custGeom>
              <a:rect b="b" l="l" r="r" t="t"/>
              <a:pathLst>
                <a:path extrusionOk="0" h="460" w="702">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43"/>
            <p:cNvSpPr/>
            <p:nvPr/>
          </p:nvSpPr>
          <p:spPr>
            <a:xfrm>
              <a:off x="3430944" y="2720572"/>
              <a:ext cx="48128" cy="29079"/>
            </a:xfrm>
            <a:custGeom>
              <a:rect b="b" l="l" r="r" t="t"/>
              <a:pathLst>
                <a:path extrusionOk="0" h="461" w="763">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43"/>
            <p:cNvSpPr/>
            <p:nvPr/>
          </p:nvSpPr>
          <p:spPr>
            <a:xfrm>
              <a:off x="3618471" y="2830011"/>
              <a:ext cx="103762" cy="54184"/>
            </a:xfrm>
            <a:custGeom>
              <a:rect b="b" l="l" r="r" t="t"/>
              <a:pathLst>
                <a:path extrusionOk="0" h="859" w="1645">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3"/>
            <p:cNvSpPr/>
            <p:nvPr/>
          </p:nvSpPr>
          <p:spPr>
            <a:xfrm>
              <a:off x="3652785" y="2848682"/>
              <a:ext cx="51156" cy="25231"/>
            </a:xfrm>
            <a:custGeom>
              <a:rect b="b" l="l" r="r" t="t"/>
              <a:pathLst>
                <a:path extrusionOk="0" h="400" w="811">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43"/>
            <p:cNvSpPr/>
            <p:nvPr/>
          </p:nvSpPr>
          <p:spPr>
            <a:xfrm>
              <a:off x="2991047" y="2467886"/>
              <a:ext cx="103762" cy="54184"/>
            </a:xfrm>
            <a:custGeom>
              <a:rect b="b" l="l" r="r" t="t"/>
              <a:pathLst>
                <a:path extrusionOk="0" h="859" w="1645">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43"/>
            <p:cNvSpPr/>
            <p:nvPr/>
          </p:nvSpPr>
          <p:spPr>
            <a:xfrm>
              <a:off x="3018485" y="2478924"/>
              <a:ext cx="55697" cy="31286"/>
            </a:xfrm>
            <a:custGeom>
              <a:rect b="b" l="l" r="r" t="t"/>
              <a:pathLst>
                <a:path extrusionOk="0" h="496" w="883">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43"/>
            <p:cNvSpPr/>
            <p:nvPr/>
          </p:nvSpPr>
          <p:spPr>
            <a:xfrm>
              <a:off x="2808062" y="2361916"/>
              <a:ext cx="103762" cy="54184"/>
            </a:xfrm>
            <a:custGeom>
              <a:rect b="b" l="l" r="r" t="t"/>
              <a:pathLst>
                <a:path extrusionOk="0" h="859" w="1645">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43"/>
            <p:cNvSpPr/>
            <p:nvPr/>
          </p:nvSpPr>
          <p:spPr>
            <a:xfrm>
              <a:off x="2839348" y="2375225"/>
              <a:ext cx="52670" cy="30025"/>
            </a:xfrm>
            <a:custGeom>
              <a:rect b="b" l="l" r="r" t="t"/>
              <a:pathLst>
                <a:path extrusionOk="0" h="476" w="835">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43"/>
            <p:cNvSpPr/>
            <p:nvPr/>
          </p:nvSpPr>
          <p:spPr>
            <a:xfrm>
              <a:off x="1569172" y="3338979"/>
              <a:ext cx="126597" cy="66231"/>
            </a:xfrm>
            <a:custGeom>
              <a:rect b="b" l="l" r="r" t="t"/>
              <a:pathLst>
                <a:path extrusionOk="0" h="1050" w="2007">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43"/>
            <p:cNvSpPr/>
            <p:nvPr/>
          </p:nvSpPr>
          <p:spPr>
            <a:xfrm>
              <a:off x="1593583" y="3378970"/>
              <a:ext cx="28259" cy="14886"/>
            </a:xfrm>
            <a:custGeom>
              <a:rect b="b" l="l" r="r" t="t"/>
              <a:pathLst>
                <a:path extrusionOk="0" h="236" w="448">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43"/>
            <p:cNvSpPr/>
            <p:nvPr/>
          </p:nvSpPr>
          <p:spPr>
            <a:xfrm>
              <a:off x="1595854" y="3355695"/>
              <a:ext cx="20626" cy="19869"/>
            </a:xfrm>
            <a:custGeom>
              <a:rect b="b" l="l" r="r" t="t"/>
              <a:pathLst>
                <a:path extrusionOk="0" h="315" w="327">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43"/>
            <p:cNvSpPr/>
            <p:nvPr/>
          </p:nvSpPr>
          <p:spPr>
            <a:xfrm>
              <a:off x="1626383" y="3380863"/>
              <a:ext cx="34314" cy="11039"/>
            </a:xfrm>
            <a:custGeom>
              <a:rect b="b" l="l" r="r" t="t"/>
              <a:pathLst>
                <a:path extrusionOk="0" h="175" w="544">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43"/>
            <p:cNvSpPr/>
            <p:nvPr/>
          </p:nvSpPr>
          <p:spPr>
            <a:xfrm>
              <a:off x="1476134" y="3284922"/>
              <a:ext cx="127417" cy="66484"/>
            </a:xfrm>
            <a:custGeom>
              <a:rect b="b" l="l" r="r" t="t"/>
              <a:pathLst>
                <a:path extrusionOk="0" h="1054" w="202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43"/>
            <p:cNvSpPr/>
            <p:nvPr/>
          </p:nvSpPr>
          <p:spPr>
            <a:xfrm>
              <a:off x="1518080" y="3340430"/>
              <a:ext cx="29079" cy="16274"/>
            </a:xfrm>
            <a:custGeom>
              <a:rect b="b" l="l" r="r" t="t"/>
              <a:pathLst>
                <a:path extrusionOk="0" h="258" w="461">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43"/>
            <p:cNvSpPr/>
            <p:nvPr/>
          </p:nvSpPr>
          <p:spPr>
            <a:xfrm>
              <a:off x="1507420" y="3324093"/>
              <a:ext cx="24474" cy="13372"/>
            </a:xfrm>
            <a:custGeom>
              <a:rect b="b" l="l" r="r" t="t"/>
              <a:pathLst>
                <a:path extrusionOk="0" h="212" w="388">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43"/>
            <p:cNvSpPr/>
            <p:nvPr/>
          </p:nvSpPr>
          <p:spPr>
            <a:xfrm>
              <a:off x="1551637" y="3323967"/>
              <a:ext cx="16842" cy="8957"/>
            </a:xfrm>
            <a:custGeom>
              <a:rect b="b" l="l" r="r" t="t"/>
              <a:pathLst>
                <a:path extrusionOk="0" h="142" w="267">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43"/>
            <p:cNvSpPr/>
            <p:nvPr/>
          </p:nvSpPr>
          <p:spPr>
            <a:xfrm>
              <a:off x="1566144" y="3319299"/>
              <a:ext cx="10723" cy="10534"/>
            </a:xfrm>
            <a:custGeom>
              <a:rect b="b" l="l" r="r" t="t"/>
              <a:pathLst>
                <a:path extrusionOk="0" h="167" w="17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43"/>
            <p:cNvSpPr/>
            <p:nvPr/>
          </p:nvSpPr>
          <p:spPr>
            <a:xfrm>
              <a:off x="1511205" y="3303026"/>
              <a:ext cx="16842" cy="9272"/>
            </a:xfrm>
            <a:custGeom>
              <a:rect b="b" l="l" r="r" t="t"/>
              <a:pathLst>
                <a:path extrusionOk="0" h="147" w="267">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3"/>
            <p:cNvSpPr/>
            <p:nvPr/>
          </p:nvSpPr>
          <p:spPr>
            <a:xfrm>
              <a:off x="1516566" y="3297475"/>
              <a:ext cx="18356" cy="5488"/>
            </a:xfrm>
            <a:custGeom>
              <a:rect b="b" l="l" r="r" t="t"/>
              <a:pathLst>
                <a:path extrusionOk="0" h="87" w="291">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3"/>
            <p:cNvSpPr/>
            <p:nvPr/>
          </p:nvSpPr>
          <p:spPr>
            <a:xfrm>
              <a:off x="2968907" y="601878"/>
              <a:ext cx="1337369" cy="1208502"/>
            </a:xfrm>
            <a:custGeom>
              <a:rect b="b" l="l" r="r" t="t"/>
              <a:pathLst>
                <a:path extrusionOk="0" h="19159" w="21202">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43"/>
            <p:cNvSpPr/>
            <p:nvPr/>
          </p:nvSpPr>
          <p:spPr>
            <a:xfrm>
              <a:off x="3236541" y="1333004"/>
              <a:ext cx="1072002" cy="1155138"/>
            </a:xfrm>
            <a:custGeom>
              <a:rect b="b" l="l" r="r" t="t"/>
              <a:pathLst>
                <a:path extrusionOk="0" h="18313" w="16995">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43"/>
            <p:cNvSpPr/>
            <p:nvPr/>
          </p:nvSpPr>
          <p:spPr>
            <a:xfrm>
              <a:off x="2968150" y="640733"/>
              <a:ext cx="1259595" cy="1847414"/>
            </a:xfrm>
            <a:custGeom>
              <a:rect b="b" l="l" r="r" t="t"/>
              <a:pathLst>
                <a:path extrusionOk="0" h="29288" w="19969">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3"/>
            <p:cNvSpPr/>
            <p:nvPr/>
          </p:nvSpPr>
          <p:spPr>
            <a:xfrm>
              <a:off x="2995589" y="687284"/>
              <a:ext cx="1204717" cy="1640772"/>
            </a:xfrm>
            <a:custGeom>
              <a:rect b="b" l="l" r="r" t="t"/>
              <a:pathLst>
                <a:path extrusionOk="0" h="26012" w="19099">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43"/>
            <p:cNvSpPr/>
            <p:nvPr/>
          </p:nvSpPr>
          <p:spPr>
            <a:xfrm>
              <a:off x="2968150" y="640733"/>
              <a:ext cx="1257324" cy="1046897"/>
            </a:xfrm>
            <a:custGeom>
              <a:rect b="b" l="l" r="r" t="t"/>
              <a:pathLst>
                <a:path extrusionOk="0" h="16597" w="19933">
                  <a:moveTo>
                    <a:pt x="13" y="1"/>
                  </a:moveTo>
                  <a:lnTo>
                    <a:pt x="1" y="5090"/>
                  </a:lnTo>
                  <a:lnTo>
                    <a:pt x="19932" y="16596"/>
                  </a:lnTo>
                  <a:lnTo>
                    <a:pt x="19932" y="11508"/>
                  </a:lnTo>
                  <a:lnTo>
                    <a:pt x="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3"/>
            <p:cNvSpPr/>
            <p:nvPr/>
          </p:nvSpPr>
          <p:spPr>
            <a:xfrm>
              <a:off x="3122183" y="853114"/>
              <a:ext cx="183051" cy="215788"/>
            </a:xfrm>
            <a:custGeom>
              <a:rect b="b" l="l" r="r" t="t"/>
              <a:pathLst>
                <a:path extrusionOk="0" h="3421" w="2902">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43"/>
            <p:cNvSpPr/>
            <p:nvPr/>
          </p:nvSpPr>
          <p:spPr>
            <a:xfrm>
              <a:off x="3174789" y="901620"/>
              <a:ext cx="77081" cy="98969"/>
            </a:xfrm>
            <a:custGeom>
              <a:rect b="b" l="l" r="r" t="t"/>
              <a:pathLst>
                <a:path extrusionOk="0" h="1569" w="1222">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43"/>
            <p:cNvSpPr/>
            <p:nvPr/>
          </p:nvSpPr>
          <p:spPr>
            <a:xfrm>
              <a:off x="3164886" y="1001534"/>
              <a:ext cx="97644" cy="66610"/>
            </a:xfrm>
            <a:custGeom>
              <a:rect b="b" l="l" r="r" t="t"/>
              <a:pathLst>
                <a:path extrusionOk="0" h="1056" w="1548">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43"/>
            <p:cNvSpPr/>
            <p:nvPr/>
          </p:nvSpPr>
          <p:spPr>
            <a:xfrm>
              <a:off x="3010853" y="1071928"/>
              <a:ext cx="167029" cy="215473"/>
            </a:xfrm>
            <a:custGeom>
              <a:rect b="b" l="l" r="r" t="t"/>
              <a:pathLst>
                <a:path extrusionOk="0" h="3416" w="2648">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43"/>
            <p:cNvSpPr/>
            <p:nvPr/>
          </p:nvSpPr>
          <p:spPr>
            <a:xfrm>
              <a:off x="3055827" y="1120119"/>
              <a:ext cx="76324" cy="99284"/>
            </a:xfrm>
            <a:custGeom>
              <a:rect b="b" l="l" r="r" t="t"/>
              <a:pathLst>
                <a:path extrusionOk="0" h="1574" w="121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3"/>
            <p:cNvSpPr/>
            <p:nvPr/>
          </p:nvSpPr>
          <p:spPr>
            <a:xfrm>
              <a:off x="3045924" y="1220348"/>
              <a:ext cx="97644" cy="66610"/>
            </a:xfrm>
            <a:custGeom>
              <a:rect b="b" l="l" r="r" t="t"/>
              <a:pathLst>
                <a:path extrusionOk="0" h="1056" w="1548">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43"/>
            <p:cNvSpPr/>
            <p:nvPr/>
          </p:nvSpPr>
          <p:spPr>
            <a:xfrm>
              <a:off x="3992831" y="2017705"/>
              <a:ext cx="183051" cy="215347"/>
            </a:xfrm>
            <a:custGeom>
              <a:rect b="b" l="l" r="r" t="t"/>
              <a:pathLst>
                <a:path extrusionOk="0" h="3414" w="2902">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43"/>
            <p:cNvSpPr/>
            <p:nvPr/>
          </p:nvSpPr>
          <p:spPr>
            <a:xfrm>
              <a:off x="4046194" y="2065833"/>
              <a:ext cx="76324" cy="99662"/>
            </a:xfrm>
            <a:custGeom>
              <a:rect b="b" l="l" r="r" t="t"/>
              <a:pathLst>
                <a:path extrusionOk="0" h="1580" w="121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3"/>
            <p:cNvSpPr/>
            <p:nvPr/>
          </p:nvSpPr>
          <p:spPr>
            <a:xfrm>
              <a:off x="4036291" y="2165999"/>
              <a:ext cx="96887" cy="66358"/>
            </a:xfrm>
            <a:custGeom>
              <a:rect b="b" l="l" r="r" t="t"/>
              <a:pathLst>
                <a:path extrusionOk="0" h="1052" w="1536">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3"/>
            <p:cNvSpPr/>
            <p:nvPr/>
          </p:nvSpPr>
          <p:spPr>
            <a:xfrm>
              <a:off x="3333364" y="954100"/>
              <a:ext cx="296653" cy="234901"/>
            </a:xfrm>
            <a:custGeom>
              <a:rect b="b" l="l" r="r" t="t"/>
              <a:pathLst>
                <a:path extrusionOk="0" h="3724" w="4703">
                  <a:moveTo>
                    <a:pt x="0" y="1"/>
                  </a:moveTo>
                  <a:lnTo>
                    <a:pt x="0" y="1004"/>
                  </a:lnTo>
                  <a:lnTo>
                    <a:pt x="4702" y="3723"/>
                  </a:lnTo>
                  <a:lnTo>
                    <a:pt x="4702" y="2708"/>
                  </a:lnTo>
                  <a:lnTo>
                    <a:pt x="0" y="1"/>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3"/>
            <p:cNvSpPr/>
            <p:nvPr/>
          </p:nvSpPr>
          <p:spPr>
            <a:xfrm>
              <a:off x="3333364" y="1054771"/>
              <a:ext cx="355316" cy="257735"/>
            </a:xfrm>
            <a:custGeom>
              <a:rect b="b" l="l" r="r" t="t"/>
              <a:pathLst>
                <a:path extrusionOk="0" h="4086" w="5633">
                  <a:moveTo>
                    <a:pt x="0" y="0"/>
                  </a:moveTo>
                  <a:lnTo>
                    <a:pt x="0" y="834"/>
                  </a:lnTo>
                  <a:lnTo>
                    <a:pt x="5633" y="4086"/>
                  </a:lnTo>
                  <a:lnTo>
                    <a:pt x="5633" y="3252"/>
                  </a:lnTo>
                  <a:lnTo>
                    <a:pt x="0"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3"/>
            <p:cNvSpPr/>
            <p:nvPr/>
          </p:nvSpPr>
          <p:spPr>
            <a:xfrm>
              <a:off x="3003221" y="816907"/>
              <a:ext cx="89255" cy="80108"/>
            </a:xfrm>
            <a:custGeom>
              <a:rect b="b" l="l" r="r" t="t"/>
              <a:pathLst>
                <a:path extrusionOk="0" h="1270" w="1415">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3"/>
            <p:cNvSpPr/>
            <p:nvPr/>
          </p:nvSpPr>
          <p:spPr>
            <a:xfrm>
              <a:off x="3100800" y="1475179"/>
              <a:ext cx="851672" cy="643264"/>
            </a:xfrm>
            <a:custGeom>
              <a:rect b="b" l="l" r="r" t="t"/>
              <a:pathLst>
                <a:path extrusionOk="0" h="10198" w="13502">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3"/>
            <p:cNvSpPr/>
            <p:nvPr/>
          </p:nvSpPr>
          <p:spPr>
            <a:xfrm>
              <a:off x="3218249" y="1179348"/>
              <a:ext cx="852429" cy="732834"/>
            </a:xfrm>
            <a:custGeom>
              <a:rect b="b" l="l" r="r" t="t"/>
              <a:pathLst>
                <a:path extrusionOk="0" h="11618" w="13514">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3"/>
            <p:cNvSpPr/>
            <p:nvPr/>
          </p:nvSpPr>
          <p:spPr>
            <a:xfrm>
              <a:off x="4111037" y="1439604"/>
              <a:ext cx="82379" cy="106349"/>
            </a:xfrm>
            <a:custGeom>
              <a:rect b="b" l="l" r="r" t="t"/>
              <a:pathLst>
                <a:path extrusionOk="0" h="1686" w="1306">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3"/>
            <p:cNvSpPr/>
            <p:nvPr/>
          </p:nvSpPr>
          <p:spPr>
            <a:xfrm>
              <a:off x="4149135" y="1468745"/>
              <a:ext cx="6939" cy="9966"/>
            </a:xfrm>
            <a:custGeom>
              <a:rect b="b" l="l" r="r" t="t"/>
              <a:pathLst>
                <a:path extrusionOk="0" h="158" w="110">
                  <a:moveTo>
                    <a:pt x="0" y="0"/>
                  </a:moveTo>
                  <a:lnTo>
                    <a:pt x="0" y="97"/>
                  </a:lnTo>
                  <a:lnTo>
                    <a:pt x="109" y="157"/>
                  </a:lnTo>
                  <a:lnTo>
                    <a:pt x="109" y="6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3"/>
            <p:cNvSpPr/>
            <p:nvPr/>
          </p:nvSpPr>
          <p:spPr>
            <a:xfrm>
              <a:off x="4149135" y="1481676"/>
              <a:ext cx="6939" cy="35891"/>
            </a:xfrm>
            <a:custGeom>
              <a:rect b="b" l="l" r="r" t="t"/>
              <a:pathLst>
                <a:path extrusionOk="0" h="569" w="110">
                  <a:moveTo>
                    <a:pt x="0" y="1"/>
                  </a:moveTo>
                  <a:lnTo>
                    <a:pt x="0" y="496"/>
                  </a:lnTo>
                  <a:lnTo>
                    <a:pt x="109" y="569"/>
                  </a:lnTo>
                  <a:lnTo>
                    <a:pt x="109" y="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3"/>
            <p:cNvSpPr/>
            <p:nvPr/>
          </p:nvSpPr>
          <p:spPr>
            <a:xfrm>
              <a:off x="3928051" y="1324047"/>
              <a:ext cx="103699" cy="130634"/>
            </a:xfrm>
            <a:custGeom>
              <a:rect b="b" l="l" r="r" t="t"/>
              <a:pathLst>
                <a:path extrusionOk="0" h="2071" w="1644">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3"/>
            <p:cNvSpPr/>
            <p:nvPr/>
          </p:nvSpPr>
          <p:spPr>
            <a:xfrm>
              <a:off x="3754212" y="1193667"/>
              <a:ext cx="105276" cy="198568"/>
            </a:xfrm>
            <a:custGeom>
              <a:rect b="b" l="l" r="r" t="t"/>
              <a:pathLst>
                <a:path extrusionOk="0" h="3148" w="1669">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3"/>
            <p:cNvSpPr/>
            <p:nvPr/>
          </p:nvSpPr>
          <p:spPr>
            <a:xfrm>
              <a:off x="2349115" y="3345539"/>
              <a:ext cx="157126" cy="82064"/>
            </a:xfrm>
            <a:custGeom>
              <a:rect b="b" l="l" r="r" t="t"/>
              <a:pathLst>
                <a:path extrusionOk="0" h="1301" w="2491">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3"/>
            <p:cNvSpPr/>
            <p:nvPr/>
          </p:nvSpPr>
          <p:spPr>
            <a:xfrm>
              <a:off x="2372769" y="3360236"/>
              <a:ext cx="102942" cy="54310"/>
            </a:xfrm>
            <a:custGeom>
              <a:rect b="b" l="l" r="r" t="t"/>
              <a:pathLst>
                <a:path extrusionOk="0" h="861" w="1632">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3"/>
            <p:cNvSpPr/>
            <p:nvPr/>
          </p:nvSpPr>
          <p:spPr>
            <a:xfrm>
              <a:off x="2377311" y="3380863"/>
              <a:ext cx="65664" cy="34062"/>
            </a:xfrm>
            <a:custGeom>
              <a:rect b="b" l="l" r="r" t="t"/>
              <a:pathLst>
                <a:path extrusionOk="0" h="540" w="1041">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3"/>
            <p:cNvSpPr/>
            <p:nvPr/>
          </p:nvSpPr>
          <p:spPr>
            <a:xfrm>
              <a:off x="2464987" y="3377961"/>
              <a:ext cx="25231" cy="16463"/>
            </a:xfrm>
            <a:custGeom>
              <a:rect b="b" l="l" r="r" t="t"/>
              <a:pathLst>
                <a:path extrusionOk="0" h="261" w="40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3"/>
            <p:cNvSpPr/>
            <p:nvPr/>
          </p:nvSpPr>
          <p:spPr>
            <a:xfrm>
              <a:off x="2410868" y="3351090"/>
              <a:ext cx="29016" cy="13814"/>
            </a:xfrm>
            <a:custGeom>
              <a:rect b="b" l="l" r="r" t="t"/>
              <a:pathLst>
                <a:path extrusionOk="0" h="219" w="46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3"/>
            <p:cNvSpPr/>
            <p:nvPr/>
          </p:nvSpPr>
          <p:spPr>
            <a:xfrm>
              <a:off x="1685801" y="2720383"/>
              <a:ext cx="156369" cy="82884"/>
            </a:xfrm>
            <a:custGeom>
              <a:rect b="b" l="l" r="r" t="t"/>
              <a:pathLst>
                <a:path extrusionOk="0" h="1314" w="2479">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3"/>
            <p:cNvSpPr/>
            <p:nvPr/>
          </p:nvSpPr>
          <p:spPr>
            <a:xfrm>
              <a:off x="1710212" y="2732052"/>
              <a:ext cx="100735" cy="58473"/>
            </a:xfrm>
            <a:custGeom>
              <a:rect b="b" l="l" r="r" t="t"/>
              <a:pathLst>
                <a:path extrusionOk="0" h="927" w="1597">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3"/>
            <p:cNvSpPr/>
            <p:nvPr/>
          </p:nvSpPr>
          <p:spPr>
            <a:xfrm>
              <a:off x="1714059" y="2751101"/>
              <a:ext cx="62573" cy="39676"/>
            </a:xfrm>
            <a:custGeom>
              <a:rect b="b" l="l" r="r" t="t"/>
              <a:pathLst>
                <a:path extrusionOk="0" h="629" w="992">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3"/>
            <p:cNvSpPr/>
            <p:nvPr/>
          </p:nvSpPr>
          <p:spPr>
            <a:xfrm>
              <a:off x="1802493" y="2757977"/>
              <a:ext cx="23654" cy="16842"/>
            </a:xfrm>
            <a:custGeom>
              <a:rect b="b" l="l" r="r" t="t"/>
              <a:pathLst>
                <a:path extrusionOk="0" h="267" w="375">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3"/>
            <p:cNvSpPr/>
            <p:nvPr/>
          </p:nvSpPr>
          <p:spPr>
            <a:xfrm>
              <a:off x="1751401" y="2726375"/>
              <a:ext cx="27502" cy="14886"/>
            </a:xfrm>
            <a:custGeom>
              <a:rect b="b" l="l" r="r" t="t"/>
              <a:pathLst>
                <a:path extrusionOk="0" h="236" w="436">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3"/>
            <p:cNvSpPr/>
            <p:nvPr/>
          </p:nvSpPr>
          <p:spPr>
            <a:xfrm>
              <a:off x="1767422" y="3273064"/>
              <a:ext cx="157063" cy="81433"/>
            </a:xfrm>
            <a:custGeom>
              <a:rect b="b" l="l" r="r" t="t"/>
              <a:pathLst>
                <a:path extrusionOk="0" h="1291" w="249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3"/>
            <p:cNvSpPr/>
            <p:nvPr/>
          </p:nvSpPr>
          <p:spPr>
            <a:xfrm>
              <a:off x="1791770" y="3287067"/>
              <a:ext cx="102249" cy="55067"/>
            </a:xfrm>
            <a:custGeom>
              <a:rect b="b" l="l" r="r" t="t"/>
              <a:pathLst>
                <a:path extrusionOk="0" h="873" w="1621">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3"/>
            <p:cNvSpPr/>
            <p:nvPr/>
          </p:nvSpPr>
          <p:spPr>
            <a:xfrm>
              <a:off x="1795617" y="3308387"/>
              <a:ext cx="65601" cy="33620"/>
            </a:xfrm>
            <a:custGeom>
              <a:rect b="b" l="l" r="r" t="t"/>
              <a:pathLst>
                <a:path extrusionOk="0" h="533" w="104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3"/>
            <p:cNvSpPr/>
            <p:nvPr/>
          </p:nvSpPr>
          <p:spPr>
            <a:xfrm>
              <a:off x="1883294" y="3305549"/>
              <a:ext cx="25231" cy="16211"/>
            </a:xfrm>
            <a:custGeom>
              <a:rect b="b" l="l" r="r" t="t"/>
              <a:pathLst>
                <a:path extrusionOk="0" h="257" w="40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3"/>
            <p:cNvSpPr/>
            <p:nvPr/>
          </p:nvSpPr>
          <p:spPr>
            <a:xfrm>
              <a:off x="1829174" y="3278362"/>
              <a:ext cx="29773" cy="13940"/>
            </a:xfrm>
            <a:custGeom>
              <a:rect b="b" l="l" r="r" t="t"/>
              <a:pathLst>
                <a:path extrusionOk="0" h="221" w="472">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3"/>
            <p:cNvSpPr/>
            <p:nvPr/>
          </p:nvSpPr>
          <p:spPr>
            <a:xfrm>
              <a:off x="1326705" y="2649674"/>
              <a:ext cx="195288" cy="98842"/>
            </a:xfrm>
            <a:custGeom>
              <a:rect b="b" l="l" r="r" t="t"/>
              <a:pathLst>
                <a:path extrusionOk="0" h="1567" w="3096">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3"/>
            <p:cNvSpPr/>
            <p:nvPr/>
          </p:nvSpPr>
          <p:spPr>
            <a:xfrm>
              <a:off x="1357234" y="2663424"/>
              <a:ext cx="121298" cy="70142"/>
            </a:xfrm>
            <a:custGeom>
              <a:rect b="b" l="l" r="r" t="t"/>
              <a:pathLst>
                <a:path extrusionOk="0" h="1112" w="1923">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3"/>
            <p:cNvSpPr/>
            <p:nvPr/>
          </p:nvSpPr>
          <p:spPr>
            <a:xfrm>
              <a:off x="1362533" y="2686321"/>
              <a:ext cx="71782" cy="47371"/>
            </a:xfrm>
            <a:custGeom>
              <a:rect b="b" l="l" r="r" t="t"/>
              <a:pathLst>
                <a:path extrusionOk="0" h="751" w="1138">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3"/>
            <p:cNvSpPr/>
            <p:nvPr/>
          </p:nvSpPr>
          <p:spPr>
            <a:xfrm>
              <a:off x="1472349" y="2693891"/>
              <a:ext cx="28259" cy="20689"/>
            </a:xfrm>
            <a:custGeom>
              <a:rect b="b" l="l" r="r" t="t"/>
              <a:pathLst>
                <a:path extrusionOk="0" h="328" w="448">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3"/>
            <p:cNvSpPr/>
            <p:nvPr/>
          </p:nvSpPr>
          <p:spPr>
            <a:xfrm>
              <a:off x="1414382" y="2657306"/>
              <a:ext cx="32106" cy="17599"/>
            </a:xfrm>
            <a:custGeom>
              <a:rect b="b" l="l" r="r" t="t"/>
              <a:pathLst>
                <a:path extrusionOk="0" h="279" w="509">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3"/>
            <p:cNvSpPr/>
            <p:nvPr/>
          </p:nvSpPr>
          <p:spPr>
            <a:xfrm>
              <a:off x="1451030" y="3065730"/>
              <a:ext cx="157883" cy="82127"/>
            </a:xfrm>
            <a:custGeom>
              <a:rect b="b" l="l" r="r" t="t"/>
              <a:pathLst>
                <a:path extrusionOk="0" h="1302" w="2503">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3"/>
            <p:cNvSpPr/>
            <p:nvPr/>
          </p:nvSpPr>
          <p:spPr>
            <a:xfrm>
              <a:off x="1475377" y="3080427"/>
              <a:ext cx="103006" cy="54625"/>
            </a:xfrm>
            <a:custGeom>
              <a:rect b="b" l="l" r="r" t="t"/>
              <a:pathLst>
                <a:path extrusionOk="0" h="866" w="1633">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3"/>
            <p:cNvSpPr/>
            <p:nvPr/>
          </p:nvSpPr>
          <p:spPr>
            <a:xfrm>
              <a:off x="1479982" y="3101053"/>
              <a:ext cx="65601" cy="33557"/>
            </a:xfrm>
            <a:custGeom>
              <a:rect b="b" l="l" r="r" t="t"/>
              <a:pathLst>
                <a:path extrusionOk="0" h="532" w="104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3"/>
            <p:cNvSpPr/>
            <p:nvPr/>
          </p:nvSpPr>
          <p:spPr>
            <a:xfrm>
              <a:off x="1566901" y="3097962"/>
              <a:ext cx="25231" cy="16085"/>
            </a:xfrm>
            <a:custGeom>
              <a:rect b="b" l="l" r="r" t="t"/>
              <a:pathLst>
                <a:path extrusionOk="0" h="255" w="40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3"/>
            <p:cNvSpPr/>
            <p:nvPr/>
          </p:nvSpPr>
          <p:spPr>
            <a:xfrm>
              <a:off x="1513539" y="3070524"/>
              <a:ext cx="29016" cy="13814"/>
            </a:xfrm>
            <a:custGeom>
              <a:rect b="b" l="l" r="r" t="t"/>
              <a:pathLst>
                <a:path extrusionOk="0" h="219" w="46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3"/>
            <p:cNvSpPr/>
            <p:nvPr/>
          </p:nvSpPr>
          <p:spPr>
            <a:xfrm>
              <a:off x="1929782" y="2882239"/>
              <a:ext cx="151764" cy="79351"/>
            </a:xfrm>
            <a:custGeom>
              <a:rect b="b" l="l" r="r" t="t"/>
              <a:pathLst>
                <a:path extrusionOk="0" h="1258" w="2406">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43"/>
            <p:cNvSpPr/>
            <p:nvPr/>
          </p:nvSpPr>
          <p:spPr>
            <a:xfrm>
              <a:off x="1971728" y="2894980"/>
              <a:ext cx="88876" cy="46299"/>
            </a:xfrm>
            <a:custGeom>
              <a:rect b="b" l="l" r="r" t="t"/>
              <a:pathLst>
                <a:path extrusionOk="0" h="734" w="1409">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43"/>
            <p:cNvSpPr/>
            <p:nvPr/>
          </p:nvSpPr>
          <p:spPr>
            <a:xfrm>
              <a:off x="1675141" y="2480501"/>
              <a:ext cx="185322" cy="97266"/>
            </a:xfrm>
            <a:custGeom>
              <a:rect b="b" l="l" r="r" t="t"/>
              <a:pathLst>
                <a:path extrusionOk="0" h="1542" w="2938">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3"/>
            <p:cNvSpPr/>
            <p:nvPr/>
          </p:nvSpPr>
          <p:spPr>
            <a:xfrm>
              <a:off x="1726990" y="2495766"/>
              <a:ext cx="104330" cy="58662"/>
            </a:xfrm>
            <a:custGeom>
              <a:rect b="b" l="l" r="r" t="t"/>
              <a:pathLst>
                <a:path extrusionOk="0" h="930" w="1654">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3"/>
            <p:cNvSpPr/>
            <p:nvPr/>
          </p:nvSpPr>
          <p:spPr>
            <a:xfrm>
              <a:off x="2221007" y="3192515"/>
              <a:ext cx="151008" cy="79919"/>
            </a:xfrm>
            <a:custGeom>
              <a:rect b="b" l="l" r="r" t="t"/>
              <a:pathLst>
                <a:path extrusionOk="0" h="1267" w="2394">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3"/>
            <p:cNvSpPr/>
            <p:nvPr/>
          </p:nvSpPr>
          <p:spPr>
            <a:xfrm>
              <a:off x="2262196" y="3205571"/>
              <a:ext cx="89255" cy="46488"/>
            </a:xfrm>
            <a:custGeom>
              <a:rect b="b" l="l" r="r" t="t"/>
              <a:pathLst>
                <a:path extrusionOk="0" h="737" w="1415">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3"/>
            <p:cNvSpPr/>
            <p:nvPr/>
          </p:nvSpPr>
          <p:spPr>
            <a:xfrm>
              <a:off x="1818451" y="3049393"/>
              <a:ext cx="151828" cy="79919"/>
            </a:xfrm>
            <a:custGeom>
              <a:rect b="b" l="l" r="r" t="t"/>
              <a:pathLst>
                <a:path extrusionOk="0" h="1267" w="2407">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3"/>
            <p:cNvSpPr/>
            <p:nvPr/>
          </p:nvSpPr>
          <p:spPr>
            <a:xfrm>
              <a:off x="1860397" y="3062576"/>
              <a:ext cx="88182" cy="46362"/>
            </a:xfrm>
            <a:custGeom>
              <a:rect b="b" l="l" r="r" t="t"/>
              <a:pathLst>
                <a:path extrusionOk="0" h="735" w="1398">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3"/>
            <p:cNvSpPr/>
            <p:nvPr/>
          </p:nvSpPr>
          <p:spPr>
            <a:xfrm>
              <a:off x="1936657" y="3322327"/>
              <a:ext cx="151008" cy="79919"/>
            </a:xfrm>
            <a:custGeom>
              <a:rect b="b" l="l" r="r" t="t"/>
              <a:pathLst>
                <a:path extrusionOk="0" h="1267" w="2394">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3"/>
            <p:cNvSpPr/>
            <p:nvPr/>
          </p:nvSpPr>
          <p:spPr>
            <a:xfrm>
              <a:off x="1977846" y="3335510"/>
              <a:ext cx="89255" cy="46425"/>
            </a:xfrm>
            <a:custGeom>
              <a:rect b="b" l="l" r="r" t="t"/>
              <a:pathLst>
                <a:path extrusionOk="0" h="736" w="1415">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3"/>
            <p:cNvSpPr/>
            <p:nvPr/>
          </p:nvSpPr>
          <p:spPr>
            <a:xfrm>
              <a:off x="2294996" y="3538681"/>
              <a:ext cx="151764" cy="79919"/>
            </a:xfrm>
            <a:custGeom>
              <a:rect b="b" l="l" r="r" t="t"/>
              <a:pathLst>
                <a:path extrusionOk="0" h="1267" w="2406">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3"/>
            <p:cNvSpPr/>
            <p:nvPr/>
          </p:nvSpPr>
          <p:spPr>
            <a:xfrm>
              <a:off x="2336879" y="3551675"/>
              <a:ext cx="89318" cy="46488"/>
            </a:xfrm>
            <a:custGeom>
              <a:rect b="b" l="l" r="r" t="t"/>
              <a:pathLst>
                <a:path extrusionOk="0" h="737" w="1416">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3"/>
            <p:cNvSpPr/>
            <p:nvPr/>
          </p:nvSpPr>
          <p:spPr>
            <a:xfrm>
              <a:off x="2104378" y="3465449"/>
              <a:ext cx="141861" cy="81685"/>
            </a:xfrm>
            <a:custGeom>
              <a:rect b="b" l="l" r="r" t="t"/>
              <a:pathLst>
                <a:path extrusionOk="0" h="1295" w="2249">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3"/>
            <p:cNvSpPr/>
            <p:nvPr/>
          </p:nvSpPr>
          <p:spPr>
            <a:xfrm>
              <a:off x="2128032" y="3488157"/>
              <a:ext cx="40433" cy="21005"/>
            </a:xfrm>
            <a:custGeom>
              <a:rect b="b" l="l" r="r" t="t"/>
              <a:pathLst>
                <a:path extrusionOk="0" h="333" w="641">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3"/>
            <p:cNvSpPr/>
            <p:nvPr/>
          </p:nvSpPr>
          <p:spPr>
            <a:xfrm>
              <a:off x="2147838" y="3491310"/>
              <a:ext cx="70205" cy="37910"/>
            </a:xfrm>
            <a:custGeom>
              <a:rect b="b" l="l" r="r" t="t"/>
              <a:pathLst>
                <a:path extrusionOk="0" h="601" w="1113">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3"/>
            <p:cNvSpPr/>
            <p:nvPr/>
          </p:nvSpPr>
          <p:spPr>
            <a:xfrm>
              <a:off x="1938171" y="3181855"/>
              <a:ext cx="141104" cy="81622"/>
            </a:xfrm>
            <a:custGeom>
              <a:rect b="b" l="l" r="r" t="t"/>
              <a:pathLst>
                <a:path extrusionOk="0" h="1294" w="2237">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3"/>
            <p:cNvSpPr/>
            <p:nvPr/>
          </p:nvSpPr>
          <p:spPr>
            <a:xfrm>
              <a:off x="1962582" y="3204562"/>
              <a:ext cx="40433" cy="21446"/>
            </a:xfrm>
            <a:custGeom>
              <a:rect b="b" l="l" r="r" t="t"/>
              <a:pathLst>
                <a:path extrusionOk="0" h="340" w="641">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43"/>
            <p:cNvSpPr/>
            <p:nvPr/>
          </p:nvSpPr>
          <p:spPr>
            <a:xfrm>
              <a:off x="1981631" y="3208095"/>
              <a:ext cx="69448" cy="37468"/>
            </a:xfrm>
            <a:custGeom>
              <a:rect b="b" l="l" r="r" t="t"/>
              <a:pathLst>
                <a:path extrusionOk="0" h="594" w="1101">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43"/>
            <p:cNvSpPr/>
            <p:nvPr/>
          </p:nvSpPr>
          <p:spPr>
            <a:xfrm>
              <a:off x="1647703" y="3177881"/>
              <a:ext cx="157126" cy="81370"/>
            </a:xfrm>
            <a:custGeom>
              <a:rect b="b" l="l" r="r" t="t"/>
              <a:pathLst>
                <a:path extrusionOk="0" h="1290" w="2491">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3"/>
            <p:cNvSpPr/>
            <p:nvPr/>
          </p:nvSpPr>
          <p:spPr>
            <a:xfrm>
              <a:off x="1679746" y="3199958"/>
              <a:ext cx="39676" cy="21005"/>
            </a:xfrm>
            <a:custGeom>
              <a:rect b="b" l="l" r="r" t="t"/>
              <a:pathLst>
                <a:path extrusionOk="0" h="333" w="629">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3"/>
            <p:cNvSpPr/>
            <p:nvPr/>
          </p:nvSpPr>
          <p:spPr>
            <a:xfrm>
              <a:off x="1698038" y="3203490"/>
              <a:ext cx="70205" cy="37720"/>
            </a:xfrm>
            <a:custGeom>
              <a:rect b="b" l="l" r="r" t="t"/>
              <a:pathLst>
                <a:path extrusionOk="0" h="598" w="1113">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3"/>
            <p:cNvSpPr/>
            <p:nvPr/>
          </p:nvSpPr>
          <p:spPr>
            <a:xfrm>
              <a:off x="1236758" y="2891322"/>
              <a:ext cx="158640" cy="82505"/>
            </a:xfrm>
            <a:custGeom>
              <a:rect b="b" l="l" r="r" t="t"/>
              <a:pathLst>
                <a:path extrusionOk="0" h="1308" w="2515">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3"/>
            <p:cNvSpPr/>
            <p:nvPr/>
          </p:nvSpPr>
          <p:spPr>
            <a:xfrm>
              <a:off x="1269558" y="2912894"/>
              <a:ext cx="41253" cy="19743"/>
            </a:xfrm>
            <a:custGeom>
              <a:rect b="b" l="l" r="r" t="t"/>
              <a:pathLst>
                <a:path extrusionOk="0" h="313" w="654">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3"/>
            <p:cNvSpPr/>
            <p:nvPr/>
          </p:nvSpPr>
          <p:spPr>
            <a:xfrm>
              <a:off x="1288607" y="2921473"/>
              <a:ext cx="70962" cy="34440"/>
            </a:xfrm>
            <a:custGeom>
              <a:rect b="b" l="l" r="r" t="t"/>
              <a:pathLst>
                <a:path extrusionOk="0" h="546" w="1125">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3"/>
            <p:cNvSpPr/>
            <p:nvPr/>
          </p:nvSpPr>
          <p:spPr>
            <a:xfrm>
              <a:off x="2047987" y="3014007"/>
              <a:ext cx="157063" cy="81307"/>
            </a:xfrm>
            <a:custGeom>
              <a:rect b="b" l="l" r="r" t="t"/>
              <a:pathLst>
                <a:path extrusionOk="0" h="1289" w="249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3"/>
            <p:cNvSpPr/>
            <p:nvPr/>
          </p:nvSpPr>
          <p:spPr>
            <a:xfrm>
              <a:off x="2079967" y="3036020"/>
              <a:ext cx="40496" cy="21068"/>
            </a:xfrm>
            <a:custGeom>
              <a:rect b="b" l="l" r="r" t="t"/>
              <a:pathLst>
                <a:path extrusionOk="0" h="334" w="642">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3"/>
            <p:cNvSpPr/>
            <p:nvPr/>
          </p:nvSpPr>
          <p:spPr>
            <a:xfrm>
              <a:off x="2098259" y="3039616"/>
              <a:ext cx="70205" cy="37657"/>
            </a:xfrm>
            <a:custGeom>
              <a:rect b="b" l="l" r="r" t="t"/>
              <a:pathLst>
                <a:path extrusionOk="0" h="597" w="1113">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3"/>
            <p:cNvSpPr/>
            <p:nvPr/>
          </p:nvSpPr>
          <p:spPr>
            <a:xfrm>
              <a:off x="1669023" y="2925699"/>
              <a:ext cx="141924" cy="81622"/>
            </a:xfrm>
            <a:custGeom>
              <a:rect b="b" l="l" r="r" t="t"/>
              <a:pathLst>
                <a:path extrusionOk="0" h="1294" w="225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43"/>
            <p:cNvSpPr/>
            <p:nvPr/>
          </p:nvSpPr>
          <p:spPr>
            <a:xfrm>
              <a:off x="1693433" y="2949100"/>
              <a:ext cx="40496" cy="21005"/>
            </a:xfrm>
            <a:custGeom>
              <a:rect b="b" l="l" r="r" t="t"/>
              <a:pathLst>
                <a:path extrusionOk="0" h="333" w="642">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43"/>
            <p:cNvSpPr/>
            <p:nvPr/>
          </p:nvSpPr>
          <p:spPr>
            <a:xfrm>
              <a:off x="1712482" y="2951939"/>
              <a:ext cx="69448" cy="37468"/>
            </a:xfrm>
            <a:custGeom>
              <a:rect b="b" l="l" r="r" t="t"/>
              <a:pathLst>
                <a:path extrusionOk="0" h="594" w="1101">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3"/>
            <p:cNvSpPr/>
            <p:nvPr/>
          </p:nvSpPr>
          <p:spPr>
            <a:xfrm>
              <a:off x="2182908" y="3318479"/>
              <a:ext cx="157126" cy="81055"/>
            </a:xfrm>
            <a:custGeom>
              <a:rect b="b" l="l" r="r" t="t"/>
              <a:pathLst>
                <a:path extrusionOk="0" h="1285" w="2491">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3"/>
            <p:cNvSpPr/>
            <p:nvPr/>
          </p:nvSpPr>
          <p:spPr>
            <a:xfrm>
              <a:off x="2214951" y="3340998"/>
              <a:ext cx="40433" cy="20689"/>
            </a:xfrm>
            <a:custGeom>
              <a:rect b="b" l="l" r="r" t="t"/>
              <a:pathLst>
                <a:path extrusionOk="0" h="328" w="641">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3"/>
            <p:cNvSpPr/>
            <p:nvPr/>
          </p:nvSpPr>
          <p:spPr>
            <a:xfrm>
              <a:off x="2234757" y="3343963"/>
              <a:ext cx="68691" cy="38099"/>
            </a:xfrm>
            <a:custGeom>
              <a:rect b="b" l="l" r="r" t="t"/>
              <a:pathLst>
                <a:path extrusionOk="0" h="604" w="1089">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3"/>
            <p:cNvSpPr/>
            <p:nvPr/>
          </p:nvSpPr>
          <p:spPr>
            <a:xfrm>
              <a:off x="817424" y="2146319"/>
              <a:ext cx="234144" cy="191756"/>
            </a:xfrm>
            <a:custGeom>
              <a:rect b="b" l="l" r="r" t="t"/>
              <a:pathLst>
                <a:path extrusionOk="0" h="3040" w="3712">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3"/>
            <p:cNvSpPr/>
            <p:nvPr/>
          </p:nvSpPr>
          <p:spPr>
            <a:xfrm>
              <a:off x="913490" y="2240430"/>
              <a:ext cx="60302" cy="77775"/>
            </a:xfrm>
            <a:custGeom>
              <a:rect b="b" l="l" r="r" t="t"/>
              <a:pathLst>
                <a:path extrusionOk="0" h="1233" w="956">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3"/>
            <p:cNvSpPr/>
            <p:nvPr/>
          </p:nvSpPr>
          <p:spPr>
            <a:xfrm>
              <a:off x="867759" y="2211288"/>
              <a:ext cx="31350" cy="42199"/>
            </a:xfrm>
            <a:custGeom>
              <a:rect b="b" l="l" r="r" t="t"/>
              <a:pathLst>
                <a:path extrusionOk="0" h="669" w="497">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3"/>
            <p:cNvSpPr/>
            <p:nvPr/>
          </p:nvSpPr>
          <p:spPr>
            <a:xfrm>
              <a:off x="857856" y="2179561"/>
              <a:ext cx="35134" cy="20374"/>
            </a:xfrm>
            <a:custGeom>
              <a:rect b="b" l="l" r="r" t="t"/>
              <a:pathLst>
                <a:path extrusionOk="0" h="323" w="557">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3"/>
            <p:cNvSpPr/>
            <p:nvPr/>
          </p:nvSpPr>
          <p:spPr>
            <a:xfrm>
              <a:off x="955436" y="2186057"/>
              <a:ext cx="37405" cy="39487"/>
            </a:xfrm>
            <a:custGeom>
              <a:rect b="b" l="l" r="r" t="t"/>
              <a:pathLst>
                <a:path extrusionOk="0" h="626" w="593">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3"/>
            <p:cNvSpPr/>
            <p:nvPr/>
          </p:nvSpPr>
          <p:spPr>
            <a:xfrm>
              <a:off x="945533" y="2154014"/>
              <a:ext cx="36648" cy="17283"/>
            </a:xfrm>
            <a:custGeom>
              <a:rect b="b" l="l" r="r" t="t"/>
              <a:pathLst>
                <a:path extrusionOk="0" h="274" w="581">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43"/>
            <p:cNvSpPr/>
            <p:nvPr/>
          </p:nvSpPr>
          <p:spPr>
            <a:xfrm>
              <a:off x="1149838" y="1942076"/>
              <a:ext cx="202100" cy="174031"/>
            </a:xfrm>
            <a:custGeom>
              <a:rect b="b" l="l" r="r" t="t"/>
              <a:pathLst>
                <a:path extrusionOk="0" h="2759" w="3204">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43"/>
            <p:cNvSpPr/>
            <p:nvPr/>
          </p:nvSpPr>
          <p:spPr>
            <a:xfrm>
              <a:off x="1175006" y="2003134"/>
              <a:ext cx="151008" cy="82505"/>
            </a:xfrm>
            <a:custGeom>
              <a:rect b="b" l="l" r="r" t="t"/>
              <a:pathLst>
                <a:path extrusionOk="0" h="1308" w="2394">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43"/>
            <p:cNvSpPr/>
            <p:nvPr/>
          </p:nvSpPr>
          <p:spPr>
            <a:xfrm>
              <a:off x="1191027" y="2042810"/>
              <a:ext cx="120541" cy="42956"/>
            </a:xfrm>
            <a:custGeom>
              <a:rect b="b" l="l" r="r" t="t"/>
              <a:pathLst>
                <a:path extrusionOk="0" h="681" w="1911">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43"/>
            <p:cNvSpPr/>
            <p:nvPr/>
          </p:nvSpPr>
          <p:spPr>
            <a:xfrm>
              <a:off x="1277947" y="1974182"/>
              <a:ext cx="45037" cy="24033"/>
            </a:xfrm>
            <a:custGeom>
              <a:rect b="b" l="l" r="r" t="t"/>
              <a:pathLst>
                <a:path extrusionOk="0" h="381" w="714">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43"/>
            <p:cNvSpPr/>
            <p:nvPr/>
          </p:nvSpPr>
          <p:spPr>
            <a:xfrm>
              <a:off x="1182638" y="1970082"/>
              <a:ext cx="44280" cy="23276"/>
            </a:xfrm>
            <a:custGeom>
              <a:rect b="b" l="l" r="r" t="t"/>
              <a:pathLst>
                <a:path extrusionOk="0" h="369" w="702">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43"/>
            <p:cNvSpPr/>
            <p:nvPr/>
          </p:nvSpPr>
          <p:spPr>
            <a:xfrm>
              <a:off x="1088843" y="1064737"/>
              <a:ext cx="248652" cy="231621"/>
            </a:xfrm>
            <a:custGeom>
              <a:rect b="b" l="l" r="r" t="t"/>
              <a:pathLst>
                <a:path extrusionOk="0" h="3672" w="3942">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3"/>
            <p:cNvSpPr/>
            <p:nvPr/>
          </p:nvSpPr>
          <p:spPr>
            <a:xfrm>
              <a:off x="1127761" y="1134059"/>
              <a:ext cx="177689" cy="123821"/>
            </a:xfrm>
            <a:custGeom>
              <a:rect b="b" l="l" r="r" t="t"/>
              <a:pathLst>
                <a:path extrusionOk="0" h="1963" w="2817">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43"/>
            <p:cNvSpPr/>
            <p:nvPr/>
          </p:nvSpPr>
          <p:spPr>
            <a:xfrm>
              <a:off x="1162832" y="1192531"/>
              <a:ext cx="127353" cy="65159"/>
            </a:xfrm>
            <a:custGeom>
              <a:rect b="b" l="l" r="r" t="t"/>
              <a:pathLst>
                <a:path extrusionOk="0" h="1033" w="2019">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43"/>
            <p:cNvSpPr/>
            <p:nvPr/>
          </p:nvSpPr>
          <p:spPr>
            <a:xfrm>
              <a:off x="1222313" y="1089337"/>
              <a:ext cx="51093" cy="28763"/>
            </a:xfrm>
            <a:custGeom>
              <a:rect b="b" l="l" r="r" t="t"/>
              <a:pathLst>
                <a:path extrusionOk="0" h="456" w="81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3"/>
            <p:cNvSpPr/>
            <p:nvPr/>
          </p:nvSpPr>
          <p:spPr>
            <a:xfrm>
              <a:off x="1124671" y="1124913"/>
              <a:ext cx="45100" cy="33873"/>
            </a:xfrm>
            <a:custGeom>
              <a:rect b="b" l="l" r="r" t="t"/>
              <a:pathLst>
                <a:path extrusionOk="0" h="537" w="715">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43"/>
            <p:cNvSpPr/>
            <p:nvPr/>
          </p:nvSpPr>
          <p:spPr>
            <a:xfrm>
              <a:off x="1385430" y="800507"/>
              <a:ext cx="280379" cy="232251"/>
            </a:xfrm>
            <a:custGeom>
              <a:rect b="b" l="l" r="r" t="t"/>
              <a:pathLst>
                <a:path extrusionOk="0" h="3682" w="4445">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43"/>
            <p:cNvSpPr/>
            <p:nvPr/>
          </p:nvSpPr>
          <p:spPr>
            <a:xfrm>
              <a:off x="1463203" y="913605"/>
              <a:ext cx="55697" cy="73485"/>
            </a:xfrm>
            <a:custGeom>
              <a:rect b="b" l="l" r="r" t="t"/>
              <a:pathLst>
                <a:path extrusionOk="0" h="1165" w="883">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3"/>
            <p:cNvSpPr/>
            <p:nvPr/>
          </p:nvSpPr>
          <p:spPr>
            <a:xfrm>
              <a:off x="1500545" y="840435"/>
              <a:ext cx="90832" cy="123380"/>
            </a:xfrm>
            <a:custGeom>
              <a:rect b="b" l="l" r="r" t="t"/>
              <a:pathLst>
                <a:path extrusionOk="0" h="1956" w="144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43"/>
            <p:cNvSpPr/>
            <p:nvPr/>
          </p:nvSpPr>
          <p:spPr>
            <a:xfrm>
              <a:off x="481225" y="1156956"/>
              <a:ext cx="302015" cy="257672"/>
            </a:xfrm>
            <a:custGeom>
              <a:rect b="b" l="l" r="r" t="t"/>
              <a:pathLst>
                <a:path extrusionOk="0" h="4085" w="4788">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43"/>
            <p:cNvSpPr/>
            <p:nvPr/>
          </p:nvSpPr>
          <p:spPr>
            <a:xfrm>
              <a:off x="543734" y="1238956"/>
              <a:ext cx="67178" cy="81307"/>
            </a:xfrm>
            <a:custGeom>
              <a:rect b="b" l="l" r="r" t="t"/>
              <a:pathLst>
                <a:path extrusionOk="0" h="1289" w="1065">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3"/>
            <p:cNvSpPr/>
            <p:nvPr/>
          </p:nvSpPr>
          <p:spPr>
            <a:xfrm>
              <a:off x="591042" y="1219528"/>
              <a:ext cx="116693" cy="134734"/>
            </a:xfrm>
            <a:custGeom>
              <a:rect b="b" l="l" r="r" t="t"/>
              <a:pathLst>
                <a:path extrusionOk="0" h="2136" w="185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3"/>
            <p:cNvSpPr/>
            <p:nvPr/>
          </p:nvSpPr>
          <p:spPr>
            <a:xfrm>
              <a:off x="1505906" y="1246336"/>
              <a:ext cx="243290" cy="231368"/>
            </a:xfrm>
            <a:custGeom>
              <a:rect b="b" l="l" r="r" t="t"/>
              <a:pathLst>
                <a:path extrusionOk="0" h="3668" w="3857">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43"/>
            <p:cNvSpPr/>
            <p:nvPr/>
          </p:nvSpPr>
          <p:spPr>
            <a:xfrm>
              <a:off x="1562297" y="1330354"/>
              <a:ext cx="51156" cy="74053"/>
            </a:xfrm>
            <a:custGeom>
              <a:rect b="b" l="l" r="r" t="t"/>
              <a:pathLst>
                <a:path extrusionOk="0" h="1174" w="811">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43"/>
            <p:cNvSpPr/>
            <p:nvPr/>
          </p:nvSpPr>
          <p:spPr>
            <a:xfrm>
              <a:off x="1595854" y="1294085"/>
              <a:ext cx="97644" cy="123253"/>
            </a:xfrm>
            <a:custGeom>
              <a:rect b="b" l="l" r="r" t="t"/>
              <a:pathLst>
                <a:path extrusionOk="0" h="1954" w="1548">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3"/>
            <p:cNvSpPr/>
            <p:nvPr/>
          </p:nvSpPr>
          <p:spPr>
            <a:xfrm>
              <a:off x="944019" y="1492336"/>
              <a:ext cx="262339" cy="217744"/>
            </a:xfrm>
            <a:custGeom>
              <a:rect b="b" l="l" r="r" t="t"/>
              <a:pathLst>
                <a:path extrusionOk="0" h="3452" w="4159">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3"/>
            <p:cNvSpPr/>
            <p:nvPr/>
          </p:nvSpPr>
          <p:spPr>
            <a:xfrm>
              <a:off x="1013403" y="1601270"/>
              <a:ext cx="54941" cy="68187"/>
            </a:xfrm>
            <a:custGeom>
              <a:rect b="b" l="l" r="r" t="t"/>
              <a:pathLst>
                <a:path extrusionOk="0" h="1081" w="871">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3"/>
            <p:cNvSpPr/>
            <p:nvPr/>
          </p:nvSpPr>
          <p:spPr>
            <a:xfrm>
              <a:off x="1050745" y="1531129"/>
              <a:ext cx="89255" cy="114107"/>
            </a:xfrm>
            <a:custGeom>
              <a:rect b="b" l="l" r="r" t="t"/>
              <a:pathLst>
                <a:path extrusionOk="0" h="1809" w="1415">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3"/>
            <p:cNvSpPr/>
            <p:nvPr/>
          </p:nvSpPr>
          <p:spPr>
            <a:xfrm>
              <a:off x="1405488" y="2274428"/>
              <a:ext cx="205696" cy="182546"/>
            </a:xfrm>
            <a:custGeom>
              <a:rect b="b" l="l" r="r" t="t"/>
              <a:pathLst>
                <a:path extrusionOk="0" h="2894" w="3261">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3"/>
            <p:cNvSpPr/>
            <p:nvPr/>
          </p:nvSpPr>
          <p:spPr>
            <a:xfrm>
              <a:off x="1447939" y="2321042"/>
              <a:ext cx="57274" cy="45163"/>
            </a:xfrm>
            <a:custGeom>
              <a:rect b="b" l="l" r="r" t="t"/>
              <a:pathLst>
                <a:path extrusionOk="0" h="716" w="908">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3"/>
            <p:cNvSpPr/>
            <p:nvPr/>
          </p:nvSpPr>
          <p:spPr>
            <a:xfrm>
              <a:off x="1470836" y="2340218"/>
              <a:ext cx="96130" cy="76765"/>
            </a:xfrm>
            <a:custGeom>
              <a:rect b="b" l="l" r="r" t="t"/>
              <a:pathLst>
                <a:path extrusionOk="0" h="1217" w="1524">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3"/>
            <p:cNvSpPr/>
            <p:nvPr/>
          </p:nvSpPr>
          <p:spPr>
            <a:xfrm>
              <a:off x="659606" y="592542"/>
              <a:ext cx="308134" cy="292301"/>
            </a:xfrm>
            <a:custGeom>
              <a:rect b="b" l="l" r="r" t="t"/>
              <a:pathLst>
                <a:path extrusionOk="0" h="4634" w="4885">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3"/>
            <p:cNvSpPr/>
            <p:nvPr/>
          </p:nvSpPr>
          <p:spPr>
            <a:xfrm>
              <a:off x="723629" y="646599"/>
              <a:ext cx="209039" cy="167534"/>
            </a:xfrm>
            <a:custGeom>
              <a:rect b="b" l="l" r="r" t="t"/>
              <a:pathLst>
                <a:path extrusionOk="0" h="2656" w="3314">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3"/>
            <p:cNvSpPr/>
            <p:nvPr/>
          </p:nvSpPr>
          <p:spPr>
            <a:xfrm>
              <a:off x="504879" y="1789934"/>
              <a:ext cx="293878" cy="225250"/>
            </a:xfrm>
            <a:custGeom>
              <a:rect b="b" l="l" r="r" t="t"/>
              <a:pathLst>
                <a:path extrusionOk="0" h="3571" w="4659">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3"/>
            <p:cNvSpPr/>
            <p:nvPr/>
          </p:nvSpPr>
          <p:spPr>
            <a:xfrm>
              <a:off x="590726" y="1828789"/>
              <a:ext cx="153594" cy="128552"/>
            </a:xfrm>
            <a:custGeom>
              <a:rect b="b" l="l" r="r" t="t"/>
              <a:pathLst>
                <a:path extrusionOk="0" h="2038" w="2435">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3"/>
            <p:cNvSpPr/>
            <p:nvPr/>
          </p:nvSpPr>
          <p:spPr>
            <a:xfrm>
              <a:off x="1506663" y="1693552"/>
              <a:ext cx="238748" cy="197748"/>
            </a:xfrm>
            <a:custGeom>
              <a:rect b="b" l="l" r="r" t="t"/>
              <a:pathLst>
                <a:path extrusionOk="0" h="3135" w="3785">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3"/>
            <p:cNvSpPr/>
            <p:nvPr/>
          </p:nvSpPr>
          <p:spPr>
            <a:xfrm>
              <a:off x="1562675" y="1733480"/>
              <a:ext cx="143817" cy="113476"/>
            </a:xfrm>
            <a:custGeom>
              <a:rect b="b" l="l" r="r" t="t"/>
              <a:pathLst>
                <a:path extrusionOk="0" h="1799" w="228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3"/>
            <p:cNvSpPr/>
            <p:nvPr/>
          </p:nvSpPr>
          <p:spPr>
            <a:xfrm>
              <a:off x="957707" y="2530332"/>
              <a:ext cx="170877" cy="154729"/>
            </a:xfrm>
            <a:custGeom>
              <a:rect b="b" l="l" r="r" t="t"/>
              <a:pathLst>
                <a:path extrusionOk="0" h="2453" w="2709">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3"/>
            <p:cNvSpPr/>
            <p:nvPr/>
          </p:nvSpPr>
          <p:spPr>
            <a:xfrm>
              <a:off x="1004888" y="2557077"/>
              <a:ext cx="100798" cy="86795"/>
            </a:xfrm>
            <a:custGeom>
              <a:rect b="b" l="l" r="r" t="t"/>
              <a:pathLst>
                <a:path extrusionOk="0" h="1376" w="1598">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3"/>
            <p:cNvSpPr/>
            <p:nvPr/>
          </p:nvSpPr>
          <p:spPr>
            <a:xfrm>
              <a:off x="1859640" y="480644"/>
              <a:ext cx="1213043" cy="1113949"/>
            </a:xfrm>
            <a:custGeom>
              <a:rect b="b" l="l" r="r" t="t"/>
              <a:pathLst>
                <a:path extrusionOk="0" h="17660" w="19231">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3"/>
            <p:cNvSpPr/>
            <p:nvPr/>
          </p:nvSpPr>
          <p:spPr>
            <a:xfrm>
              <a:off x="2144810" y="1135573"/>
              <a:ext cx="928627" cy="1103289"/>
            </a:xfrm>
            <a:custGeom>
              <a:rect b="b" l="l" r="r" t="t"/>
              <a:pathLst>
                <a:path extrusionOk="0" h="17491" w="14722">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3"/>
            <p:cNvSpPr/>
            <p:nvPr/>
          </p:nvSpPr>
          <p:spPr>
            <a:xfrm>
              <a:off x="1858883" y="517228"/>
              <a:ext cx="1133755" cy="1722394"/>
            </a:xfrm>
            <a:custGeom>
              <a:rect b="b" l="l" r="r" t="t"/>
              <a:pathLst>
                <a:path extrusionOk="0" h="27306" w="17974">
                  <a:moveTo>
                    <a:pt x="1" y="1"/>
                  </a:moveTo>
                  <a:lnTo>
                    <a:pt x="1" y="14469"/>
                  </a:lnTo>
                  <a:lnTo>
                    <a:pt x="17103" y="24344"/>
                  </a:lnTo>
                  <a:lnTo>
                    <a:pt x="17974" y="27305"/>
                  </a:lnTo>
                  <a:lnTo>
                    <a:pt x="17974" y="1037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3"/>
            <p:cNvSpPr/>
            <p:nvPr/>
          </p:nvSpPr>
          <p:spPr>
            <a:xfrm>
              <a:off x="1885565" y="563779"/>
              <a:ext cx="1080391" cy="1474563"/>
            </a:xfrm>
            <a:custGeom>
              <a:rect b="b" l="l" r="r" t="t"/>
              <a:pathLst>
                <a:path extrusionOk="0" h="23377" w="17128">
                  <a:moveTo>
                    <a:pt x="1" y="0"/>
                  </a:moveTo>
                  <a:lnTo>
                    <a:pt x="1" y="13489"/>
                  </a:lnTo>
                  <a:lnTo>
                    <a:pt x="17043" y="23328"/>
                  </a:lnTo>
                  <a:lnTo>
                    <a:pt x="17116" y="23376"/>
                  </a:lnTo>
                  <a:lnTo>
                    <a:pt x="17128" y="987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3"/>
            <p:cNvSpPr/>
            <p:nvPr/>
          </p:nvSpPr>
          <p:spPr>
            <a:xfrm>
              <a:off x="1920636" y="695800"/>
              <a:ext cx="279118" cy="328003"/>
            </a:xfrm>
            <a:custGeom>
              <a:rect b="b" l="l" r="r" t="t"/>
              <a:pathLst>
                <a:path extrusionOk="0" h="5200" w="4425">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3"/>
            <p:cNvSpPr/>
            <p:nvPr/>
          </p:nvSpPr>
          <p:spPr>
            <a:xfrm>
              <a:off x="1996138" y="768843"/>
              <a:ext cx="128867" cy="151764"/>
            </a:xfrm>
            <a:custGeom>
              <a:rect b="b" l="l" r="r" t="t"/>
              <a:pathLst>
                <a:path extrusionOk="0" h="2406" w="2043">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3"/>
            <p:cNvSpPr/>
            <p:nvPr/>
          </p:nvSpPr>
          <p:spPr>
            <a:xfrm>
              <a:off x="1986235" y="922625"/>
              <a:ext cx="147917" cy="100924"/>
            </a:xfrm>
            <a:custGeom>
              <a:rect b="b" l="l" r="r" t="t"/>
              <a:pathLst>
                <a:path extrusionOk="0" h="1600" w="2345">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3"/>
            <p:cNvSpPr/>
            <p:nvPr/>
          </p:nvSpPr>
          <p:spPr>
            <a:xfrm>
              <a:off x="2093718" y="723238"/>
              <a:ext cx="108304" cy="139464"/>
            </a:xfrm>
            <a:custGeom>
              <a:rect b="b" l="l" r="r" t="t"/>
              <a:pathLst>
                <a:path extrusionOk="0" h="2211" w="1717">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3"/>
            <p:cNvSpPr/>
            <p:nvPr/>
          </p:nvSpPr>
          <p:spPr>
            <a:xfrm>
              <a:off x="2114281" y="753578"/>
              <a:ext cx="67934" cy="78595"/>
            </a:xfrm>
            <a:custGeom>
              <a:rect b="b" l="l" r="r" t="t"/>
              <a:pathLst>
                <a:path extrusionOk="0" h="1246" w="1077">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3"/>
            <p:cNvSpPr/>
            <p:nvPr/>
          </p:nvSpPr>
          <p:spPr>
            <a:xfrm>
              <a:off x="2275127" y="881688"/>
              <a:ext cx="545999" cy="403381"/>
            </a:xfrm>
            <a:custGeom>
              <a:rect b="b" l="l" r="r" t="t"/>
              <a:pathLst>
                <a:path extrusionOk="0" h="6395" w="8656">
                  <a:moveTo>
                    <a:pt x="1" y="0"/>
                  </a:moveTo>
                  <a:lnTo>
                    <a:pt x="1" y="1390"/>
                  </a:lnTo>
                  <a:lnTo>
                    <a:pt x="8655" y="6394"/>
                  </a:lnTo>
                  <a:lnTo>
                    <a:pt x="8655" y="4992"/>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3"/>
            <p:cNvSpPr/>
            <p:nvPr/>
          </p:nvSpPr>
          <p:spPr>
            <a:xfrm>
              <a:off x="2275127" y="1020457"/>
              <a:ext cx="654240" cy="451383"/>
            </a:xfrm>
            <a:custGeom>
              <a:rect b="b" l="l" r="r" t="t"/>
              <a:pathLst>
                <a:path extrusionOk="0" h="7156" w="10372">
                  <a:moveTo>
                    <a:pt x="1" y="0"/>
                  </a:moveTo>
                  <a:lnTo>
                    <a:pt x="1" y="1173"/>
                  </a:lnTo>
                  <a:lnTo>
                    <a:pt x="10371" y="7156"/>
                  </a:lnTo>
                  <a:lnTo>
                    <a:pt x="10371" y="5995"/>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3"/>
            <p:cNvSpPr/>
            <p:nvPr/>
          </p:nvSpPr>
          <p:spPr>
            <a:xfrm>
              <a:off x="2116552" y="1243939"/>
              <a:ext cx="223484" cy="262844"/>
            </a:xfrm>
            <a:custGeom>
              <a:rect b="b" l="l" r="r" t="t"/>
              <a:pathLst>
                <a:path extrusionOk="0" h="4167" w="3543">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3"/>
            <p:cNvSpPr/>
            <p:nvPr/>
          </p:nvSpPr>
          <p:spPr>
            <a:xfrm>
              <a:off x="2169915" y="1329976"/>
              <a:ext cx="120541" cy="119027"/>
            </a:xfrm>
            <a:custGeom>
              <a:rect b="b" l="l" r="r" t="t"/>
              <a:pathLst>
                <a:path extrusionOk="0" h="1887" w="1911">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3"/>
            <p:cNvSpPr/>
            <p:nvPr/>
          </p:nvSpPr>
          <p:spPr>
            <a:xfrm>
              <a:off x="2520873" y="1470449"/>
              <a:ext cx="203425" cy="262718"/>
            </a:xfrm>
            <a:custGeom>
              <a:rect b="b" l="l" r="r" t="t"/>
              <a:pathLst>
                <a:path extrusionOk="0" h="4165" w="3225">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3"/>
            <p:cNvSpPr/>
            <p:nvPr/>
          </p:nvSpPr>
          <p:spPr>
            <a:xfrm>
              <a:off x="2566415" y="1502302"/>
              <a:ext cx="112846" cy="198253"/>
            </a:xfrm>
            <a:custGeom>
              <a:rect b="b" l="l" r="r" t="t"/>
              <a:pathLst>
                <a:path extrusionOk="0" h="3143" w="1789">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3"/>
            <p:cNvSpPr/>
            <p:nvPr/>
          </p:nvSpPr>
          <p:spPr>
            <a:xfrm>
              <a:off x="2631194" y="3404453"/>
              <a:ext cx="1810009" cy="1131484"/>
            </a:xfrm>
            <a:custGeom>
              <a:rect b="b" l="l" r="r" t="t"/>
              <a:pathLst>
                <a:path extrusionOk="0" h="17938" w="28695">
                  <a:moveTo>
                    <a:pt x="12619" y="1"/>
                  </a:moveTo>
                  <a:lnTo>
                    <a:pt x="8498" y="2334"/>
                  </a:lnTo>
                  <a:lnTo>
                    <a:pt x="10165" y="3458"/>
                  </a:lnTo>
                  <a:lnTo>
                    <a:pt x="0" y="9574"/>
                  </a:lnTo>
                  <a:lnTo>
                    <a:pt x="13949" y="17938"/>
                  </a:lnTo>
                  <a:lnTo>
                    <a:pt x="28695" y="8836"/>
                  </a:lnTo>
                  <a:lnTo>
                    <a:pt x="126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3"/>
            <p:cNvSpPr/>
            <p:nvPr/>
          </p:nvSpPr>
          <p:spPr>
            <a:xfrm>
              <a:off x="2569442" y="3048447"/>
              <a:ext cx="967546" cy="1220676"/>
            </a:xfrm>
            <a:custGeom>
              <a:rect b="b" l="l" r="r" t="t"/>
              <a:pathLst>
                <a:path extrusionOk="0" h="19352" w="15339">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3"/>
            <p:cNvSpPr/>
            <p:nvPr/>
          </p:nvSpPr>
          <p:spPr>
            <a:xfrm>
              <a:off x="3198443" y="2786172"/>
              <a:ext cx="115180" cy="135743"/>
            </a:xfrm>
            <a:custGeom>
              <a:rect b="b" l="l" r="r" t="t"/>
              <a:pathLst>
                <a:path extrusionOk="0" h="2152" w="1826">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3"/>
            <p:cNvSpPr/>
            <p:nvPr/>
          </p:nvSpPr>
          <p:spPr>
            <a:xfrm>
              <a:off x="2924690" y="2854800"/>
              <a:ext cx="601633" cy="401867"/>
            </a:xfrm>
            <a:custGeom>
              <a:rect b="b" l="l" r="r" t="t"/>
              <a:pathLst>
                <a:path extrusionOk="0" h="6371" w="9538">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3"/>
            <p:cNvSpPr/>
            <p:nvPr/>
          </p:nvSpPr>
          <p:spPr>
            <a:xfrm>
              <a:off x="3527767" y="3046176"/>
              <a:ext cx="965275" cy="1221433"/>
            </a:xfrm>
            <a:custGeom>
              <a:rect b="b" l="l" r="r" t="t"/>
              <a:pathLst>
                <a:path extrusionOk="0" h="19364" w="15303">
                  <a:moveTo>
                    <a:pt x="1" y="0"/>
                  </a:moveTo>
                  <a:lnTo>
                    <a:pt x="1" y="9875"/>
                  </a:lnTo>
                  <a:cubicBezTo>
                    <a:pt x="1" y="12075"/>
                    <a:pt x="134" y="17562"/>
                    <a:pt x="134" y="17562"/>
                  </a:cubicBezTo>
                  <a:lnTo>
                    <a:pt x="134" y="19363"/>
                  </a:lnTo>
                  <a:lnTo>
                    <a:pt x="15290" y="10612"/>
                  </a:lnTo>
                  <a:lnTo>
                    <a:pt x="15303" y="8811"/>
                  </a:lnTo>
                  <a:lnTo>
                    <a:pt x="1"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3"/>
            <p:cNvSpPr/>
            <p:nvPr/>
          </p:nvSpPr>
          <p:spPr>
            <a:xfrm>
              <a:off x="2600728" y="3518812"/>
              <a:ext cx="1069668" cy="617655"/>
            </a:xfrm>
            <a:custGeom>
              <a:rect b="b" l="l" r="r" t="t"/>
              <a:pathLst>
                <a:path extrusionOk="0" h="9792" w="16958">
                  <a:moveTo>
                    <a:pt x="2115" y="1"/>
                  </a:moveTo>
                  <a:lnTo>
                    <a:pt x="0" y="1222"/>
                  </a:lnTo>
                  <a:lnTo>
                    <a:pt x="14831" y="9791"/>
                  </a:lnTo>
                  <a:lnTo>
                    <a:pt x="16958" y="8558"/>
                  </a:lnTo>
                  <a:lnTo>
                    <a:pt x="21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3"/>
            <p:cNvSpPr/>
            <p:nvPr/>
          </p:nvSpPr>
          <p:spPr>
            <a:xfrm>
              <a:off x="2568685" y="2785415"/>
              <a:ext cx="1924368" cy="1369349"/>
            </a:xfrm>
            <a:custGeom>
              <a:rect b="b" l="l" r="r" t="t"/>
              <a:pathLst>
                <a:path extrusionOk="0" h="21709" w="30508">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3"/>
            <p:cNvSpPr/>
            <p:nvPr/>
          </p:nvSpPr>
          <p:spPr>
            <a:xfrm>
              <a:off x="3078724" y="2959508"/>
              <a:ext cx="221150" cy="124452"/>
            </a:xfrm>
            <a:custGeom>
              <a:rect b="b" l="l" r="r" t="t"/>
              <a:pathLst>
                <a:path extrusionOk="0" h="1973" w="3506">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3"/>
            <p:cNvSpPr/>
            <p:nvPr/>
          </p:nvSpPr>
          <p:spPr>
            <a:xfrm>
              <a:off x="3247958" y="2982090"/>
              <a:ext cx="115936" cy="67178"/>
            </a:xfrm>
            <a:custGeom>
              <a:rect b="b" l="l" r="r" t="t"/>
              <a:pathLst>
                <a:path extrusionOk="0" h="1065" w="1838">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3"/>
            <p:cNvSpPr/>
            <p:nvPr/>
          </p:nvSpPr>
          <p:spPr>
            <a:xfrm>
              <a:off x="3263980" y="2992750"/>
              <a:ext cx="54184" cy="35954"/>
            </a:xfrm>
            <a:custGeom>
              <a:rect b="b" l="l" r="r" t="t"/>
              <a:pathLst>
                <a:path extrusionOk="0" h="570" w="859">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3"/>
            <p:cNvSpPr/>
            <p:nvPr/>
          </p:nvSpPr>
          <p:spPr>
            <a:xfrm>
              <a:off x="3296023" y="3011862"/>
              <a:ext cx="59482" cy="36648"/>
            </a:xfrm>
            <a:custGeom>
              <a:rect b="b" l="l" r="r" t="t"/>
              <a:pathLst>
                <a:path extrusionOk="0" h="581" w="943">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3"/>
            <p:cNvSpPr/>
            <p:nvPr/>
          </p:nvSpPr>
          <p:spPr>
            <a:xfrm>
              <a:off x="3428673" y="3086545"/>
              <a:ext cx="618349" cy="356892"/>
            </a:xfrm>
            <a:custGeom>
              <a:rect b="b" l="l" r="r" t="t"/>
              <a:pathLst>
                <a:path extrusionOk="0" h="5658" w="9803">
                  <a:moveTo>
                    <a:pt x="1028" y="1"/>
                  </a:moveTo>
                  <a:lnTo>
                    <a:pt x="0" y="593"/>
                  </a:lnTo>
                  <a:lnTo>
                    <a:pt x="8775" y="5657"/>
                  </a:lnTo>
                  <a:lnTo>
                    <a:pt x="9803" y="5065"/>
                  </a:lnTo>
                  <a:lnTo>
                    <a:pt x="102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3"/>
            <p:cNvSpPr/>
            <p:nvPr/>
          </p:nvSpPr>
          <p:spPr>
            <a:xfrm>
              <a:off x="3332607" y="3146027"/>
              <a:ext cx="846311" cy="488788"/>
            </a:xfrm>
            <a:custGeom>
              <a:rect b="b" l="l" r="r" t="t"/>
              <a:pathLst>
                <a:path extrusionOk="0" h="7749" w="13417">
                  <a:moveTo>
                    <a:pt x="907" y="0"/>
                  </a:moveTo>
                  <a:lnTo>
                    <a:pt x="0" y="532"/>
                  </a:lnTo>
                  <a:lnTo>
                    <a:pt x="12510" y="7748"/>
                  </a:lnTo>
                  <a:lnTo>
                    <a:pt x="13417" y="7228"/>
                  </a:lnTo>
                  <a:lnTo>
                    <a:pt x="907"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3"/>
            <p:cNvSpPr/>
            <p:nvPr/>
          </p:nvSpPr>
          <p:spPr>
            <a:xfrm>
              <a:off x="2750157" y="3216168"/>
              <a:ext cx="1443276" cy="833380"/>
            </a:xfrm>
            <a:custGeom>
              <a:rect b="b" l="l" r="r" t="t"/>
              <a:pathLst>
                <a:path extrusionOk="0" h="13212" w="22881">
                  <a:moveTo>
                    <a:pt x="8038" y="0"/>
                  </a:moveTo>
                  <a:lnTo>
                    <a:pt x="0" y="4642"/>
                  </a:lnTo>
                  <a:lnTo>
                    <a:pt x="14843" y="13211"/>
                  </a:lnTo>
                  <a:lnTo>
                    <a:pt x="22880" y="8570"/>
                  </a:lnTo>
                  <a:lnTo>
                    <a:pt x="8038"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3"/>
            <p:cNvSpPr/>
            <p:nvPr/>
          </p:nvSpPr>
          <p:spPr>
            <a:xfrm>
              <a:off x="2771477" y="3491374"/>
              <a:ext cx="1176458" cy="417888"/>
            </a:xfrm>
            <a:custGeom>
              <a:rect b="b" l="l" r="r" t="t"/>
              <a:pathLst>
                <a:path extrusionOk="0" h="6625" w="18651">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3"/>
            <p:cNvSpPr/>
            <p:nvPr/>
          </p:nvSpPr>
          <p:spPr>
            <a:xfrm>
              <a:off x="3206012" y="3352226"/>
              <a:ext cx="133535" cy="69638"/>
            </a:xfrm>
            <a:custGeom>
              <a:rect b="b" l="l" r="r" t="t"/>
              <a:pathLst>
                <a:path extrusionOk="0" h="1104" w="2117">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3"/>
            <p:cNvSpPr/>
            <p:nvPr/>
          </p:nvSpPr>
          <p:spPr>
            <a:xfrm>
              <a:off x="3070334" y="3764308"/>
              <a:ext cx="541394" cy="311918"/>
            </a:xfrm>
            <a:custGeom>
              <a:rect b="b" l="l" r="r" t="t"/>
              <a:pathLst>
                <a:path extrusionOk="0" h="4945" w="8583">
                  <a:moveTo>
                    <a:pt x="883" y="1"/>
                  </a:moveTo>
                  <a:lnTo>
                    <a:pt x="0" y="509"/>
                  </a:lnTo>
                  <a:lnTo>
                    <a:pt x="7700" y="4944"/>
                  </a:lnTo>
                  <a:lnTo>
                    <a:pt x="8582" y="4449"/>
                  </a:lnTo>
                  <a:lnTo>
                    <a:pt x="8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3"/>
            <p:cNvSpPr/>
            <p:nvPr/>
          </p:nvSpPr>
          <p:spPr>
            <a:xfrm>
              <a:off x="2649487" y="3589711"/>
              <a:ext cx="889014" cy="513955"/>
            </a:xfrm>
            <a:custGeom>
              <a:rect b="b" l="l" r="r" t="t"/>
              <a:pathLst>
                <a:path extrusionOk="0" h="8148" w="14094">
                  <a:moveTo>
                    <a:pt x="279" y="1"/>
                  </a:moveTo>
                  <a:lnTo>
                    <a:pt x="1" y="170"/>
                  </a:lnTo>
                  <a:lnTo>
                    <a:pt x="13804" y="8148"/>
                  </a:lnTo>
                  <a:lnTo>
                    <a:pt x="14094" y="7978"/>
                  </a:lnTo>
                  <a:lnTo>
                    <a:pt x="279" y="1"/>
                  </a:ln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3"/>
            <p:cNvSpPr/>
            <p:nvPr/>
          </p:nvSpPr>
          <p:spPr>
            <a:xfrm>
              <a:off x="2833986" y="3630963"/>
              <a:ext cx="107547" cy="56328"/>
            </a:xfrm>
            <a:custGeom>
              <a:rect b="b" l="l" r="r" t="t"/>
              <a:pathLst>
                <a:path extrusionOk="0" h="893" w="1705">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3"/>
            <p:cNvSpPr/>
            <p:nvPr/>
          </p:nvSpPr>
          <p:spPr>
            <a:xfrm>
              <a:off x="2850008" y="3640803"/>
              <a:ext cx="70962" cy="37720"/>
            </a:xfrm>
            <a:custGeom>
              <a:rect b="b" l="l" r="r" t="t"/>
              <a:pathLst>
                <a:path extrusionOk="0" h="598" w="1125">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3"/>
            <p:cNvSpPr/>
            <p:nvPr/>
          </p:nvSpPr>
          <p:spPr>
            <a:xfrm>
              <a:off x="2853792" y="3655311"/>
              <a:ext cx="44280" cy="23402"/>
            </a:xfrm>
            <a:custGeom>
              <a:rect b="b" l="l" r="r" t="t"/>
              <a:pathLst>
                <a:path extrusionOk="0" h="371" w="702">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3"/>
            <p:cNvSpPr/>
            <p:nvPr/>
          </p:nvSpPr>
          <p:spPr>
            <a:xfrm>
              <a:off x="2914030" y="3653229"/>
              <a:ext cx="16842" cy="11291"/>
            </a:xfrm>
            <a:custGeom>
              <a:rect b="b" l="l" r="r" t="t"/>
              <a:pathLst>
                <a:path extrusionOk="0" h="179" w="267">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3"/>
            <p:cNvSpPr/>
            <p:nvPr/>
          </p:nvSpPr>
          <p:spPr>
            <a:xfrm>
              <a:off x="2876689" y="3634748"/>
              <a:ext cx="19869" cy="9209"/>
            </a:xfrm>
            <a:custGeom>
              <a:rect b="b" l="l" r="r" t="t"/>
              <a:pathLst>
                <a:path extrusionOk="0" h="146" w="315">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3"/>
            <p:cNvSpPr/>
            <p:nvPr/>
          </p:nvSpPr>
          <p:spPr>
            <a:xfrm>
              <a:off x="2761574" y="3589332"/>
              <a:ext cx="103762" cy="54247"/>
            </a:xfrm>
            <a:custGeom>
              <a:rect b="b" l="l" r="r" t="t"/>
              <a:pathLst>
                <a:path extrusionOk="0" h="860" w="1645">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3"/>
            <p:cNvSpPr/>
            <p:nvPr/>
          </p:nvSpPr>
          <p:spPr>
            <a:xfrm>
              <a:off x="2790526" y="3598226"/>
              <a:ext cx="61059" cy="31980"/>
            </a:xfrm>
            <a:custGeom>
              <a:rect b="b" l="l" r="r" t="t"/>
              <a:pathLst>
                <a:path extrusionOk="0" h="507" w="968">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3"/>
            <p:cNvSpPr/>
            <p:nvPr/>
          </p:nvSpPr>
          <p:spPr>
            <a:xfrm>
              <a:off x="2684557" y="3544737"/>
              <a:ext cx="107547" cy="55761"/>
            </a:xfrm>
            <a:custGeom>
              <a:rect b="b" l="l" r="r" t="t"/>
              <a:pathLst>
                <a:path extrusionOk="0" h="884" w="1705">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3"/>
            <p:cNvSpPr/>
            <p:nvPr/>
          </p:nvSpPr>
          <p:spPr>
            <a:xfrm>
              <a:off x="2705877" y="3560380"/>
              <a:ext cx="27565" cy="14256"/>
            </a:xfrm>
            <a:custGeom>
              <a:rect b="b" l="l" r="r" t="t"/>
              <a:pathLst>
                <a:path extrusionOk="0" h="226" w="437">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3"/>
            <p:cNvSpPr/>
            <p:nvPr/>
          </p:nvSpPr>
          <p:spPr>
            <a:xfrm>
              <a:off x="2718871" y="3562524"/>
              <a:ext cx="48065" cy="25357"/>
            </a:xfrm>
            <a:custGeom>
              <a:rect b="b" l="l" r="r" t="t"/>
              <a:pathLst>
                <a:path extrusionOk="0" h="402" w="762">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3"/>
            <p:cNvSpPr/>
            <p:nvPr/>
          </p:nvSpPr>
          <p:spPr>
            <a:xfrm>
              <a:off x="2987262" y="3719334"/>
              <a:ext cx="106790" cy="56013"/>
            </a:xfrm>
            <a:custGeom>
              <a:rect b="b" l="l" r="r" t="t"/>
              <a:pathLst>
                <a:path extrusionOk="0" h="888" w="1693">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3"/>
            <p:cNvSpPr/>
            <p:nvPr/>
          </p:nvSpPr>
          <p:spPr>
            <a:xfrm>
              <a:off x="3007825" y="3753837"/>
              <a:ext cx="23717" cy="12868"/>
            </a:xfrm>
            <a:custGeom>
              <a:rect b="b" l="l" r="r" t="t"/>
              <a:pathLst>
                <a:path extrusionOk="0" h="204" w="376">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3"/>
            <p:cNvSpPr/>
            <p:nvPr/>
          </p:nvSpPr>
          <p:spPr>
            <a:xfrm>
              <a:off x="3010096" y="3734599"/>
              <a:ext cx="16842" cy="16085"/>
            </a:xfrm>
            <a:custGeom>
              <a:rect b="b" l="l" r="r" t="t"/>
              <a:pathLst>
                <a:path extrusionOk="0" h="255" w="267">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3"/>
            <p:cNvSpPr/>
            <p:nvPr/>
          </p:nvSpPr>
          <p:spPr>
            <a:xfrm>
              <a:off x="3034507" y="3755162"/>
              <a:ext cx="29773" cy="9525"/>
            </a:xfrm>
            <a:custGeom>
              <a:rect b="b" l="l" r="r" t="t"/>
              <a:pathLst>
                <a:path extrusionOk="0" h="151" w="472">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3"/>
            <p:cNvSpPr/>
            <p:nvPr/>
          </p:nvSpPr>
          <p:spPr>
            <a:xfrm>
              <a:off x="2908732" y="3674297"/>
              <a:ext cx="107547" cy="55824"/>
            </a:xfrm>
            <a:custGeom>
              <a:rect b="b" l="l" r="r" t="t"/>
              <a:pathLst>
                <a:path extrusionOk="0" h="885" w="1705">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3"/>
            <p:cNvSpPr/>
            <p:nvPr/>
          </p:nvSpPr>
          <p:spPr>
            <a:xfrm>
              <a:off x="2944559" y="3720848"/>
              <a:ext cx="24411" cy="14192"/>
            </a:xfrm>
            <a:custGeom>
              <a:rect b="b" l="l" r="r" t="t"/>
              <a:pathLst>
                <a:path extrusionOk="0" h="225" w="387">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3"/>
            <p:cNvSpPr/>
            <p:nvPr/>
          </p:nvSpPr>
          <p:spPr>
            <a:xfrm>
              <a:off x="2935413" y="3707160"/>
              <a:ext cx="19869" cy="11480"/>
            </a:xfrm>
            <a:custGeom>
              <a:rect b="b" l="l" r="r" t="t"/>
              <a:pathLst>
                <a:path extrusionOk="0" h="182" w="315">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3"/>
            <p:cNvSpPr/>
            <p:nvPr/>
          </p:nvSpPr>
          <p:spPr>
            <a:xfrm>
              <a:off x="2971998" y="3707097"/>
              <a:ext cx="14508" cy="7822"/>
            </a:xfrm>
            <a:custGeom>
              <a:rect b="b" l="l" r="r" t="t"/>
              <a:pathLst>
                <a:path extrusionOk="0" h="124" w="23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3"/>
            <p:cNvSpPr/>
            <p:nvPr/>
          </p:nvSpPr>
          <p:spPr>
            <a:xfrm>
              <a:off x="2984929" y="3703312"/>
              <a:ext cx="8452" cy="8452"/>
            </a:xfrm>
            <a:custGeom>
              <a:rect b="b" l="l" r="r" t="t"/>
              <a:pathLst>
                <a:path extrusionOk="0" h="134" w="134">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3"/>
            <p:cNvSpPr/>
            <p:nvPr/>
          </p:nvSpPr>
          <p:spPr>
            <a:xfrm>
              <a:off x="2937684" y="3689309"/>
              <a:ext cx="15328" cy="8074"/>
            </a:xfrm>
            <a:custGeom>
              <a:rect b="b" l="l" r="r" t="t"/>
              <a:pathLst>
                <a:path extrusionOk="0" h="128" w="243">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3"/>
            <p:cNvSpPr/>
            <p:nvPr/>
          </p:nvSpPr>
          <p:spPr>
            <a:xfrm>
              <a:off x="2942983" y="3685020"/>
              <a:ext cx="15328" cy="4479"/>
            </a:xfrm>
            <a:custGeom>
              <a:rect b="b" l="l" r="r" t="t"/>
              <a:pathLst>
                <a:path extrusionOk="0" h="71" w="243">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54" name="Google Shape;1054;p43"/>
          <p:cNvSpPr txBox="1"/>
          <p:nvPr/>
        </p:nvSpPr>
        <p:spPr>
          <a:xfrm>
            <a:off x="4840950" y="2133150"/>
            <a:ext cx="43689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4500">
                <a:solidFill>
                  <a:schemeClr val="lt1"/>
                </a:solidFill>
                <a:latin typeface="Montserrat"/>
                <a:ea typeface="Montserrat"/>
                <a:cs typeface="Montserrat"/>
                <a:sym typeface="Montserrat"/>
              </a:rPr>
              <a:t>HEURISTICS</a:t>
            </a:r>
            <a:endParaRPr b="1" sz="4500">
              <a:solidFill>
                <a:schemeClr val="lt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8" name="Shape 1058"/>
        <p:cNvGrpSpPr/>
        <p:nvPr/>
      </p:nvGrpSpPr>
      <p:grpSpPr>
        <a:xfrm>
          <a:off x="0" y="0"/>
          <a:ext cx="0" cy="0"/>
          <a:chOff x="0" y="0"/>
          <a:chExt cx="0" cy="0"/>
        </a:xfrm>
      </p:grpSpPr>
      <p:sp>
        <p:nvSpPr>
          <p:cNvPr id="1059" name="Google Shape;1059;p44"/>
          <p:cNvSpPr txBox="1"/>
          <p:nvPr>
            <p:ph type="title"/>
          </p:nvPr>
        </p:nvSpPr>
        <p:spPr>
          <a:xfrm>
            <a:off x="5632600" y="2146800"/>
            <a:ext cx="25896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Results</a:t>
            </a:r>
            <a:endParaRPr/>
          </a:p>
        </p:txBody>
      </p:sp>
      <p:sp>
        <p:nvSpPr>
          <p:cNvPr id="1060" name="Google Shape;1060;p44"/>
          <p:cNvSpPr txBox="1"/>
          <p:nvPr/>
        </p:nvSpPr>
        <p:spPr>
          <a:xfrm>
            <a:off x="423000" y="955500"/>
            <a:ext cx="43923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chemeClr val="accent1"/>
                </a:solidFill>
                <a:highlight>
                  <a:schemeClr val="dk2"/>
                </a:highlight>
                <a:latin typeface="Montserrat"/>
                <a:ea typeface="Montserrat"/>
                <a:cs typeface="Montserrat"/>
                <a:sym typeface="Montserrat"/>
              </a:rPr>
              <a:t>Severity 3 violations:</a:t>
            </a:r>
            <a:endParaRPr b="1" sz="1800">
              <a:solidFill>
                <a:schemeClr val="accent1"/>
              </a:solidFill>
              <a:highlight>
                <a:schemeClr val="dk2"/>
              </a:highlight>
              <a:latin typeface="Montserrat"/>
              <a:ea typeface="Montserrat"/>
              <a:cs typeface="Montserrat"/>
              <a:sym typeface="Montserrat"/>
            </a:endParaRPr>
          </a:p>
          <a:p>
            <a:pPr indent="0" lvl="0" marL="0" rtl="0" algn="l">
              <a:spcBef>
                <a:spcPts val="0"/>
              </a:spcBef>
              <a:spcAft>
                <a:spcPts val="0"/>
              </a:spcAft>
              <a:buNone/>
            </a:pPr>
            <a:r>
              <a:rPr lang="en" sz="1800">
                <a:solidFill>
                  <a:schemeClr val="accent1"/>
                </a:solidFill>
                <a:latin typeface="Montserrat Medium"/>
                <a:ea typeface="Montserrat Medium"/>
                <a:cs typeface="Montserrat Medium"/>
                <a:sym typeface="Montserrat Medium"/>
              </a:rPr>
              <a:t>15 total → 11 changes</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1800">
                <a:solidFill>
                  <a:schemeClr val="accent1"/>
                </a:solidFill>
                <a:highlight>
                  <a:schemeClr val="dk2"/>
                </a:highlight>
                <a:latin typeface="Montserrat"/>
                <a:ea typeface="Montserrat"/>
                <a:cs typeface="Montserrat"/>
                <a:sym typeface="Montserrat"/>
              </a:rPr>
              <a:t>Severity 1-2 violations:    </a:t>
            </a:r>
            <a:endParaRPr b="1" sz="1800">
              <a:solidFill>
                <a:schemeClr val="accent1"/>
              </a:solidFill>
              <a:latin typeface="Montserrat"/>
              <a:ea typeface="Montserrat"/>
              <a:cs typeface="Montserrat"/>
              <a:sym typeface="Montserrat"/>
            </a:endParaRPr>
          </a:p>
          <a:p>
            <a:pPr indent="0" lvl="0" marL="0" rtl="0" algn="l">
              <a:spcBef>
                <a:spcPts val="0"/>
              </a:spcBef>
              <a:spcAft>
                <a:spcPts val="0"/>
              </a:spcAft>
              <a:buNone/>
            </a:pPr>
            <a:r>
              <a:rPr lang="en" sz="1800">
                <a:solidFill>
                  <a:schemeClr val="accent1"/>
                </a:solidFill>
                <a:latin typeface="Montserrat Medium"/>
                <a:ea typeface="Montserrat Medium"/>
                <a:cs typeface="Montserrat Medium"/>
                <a:sym typeface="Montserrat Medium"/>
              </a:rPr>
              <a:t>34 total → 15 changes</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1800">
                <a:solidFill>
                  <a:schemeClr val="accent1"/>
                </a:solidFill>
                <a:highlight>
                  <a:schemeClr val="dk2"/>
                </a:highlight>
                <a:latin typeface="Montserrat"/>
                <a:ea typeface="Montserrat"/>
                <a:cs typeface="Montserrat"/>
                <a:sym typeface="Montserrat"/>
              </a:rPr>
              <a:t>Most violated heuristics overall:</a:t>
            </a:r>
            <a:endParaRPr b="1" sz="1800">
              <a:solidFill>
                <a:schemeClr val="accent1"/>
              </a:solidFill>
              <a:highlight>
                <a:schemeClr val="dk2"/>
              </a:highlight>
              <a:latin typeface="Montserrat"/>
              <a:ea typeface="Montserrat"/>
              <a:cs typeface="Montserrat"/>
              <a:sym typeface="Montserrat"/>
            </a:endParaRPr>
          </a:p>
          <a:p>
            <a:pPr indent="0" lvl="0" marL="0" rtl="0" algn="l">
              <a:spcBef>
                <a:spcPts val="0"/>
              </a:spcBef>
              <a:spcAft>
                <a:spcPts val="0"/>
              </a:spcAft>
              <a:buNone/>
            </a:pPr>
            <a:r>
              <a:rPr b="1" lang="en" sz="1800">
                <a:solidFill>
                  <a:schemeClr val="accent1"/>
                </a:solidFill>
                <a:latin typeface="Montserrat"/>
                <a:ea typeface="Montserrat"/>
                <a:cs typeface="Montserrat"/>
                <a:sym typeface="Montserrat"/>
              </a:rPr>
              <a:t>H3 - </a:t>
            </a:r>
            <a:r>
              <a:rPr lang="en" sz="1800">
                <a:solidFill>
                  <a:schemeClr val="accent1"/>
                </a:solidFill>
                <a:latin typeface="Montserrat Medium"/>
                <a:ea typeface="Montserrat Medium"/>
                <a:cs typeface="Montserrat Medium"/>
                <a:sym typeface="Montserrat Medium"/>
              </a:rPr>
              <a:t>user control (6)</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1800">
                <a:solidFill>
                  <a:schemeClr val="accent1"/>
                </a:solidFill>
                <a:latin typeface="Montserrat"/>
                <a:ea typeface="Montserrat"/>
                <a:cs typeface="Montserrat"/>
                <a:sym typeface="Montserrat"/>
              </a:rPr>
              <a:t>H4 - </a:t>
            </a:r>
            <a:r>
              <a:rPr lang="en" sz="1800">
                <a:solidFill>
                  <a:schemeClr val="accent1"/>
                </a:solidFill>
                <a:latin typeface="Montserrat Medium"/>
                <a:ea typeface="Montserrat Medium"/>
                <a:cs typeface="Montserrat Medium"/>
                <a:sym typeface="Montserrat Medium"/>
              </a:rPr>
              <a:t>consistency (7)</a:t>
            </a:r>
            <a:endParaRPr sz="1800">
              <a:solidFill>
                <a:schemeClr val="accent1"/>
              </a:solidFill>
              <a:latin typeface="Montserrat Medium"/>
              <a:ea typeface="Montserrat Medium"/>
              <a:cs typeface="Montserrat Medium"/>
              <a:sym typeface="Montserrat Medium"/>
            </a:endParaRPr>
          </a:p>
          <a:p>
            <a:pPr indent="0" lvl="0" marL="0" rtl="0" algn="l">
              <a:spcBef>
                <a:spcPts val="0"/>
              </a:spcBef>
              <a:spcAft>
                <a:spcPts val="0"/>
              </a:spcAft>
              <a:buNone/>
            </a:pPr>
            <a:r>
              <a:rPr b="1" lang="en" sz="1800">
                <a:solidFill>
                  <a:schemeClr val="accent1"/>
                </a:solidFill>
                <a:latin typeface="Montserrat"/>
                <a:ea typeface="Montserrat"/>
                <a:cs typeface="Montserrat"/>
                <a:sym typeface="Montserrat"/>
              </a:rPr>
              <a:t>H7 - </a:t>
            </a:r>
            <a:r>
              <a:rPr lang="en" sz="1800">
                <a:solidFill>
                  <a:schemeClr val="accent1"/>
                </a:solidFill>
                <a:latin typeface="Montserrat Medium"/>
                <a:ea typeface="Montserrat Medium"/>
                <a:cs typeface="Montserrat Medium"/>
                <a:sym typeface="Montserrat Medium"/>
              </a:rPr>
              <a:t>efficiency (8)</a:t>
            </a:r>
            <a:endParaRPr sz="1800">
              <a:solidFill>
                <a:schemeClr val="accent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4" name="Shape 1064"/>
        <p:cNvGrpSpPr/>
        <p:nvPr/>
      </p:nvGrpSpPr>
      <p:grpSpPr>
        <a:xfrm>
          <a:off x="0" y="0"/>
          <a:ext cx="0" cy="0"/>
          <a:chOff x="0" y="0"/>
          <a:chExt cx="0" cy="0"/>
        </a:xfrm>
      </p:grpSpPr>
      <p:sp>
        <p:nvSpPr>
          <p:cNvPr id="1065" name="Google Shape;1065;p45"/>
          <p:cNvSpPr txBox="1"/>
          <p:nvPr>
            <p:ph type="title"/>
          </p:nvPr>
        </p:nvSpPr>
        <p:spPr>
          <a:xfrm>
            <a:off x="4049325" y="258276"/>
            <a:ext cx="5175000" cy="1011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4000">
                <a:solidFill>
                  <a:schemeClr val="lt1"/>
                </a:solidFill>
              </a:rPr>
              <a:t>Severity 3</a:t>
            </a:r>
            <a:endParaRPr sz="4000">
              <a:solidFill>
                <a:schemeClr val="lt1"/>
              </a:solidFill>
            </a:endParaRPr>
          </a:p>
        </p:txBody>
      </p:sp>
      <p:sp>
        <p:nvSpPr>
          <p:cNvPr id="1066" name="Google Shape;1066;p45"/>
          <p:cNvSpPr txBox="1"/>
          <p:nvPr/>
        </p:nvSpPr>
        <p:spPr>
          <a:xfrm>
            <a:off x="115275" y="2450225"/>
            <a:ext cx="3717600" cy="21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dk2"/>
                </a:solidFill>
                <a:highlight>
                  <a:schemeClr val="lt1"/>
                </a:highlight>
                <a:latin typeface="Montserrat"/>
                <a:ea typeface="Montserrat"/>
                <a:cs typeface="Montserrat"/>
                <a:sym typeface="Montserrat"/>
              </a:rPr>
              <a:t>NOTIFICATION</a:t>
            </a:r>
            <a:endParaRPr b="1" sz="1600">
              <a:solidFill>
                <a:schemeClr val="dk2"/>
              </a:solidFill>
              <a:highlight>
                <a:schemeClr val="lt1"/>
              </a:highlight>
              <a:latin typeface="Montserrat"/>
              <a:ea typeface="Montserrat"/>
              <a:cs typeface="Montserrat"/>
              <a:sym typeface="Montserrat"/>
            </a:endParaRPr>
          </a:p>
          <a:p>
            <a:pPr indent="-330200" lvl="0" marL="457200" rtl="0" algn="l">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Alert icon not on home page</a:t>
            </a:r>
            <a:endParaRPr sz="1600">
              <a:latin typeface="Montserrat Medium"/>
              <a:ea typeface="Montserrat Medium"/>
              <a:cs typeface="Montserrat Medium"/>
              <a:sym typeface="Montserrat Medium"/>
            </a:endParaRPr>
          </a:p>
          <a:p>
            <a:pPr indent="0" lvl="0" marL="0" rtl="0" algn="l">
              <a:spcBef>
                <a:spcPts val="0"/>
              </a:spcBef>
              <a:spcAft>
                <a:spcPts val="0"/>
              </a:spcAft>
              <a:buNone/>
            </a:pPr>
            <a:r>
              <a:t/>
            </a:r>
            <a:endParaRPr sz="1600">
              <a:latin typeface="Montserrat Medium"/>
              <a:ea typeface="Montserrat Medium"/>
              <a:cs typeface="Montserrat Medium"/>
              <a:sym typeface="Montserrat Medium"/>
            </a:endParaRPr>
          </a:p>
          <a:p>
            <a:pPr indent="0" lvl="0" marL="0" rtl="0" algn="l">
              <a:spcBef>
                <a:spcPts val="0"/>
              </a:spcBef>
              <a:spcAft>
                <a:spcPts val="0"/>
              </a:spcAft>
              <a:buNone/>
            </a:pPr>
            <a:r>
              <a:rPr b="1" lang="en" sz="1600">
                <a:solidFill>
                  <a:schemeClr val="dk2"/>
                </a:solidFill>
                <a:highlight>
                  <a:schemeClr val="lt1"/>
                </a:highlight>
                <a:latin typeface="Montserrat"/>
                <a:ea typeface="Montserrat"/>
                <a:cs typeface="Montserrat"/>
                <a:sym typeface="Montserrat"/>
              </a:rPr>
              <a:t>EDITING </a:t>
            </a:r>
            <a:endParaRPr b="1" sz="1600">
              <a:solidFill>
                <a:schemeClr val="dk2"/>
              </a:solidFill>
              <a:highlight>
                <a:schemeClr val="lt1"/>
              </a:highlight>
              <a:latin typeface="Montserrat"/>
              <a:ea typeface="Montserrat"/>
              <a:cs typeface="Montserrat"/>
              <a:sym typeface="Montserrat"/>
            </a:endParaRPr>
          </a:p>
          <a:p>
            <a:pPr indent="-330200" lvl="0" marL="457200" rtl="0" algn="l">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Cannot unfriend people</a:t>
            </a:r>
            <a:endParaRPr sz="1600">
              <a:latin typeface="Montserrat Medium"/>
              <a:ea typeface="Montserrat Medium"/>
              <a:cs typeface="Montserrat Medium"/>
              <a:sym typeface="Montserrat Medium"/>
            </a:endParaRPr>
          </a:p>
          <a:p>
            <a:pPr indent="-330200" lvl="0" marL="457200" rtl="0" algn="l">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No way to remove group</a:t>
            </a:r>
            <a:endParaRPr sz="1600">
              <a:latin typeface="Montserrat Medium"/>
              <a:ea typeface="Montserrat Medium"/>
              <a:cs typeface="Montserrat Medium"/>
              <a:sym typeface="Montserrat Medium"/>
            </a:endParaRPr>
          </a:p>
          <a:p>
            <a:pPr indent="-330200" lvl="0" marL="457200" rtl="0" algn="l">
              <a:spcBef>
                <a:spcPts val="0"/>
              </a:spcBef>
              <a:spcAft>
                <a:spcPts val="0"/>
              </a:spcAft>
              <a:buSzPts val="1600"/>
              <a:buFont typeface="Montserrat Medium"/>
              <a:buChar char="●"/>
            </a:pPr>
            <a:r>
              <a:rPr lang="en" sz="1600">
                <a:latin typeface="Montserrat Medium"/>
                <a:ea typeface="Montserrat Medium"/>
                <a:cs typeface="Montserrat Medium"/>
                <a:sym typeface="Montserrat Medium"/>
              </a:rPr>
              <a:t>Users cannot edit group names/members</a:t>
            </a:r>
            <a:endParaRPr sz="1600">
              <a:latin typeface="Montserrat Medium"/>
              <a:ea typeface="Montserrat Medium"/>
              <a:cs typeface="Montserrat Medium"/>
              <a:sym typeface="Montserrat Medium"/>
            </a:endParaRPr>
          </a:p>
        </p:txBody>
      </p:sp>
      <p:sp>
        <p:nvSpPr>
          <p:cNvPr id="1067" name="Google Shape;1067;p45"/>
          <p:cNvSpPr txBox="1"/>
          <p:nvPr/>
        </p:nvSpPr>
        <p:spPr>
          <a:xfrm>
            <a:off x="5023725" y="2450225"/>
            <a:ext cx="37941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highlight>
                  <a:schemeClr val="dk2"/>
                </a:highlight>
                <a:latin typeface="Montserrat"/>
                <a:ea typeface="Montserrat"/>
                <a:cs typeface="Montserrat"/>
                <a:sym typeface="Montserrat"/>
              </a:rPr>
              <a:t>CLARITY </a:t>
            </a:r>
            <a:endParaRPr b="1" sz="1600">
              <a:solidFill>
                <a:schemeClr val="lt1"/>
              </a:solidFill>
              <a:highlight>
                <a:schemeClr val="dk2"/>
              </a:highlight>
              <a:latin typeface="Montserrat"/>
              <a:ea typeface="Montserrat"/>
              <a:cs typeface="Montserrat"/>
              <a:sym typeface="Montserrat"/>
            </a:endParaRPr>
          </a:p>
          <a:p>
            <a:pPr indent="-330200" lvl="0" marL="457200" rtl="0" algn="l">
              <a:spcBef>
                <a:spcPts val="0"/>
              </a:spcBef>
              <a:spcAft>
                <a:spcPts val="0"/>
              </a:spcAft>
              <a:buClr>
                <a:schemeClr val="accent1"/>
              </a:buClr>
              <a:buSzPts val="1600"/>
              <a:buFont typeface="Montserrat Medium"/>
              <a:buChar char="●"/>
            </a:pPr>
            <a:r>
              <a:rPr lang="en" sz="1600">
                <a:solidFill>
                  <a:schemeClr val="accent1"/>
                </a:solidFill>
                <a:latin typeface="Montserrat Medium"/>
                <a:ea typeface="Montserrat Medium"/>
                <a:cs typeface="Montserrat Medium"/>
                <a:sym typeface="Montserrat Medium"/>
              </a:rPr>
              <a:t>No names on leaderboard top 3 or sub-budget menu</a:t>
            </a:r>
            <a:endParaRPr sz="1600">
              <a:solidFill>
                <a:schemeClr val="accent1"/>
              </a:solidFill>
              <a:latin typeface="Montserrat Medium"/>
              <a:ea typeface="Montserrat Medium"/>
              <a:cs typeface="Montserrat Medium"/>
              <a:sym typeface="Montserrat Medium"/>
            </a:endParaRPr>
          </a:p>
          <a:p>
            <a:pPr indent="-330200" lvl="0" marL="457200" rtl="0" algn="l">
              <a:spcBef>
                <a:spcPts val="0"/>
              </a:spcBef>
              <a:spcAft>
                <a:spcPts val="0"/>
              </a:spcAft>
              <a:buClr>
                <a:schemeClr val="accent1"/>
              </a:buClr>
              <a:buSzPts val="1600"/>
              <a:buFont typeface="Montserrat Medium"/>
              <a:buChar char="●"/>
            </a:pPr>
            <a:r>
              <a:rPr lang="en" sz="1600">
                <a:solidFill>
                  <a:schemeClr val="accent1"/>
                </a:solidFill>
                <a:latin typeface="Montserrat Medium"/>
                <a:ea typeface="Montserrat Medium"/>
                <a:cs typeface="Montserrat Medium"/>
                <a:sym typeface="Montserrat Medium"/>
              </a:rPr>
              <a:t>Leaderboard points lacks clarity</a:t>
            </a:r>
            <a:endParaRPr sz="1600">
              <a:solidFill>
                <a:schemeClr val="accent1"/>
              </a:solidFill>
              <a:latin typeface="Montserrat Medium"/>
              <a:ea typeface="Montserrat Medium"/>
              <a:cs typeface="Montserrat Medium"/>
              <a:sym typeface="Montserrat Medium"/>
            </a:endParaRPr>
          </a:p>
          <a:p>
            <a:pPr indent="-330200" lvl="0" marL="457200" rtl="0" algn="l">
              <a:spcBef>
                <a:spcPts val="0"/>
              </a:spcBef>
              <a:spcAft>
                <a:spcPts val="0"/>
              </a:spcAft>
              <a:buClr>
                <a:schemeClr val="accent1"/>
              </a:buClr>
              <a:buSzPts val="1600"/>
              <a:buFont typeface="Montserrat Medium"/>
              <a:buChar char="●"/>
            </a:pPr>
            <a:r>
              <a:rPr lang="en" sz="1600">
                <a:solidFill>
                  <a:schemeClr val="accent1"/>
                </a:solidFill>
                <a:latin typeface="Montserrat Medium"/>
                <a:ea typeface="Montserrat Medium"/>
                <a:cs typeface="Montserrat Medium"/>
                <a:sym typeface="Montserrat Medium"/>
              </a:rPr>
              <a:t>No FAQ page</a:t>
            </a:r>
            <a:endParaRPr>
              <a:solidFill>
                <a:schemeClr val="accent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1" name="Shape 1071"/>
        <p:cNvGrpSpPr/>
        <p:nvPr/>
      </p:nvGrpSpPr>
      <p:grpSpPr>
        <a:xfrm>
          <a:off x="0" y="0"/>
          <a:ext cx="0" cy="0"/>
          <a:chOff x="0" y="0"/>
          <a:chExt cx="0" cy="0"/>
        </a:xfrm>
      </p:grpSpPr>
      <p:grpSp>
        <p:nvGrpSpPr>
          <p:cNvPr id="1072" name="Google Shape;1072;p46"/>
          <p:cNvGrpSpPr/>
          <p:nvPr/>
        </p:nvGrpSpPr>
        <p:grpSpPr>
          <a:xfrm>
            <a:off x="206873" y="874100"/>
            <a:ext cx="3819261" cy="3564603"/>
            <a:chOff x="481225" y="480644"/>
            <a:chExt cx="4011828" cy="4055294"/>
          </a:xfrm>
        </p:grpSpPr>
        <p:sp>
          <p:nvSpPr>
            <p:cNvPr id="1073" name="Google Shape;1073;p46"/>
            <p:cNvSpPr/>
            <p:nvPr/>
          </p:nvSpPr>
          <p:spPr>
            <a:xfrm>
              <a:off x="875392" y="2335045"/>
              <a:ext cx="3406500" cy="1931622"/>
            </a:xfrm>
            <a:custGeom>
              <a:rect b="b" l="l" r="r" t="t"/>
              <a:pathLst>
                <a:path extrusionOk="0" h="30623" w="54005">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6"/>
            <p:cNvSpPr/>
            <p:nvPr/>
          </p:nvSpPr>
          <p:spPr>
            <a:xfrm>
              <a:off x="1766665" y="3784871"/>
              <a:ext cx="513135" cy="215725"/>
            </a:xfrm>
            <a:custGeom>
              <a:rect b="b" l="l" r="r" t="t"/>
              <a:pathLst>
                <a:path extrusionOk="0" h="3420" w="8135">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6"/>
            <p:cNvSpPr/>
            <p:nvPr/>
          </p:nvSpPr>
          <p:spPr>
            <a:xfrm>
              <a:off x="870787" y="3191001"/>
              <a:ext cx="157126" cy="315703"/>
            </a:xfrm>
            <a:custGeom>
              <a:rect b="b" l="l" r="r" t="t"/>
              <a:pathLst>
                <a:path extrusionOk="0" h="5005" w="2491">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6"/>
            <p:cNvSpPr/>
            <p:nvPr/>
          </p:nvSpPr>
          <p:spPr>
            <a:xfrm>
              <a:off x="4159795" y="2587921"/>
              <a:ext cx="93859" cy="214337"/>
            </a:xfrm>
            <a:custGeom>
              <a:rect b="b" l="l" r="r" t="t"/>
              <a:pathLst>
                <a:path extrusionOk="0" h="3398" w="1488">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6"/>
            <p:cNvSpPr/>
            <p:nvPr/>
          </p:nvSpPr>
          <p:spPr>
            <a:xfrm>
              <a:off x="875392" y="1985094"/>
              <a:ext cx="3406500" cy="1930865"/>
            </a:xfrm>
            <a:custGeom>
              <a:rect b="b" l="l" r="r" t="t"/>
              <a:pathLst>
                <a:path extrusionOk="0" h="30611" w="54005">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6"/>
            <p:cNvSpPr/>
            <p:nvPr/>
          </p:nvSpPr>
          <p:spPr>
            <a:xfrm>
              <a:off x="1130789" y="2106076"/>
              <a:ext cx="2915505" cy="1683475"/>
            </a:xfrm>
            <a:custGeom>
              <a:rect b="b" l="l" r="r" t="t"/>
              <a:pathLst>
                <a:path extrusionOk="0" h="26689" w="46221">
                  <a:moveTo>
                    <a:pt x="29517" y="1"/>
                  </a:moveTo>
                  <a:lnTo>
                    <a:pt x="1" y="17043"/>
                  </a:lnTo>
                  <a:lnTo>
                    <a:pt x="16705" y="26689"/>
                  </a:lnTo>
                  <a:lnTo>
                    <a:pt x="46221" y="9646"/>
                  </a:lnTo>
                  <a:lnTo>
                    <a:pt x="29517" y="1"/>
                  </a:lnTo>
                  <a:close/>
                </a:path>
              </a:pathLst>
            </a:custGeom>
            <a:solidFill>
              <a:srgbClr val="ADCC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6"/>
            <p:cNvSpPr/>
            <p:nvPr/>
          </p:nvSpPr>
          <p:spPr>
            <a:xfrm>
              <a:off x="1409840" y="3496735"/>
              <a:ext cx="228025" cy="131958"/>
            </a:xfrm>
            <a:custGeom>
              <a:rect b="b" l="l" r="r" t="t"/>
              <a:pathLst>
                <a:path extrusionOk="0" h="2092" w="3615">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cap="flat" cmpd="sng" w="3625">
              <a:solidFill>
                <a:srgbClr val="808080"/>
              </a:solidFill>
              <a:prstDash val="solid"/>
              <a:miter lim="1208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6"/>
            <p:cNvSpPr/>
            <p:nvPr/>
          </p:nvSpPr>
          <p:spPr>
            <a:xfrm>
              <a:off x="3419527" y="2207504"/>
              <a:ext cx="44280" cy="25231"/>
            </a:xfrm>
            <a:custGeom>
              <a:rect b="b" l="l" r="r" t="t"/>
              <a:pathLst>
                <a:path extrusionOk="0" h="400" w="702">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6"/>
            <p:cNvSpPr/>
            <p:nvPr/>
          </p:nvSpPr>
          <p:spPr>
            <a:xfrm>
              <a:off x="3532371" y="2273861"/>
              <a:ext cx="220393" cy="125840"/>
            </a:xfrm>
            <a:custGeom>
              <a:rect b="b" l="l" r="r" t="t"/>
              <a:pathLst>
                <a:path extrusionOk="0" h="1995" w="3494">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6"/>
            <p:cNvSpPr/>
            <p:nvPr/>
          </p:nvSpPr>
          <p:spPr>
            <a:xfrm>
              <a:off x="3697001" y="2288495"/>
              <a:ext cx="35134" cy="18734"/>
            </a:xfrm>
            <a:custGeom>
              <a:rect b="b" l="l" r="r" t="t"/>
              <a:pathLst>
                <a:path extrusionOk="0" h="297" w="557">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6"/>
            <p:cNvSpPr/>
            <p:nvPr/>
          </p:nvSpPr>
          <p:spPr>
            <a:xfrm>
              <a:off x="3292175" y="1867455"/>
              <a:ext cx="63" cy="820"/>
            </a:xfrm>
            <a:custGeom>
              <a:rect b="b" l="l" r="r" t="t"/>
              <a:pathLst>
                <a:path extrusionOk="0" h="13" w="1">
                  <a:moveTo>
                    <a:pt x="1" y="13"/>
                  </a:moveTo>
                  <a:lnTo>
                    <a:pt x="1" y="1"/>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6"/>
            <p:cNvSpPr/>
            <p:nvPr/>
          </p:nvSpPr>
          <p:spPr>
            <a:xfrm>
              <a:off x="994354" y="3429621"/>
              <a:ext cx="773898" cy="508594"/>
            </a:xfrm>
            <a:custGeom>
              <a:rect b="b" l="l" r="r" t="t"/>
              <a:pathLst>
                <a:path extrusionOk="0" h="8063" w="12269">
                  <a:moveTo>
                    <a:pt x="0" y="1"/>
                  </a:moveTo>
                  <a:lnTo>
                    <a:pt x="0" y="980"/>
                  </a:lnTo>
                  <a:lnTo>
                    <a:pt x="12268" y="8063"/>
                  </a:lnTo>
                  <a:lnTo>
                    <a:pt x="12256" y="7035"/>
                  </a:lnTo>
                  <a:lnTo>
                    <a:pt x="0" y="1"/>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6"/>
            <p:cNvSpPr/>
            <p:nvPr/>
          </p:nvSpPr>
          <p:spPr>
            <a:xfrm>
              <a:off x="2174519" y="2703857"/>
              <a:ext cx="2010532" cy="1244267"/>
            </a:xfrm>
            <a:custGeom>
              <a:rect b="b" l="l" r="r" t="t"/>
              <a:pathLst>
                <a:path extrusionOk="0" h="19726" w="31874">
                  <a:moveTo>
                    <a:pt x="31873" y="0"/>
                  </a:moveTo>
                  <a:lnTo>
                    <a:pt x="0" y="18445"/>
                  </a:lnTo>
                  <a:lnTo>
                    <a:pt x="0" y="19726"/>
                  </a:lnTo>
                  <a:lnTo>
                    <a:pt x="31873" y="1318"/>
                  </a:lnTo>
                  <a:lnTo>
                    <a:pt x="31873" y="0"/>
                  </a:lnTo>
                  <a:close/>
                </a:path>
              </a:pathLst>
            </a:custGeom>
            <a:solidFill>
              <a:srgbClr val="DEDED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6"/>
            <p:cNvSpPr/>
            <p:nvPr/>
          </p:nvSpPr>
          <p:spPr>
            <a:xfrm>
              <a:off x="2175276" y="3835206"/>
              <a:ext cx="53427" cy="112152"/>
            </a:xfrm>
            <a:custGeom>
              <a:rect b="b" l="l" r="r" t="t"/>
              <a:pathLst>
                <a:path extrusionOk="0" h="1778" w="847">
                  <a:moveTo>
                    <a:pt x="847" y="1"/>
                  </a:moveTo>
                  <a:lnTo>
                    <a:pt x="1" y="497"/>
                  </a:lnTo>
                  <a:lnTo>
                    <a:pt x="1" y="1778"/>
                  </a:lnTo>
                  <a:lnTo>
                    <a:pt x="847" y="1294"/>
                  </a:lnTo>
                  <a:lnTo>
                    <a:pt x="84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6"/>
            <p:cNvSpPr/>
            <p:nvPr/>
          </p:nvSpPr>
          <p:spPr>
            <a:xfrm>
              <a:off x="4126995" y="2700009"/>
              <a:ext cx="58788" cy="119784"/>
            </a:xfrm>
            <a:custGeom>
              <a:rect b="b" l="l" r="r" t="t"/>
              <a:pathLst>
                <a:path extrusionOk="0" h="1899" w="932">
                  <a:moveTo>
                    <a:pt x="932" y="1"/>
                  </a:moveTo>
                  <a:lnTo>
                    <a:pt x="1" y="581"/>
                  </a:lnTo>
                  <a:lnTo>
                    <a:pt x="1" y="1898"/>
                  </a:lnTo>
                  <a:lnTo>
                    <a:pt x="932" y="1318"/>
                  </a:lnTo>
                  <a:lnTo>
                    <a:pt x="93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6"/>
            <p:cNvSpPr/>
            <p:nvPr/>
          </p:nvSpPr>
          <p:spPr>
            <a:xfrm>
              <a:off x="3788526" y="2861676"/>
              <a:ext cx="178446" cy="128867"/>
            </a:xfrm>
            <a:custGeom>
              <a:rect b="b" l="l" r="r" t="t"/>
              <a:pathLst>
                <a:path extrusionOk="0" h="2043" w="2829">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6"/>
            <p:cNvSpPr/>
            <p:nvPr/>
          </p:nvSpPr>
          <p:spPr>
            <a:xfrm>
              <a:off x="3800699" y="2870569"/>
              <a:ext cx="167786" cy="119532"/>
            </a:xfrm>
            <a:custGeom>
              <a:rect b="b" l="l" r="r" t="t"/>
              <a:pathLst>
                <a:path extrusionOk="0" h="1895" w="266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6"/>
            <p:cNvSpPr/>
            <p:nvPr/>
          </p:nvSpPr>
          <p:spPr>
            <a:xfrm>
              <a:off x="3801456" y="2870696"/>
              <a:ext cx="167029" cy="119469"/>
            </a:xfrm>
            <a:custGeom>
              <a:rect b="b" l="l" r="r" t="t"/>
              <a:pathLst>
                <a:path extrusionOk="0" h="1894" w="2648">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6"/>
            <p:cNvSpPr/>
            <p:nvPr/>
          </p:nvSpPr>
          <p:spPr>
            <a:xfrm>
              <a:off x="2798158" y="3385783"/>
              <a:ext cx="264610" cy="172454"/>
            </a:xfrm>
            <a:custGeom>
              <a:rect b="b" l="l" r="r" t="t"/>
              <a:pathLst>
                <a:path extrusionOk="0" h="2734" w="4195">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6"/>
            <p:cNvSpPr/>
            <p:nvPr/>
          </p:nvSpPr>
          <p:spPr>
            <a:xfrm>
              <a:off x="2809575" y="3534834"/>
              <a:ext cx="7695" cy="10597"/>
            </a:xfrm>
            <a:custGeom>
              <a:rect b="b" l="l" r="r" t="t"/>
              <a:pathLst>
                <a:path extrusionOk="0" h="168" w="122">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6"/>
            <p:cNvSpPr/>
            <p:nvPr/>
          </p:nvSpPr>
          <p:spPr>
            <a:xfrm>
              <a:off x="1130789" y="2106076"/>
              <a:ext cx="2915505" cy="1684232"/>
            </a:xfrm>
            <a:custGeom>
              <a:rect b="b" l="l" r="r" t="t"/>
              <a:pathLst>
                <a:path extrusionOk="0" h="26701" w="46221">
                  <a:moveTo>
                    <a:pt x="29517" y="1"/>
                  </a:moveTo>
                  <a:lnTo>
                    <a:pt x="1" y="17043"/>
                  </a:lnTo>
                  <a:lnTo>
                    <a:pt x="16705" y="26701"/>
                  </a:lnTo>
                  <a:lnTo>
                    <a:pt x="46221" y="9646"/>
                  </a:lnTo>
                  <a:lnTo>
                    <a:pt x="29517" y="1"/>
                  </a:ln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6"/>
            <p:cNvSpPr/>
            <p:nvPr/>
          </p:nvSpPr>
          <p:spPr>
            <a:xfrm>
              <a:off x="2925447" y="2106076"/>
              <a:ext cx="1120824" cy="647364"/>
            </a:xfrm>
            <a:custGeom>
              <a:rect b="b" l="l" r="r" t="t"/>
              <a:pathLst>
                <a:path extrusionOk="0" h="10263" w="17769">
                  <a:moveTo>
                    <a:pt x="1065" y="1"/>
                  </a:moveTo>
                  <a:lnTo>
                    <a:pt x="1" y="617"/>
                  </a:lnTo>
                  <a:lnTo>
                    <a:pt x="16717" y="10263"/>
                  </a:lnTo>
                  <a:lnTo>
                    <a:pt x="17769" y="9646"/>
                  </a:lnTo>
                  <a:lnTo>
                    <a:pt x="106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6"/>
            <p:cNvSpPr/>
            <p:nvPr/>
          </p:nvSpPr>
          <p:spPr>
            <a:xfrm>
              <a:off x="2733379" y="2144994"/>
              <a:ext cx="1246601" cy="719020"/>
            </a:xfrm>
            <a:custGeom>
              <a:rect b="b" l="l" r="r" t="t"/>
              <a:pathLst>
                <a:path extrusionOk="0" h="11399" w="19763">
                  <a:moveTo>
                    <a:pt x="3046" y="0"/>
                  </a:moveTo>
                  <a:lnTo>
                    <a:pt x="0" y="1753"/>
                  </a:lnTo>
                  <a:lnTo>
                    <a:pt x="16716" y="11398"/>
                  </a:lnTo>
                  <a:lnTo>
                    <a:pt x="19762" y="9646"/>
                  </a:lnTo>
                  <a:lnTo>
                    <a:pt x="304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6"/>
            <p:cNvSpPr/>
            <p:nvPr/>
          </p:nvSpPr>
          <p:spPr>
            <a:xfrm>
              <a:off x="2520621" y="2366836"/>
              <a:ext cx="1075093" cy="620683"/>
            </a:xfrm>
            <a:custGeom>
              <a:rect b="b" l="l" r="r" t="t"/>
              <a:pathLst>
                <a:path extrusionOk="0" h="9840" w="17044">
                  <a:moveTo>
                    <a:pt x="327" y="1"/>
                  </a:moveTo>
                  <a:lnTo>
                    <a:pt x="1" y="194"/>
                  </a:lnTo>
                  <a:lnTo>
                    <a:pt x="16705" y="9839"/>
                  </a:lnTo>
                  <a:lnTo>
                    <a:pt x="17043" y="9646"/>
                  </a:lnTo>
                  <a:lnTo>
                    <a:pt x="327"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6"/>
            <p:cNvSpPr/>
            <p:nvPr/>
          </p:nvSpPr>
          <p:spPr>
            <a:xfrm>
              <a:off x="2265223" y="2513995"/>
              <a:ext cx="1075093" cy="620683"/>
            </a:xfrm>
            <a:custGeom>
              <a:rect b="b" l="l" r="r" t="t"/>
              <a:pathLst>
                <a:path extrusionOk="0" h="9840" w="17044">
                  <a:moveTo>
                    <a:pt x="339" y="0"/>
                  </a:moveTo>
                  <a:lnTo>
                    <a:pt x="1" y="194"/>
                  </a:lnTo>
                  <a:lnTo>
                    <a:pt x="16705" y="9839"/>
                  </a:lnTo>
                  <a:lnTo>
                    <a:pt x="17043" y="9646"/>
                  </a:lnTo>
                  <a:lnTo>
                    <a:pt x="339"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6"/>
            <p:cNvSpPr/>
            <p:nvPr/>
          </p:nvSpPr>
          <p:spPr>
            <a:xfrm>
              <a:off x="1999923" y="2667209"/>
              <a:ext cx="1075093" cy="620683"/>
            </a:xfrm>
            <a:custGeom>
              <a:rect b="b" l="l" r="r" t="t"/>
              <a:pathLst>
                <a:path extrusionOk="0" h="9840" w="17044">
                  <a:moveTo>
                    <a:pt x="339" y="1"/>
                  </a:moveTo>
                  <a:lnTo>
                    <a:pt x="1" y="194"/>
                  </a:lnTo>
                  <a:lnTo>
                    <a:pt x="16705" y="9840"/>
                  </a:lnTo>
                  <a:lnTo>
                    <a:pt x="17043" y="9646"/>
                  </a:lnTo>
                  <a:lnTo>
                    <a:pt x="339"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6"/>
            <p:cNvSpPr/>
            <p:nvPr/>
          </p:nvSpPr>
          <p:spPr>
            <a:xfrm>
              <a:off x="1393819" y="3233704"/>
              <a:ext cx="115180" cy="66358"/>
            </a:xfrm>
            <a:custGeom>
              <a:rect b="b" l="l" r="r" t="t"/>
              <a:pathLst>
                <a:path extrusionOk="0" h="1052" w="1826">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6"/>
            <p:cNvSpPr/>
            <p:nvPr/>
          </p:nvSpPr>
          <p:spPr>
            <a:xfrm>
              <a:off x="1406813" y="3245121"/>
              <a:ext cx="83893" cy="44848"/>
            </a:xfrm>
            <a:custGeom>
              <a:rect b="b" l="l" r="r" t="t"/>
              <a:pathLst>
                <a:path extrusionOk="0" h="711" w="133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6"/>
            <p:cNvSpPr/>
            <p:nvPr/>
          </p:nvSpPr>
          <p:spPr>
            <a:xfrm>
              <a:off x="1410597" y="3262656"/>
              <a:ext cx="53427" cy="27249"/>
            </a:xfrm>
            <a:custGeom>
              <a:rect b="b" l="l" r="r" t="t"/>
              <a:pathLst>
                <a:path extrusionOk="0" h="432" w="847">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6"/>
            <p:cNvSpPr/>
            <p:nvPr/>
          </p:nvSpPr>
          <p:spPr>
            <a:xfrm>
              <a:off x="1481496" y="3260385"/>
              <a:ext cx="20626" cy="12994"/>
            </a:xfrm>
            <a:custGeom>
              <a:rect b="b" l="l" r="r" t="t"/>
              <a:pathLst>
                <a:path extrusionOk="0" h="206" w="327">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6"/>
            <p:cNvSpPr/>
            <p:nvPr/>
          </p:nvSpPr>
          <p:spPr>
            <a:xfrm>
              <a:off x="1438036" y="3238245"/>
              <a:ext cx="23717" cy="11543"/>
            </a:xfrm>
            <a:custGeom>
              <a:rect b="b" l="l" r="r" t="t"/>
              <a:pathLst>
                <a:path extrusionOk="0" h="183" w="376">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6"/>
            <p:cNvSpPr/>
            <p:nvPr/>
          </p:nvSpPr>
          <p:spPr>
            <a:xfrm>
              <a:off x="1302358" y="3183558"/>
              <a:ext cx="122812" cy="65285"/>
            </a:xfrm>
            <a:custGeom>
              <a:rect b="b" l="l" r="r" t="t"/>
              <a:pathLst>
                <a:path extrusionOk="0" h="1035" w="1947">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6"/>
            <p:cNvSpPr/>
            <p:nvPr/>
          </p:nvSpPr>
          <p:spPr>
            <a:xfrm>
              <a:off x="1335851" y="3195101"/>
              <a:ext cx="72539" cy="37405"/>
            </a:xfrm>
            <a:custGeom>
              <a:rect b="b" l="l" r="r" t="t"/>
              <a:pathLst>
                <a:path extrusionOk="0" h="593" w="115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6"/>
            <p:cNvSpPr/>
            <p:nvPr/>
          </p:nvSpPr>
          <p:spPr>
            <a:xfrm>
              <a:off x="1210077" y="3131330"/>
              <a:ext cx="127417" cy="66042"/>
            </a:xfrm>
            <a:custGeom>
              <a:rect b="b" l="l" r="r" t="t"/>
              <a:pathLst>
                <a:path extrusionOk="0" h="1047" w="202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6"/>
            <p:cNvSpPr/>
            <p:nvPr/>
          </p:nvSpPr>
          <p:spPr>
            <a:xfrm>
              <a:off x="1236001" y="3149622"/>
              <a:ext cx="32863" cy="17220"/>
            </a:xfrm>
            <a:custGeom>
              <a:rect b="b" l="l" r="r" t="t"/>
              <a:pathLst>
                <a:path extrusionOk="0" h="273" w="521">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6"/>
            <p:cNvSpPr/>
            <p:nvPr/>
          </p:nvSpPr>
          <p:spPr>
            <a:xfrm>
              <a:off x="1251266" y="3152398"/>
              <a:ext cx="56454" cy="30088"/>
            </a:xfrm>
            <a:custGeom>
              <a:rect b="b" l="l" r="r" t="t"/>
              <a:pathLst>
                <a:path extrusionOk="0" h="477" w="895">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6"/>
            <p:cNvSpPr/>
            <p:nvPr/>
          </p:nvSpPr>
          <p:spPr>
            <a:xfrm>
              <a:off x="3890647" y="2664560"/>
              <a:ext cx="119027" cy="66421"/>
            </a:xfrm>
            <a:custGeom>
              <a:rect b="b" l="l" r="r" t="t"/>
              <a:pathLst>
                <a:path extrusionOk="0" h="1053" w="1887">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6"/>
            <p:cNvSpPr/>
            <p:nvPr/>
          </p:nvSpPr>
          <p:spPr>
            <a:xfrm>
              <a:off x="3937954" y="2690863"/>
              <a:ext cx="61059" cy="33620"/>
            </a:xfrm>
            <a:custGeom>
              <a:rect b="b" l="l" r="r" t="t"/>
              <a:pathLst>
                <a:path extrusionOk="0" h="533" w="968">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6"/>
            <p:cNvSpPr/>
            <p:nvPr/>
          </p:nvSpPr>
          <p:spPr>
            <a:xfrm>
              <a:off x="3810602" y="2630624"/>
              <a:ext cx="14571" cy="8452"/>
            </a:xfrm>
            <a:custGeom>
              <a:rect b="b" l="l" r="r" t="t"/>
              <a:pathLst>
                <a:path extrusionOk="0" h="134" w="231">
                  <a:moveTo>
                    <a:pt x="97" y="1"/>
                  </a:moveTo>
                  <a:lnTo>
                    <a:pt x="1" y="49"/>
                  </a:lnTo>
                  <a:lnTo>
                    <a:pt x="134" y="134"/>
                  </a:lnTo>
                  <a:lnTo>
                    <a:pt x="230" y="73"/>
                  </a:lnTo>
                  <a:lnTo>
                    <a:pt x="97"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6"/>
            <p:cNvSpPr/>
            <p:nvPr/>
          </p:nvSpPr>
          <p:spPr>
            <a:xfrm>
              <a:off x="3821326" y="2632138"/>
              <a:ext cx="22140" cy="12300"/>
            </a:xfrm>
            <a:custGeom>
              <a:rect b="b" l="l" r="r" t="t"/>
              <a:pathLst>
                <a:path extrusionOk="0" h="195" w="351">
                  <a:moveTo>
                    <a:pt x="218" y="1"/>
                  </a:moveTo>
                  <a:lnTo>
                    <a:pt x="0" y="122"/>
                  </a:lnTo>
                  <a:lnTo>
                    <a:pt x="133" y="194"/>
                  </a:lnTo>
                  <a:lnTo>
                    <a:pt x="351" y="73"/>
                  </a:lnTo>
                  <a:lnTo>
                    <a:pt x="218"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6"/>
            <p:cNvSpPr/>
            <p:nvPr/>
          </p:nvSpPr>
          <p:spPr>
            <a:xfrm>
              <a:off x="3831985" y="2633715"/>
              <a:ext cx="29773" cy="17599"/>
            </a:xfrm>
            <a:custGeom>
              <a:rect b="b" l="l" r="r" t="t"/>
              <a:pathLst>
                <a:path extrusionOk="0" h="279" w="472">
                  <a:moveTo>
                    <a:pt x="327" y="0"/>
                  </a:moveTo>
                  <a:lnTo>
                    <a:pt x="0" y="193"/>
                  </a:lnTo>
                  <a:lnTo>
                    <a:pt x="133" y="278"/>
                  </a:lnTo>
                  <a:lnTo>
                    <a:pt x="472" y="85"/>
                  </a:lnTo>
                  <a:lnTo>
                    <a:pt x="327"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6"/>
            <p:cNvSpPr/>
            <p:nvPr/>
          </p:nvSpPr>
          <p:spPr>
            <a:xfrm>
              <a:off x="3841132" y="2634472"/>
              <a:ext cx="39676" cy="22897"/>
            </a:xfrm>
            <a:custGeom>
              <a:rect b="b" l="l" r="r" t="t"/>
              <a:pathLst>
                <a:path extrusionOk="0" h="363" w="629">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6"/>
            <p:cNvSpPr/>
            <p:nvPr/>
          </p:nvSpPr>
          <p:spPr>
            <a:xfrm>
              <a:off x="3851792" y="2636743"/>
              <a:ext cx="47308" cy="26745"/>
            </a:xfrm>
            <a:custGeom>
              <a:rect b="b" l="l" r="r" t="t"/>
              <a:pathLst>
                <a:path extrusionOk="0" h="424" w="75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6"/>
            <p:cNvSpPr/>
            <p:nvPr/>
          </p:nvSpPr>
          <p:spPr>
            <a:xfrm>
              <a:off x="3769476" y="2610440"/>
              <a:ext cx="15265" cy="8452"/>
            </a:xfrm>
            <a:custGeom>
              <a:rect b="b" l="l" r="r" t="t"/>
              <a:pathLst>
                <a:path extrusionOk="0" h="134" w="242">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6"/>
            <p:cNvSpPr/>
            <p:nvPr/>
          </p:nvSpPr>
          <p:spPr>
            <a:xfrm>
              <a:off x="3770990" y="2600158"/>
              <a:ext cx="30530" cy="17409"/>
            </a:xfrm>
            <a:custGeom>
              <a:rect b="b" l="l" r="r" t="t"/>
              <a:pathLst>
                <a:path extrusionOk="0" h="276" w="484">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6"/>
            <p:cNvSpPr/>
            <p:nvPr/>
          </p:nvSpPr>
          <p:spPr>
            <a:xfrm>
              <a:off x="3770990" y="2592526"/>
              <a:ext cx="45037" cy="25231"/>
            </a:xfrm>
            <a:custGeom>
              <a:rect b="b" l="l" r="r" t="t"/>
              <a:pathLst>
                <a:path extrusionOk="0" h="400" w="714">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6"/>
            <p:cNvSpPr/>
            <p:nvPr/>
          </p:nvSpPr>
          <p:spPr>
            <a:xfrm>
              <a:off x="3770233" y="2583254"/>
              <a:ext cx="61816" cy="35260"/>
            </a:xfrm>
            <a:custGeom>
              <a:rect b="b" l="l" r="r" t="t"/>
              <a:pathLst>
                <a:path extrusionOk="0" h="559" w="98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6"/>
            <p:cNvSpPr/>
            <p:nvPr/>
          </p:nvSpPr>
          <p:spPr>
            <a:xfrm>
              <a:off x="3692460" y="2548309"/>
              <a:ext cx="61059" cy="34377"/>
            </a:xfrm>
            <a:custGeom>
              <a:rect b="b" l="l" r="r" t="t"/>
              <a:pathLst>
                <a:path extrusionOk="0" h="545" w="968">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6"/>
            <p:cNvSpPr/>
            <p:nvPr/>
          </p:nvSpPr>
          <p:spPr>
            <a:xfrm>
              <a:off x="2962095" y="2129730"/>
              <a:ext cx="47308" cy="31350"/>
            </a:xfrm>
            <a:custGeom>
              <a:rect b="b" l="l" r="r" t="t"/>
              <a:pathLst>
                <a:path extrusionOk="0" h="497" w="75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6"/>
            <p:cNvSpPr/>
            <p:nvPr/>
          </p:nvSpPr>
          <p:spPr>
            <a:xfrm>
              <a:off x="2995589" y="2145751"/>
              <a:ext cx="52670" cy="25988"/>
            </a:xfrm>
            <a:custGeom>
              <a:rect b="b" l="l" r="r" t="t"/>
              <a:pathLst>
                <a:path extrusionOk="0" h="412" w="835">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6"/>
            <p:cNvSpPr/>
            <p:nvPr/>
          </p:nvSpPr>
          <p:spPr>
            <a:xfrm>
              <a:off x="3022333" y="2170162"/>
              <a:ext cx="30530" cy="17599"/>
            </a:xfrm>
            <a:custGeom>
              <a:rect b="b" l="l" r="r" t="t"/>
              <a:pathLst>
                <a:path extrusionOk="0" h="279" w="484">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6"/>
            <p:cNvSpPr/>
            <p:nvPr/>
          </p:nvSpPr>
          <p:spPr>
            <a:xfrm>
              <a:off x="3038291" y="2173947"/>
              <a:ext cx="51156" cy="29016"/>
            </a:xfrm>
            <a:custGeom>
              <a:rect b="b" l="l" r="r" t="t"/>
              <a:pathLst>
                <a:path extrusionOk="0" h="460" w="811">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6"/>
            <p:cNvSpPr/>
            <p:nvPr/>
          </p:nvSpPr>
          <p:spPr>
            <a:xfrm>
              <a:off x="3071848" y="2192996"/>
              <a:ext cx="48885" cy="28322"/>
            </a:xfrm>
            <a:custGeom>
              <a:rect b="b" l="l" r="r" t="t"/>
              <a:pathLst>
                <a:path extrusionOk="0" h="449" w="775">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6"/>
            <p:cNvSpPr/>
            <p:nvPr/>
          </p:nvSpPr>
          <p:spPr>
            <a:xfrm>
              <a:off x="2892710" y="2241818"/>
              <a:ext cx="76261" cy="43523"/>
            </a:xfrm>
            <a:custGeom>
              <a:rect b="b" l="l" r="r" t="t"/>
              <a:pathLst>
                <a:path extrusionOk="0" h="690" w="1209">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6"/>
            <p:cNvSpPr/>
            <p:nvPr/>
          </p:nvSpPr>
          <p:spPr>
            <a:xfrm>
              <a:off x="2829445" y="2206368"/>
              <a:ext cx="202857" cy="114423"/>
            </a:xfrm>
            <a:custGeom>
              <a:rect b="b" l="l" r="r" t="t"/>
              <a:pathLst>
                <a:path extrusionOk="0" h="1814" w="3216">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6"/>
            <p:cNvSpPr/>
            <p:nvPr/>
          </p:nvSpPr>
          <p:spPr>
            <a:xfrm>
              <a:off x="3068064" y="2311202"/>
              <a:ext cx="90769" cy="91525"/>
            </a:xfrm>
            <a:custGeom>
              <a:rect b="b" l="l" r="r" t="t"/>
              <a:pathLst>
                <a:path extrusionOk="0" h="1451" w="1439">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6"/>
            <p:cNvSpPr/>
            <p:nvPr/>
          </p:nvSpPr>
          <p:spPr>
            <a:xfrm>
              <a:off x="3678709" y="2690863"/>
              <a:ext cx="208219" cy="106223"/>
            </a:xfrm>
            <a:custGeom>
              <a:rect b="b" l="l" r="r" t="t"/>
              <a:pathLst>
                <a:path extrusionOk="0" h="1684" w="3301">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6"/>
            <p:cNvSpPr/>
            <p:nvPr/>
          </p:nvSpPr>
          <p:spPr>
            <a:xfrm>
              <a:off x="3717627" y="2730538"/>
              <a:ext cx="137257" cy="29773"/>
            </a:xfrm>
            <a:custGeom>
              <a:rect b="b" l="l" r="r" t="t"/>
              <a:pathLst>
                <a:path extrusionOk="0" h="472" w="2176">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6"/>
            <p:cNvSpPr/>
            <p:nvPr/>
          </p:nvSpPr>
          <p:spPr>
            <a:xfrm>
              <a:off x="3825867" y="2721771"/>
              <a:ext cx="103006" cy="54184"/>
            </a:xfrm>
            <a:custGeom>
              <a:rect b="b" l="l" r="r" t="t"/>
              <a:pathLst>
                <a:path extrusionOk="0" h="859" w="1633">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6"/>
            <p:cNvSpPr/>
            <p:nvPr/>
          </p:nvSpPr>
          <p:spPr>
            <a:xfrm>
              <a:off x="3857910" y="2732052"/>
              <a:ext cx="56454" cy="27502"/>
            </a:xfrm>
            <a:custGeom>
              <a:rect b="b" l="l" r="r" t="t"/>
              <a:pathLst>
                <a:path extrusionOk="0" h="436" w="895">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6"/>
            <p:cNvSpPr/>
            <p:nvPr/>
          </p:nvSpPr>
          <p:spPr>
            <a:xfrm>
              <a:off x="2647216" y="2317510"/>
              <a:ext cx="219636" cy="123380"/>
            </a:xfrm>
            <a:custGeom>
              <a:rect b="b" l="l" r="r" t="t"/>
              <a:pathLst>
                <a:path extrusionOk="0" h="1956" w="3482">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6"/>
            <p:cNvSpPr/>
            <p:nvPr/>
          </p:nvSpPr>
          <p:spPr>
            <a:xfrm>
              <a:off x="2642611" y="2313852"/>
              <a:ext cx="228782" cy="130444"/>
            </a:xfrm>
            <a:custGeom>
              <a:rect b="b" l="l" r="r" t="t"/>
              <a:pathLst>
                <a:path extrusionOk="0" h="2068" w="3627">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6"/>
            <p:cNvSpPr/>
            <p:nvPr/>
          </p:nvSpPr>
          <p:spPr>
            <a:xfrm>
              <a:off x="2930809" y="2450539"/>
              <a:ext cx="83956" cy="42262"/>
            </a:xfrm>
            <a:custGeom>
              <a:rect b="b" l="l" r="r" t="t"/>
              <a:pathLst>
                <a:path extrusionOk="0" h="670" w="1331">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6"/>
            <p:cNvSpPr/>
            <p:nvPr/>
          </p:nvSpPr>
          <p:spPr>
            <a:xfrm>
              <a:off x="2981901" y="2485043"/>
              <a:ext cx="56454" cy="29331"/>
            </a:xfrm>
            <a:custGeom>
              <a:rect b="b" l="l" r="r" t="t"/>
              <a:pathLst>
                <a:path extrusionOk="0" h="465" w="895">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6"/>
            <p:cNvSpPr/>
            <p:nvPr/>
          </p:nvSpPr>
          <p:spPr>
            <a:xfrm>
              <a:off x="2853035" y="2477726"/>
              <a:ext cx="151828" cy="63708"/>
            </a:xfrm>
            <a:custGeom>
              <a:rect b="b" l="l" r="r" t="t"/>
              <a:pathLst>
                <a:path extrusionOk="0" h="1010" w="2407">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6"/>
            <p:cNvSpPr/>
            <p:nvPr/>
          </p:nvSpPr>
          <p:spPr>
            <a:xfrm>
              <a:off x="3055070" y="2547552"/>
              <a:ext cx="216608" cy="124515"/>
            </a:xfrm>
            <a:custGeom>
              <a:rect b="b" l="l" r="r" t="t"/>
              <a:pathLst>
                <a:path extrusionOk="0" h="1974" w="3434">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6"/>
            <p:cNvSpPr/>
            <p:nvPr/>
          </p:nvSpPr>
          <p:spPr>
            <a:xfrm>
              <a:off x="3254077" y="2677995"/>
              <a:ext cx="179960" cy="100987"/>
            </a:xfrm>
            <a:custGeom>
              <a:rect b="b" l="l" r="r" t="t"/>
              <a:pathLst>
                <a:path extrusionOk="0" h="1601" w="2853">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6"/>
            <p:cNvSpPr/>
            <p:nvPr/>
          </p:nvSpPr>
          <p:spPr>
            <a:xfrm>
              <a:off x="3552934" y="2787686"/>
              <a:ext cx="111395" cy="64087"/>
            </a:xfrm>
            <a:custGeom>
              <a:rect b="b" l="l" r="r" t="t"/>
              <a:pathLst>
                <a:path extrusionOk="0" h="1016" w="1766">
                  <a:moveTo>
                    <a:pt x="49" y="1"/>
                  </a:moveTo>
                  <a:lnTo>
                    <a:pt x="0" y="25"/>
                  </a:lnTo>
                  <a:lnTo>
                    <a:pt x="1705" y="1016"/>
                  </a:lnTo>
                  <a:lnTo>
                    <a:pt x="1765" y="992"/>
                  </a:lnTo>
                  <a:lnTo>
                    <a:pt x="49" y="1"/>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6"/>
            <p:cNvSpPr/>
            <p:nvPr/>
          </p:nvSpPr>
          <p:spPr>
            <a:xfrm>
              <a:off x="3508717" y="2812854"/>
              <a:ext cx="111395" cy="64844"/>
            </a:xfrm>
            <a:custGeom>
              <a:rect b="b" l="l" r="r" t="t"/>
              <a:pathLst>
                <a:path extrusionOk="0" h="1028" w="1766">
                  <a:moveTo>
                    <a:pt x="49" y="0"/>
                  </a:moveTo>
                  <a:lnTo>
                    <a:pt x="0" y="37"/>
                  </a:lnTo>
                  <a:lnTo>
                    <a:pt x="1705" y="1028"/>
                  </a:lnTo>
                  <a:lnTo>
                    <a:pt x="1765"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6"/>
            <p:cNvSpPr/>
            <p:nvPr/>
          </p:nvSpPr>
          <p:spPr>
            <a:xfrm>
              <a:off x="3464501" y="2838779"/>
              <a:ext cx="110575" cy="64087"/>
            </a:xfrm>
            <a:custGeom>
              <a:rect b="b" l="l" r="r" t="t"/>
              <a:pathLst>
                <a:path extrusionOk="0" h="1016" w="1753">
                  <a:moveTo>
                    <a:pt x="49" y="0"/>
                  </a:moveTo>
                  <a:lnTo>
                    <a:pt x="0" y="25"/>
                  </a:lnTo>
                  <a:lnTo>
                    <a:pt x="1705" y="1016"/>
                  </a:lnTo>
                  <a:lnTo>
                    <a:pt x="1753" y="992"/>
                  </a:lnTo>
                  <a:lnTo>
                    <a:pt x="4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6"/>
            <p:cNvSpPr/>
            <p:nvPr/>
          </p:nvSpPr>
          <p:spPr>
            <a:xfrm>
              <a:off x="3000950" y="2364565"/>
              <a:ext cx="613050" cy="353802"/>
            </a:xfrm>
            <a:custGeom>
              <a:rect b="b" l="l" r="r" t="t"/>
              <a:pathLst>
                <a:path extrusionOk="0" h="5609" w="9719">
                  <a:moveTo>
                    <a:pt x="25" y="0"/>
                  </a:moveTo>
                  <a:lnTo>
                    <a:pt x="1" y="12"/>
                  </a:lnTo>
                  <a:lnTo>
                    <a:pt x="9694" y="5609"/>
                  </a:lnTo>
                  <a:lnTo>
                    <a:pt x="9718" y="5597"/>
                  </a:lnTo>
                  <a:lnTo>
                    <a:pt x="25" y="0"/>
                  </a:lnTo>
                  <a:close/>
                </a:path>
              </a:pathLst>
            </a:custGeom>
            <a:solidFill>
              <a:srgbClr val="C0D7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6"/>
            <p:cNvSpPr/>
            <p:nvPr/>
          </p:nvSpPr>
          <p:spPr>
            <a:xfrm>
              <a:off x="2380338" y="2439059"/>
              <a:ext cx="257041" cy="134860"/>
            </a:xfrm>
            <a:custGeom>
              <a:rect b="b" l="l" r="r" t="t"/>
              <a:pathLst>
                <a:path extrusionOk="0" h="2138" w="4075">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6"/>
            <p:cNvSpPr/>
            <p:nvPr/>
          </p:nvSpPr>
          <p:spPr>
            <a:xfrm>
              <a:off x="2458112" y="2470724"/>
              <a:ext cx="118270" cy="62384"/>
            </a:xfrm>
            <a:custGeom>
              <a:rect b="b" l="l" r="r" t="t"/>
              <a:pathLst>
                <a:path extrusionOk="0" h="989" w="1875">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6"/>
            <p:cNvSpPr/>
            <p:nvPr/>
          </p:nvSpPr>
          <p:spPr>
            <a:xfrm>
              <a:off x="2393332" y="2516896"/>
              <a:ext cx="100672" cy="56644"/>
            </a:xfrm>
            <a:custGeom>
              <a:rect b="b" l="l" r="r" t="t"/>
              <a:pathLst>
                <a:path extrusionOk="0" h="898" w="1596">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6"/>
            <p:cNvSpPr/>
            <p:nvPr/>
          </p:nvSpPr>
          <p:spPr>
            <a:xfrm>
              <a:off x="2108163" y="2596121"/>
              <a:ext cx="257041" cy="134860"/>
            </a:xfrm>
            <a:custGeom>
              <a:rect b="b" l="l" r="r" t="t"/>
              <a:pathLst>
                <a:path extrusionOk="0" h="2138" w="4075">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6"/>
            <p:cNvSpPr/>
            <p:nvPr/>
          </p:nvSpPr>
          <p:spPr>
            <a:xfrm>
              <a:off x="2191298" y="2627597"/>
              <a:ext cx="107547" cy="62573"/>
            </a:xfrm>
            <a:custGeom>
              <a:rect b="b" l="l" r="r" t="t"/>
              <a:pathLst>
                <a:path extrusionOk="0" h="992" w="1705">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6"/>
            <p:cNvSpPr/>
            <p:nvPr/>
          </p:nvSpPr>
          <p:spPr>
            <a:xfrm>
              <a:off x="2121913" y="2673958"/>
              <a:ext cx="99915" cy="56644"/>
            </a:xfrm>
            <a:custGeom>
              <a:rect b="b" l="l" r="r" t="t"/>
              <a:pathLst>
                <a:path extrusionOk="0" h="898" w="1584">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6"/>
            <p:cNvSpPr/>
            <p:nvPr/>
          </p:nvSpPr>
          <p:spPr>
            <a:xfrm>
              <a:off x="2584707" y="2549633"/>
              <a:ext cx="728924" cy="422682"/>
            </a:xfrm>
            <a:custGeom>
              <a:rect b="b" l="l" r="r" t="t"/>
              <a:pathLst>
                <a:path extrusionOk="0" h="6701" w="11556">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6"/>
            <p:cNvSpPr/>
            <p:nvPr/>
          </p:nvSpPr>
          <p:spPr>
            <a:xfrm>
              <a:off x="3280758" y="2952380"/>
              <a:ext cx="208219" cy="117640"/>
            </a:xfrm>
            <a:custGeom>
              <a:rect b="b" l="l" r="r" t="t"/>
              <a:pathLst>
                <a:path extrusionOk="0" h="1865" w="3301">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6"/>
            <p:cNvSpPr/>
            <p:nvPr/>
          </p:nvSpPr>
          <p:spPr>
            <a:xfrm>
              <a:off x="3382122" y="2969916"/>
              <a:ext cx="24474" cy="13751"/>
            </a:xfrm>
            <a:custGeom>
              <a:rect b="b" l="l" r="r" t="t"/>
              <a:pathLst>
                <a:path extrusionOk="0" h="218" w="388">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6"/>
            <p:cNvSpPr/>
            <p:nvPr/>
          </p:nvSpPr>
          <p:spPr>
            <a:xfrm>
              <a:off x="3262466" y="2940648"/>
              <a:ext cx="133472" cy="84965"/>
            </a:xfrm>
            <a:custGeom>
              <a:rect b="b" l="l" r="r" t="t"/>
              <a:pathLst>
                <a:path extrusionOk="0" h="1347" w="2116">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6"/>
            <p:cNvSpPr/>
            <p:nvPr/>
          </p:nvSpPr>
          <p:spPr>
            <a:xfrm>
              <a:off x="2352900" y="2738738"/>
              <a:ext cx="256221" cy="134797"/>
            </a:xfrm>
            <a:custGeom>
              <a:rect b="b" l="l" r="r" t="t"/>
              <a:pathLst>
                <a:path extrusionOk="0" h="2137" w="4062">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6"/>
            <p:cNvSpPr/>
            <p:nvPr/>
          </p:nvSpPr>
          <p:spPr>
            <a:xfrm>
              <a:off x="1940442" y="2756463"/>
              <a:ext cx="141104" cy="80865"/>
            </a:xfrm>
            <a:custGeom>
              <a:rect b="b" l="l" r="r" t="t"/>
              <a:pathLst>
                <a:path extrusionOk="0" h="1282" w="2237">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6"/>
            <p:cNvSpPr/>
            <p:nvPr/>
          </p:nvSpPr>
          <p:spPr>
            <a:xfrm>
              <a:off x="2598395" y="2880536"/>
              <a:ext cx="256978" cy="134797"/>
            </a:xfrm>
            <a:custGeom>
              <a:rect b="b" l="l" r="r" t="t"/>
              <a:pathLst>
                <a:path extrusionOk="0" h="2137" w="4074">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6"/>
            <p:cNvSpPr/>
            <p:nvPr/>
          </p:nvSpPr>
          <p:spPr>
            <a:xfrm>
              <a:off x="2843889" y="3022900"/>
              <a:ext cx="256978" cy="134797"/>
            </a:xfrm>
            <a:custGeom>
              <a:rect b="b" l="l" r="r" t="t"/>
              <a:pathLst>
                <a:path extrusionOk="0" h="2137" w="4074">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6"/>
            <p:cNvSpPr/>
            <p:nvPr/>
          </p:nvSpPr>
          <p:spPr>
            <a:xfrm>
              <a:off x="3092474" y="3164004"/>
              <a:ext cx="170057" cy="93418"/>
            </a:xfrm>
            <a:custGeom>
              <a:rect b="b" l="l" r="r" t="t"/>
              <a:pathLst>
                <a:path extrusionOk="0" h="1481" w="2696">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6"/>
            <p:cNvSpPr/>
            <p:nvPr/>
          </p:nvSpPr>
          <p:spPr>
            <a:xfrm>
              <a:off x="2310197" y="2629867"/>
              <a:ext cx="99221" cy="57274"/>
            </a:xfrm>
            <a:custGeom>
              <a:rect b="b" l="l" r="r" t="t"/>
              <a:pathLst>
                <a:path extrusionOk="0" h="908" w="1573">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6"/>
            <p:cNvSpPr/>
            <p:nvPr/>
          </p:nvSpPr>
          <p:spPr>
            <a:xfrm>
              <a:off x="2337699" y="2645132"/>
              <a:ext cx="45037" cy="25988"/>
            </a:xfrm>
            <a:custGeom>
              <a:rect b="b" l="l" r="r" t="t"/>
              <a:pathLst>
                <a:path extrusionOk="0" h="412" w="714">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6"/>
            <p:cNvSpPr/>
            <p:nvPr/>
          </p:nvSpPr>
          <p:spPr>
            <a:xfrm>
              <a:off x="2130302" y="2820486"/>
              <a:ext cx="690825" cy="398776"/>
            </a:xfrm>
            <a:custGeom>
              <a:rect b="b" l="l" r="r" t="t"/>
              <a:pathLst>
                <a:path extrusionOk="0" h="6322" w="10952">
                  <a:moveTo>
                    <a:pt x="303" y="0"/>
                  </a:moveTo>
                  <a:lnTo>
                    <a:pt x="0"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6"/>
            <p:cNvSpPr/>
            <p:nvPr/>
          </p:nvSpPr>
          <p:spPr>
            <a:xfrm>
              <a:off x="2092204" y="2842563"/>
              <a:ext cx="690762" cy="398839"/>
            </a:xfrm>
            <a:custGeom>
              <a:rect b="b" l="l" r="r" t="t"/>
              <a:pathLst>
                <a:path extrusionOk="0" h="6323" w="10951">
                  <a:moveTo>
                    <a:pt x="302" y="1"/>
                  </a:moveTo>
                  <a:lnTo>
                    <a:pt x="0" y="170"/>
                  </a:lnTo>
                  <a:lnTo>
                    <a:pt x="10649" y="6322"/>
                  </a:lnTo>
                  <a:lnTo>
                    <a:pt x="10951" y="6141"/>
                  </a:lnTo>
                  <a:lnTo>
                    <a:pt x="302" y="1"/>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6"/>
            <p:cNvSpPr/>
            <p:nvPr/>
          </p:nvSpPr>
          <p:spPr>
            <a:xfrm>
              <a:off x="2054043" y="2864703"/>
              <a:ext cx="690825" cy="398776"/>
            </a:xfrm>
            <a:custGeom>
              <a:rect b="b" l="l" r="r" t="t"/>
              <a:pathLst>
                <a:path extrusionOk="0" h="6322" w="10952">
                  <a:moveTo>
                    <a:pt x="303" y="0"/>
                  </a:moveTo>
                  <a:lnTo>
                    <a:pt x="1" y="170"/>
                  </a:lnTo>
                  <a:lnTo>
                    <a:pt x="10649" y="6322"/>
                  </a:lnTo>
                  <a:lnTo>
                    <a:pt x="10951" y="6140"/>
                  </a:lnTo>
                  <a:lnTo>
                    <a:pt x="303" y="0"/>
                  </a:ln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6"/>
            <p:cNvSpPr/>
            <p:nvPr/>
          </p:nvSpPr>
          <p:spPr>
            <a:xfrm>
              <a:off x="2891954" y="3260953"/>
              <a:ext cx="19869" cy="10345"/>
            </a:xfrm>
            <a:custGeom>
              <a:rect b="b" l="l" r="r" t="t"/>
              <a:pathLst>
                <a:path extrusionOk="0" h="164" w="315">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6"/>
            <p:cNvSpPr/>
            <p:nvPr/>
          </p:nvSpPr>
          <p:spPr>
            <a:xfrm>
              <a:off x="2916301" y="3274704"/>
              <a:ext cx="19932" cy="10345"/>
            </a:xfrm>
            <a:custGeom>
              <a:rect b="b" l="l" r="r" t="t"/>
              <a:pathLst>
                <a:path extrusionOk="0" h="164" w="316">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6"/>
            <p:cNvSpPr/>
            <p:nvPr/>
          </p:nvSpPr>
          <p:spPr>
            <a:xfrm>
              <a:off x="2939955" y="3288392"/>
              <a:ext cx="19869" cy="10534"/>
            </a:xfrm>
            <a:custGeom>
              <a:rect b="b" l="l" r="r" t="t"/>
              <a:pathLst>
                <a:path extrusionOk="0" h="167" w="315">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6"/>
            <p:cNvSpPr/>
            <p:nvPr/>
          </p:nvSpPr>
          <p:spPr>
            <a:xfrm>
              <a:off x="1284822" y="2799103"/>
              <a:ext cx="1558393" cy="899737"/>
            </a:xfrm>
            <a:custGeom>
              <a:rect b="b" l="l" r="r" t="t"/>
              <a:pathLst>
                <a:path extrusionOk="0" h="14264" w="24706">
                  <a:moveTo>
                    <a:pt x="8038" y="1"/>
                  </a:moveTo>
                  <a:lnTo>
                    <a:pt x="0" y="4642"/>
                  </a:lnTo>
                  <a:lnTo>
                    <a:pt x="16668" y="14263"/>
                  </a:lnTo>
                  <a:lnTo>
                    <a:pt x="24706" y="9622"/>
                  </a:lnTo>
                  <a:lnTo>
                    <a:pt x="803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6"/>
            <p:cNvSpPr/>
            <p:nvPr/>
          </p:nvSpPr>
          <p:spPr>
            <a:xfrm>
              <a:off x="3386727" y="2696603"/>
              <a:ext cx="103762" cy="54184"/>
            </a:xfrm>
            <a:custGeom>
              <a:rect b="b" l="l" r="r" t="t"/>
              <a:pathLst>
                <a:path extrusionOk="0" h="859" w="1645">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6"/>
            <p:cNvSpPr/>
            <p:nvPr/>
          </p:nvSpPr>
          <p:spPr>
            <a:xfrm>
              <a:off x="3404262" y="2704614"/>
              <a:ext cx="44280" cy="29016"/>
            </a:xfrm>
            <a:custGeom>
              <a:rect b="b" l="l" r="r" t="t"/>
              <a:pathLst>
                <a:path extrusionOk="0" h="460" w="702">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6"/>
            <p:cNvSpPr/>
            <p:nvPr/>
          </p:nvSpPr>
          <p:spPr>
            <a:xfrm>
              <a:off x="3430944" y="2720572"/>
              <a:ext cx="48128" cy="29079"/>
            </a:xfrm>
            <a:custGeom>
              <a:rect b="b" l="l" r="r" t="t"/>
              <a:pathLst>
                <a:path extrusionOk="0" h="461" w="763">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6"/>
            <p:cNvSpPr/>
            <p:nvPr/>
          </p:nvSpPr>
          <p:spPr>
            <a:xfrm>
              <a:off x="3618471" y="2830011"/>
              <a:ext cx="103762" cy="54184"/>
            </a:xfrm>
            <a:custGeom>
              <a:rect b="b" l="l" r="r" t="t"/>
              <a:pathLst>
                <a:path extrusionOk="0" h="859" w="1645">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6"/>
            <p:cNvSpPr/>
            <p:nvPr/>
          </p:nvSpPr>
          <p:spPr>
            <a:xfrm>
              <a:off x="3652785" y="2848682"/>
              <a:ext cx="51156" cy="25231"/>
            </a:xfrm>
            <a:custGeom>
              <a:rect b="b" l="l" r="r" t="t"/>
              <a:pathLst>
                <a:path extrusionOk="0" h="400" w="811">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6"/>
            <p:cNvSpPr/>
            <p:nvPr/>
          </p:nvSpPr>
          <p:spPr>
            <a:xfrm>
              <a:off x="2991047" y="2467886"/>
              <a:ext cx="103762" cy="54184"/>
            </a:xfrm>
            <a:custGeom>
              <a:rect b="b" l="l" r="r" t="t"/>
              <a:pathLst>
                <a:path extrusionOk="0" h="859" w="1645">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6"/>
            <p:cNvSpPr/>
            <p:nvPr/>
          </p:nvSpPr>
          <p:spPr>
            <a:xfrm>
              <a:off x="3018485" y="2478924"/>
              <a:ext cx="55697" cy="31286"/>
            </a:xfrm>
            <a:custGeom>
              <a:rect b="b" l="l" r="r" t="t"/>
              <a:pathLst>
                <a:path extrusionOk="0" h="496" w="883">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6"/>
            <p:cNvSpPr/>
            <p:nvPr/>
          </p:nvSpPr>
          <p:spPr>
            <a:xfrm>
              <a:off x="2808062" y="2361916"/>
              <a:ext cx="103762" cy="54184"/>
            </a:xfrm>
            <a:custGeom>
              <a:rect b="b" l="l" r="r" t="t"/>
              <a:pathLst>
                <a:path extrusionOk="0" h="859" w="1645">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6"/>
            <p:cNvSpPr/>
            <p:nvPr/>
          </p:nvSpPr>
          <p:spPr>
            <a:xfrm>
              <a:off x="2839348" y="2375225"/>
              <a:ext cx="52670" cy="30025"/>
            </a:xfrm>
            <a:custGeom>
              <a:rect b="b" l="l" r="r" t="t"/>
              <a:pathLst>
                <a:path extrusionOk="0" h="476" w="835">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6"/>
            <p:cNvSpPr/>
            <p:nvPr/>
          </p:nvSpPr>
          <p:spPr>
            <a:xfrm>
              <a:off x="1569172" y="3338979"/>
              <a:ext cx="126597" cy="66231"/>
            </a:xfrm>
            <a:custGeom>
              <a:rect b="b" l="l" r="r" t="t"/>
              <a:pathLst>
                <a:path extrusionOk="0" h="1050" w="2007">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6"/>
            <p:cNvSpPr/>
            <p:nvPr/>
          </p:nvSpPr>
          <p:spPr>
            <a:xfrm>
              <a:off x="1593583" y="3378970"/>
              <a:ext cx="28259" cy="14886"/>
            </a:xfrm>
            <a:custGeom>
              <a:rect b="b" l="l" r="r" t="t"/>
              <a:pathLst>
                <a:path extrusionOk="0" h="236" w="448">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6"/>
            <p:cNvSpPr/>
            <p:nvPr/>
          </p:nvSpPr>
          <p:spPr>
            <a:xfrm>
              <a:off x="1595854" y="3355695"/>
              <a:ext cx="20626" cy="19869"/>
            </a:xfrm>
            <a:custGeom>
              <a:rect b="b" l="l" r="r" t="t"/>
              <a:pathLst>
                <a:path extrusionOk="0" h="315" w="327">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6"/>
            <p:cNvSpPr/>
            <p:nvPr/>
          </p:nvSpPr>
          <p:spPr>
            <a:xfrm>
              <a:off x="1626383" y="3380863"/>
              <a:ext cx="34314" cy="11039"/>
            </a:xfrm>
            <a:custGeom>
              <a:rect b="b" l="l" r="r" t="t"/>
              <a:pathLst>
                <a:path extrusionOk="0" h="175" w="544">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6"/>
            <p:cNvSpPr/>
            <p:nvPr/>
          </p:nvSpPr>
          <p:spPr>
            <a:xfrm>
              <a:off x="1476134" y="3284922"/>
              <a:ext cx="127417" cy="66484"/>
            </a:xfrm>
            <a:custGeom>
              <a:rect b="b" l="l" r="r" t="t"/>
              <a:pathLst>
                <a:path extrusionOk="0" h="1054" w="202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6"/>
            <p:cNvSpPr/>
            <p:nvPr/>
          </p:nvSpPr>
          <p:spPr>
            <a:xfrm>
              <a:off x="1518080" y="3340430"/>
              <a:ext cx="29079" cy="16274"/>
            </a:xfrm>
            <a:custGeom>
              <a:rect b="b" l="l" r="r" t="t"/>
              <a:pathLst>
                <a:path extrusionOk="0" h="258" w="461">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6"/>
            <p:cNvSpPr/>
            <p:nvPr/>
          </p:nvSpPr>
          <p:spPr>
            <a:xfrm>
              <a:off x="1507420" y="3324093"/>
              <a:ext cx="24474" cy="13372"/>
            </a:xfrm>
            <a:custGeom>
              <a:rect b="b" l="l" r="r" t="t"/>
              <a:pathLst>
                <a:path extrusionOk="0" h="212" w="388">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6"/>
            <p:cNvSpPr/>
            <p:nvPr/>
          </p:nvSpPr>
          <p:spPr>
            <a:xfrm>
              <a:off x="1551637" y="3323967"/>
              <a:ext cx="16842" cy="8957"/>
            </a:xfrm>
            <a:custGeom>
              <a:rect b="b" l="l" r="r" t="t"/>
              <a:pathLst>
                <a:path extrusionOk="0" h="142" w="267">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6"/>
            <p:cNvSpPr/>
            <p:nvPr/>
          </p:nvSpPr>
          <p:spPr>
            <a:xfrm>
              <a:off x="1566144" y="3319299"/>
              <a:ext cx="10723" cy="10534"/>
            </a:xfrm>
            <a:custGeom>
              <a:rect b="b" l="l" r="r" t="t"/>
              <a:pathLst>
                <a:path extrusionOk="0" h="167" w="17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6"/>
            <p:cNvSpPr/>
            <p:nvPr/>
          </p:nvSpPr>
          <p:spPr>
            <a:xfrm>
              <a:off x="1511205" y="3303026"/>
              <a:ext cx="16842" cy="9272"/>
            </a:xfrm>
            <a:custGeom>
              <a:rect b="b" l="l" r="r" t="t"/>
              <a:pathLst>
                <a:path extrusionOk="0" h="147" w="267">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6"/>
            <p:cNvSpPr/>
            <p:nvPr/>
          </p:nvSpPr>
          <p:spPr>
            <a:xfrm>
              <a:off x="1516566" y="3297475"/>
              <a:ext cx="18356" cy="5488"/>
            </a:xfrm>
            <a:custGeom>
              <a:rect b="b" l="l" r="r" t="t"/>
              <a:pathLst>
                <a:path extrusionOk="0" h="87" w="291">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6"/>
            <p:cNvSpPr/>
            <p:nvPr/>
          </p:nvSpPr>
          <p:spPr>
            <a:xfrm>
              <a:off x="2968907" y="601878"/>
              <a:ext cx="1337369" cy="1208502"/>
            </a:xfrm>
            <a:custGeom>
              <a:rect b="b" l="l" r="r" t="t"/>
              <a:pathLst>
                <a:path extrusionOk="0" h="19159" w="21202">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6"/>
            <p:cNvSpPr/>
            <p:nvPr/>
          </p:nvSpPr>
          <p:spPr>
            <a:xfrm>
              <a:off x="3236541" y="1333004"/>
              <a:ext cx="1072002" cy="1155138"/>
            </a:xfrm>
            <a:custGeom>
              <a:rect b="b" l="l" r="r" t="t"/>
              <a:pathLst>
                <a:path extrusionOk="0" h="18313" w="16995">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6"/>
            <p:cNvSpPr/>
            <p:nvPr/>
          </p:nvSpPr>
          <p:spPr>
            <a:xfrm>
              <a:off x="2968150" y="640733"/>
              <a:ext cx="1259595" cy="1847414"/>
            </a:xfrm>
            <a:custGeom>
              <a:rect b="b" l="l" r="r" t="t"/>
              <a:pathLst>
                <a:path extrusionOk="0" h="29288" w="19969">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6"/>
            <p:cNvSpPr/>
            <p:nvPr/>
          </p:nvSpPr>
          <p:spPr>
            <a:xfrm>
              <a:off x="2995589" y="687284"/>
              <a:ext cx="1204717" cy="1640772"/>
            </a:xfrm>
            <a:custGeom>
              <a:rect b="b" l="l" r="r" t="t"/>
              <a:pathLst>
                <a:path extrusionOk="0" h="26012" w="19099">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6"/>
            <p:cNvSpPr/>
            <p:nvPr/>
          </p:nvSpPr>
          <p:spPr>
            <a:xfrm>
              <a:off x="2968150" y="640733"/>
              <a:ext cx="1257324" cy="1046897"/>
            </a:xfrm>
            <a:custGeom>
              <a:rect b="b" l="l" r="r" t="t"/>
              <a:pathLst>
                <a:path extrusionOk="0" h="16597" w="19933">
                  <a:moveTo>
                    <a:pt x="13" y="1"/>
                  </a:moveTo>
                  <a:lnTo>
                    <a:pt x="1" y="5090"/>
                  </a:lnTo>
                  <a:lnTo>
                    <a:pt x="19932" y="16596"/>
                  </a:lnTo>
                  <a:lnTo>
                    <a:pt x="19932" y="11508"/>
                  </a:lnTo>
                  <a:lnTo>
                    <a:pt x="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6"/>
            <p:cNvSpPr/>
            <p:nvPr/>
          </p:nvSpPr>
          <p:spPr>
            <a:xfrm>
              <a:off x="3122183" y="853114"/>
              <a:ext cx="183051" cy="215788"/>
            </a:xfrm>
            <a:custGeom>
              <a:rect b="b" l="l" r="r" t="t"/>
              <a:pathLst>
                <a:path extrusionOk="0" h="3421" w="2902">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6"/>
            <p:cNvSpPr/>
            <p:nvPr/>
          </p:nvSpPr>
          <p:spPr>
            <a:xfrm>
              <a:off x="3174789" y="901620"/>
              <a:ext cx="77081" cy="98969"/>
            </a:xfrm>
            <a:custGeom>
              <a:rect b="b" l="l" r="r" t="t"/>
              <a:pathLst>
                <a:path extrusionOk="0" h="1569" w="1222">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6"/>
            <p:cNvSpPr/>
            <p:nvPr/>
          </p:nvSpPr>
          <p:spPr>
            <a:xfrm>
              <a:off x="3164886" y="1001534"/>
              <a:ext cx="97644" cy="66610"/>
            </a:xfrm>
            <a:custGeom>
              <a:rect b="b" l="l" r="r" t="t"/>
              <a:pathLst>
                <a:path extrusionOk="0" h="1056" w="1548">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6"/>
            <p:cNvSpPr/>
            <p:nvPr/>
          </p:nvSpPr>
          <p:spPr>
            <a:xfrm>
              <a:off x="3010853" y="1071928"/>
              <a:ext cx="167029" cy="215473"/>
            </a:xfrm>
            <a:custGeom>
              <a:rect b="b" l="l" r="r" t="t"/>
              <a:pathLst>
                <a:path extrusionOk="0" h="3416" w="2648">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6"/>
            <p:cNvSpPr/>
            <p:nvPr/>
          </p:nvSpPr>
          <p:spPr>
            <a:xfrm>
              <a:off x="3055827" y="1120119"/>
              <a:ext cx="76324" cy="99284"/>
            </a:xfrm>
            <a:custGeom>
              <a:rect b="b" l="l" r="r" t="t"/>
              <a:pathLst>
                <a:path extrusionOk="0" h="1574" w="121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6"/>
            <p:cNvSpPr/>
            <p:nvPr/>
          </p:nvSpPr>
          <p:spPr>
            <a:xfrm>
              <a:off x="3045924" y="1220348"/>
              <a:ext cx="97644" cy="66610"/>
            </a:xfrm>
            <a:custGeom>
              <a:rect b="b" l="l" r="r" t="t"/>
              <a:pathLst>
                <a:path extrusionOk="0" h="1056" w="1548">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6"/>
            <p:cNvSpPr/>
            <p:nvPr/>
          </p:nvSpPr>
          <p:spPr>
            <a:xfrm>
              <a:off x="3992831" y="2017705"/>
              <a:ext cx="183051" cy="215347"/>
            </a:xfrm>
            <a:custGeom>
              <a:rect b="b" l="l" r="r" t="t"/>
              <a:pathLst>
                <a:path extrusionOk="0" h="3414" w="2902">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6"/>
            <p:cNvSpPr/>
            <p:nvPr/>
          </p:nvSpPr>
          <p:spPr>
            <a:xfrm>
              <a:off x="4046194" y="2065833"/>
              <a:ext cx="76324" cy="99662"/>
            </a:xfrm>
            <a:custGeom>
              <a:rect b="b" l="l" r="r" t="t"/>
              <a:pathLst>
                <a:path extrusionOk="0" h="1580" w="121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6"/>
            <p:cNvSpPr/>
            <p:nvPr/>
          </p:nvSpPr>
          <p:spPr>
            <a:xfrm>
              <a:off x="4036291" y="2165999"/>
              <a:ext cx="96887" cy="66358"/>
            </a:xfrm>
            <a:custGeom>
              <a:rect b="b" l="l" r="r" t="t"/>
              <a:pathLst>
                <a:path extrusionOk="0" h="1052" w="1536">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46"/>
            <p:cNvSpPr/>
            <p:nvPr/>
          </p:nvSpPr>
          <p:spPr>
            <a:xfrm>
              <a:off x="3333364" y="954100"/>
              <a:ext cx="296653" cy="234901"/>
            </a:xfrm>
            <a:custGeom>
              <a:rect b="b" l="l" r="r" t="t"/>
              <a:pathLst>
                <a:path extrusionOk="0" h="3724" w="4703">
                  <a:moveTo>
                    <a:pt x="0" y="1"/>
                  </a:moveTo>
                  <a:lnTo>
                    <a:pt x="0" y="1004"/>
                  </a:lnTo>
                  <a:lnTo>
                    <a:pt x="4702" y="3723"/>
                  </a:lnTo>
                  <a:lnTo>
                    <a:pt x="4702" y="2708"/>
                  </a:lnTo>
                  <a:lnTo>
                    <a:pt x="0" y="1"/>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46"/>
            <p:cNvSpPr/>
            <p:nvPr/>
          </p:nvSpPr>
          <p:spPr>
            <a:xfrm>
              <a:off x="3333364" y="1054771"/>
              <a:ext cx="355316" cy="257735"/>
            </a:xfrm>
            <a:custGeom>
              <a:rect b="b" l="l" r="r" t="t"/>
              <a:pathLst>
                <a:path extrusionOk="0" h="4086" w="5633">
                  <a:moveTo>
                    <a:pt x="0" y="0"/>
                  </a:moveTo>
                  <a:lnTo>
                    <a:pt x="0" y="834"/>
                  </a:lnTo>
                  <a:lnTo>
                    <a:pt x="5633" y="4086"/>
                  </a:lnTo>
                  <a:lnTo>
                    <a:pt x="5633" y="3252"/>
                  </a:lnTo>
                  <a:lnTo>
                    <a:pt x="0"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6"/>
            <p:cNvSpPr/>
            <p:nvPr/>
          </p:nvSpPr>
          <p:spPr>
            <a:xfrm>
              <a:off x="3003221" y="816907"/>
              <a:ext cx="89255" cy="80108"/>
            </a:xfrm>
            <a:custGeom>
              <a:rect b="b" l="l" r="r" t="t"/>
              <a:pathLst>
                <a:path extrusionOk="0" h="1270" w="1415">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6"/>
            <p:cNvSpPr/>
            <p:nvPr/>
          </p:nvSpPr>
          <p:spPr>
            <a:xfrm>
              <a:off x="3100800" y="1475179"/>
              <a:ext cx="851672" cy="643264"/>
            </a:xfrm>
            <a:custGeom>
              <a:rect b="b" l="l" r="r" t="t"/>
              <a:pathLst>
                <a:path extrusionOk="0" h="10198" w="13502">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6"/>
            <p:cNvSpPr/>
            <p:nvPr/>
          </p:nvSpPr>
          <p:spPr>
            <a:xfrm>
              <a:off x="3218249" y="1179348"/>
              <a:ext cx="852429" cy="732834"/>
            </a:xfrm>
            <a:custGeom>
              <a:rect b="b" l="l" r="r" t="t"/>
              <a:pathLst>
                <a:path extrusionOk="0" h="11618" w="13514">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6"/>
            <p:cNvSpPr/>
            <p:nvPr/>
          </p:nvSpPr>
          <p:spPr>
            <a:xfrm>
              <a:off x="4111037" y="1439604"/>
              <a:ext cx="82379" cy="106349"/>
            </a:xfrm>
            <a:custGeom>
              <a:rect b="b" l="l" r="r" t="t"/>
              <a:pathLst>
                <a:path extrusionOk="0" h="1686" w="1306">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6"/>
            <p:cNvSpPr/>
            <p:nvPr/>
          </p:nvSpPr>
          <p:spPr>
            <a:xfrm>
              <a:off x="4149135" y="1468745"/>
              <a:ext cx="6939" cy="9966"/>
            </a:xfrm>
            <a:custGeom>
              <a:rect b="b" l="l" r="r" t="t"/>
              <a:pathLst>
                <a:path extrusionOk="0" h="158" w="110">
                  <a:moveTo>
                    <a:pt x="0" y="0"/>
                  </a:moveTo>
                  <a:lnTo>
                    <a:pt x="0" y="97"/>
                  </a:lnTo>
                  <a:lnTo>
                    <a:pt x="109" y="157"/>
                  </a:lnTo>
                  <a:lnTo>
                    <a:pt x="109" y="61"/>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6"/>
            <p:cNvSpPr/>
            <p:nvPr/>
          </p:nvSpPr>
          <p:spPr>
            <a:xfrm>
              <a:off x="4149135" y="1481676"/>
              <a:ext cx="6939" cy="35891"/>
            </a:xfrm>
            <a:custGeom>
              <a:rect b="b" l="l" r="r" t="t"/>
              <a:pathLst>
                <a:path extrusionOk="0" h="569" w="110">
                  <a:moveTo>
                    <a:pt x="0" y="1"/>
                  </a:moveTo>
                  <a:lnTo>
                    <a:pt x="0" y="496"/>
                  </a:lnTo>
                  <a:lnTo>
                    <a:pt x="109" y="569"/>
                  </a:lnTo>
                  <a:lnTo>
                    <a:pt x="109" y="73"/>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6"/>
            <p:cNvSpPr/>
            <p:nvPr/>
          </p:nvSpPr>
          <p:spPr>
            <a:xfrm>
              <a:off x="3928051" y="1324047"/>
              <a:ext cx="103699" cy="130634"/>
            </a:xfrm>
            <a:custGeom>
              <a:rect b="b" l="l" r="r" t="t"/>
              <a:pathLst>
                <a:path extrusionOk="0" h="2071" w="1644">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6"/>
            <p:cNvSpPr/>
            <p:nvPr/>
          </p:nvSpPr>
          <p:spPr>
            <a:xfrm>
              <a:off x="3754212" y="1193667"/>
              <a:ext cx="105276" cy="198568"/>
            </a:xfrm>
            <a:custGeom>
              <a:rect b="b" l="l" r="r" t="t"/>
              <a:pathLst>
                <a:path extrusionOk="0" h="3148" w="1669">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6"/>
            <p:cNvSpPr/>
            <p:nvPr/>
          </p:nvSpPr>
          <p:spPr>
            <a:xfrm>
              <a:off x="2349115" y="3345539"/>
              <a:ext cx="157126" cy="82064"/>
            </a:xfrm>
            <a:custGeom>
              <a:rect b="b" l="l" r="r" t="t"/>
              <a:pathLst>
                <a:path extrusionOk="0" h="1301" w="2491">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6"/>
            <p:cNvSpPr/>
            <p:nvPr/>
          </p:nvSpPr>
          <p:spPr>
            <a:xfrm>
              <a:off x="2372769" y="3360236"/>
              <a:ext cx="102942" cy="54310"/>
            </a:xfrm>
            <a:custGeom>
              <a:rect b="b" l="l" r="r" t="t"/>
              <a:pathLst>
                <a:path extrusionOk="0" h="861" w="1632">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6"/>
            <p:cNvSpPr/>
            <p:nvPr/>
          </p:nvSpPr>
          <p:spPr>
            <a:xfrm>
              <a:off x="2377311" y="3380863"/>
              <a:ext cx="65664" cy="34062"/>
            </a:xfrm>
            <a:custGeom>
              <a:rect b="b" l="l" r="r" t="t"/>
              <a:pathLst>
                <a:path extrusionOk="0" h="540" w="1041">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6"/>
            <p:cNvSpPr/>
            <p:nvPr/>
          </p:nvSpPr>
          <p:spPr>
            <a:xfrm>
              <a:off x="2464987" y="3377961"/>
              <a:ext cx="25231" cy="16463"/>
            </a:xfrm>
            <a:custGeom>
              <a:rect b="b" l="l" r="r" t="t"/>
              <a:pathLst>
                <a:path extrusionOk="0" h="261" w="40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6"/>
            <p:cNvSpPr/>
            <p:nvPr/>
          </p:nvSpPr>
          <p:spPr>
            <a:xfrm>
              <a:off x="2410868" y="3351090"/>
              <a:ext cx="29016" cy="13814"/>
            </a:xfrm>
            <a:custGeom>
              <a:rect b="b" l="l" r="r" t="t"/>
              <a:pathLst>
                <a:path extrusionOk="0" h="219" w="46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6"/>
            <p:cNvSpPr/>
            <p:nvPr/>
          </p:nvSpPr>
          <p:spPr>
            <a:xfrm>
              <a:off x="1685801" y="2720383"/>
              <a:ext cx="156369" cy="82884"/>
            </a:xfrm>
            <a:custGeom>
              <a:rect b="b" l="l" r="r" t="t"/>
              <a:pathLst>
                <a:path extrusionOk="0" h="1314" w="2479">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6"/>
            <p:cNvSpPr/>
            <p:nvPr/>
          </p:nvSpPr>
          <p:spPr>
            <a:xfrm>
              <a:off x="1710212" y="2732052"/>
              <a:ext cx="100735" cy="58473"/>
            </a:xfrm>
            <a:custGeom>
              <a:rect b="b" l="l" r="r" t="t"/>
              <a:pathLst>
                <a:path extrusionOk="0" h="927" w="1597">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6"/>
            <p:cNvSpPr/>
            <p:nvPr/>
          </p:nvSpPr>
          <p:spPr>
            <a:xfrm>
              <a:off x="1714059" y="2751101"/>
              <a:ext cx="62573" cy="39676"/>
            </a:xfrm>
            <a:custGeom>
              <a:rect b="b" l="l" r="r" t="t"/>
              <a:pathLst>
                <a:path extrusionOk="0" h="629" w="992">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6"/>
            <p:cNvSpPr/>
            <p:nvPr/>
          </p:nvSpPr>
          <p:spPr>
            <a:xfrm>
              <a:off x="1802493" y="2757977"/>
              <a:ext cx="23654" cy="16842"/>
            </a:xfrm>
            <a:custGeom>
              <a:rect b="b" l="l" r="r" t="t"/>
              <a:pathLst>
                <a:path extrusionOk="0" h="267" w="375">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6"/>
            <p:cNvSpPr/>
            <p:nvPr/>
          </p:nvSpPr>
          <p:spPr>
            <a:xfrm>
              <a:off x="1751401" y="2726375"/>
              <a:ext cx="27502" cy="14886"/>
            </a:xfrm>
            <a:custGeom>
              <a:rect b="b" l="l" r="r" t="t"/>
              <a:pathLst>
                <a:path extrusionOk="0" h="236" w="436">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6"/>
            <p:cNvSpPr/>
            <p:nvPr/>
          </p:nvSpPr>
          <p:spPr>
            <a:xfrm>
              <a:off x="1767422" y="3273064"/>
              <a:ext cx="157063" cy="81433"/>
            </a:xfrm>
            <a:custGeom>
              <a:rect b="b" l="l" r="r" t="t"/>
              <a:pathLst>
                <a:path extrusionOk="0" h="1291" w="249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6"/>
            <p:cNvSpPr/>
            <p:nvPr/>
          </p:nvSpPr>
          <p:spPr>
            <a:xfrm>
              <a:off x="1791770" y="3287067"/>
              <a:ext cx="102249" cy="55067"/>
            </a:xfrm>
            <a:custGeom>
              <a:rect b="b" l="l" r="r" t="t"/>
              <a:pathLst>
                <a:path extrusionOk="0" h="873" w="1621">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6"/>
            <p:cNvSpPr/>
            <p:nvPr/>
          </p:nvSpPr>
          <p:spPr>
            <a:xfrm>
              <a:off x="1795617" y="3308387"/>
              <a:ext cx="65601" cy="33620"/>
            </a:xfrm>
            <a:custGeom>
              <a:rect b="b" l="l" r="r" t="t"/>
              <a:pathLst>
                <a:path extrusionOk="0" h="533" w="104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6"/>
            <p:cNvSpPr/>
            <p:nvPr/>
          </p:nvSpPr>
          <p:spPr>
            <a:xfrm>
              <a:off x="1883294" y="3305549"/>
              <a:ext cx="25231" cy="16211"/>
            </a:xfrm>
            <a:custGeom>
              <a:rect b="b" l="l" r="r" t="t"/>
              <a:pathLst>
                <a:path extrusionOk="0" h="257" w="40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6"/>
            <p:cNvSpPr/>
            <p:nvPr/>
          </p:nvSpPr>
          <p:spPr>
            <a:xfrm>
              <a:off x="1829174" y="3278362"/>
              <a:ext cx="29773" cy="13940"/>
            </a:xfrm>
            <a:custGeom>
              <a:rect b="b" l="l" r="r" t="t"/>
              <a:pathLst>
                <a:path extrusionOk="0" h="221" w="472">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6"/>
            <p:cNvSpPr/>
            <p:nvPr/>
          </p:nvSpPr>
          <p:spPr>
            <a:xfrm>
              <a:off x="1326705" y="2649674"/>
              <a:ext cx="195288" cy="98842"/>
            </a:xfrm>
            <a:custGeom>
              <a:rect b="b" l="l" r="r" t="t"/>
              <a:pathLst>
                <a:path extrusionOk="0" h="1567" w="3096">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6"/>
            <p:cNvSpPr/>
            <p:nvPr/>
          </p:nvSpPr>
          <p:spPr>
            <a:xfrm>
              <a:off x="1357234" y="2663424"/>
              <a:ext cx="121298" cy="70142"/>
            </a:xfrm>
            <a:custGeom>
              <a:rect b="b" l="l" r="r" t="t"/>
              <a:pathLst>
                <a:path extrusionOk="0" h="1112" w="1923">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6"/>
            <p:cNvSpPr/>
            <p:nvPr/>
          </p:nvSpPr>
          <p:spPr>
            <a:xfrm>
              <a:off x="1362533" y="2686321"/>
              <a:ext cx="71782" cy="47371"/>
            </a:xfrm>
            <a:custGeom>
              <a:rect b="b" l="l" r="r" t="t"/>
              <a:pathLst>
                <a:path extrusionOk="0" h="751" w="1138">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6"/>
            <p:cNvSpPr/>
            <p:nvPr/>
          </p:nvSpPr>
          <p:spPr>
            <a:xfrm>
              <a:off x="1472349" y="2693891"/>
              <a:ext cx="28259" cy="20689"/>
            </a:xfrm>
            <a:custGeom>
              <a:rect b="b" l="l" r="r" t="t"/>
              <a:pathLst>
                <a:path extrusionOk="0" h="328" w="448">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6"/>
            <p:cNvSpPr/>
            <p:nvPr/>
          </p:nvSpPr>
          <p:spPr>
            <a:xfrm>
              <a:off x="1414382" y="2657306"/>
              <a:ext cx="32106" cy="17599"/>
            </a:xfrm>
            <a:custGeom>
              <a:rect b="b" l="l" r="r" t="t"/>
              <a:pathLst>
                <a:path extrusionOk="0" h="279" w="509">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6"/>
            <p:cNvSpPr/>
            <p:nvPr/>
          </p:nvSpPr>
          <p:spPr>
            <a:xfrm>
              <a:off x="1451030" y="3065730"/>
              <a:ext cx="157883" cy="82127"/>
            </a:xfrm>
            <a:custGeom>
              <a:rect b="b" l="l" r="r" t="t"/>
              <a:pathLst>
                <a:path extrusionOk="0" h="1302" w="2503">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6"/>
            <p:cNvSpPr/>
            <p:nvPr/>
          </p:nvSpPr>
          <p:spPr>
            <a:xfrm>
              <a:off x="1475377" y="3080427"/>
              <a:ext cx="103006" cy="54625"/>
            </a:xfrm>
            <a:custGeom>
              <a:rect b="b" l="l" r="r" t="t"/>
              <a:pathLst>
                <a:path extrusionOk="0" h="866" w="1633">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6"/>
            <p:cNvSpPr/>
            <p:nvPr/>
          </p:nvSpPr>
          <p:spPr>
            <a:xfrm>
              <a:off x="1479982" y="3101053"/>
              <a:ext cx="65601" cy="33557"/>
            </a:xfrm>
            <a:custGeom>
              <a:rect b="b" l="l" r="r" t="t"/>
              <a:pathLst>
                <a:path extrusionOk="0" h="532" w="104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6"/>
            <p:cNvSpPr/>
            <p:nvPr/>
          </p:nvSpPr>
          <p:spPr>
            <a:xfrm>
              <a:off x="1566901" y="3097962"/>
              <a:ext cx="25231" cy="16085"/>
            </a:xfrm>
            <a:custGeom>
              <a:rect b="b" l="l" r="r" t="t"/>
              <a:pathLst>
                <a:path extrusionOk="0" h="255" w="40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6"/>
            <p:cNvSpPr/>
            <p:nvPr/>
          </p:nvSpPr>
          <p:spPr>
            <a:xfrm>
              <a:off x="1513539" y="3070524"/>
              <a:ext cx="29016" cy="13814"/>
            </a:xfrm>
            <a:custGeom>
              <a:rect b="b" l="l" r="r" t="t"/>
              <a:pathLst>
                <a:path extrusionOk="0" h="219" w="46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6"/>
            <p:cNvSpPr/>
            <p:nvPr/>
          </p:nvSpPr>
          <p:spPr>
            <a:xfrm>
              <a:off x="1929782" y="2882239"/>
              <a:ext cx="151764" cy="79351"/>
            </a:xfrm>
            <a:custGeom>
              <a:rect b="b" l="l" r="r" t="t"/>
              <a:pathLst>
                <a:path extrusionOk="0" h="1258" w="2406">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6"/>
            <p:cNvSpPr/>
            <p:nvPr/>
          </p:nvSpPr>
          <p:spPr>
            <a:xfrm>
              <a:off x="1971728" y="2894980"/>
              <a:ext cx="88876" cy="46299"/>
            </a:xfrm>
            <a:custGeom>
              <a:rect b="b" l="l" r="r" t="t"/>
              <a:pathLst>
                <a:path extrusionOk="0" h="734" w="1409">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6"/>
            <p:cNvSpPr/>
            <p:nvPr/>
          </p:nvSpPr>
          <p:spPr>
            <a:xfrm>
              <a:off x="1675141" y="2480501"/>
              <a:ext cx="185322" cy="97266"/>
            </a:xfrm>
            <a:custGeom>
              <a:rect b="b" l="l" r="r" t="t"/>
              <a:pathLst>
                <a:path extrusionOk="0" h="1542" w="2938">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6"/>
            <p:cNvSpPr/>
            <p:nvPr/>
          </p:nvSpPr>
          <p:spPr>
            <a:xfrm>
              <a:off x="1726990" y="2495766"/>
              <a:ext cx="104330" cy="58662"/>
            </a:xfrm>
            <a:custGeom>
              <a:rect b="b" l="l" r="r" t="t"/>
              <a:pathLst>
                <a:path extrusionOk="0" h="930" w="1654">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6"/>
            <p:cNvSpPr/>
            <p:nvPr/>
          </p:nvSpPr>
          <p:spPr>
            <a:xfrm>
              <a:off x="2221007" y="3192515"/>
              <a:ext cx="151008" cy="79919"/>
            </a:xfrm>
            <a:custGeom>
              <a:rect b="b" l="l" r="r" t="t"/>
              <a:pathLst>
                <a:path extrusionOk="0" h="1267" w="2394">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6"/>
            <p:cNvSpPr/>
            <p:nvPr/>
          </p:nvSpPr>
          <p:spPr>
            <a:xfrm>
              <a:off x="2262196" y="3205571"/>
              <a:ext cx="89255" cy="46488"/>
            </a:xfrm>
            <a:custGeom>
              <a:rect b="b" l="l" r="r" t="t"/>
              <a:pathLst>
                <a:path extrusionOk="0" h="737" w="1415">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6"/>
            <p:cNvSpPr/>
            <p:nvPr/>
          </p:nvSpPr>
          <p:spPr>
            <a:xfrm>
              <a:off x="1818451" y="3049393"/>
              <a:ext cx="151828" cy="79919"/>
            </a:xfrm>
            <a:custGeom>
              <a:rect b="b" l="l" r="r" t="t"/>
              <a:pathLst>
                <a:path extrusionOk="0" h="1267" w="2407">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6"/>
            <p:cNvSpPr/>
            <p:nvPr/>
          </p:nvSpPr>
          <p:spPr>
            <a:xfrm>
              <a:off x="1860397" y="3062576"/>
              <a:ext cx="88182" cy="46362"/>
            </a:xfrm>
            <a:custGeom>
              <a:rect b="b" l="l" r="r" t="t"/>
              <a:pathLst>
                <a:path extrusionOk="0" h="735" w="1398">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6"/>
            <p:cNvSpPr/>
            <p:nvPr/>
          </p:nvSpPr>
          <p:spPr>
            <a:xfrm>
              <a:off x="1936657" y="3322327"/>
              <a:ext cx="151008" cy="79919"/>
            </a:xfrm>
            <a:custGeom>
              <a:rect b="b" l="l" r="r" t="t"/>
              <a:pathLst>
                <a:path extrusionOk="0" h="1267" w="2394">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6"/>
            <p:cNvSpPr/>
            <p:nvPr/>
          </p:nvSpPr>
          <p:spPr>
            <a:xfrm>
              <a:off x="1977846" y="3335510"/>
              <a:ext cx="89255" cy="46425"/>
            </a:xfrm>
            <a:custGeom>
              <a:rect b="b" l="l" r="r" t="t"/>
              <a:pathLst>
                <a:path extrusionOk="0" h="736" w="1415">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6"/>
            <p:cNvSpPr/>
            <p:nvPr/>
          </p:nvSpPr>
          <p:spPr>
            <a:xfrm>
              <a:off x="2294996" y="3538681"/>
              <a:ext cx="151764" cy="79919"/>
            </a:xfrm>
            <a:custGeom>
              <a:rect b="b" l="l" r="r" t="t"/>
              <a:pathLst>
                <a:path extrusionOk="0" h="1267" w="2406">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6"/>
            <p:cNvSpPr/>
            <p:nvPr/>
          </p:nvSpPr>
          <p:spPr>
            <a:xfrm>
              <a:off x="2336879" y="3551675"/>
              <a:ext cx="89318" cy="46488"/>
            </a:xfrm>
            <a:custGeom>
              <a:rect b="b" l="l" r="r" t="t"/>
              <a:pathLst>
                <a:path extrusionOk="0" h="737" w="1416">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6"/>
            <p:cNvSpPr/>
            <p:nvPr/>
          </p:nvSpPr>
          <p:spPr>
            <a:xfrm>
              <a:off x="2104378" y="3465449"/>
              <a:ext cx="141861" cy="81685"/>
            </a:xfrm>
            <a:custGeom>
              <a:rect b="b" l="l" r="r" t="t"/>
              <a:pathLst>
                <a:path extrusionOk="0" h="1295" w="2249">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6"/>
            <p:cNvSpPr/>
            <p:nvPr/>
          </p:nvSpPr>
          <p:spPr>
            <a:xfrm>
              <a:off x="2128032" y="3488157"/>
              <a:ext cx="40433" cy="21005"/>
            </a:xfrm>
            <a:custGeom>
              <a:rect b="b" l="l" r="r" t="t"/>
              <a:pathLst>
                <a:path extrusionOk="0" h="333" w="641">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6"/>
            <p:cNvSpPr/>
            <p:nvPr/>
          </p:nvSpPr>
          <p:spPr>
            <a:xfrm>
              <a:off x="2147838" y="3491310"/>
              <a:ext cx="70205" cy="37910"/>
            </a:xfrm>
            <a:custGeom>
              <a:rect b="b" l="l" r="r" t="t"/>
              <a:pathLst>
                <a:path extrusionOk="0" h="601" w="1113">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6"/>
            <p:cNvSpPr/>
            <p:nvPr/>
          </p:nvSpPr>
          <p:spPr>
            <a:xfrm>
              <a:off x="1938171" y="3181855"/>
              <a:ext cx="141104" cy="81622"/>
            </a:xfrm>
            <a:custGeom>
              <a:rect b="b" l="l" r="r" t="t"/>
              <a:pathLst>
                <a:path extrusionOk="0" h="1294" w="2237">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6"/>
            <p:cNvSpPr/>
            <p:nvPr/>
          </p:nvSpPr>
          <p:spPr>
            <a:xfrm>
              <a:off x="1962582" y="3204562"/>
              <a:ext cx="40433" cy="21446"/>
            </a:xfrm>
            <a:custGeom>
              <a:rect b="b" l="l" r="r" t="t"/>
              <a:pathLst>
                <a:path extrusionOk="0" h="340" w="641">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6"/>
            <p:cNvSpPr/>
            <p:nvPr/>
          </p:nvSpPr>
          <p:spPr>
            <a:xfrm>
              <a:off x="1981631" y="3208095"/>
              <a:ext cx="69448" cy="37468"/>
            </a:xfrm>
            <a:custGeom>
              <a:rect b="b" l="l" r="r" t="t"/>
              <a:pathLst>
                <a:path extrusionOk="0" h="594" w="1101">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6"/>
            <p:cNvSpPr/>
            <p:nvPr/>
          </p:nvSpPr>
          <p:spPr>
            <a:xfrm>
              <a:off x="1647703" y="3177881"/>
              <a:ext cx="157126" cy="81370"/>
            </a:xfrm>
            <a:custGeom>
              <a:rect b="b" l="l" r="r" t="t"/>
              <a:pathLst>
                <a:path extrusionOk="0" h="1290" w="2491">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6"/>
            <p:cNvSpPr/>
            <p:nvPr/>
          </p:nvSpPr>
          <p:spPr>
            <a:xfrm>
              <a:off x="1679746" y="3199958"/>
              <a:ext cx="39676" cy="21005"/>
            </a:xfrm>
            <a:custGeom>
              <a:rect b="b" l="l" r="r" t="t"/>
              <a:pathLst>
                <a:path extrusionOk="0" h="333" w="629">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6"/>
            <p:cNvSpPr/>
            <p:nvPr/>
          </p:nvSpPr>
          <p:spPr>
            <a:xfrm>
              <a:off x="1698038" y="3203490"/>
              <a:ext cx="70205" cy="37720"/>
            </a:xfrm>
            <a:custGeom>
              <a:rect b="b" l="l" r="r" t="t"/>
              <a:pathLst>
                <a:path extrusionOk="0" h="598" w="1113">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6"/>
            <p:cNvSpPr/>
            <p:nvPr/>
          </p:nvSpPr>
          <p:spPr>
            <a:xfrm>
              <a:off x="1236758" y="2891322"/>
              <a:ext cx="158640" cy="82505"/>
            </a:xfrm>
            <a:custGeom>
              <a:rect b="b" l="l" r="r" t="t"/>
              <a:pathLst>
                <a:path extrusionOk="0" h="1308" w="2515">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6"/>
            <p:cNvSpPr/>
            <p:nvPr/>
          </p:nvSpPr>
          <p:spPr>
            <a:xfrm>
              <a:off x="1269558" y="2912894"/>
              <a:ext cx="41253" cy="19743"/>
            </a:xfrm>
            <a:custGeom>
              <a:rect b="b" l="l" r="r" t="t"/>
              <a:pathLst>
                <a:path extrusionOk="0" h="313" w="654">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6"/>
            <p:cNvSpPr/>
            <p:nvPr/>
          </p:nvSpPr>
          <p:spPr>
            <a:xfrm>
              <a:off x="1288607" y="2921473"/>
              <a:ext cx="70962" cy="34440"/>
            </a:xfrm>
            <a:custGeom>
              <a:rect b="b" l="l" r="r" t="t"/>
              <a:pathLst>
                <a:path extrusionOk="0" h="546" w="1125">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6"/>
            <p:cNvSpPr/>
            <p:nvPr/>
          </p:nvSpPr>
          <p:spPr>
            <a:xfrm>
              <a:off x="2047987" y="3014007"/>
              <a:ext cx="157063" cy="81307"/>
            </a:xfrm>
            <a:custGeom>
              <a:rect b="b" l="l" r="r" t="t"/>
              <a:pathLst>
                <a:path extrusionOk="0" h="1289" w="249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6"/>
            <p:cNvSpPr/>
            <p:nvPr/>
          </p:nvSpPr>
          <p:spPr>
            <a:xfrm>
              <a:off x="2079967" y="3036020"/>
              <a:ext cx="40496" cy="21068"/>
            </a:xfrm>
            <a:custGeom>
              <a:rect b="b" l="l" r="r" t="t"/>
              <a:pathLst>
                <a:path extrusionOk="0" h="334" w="642">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6"/>
            <p:cNvSpPr/>
            <p:nvPr/>
          </p:nvSpPr>
          <p:spPr>
            <a:xfrm>
              <a:off x="2098259" y="3039616"/>
              <a:ext cx="70205" cy="37657"/>
            </a:xfrm>
            <a:custGeom>
              <a:rect b="b" l="l" r="r" t="t"/>
              <a:pathLst>
                <a:path extrusionOk="0" h="597" w="1113">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6"/>
            <p:cNvSpPr/>
            <p:nvPr/>
          </p:nvSpPr>
          <p:spPr>
            <a:xfrm>
              <a:off x="1669023" y="2925699"/>
              <a:ext cx="141924" cy="81622"/>
            </a:xfrm>
            <a:custGeom>
              <a:rect b="b" l="l" r="r" t="t"/>
              <a:pathLst>
                <a:path extrusionOk="0" h="1294" w="225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6"/>
            <p:cNvSpPr/>
            <p:nvPr/>
          </p:nvSpPr>
          <p:spPr>
            <a:xfrm>
              <a:off x="1693433" y="2949100"/>
              <a:ext cx="40496" cy="21005"/>
            </a:xfrm>
            <a:custGeom>
              <a:rect b="b" l="l" r="r" t="t"/>
              <a:pathLst>
                <a:path extrusionOk="0" h="333" w="642">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6"/>
            <p:cNvSpPr/>
            <p:nvPr/>
          </p:nvSpPr>
          <p:spPr>
            <a:xfrm>
              <a:off x="1712482" y="2951939"/>
              <a:ext cx="69448" cy="37468"/>
            </a:xfrm>
            <a:custGeom>
              <a:rect b="b" l="l" r="r" t="t"/>
              <a:pathLst>
                <a:path extrusionOk="0" h="594" w="1101">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6"/>
            <p:cNvSpPr/>
            <p:nvPr/>
          </p:nvSpPr>
          <p:spPr>
            <a:xfrm>
              <a:off x="2182908" y="3318479"/>
              <a:ext cx="157126" cy="81055"/>
            </a:xfrm>
            <a:custGeom>
              <a:rect b="b" l="l" r="r" t="t"/>
              <a:pathLst>
                <a:path extrusionOk="0" h="1285" w="2491">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6"/>
            <p:cNvSpPr/>
            <p:nvPr/>
          </p:nvSpPr>
          <p:spPr>
            <a:xfrm>
              <a:off x="2214951" y="3340998"/>
              <a:ext cx="40433" cy="20689"/>
            </a:xfrm>
            <a:custGeom>
              <a:rect b="b" l="l" r="r" t="t"/>
              <a:pathLst>
                <a:path extrusionOk="0" h="328" w="641">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6"/>
            <p:cNvSpPr/>
            <p:nvPr/>
          </p:nvSpPr>
          <p:spPr>
            <a:xfrm>
              <a:off x="2234757" y="3343963"/>
              <a:ext cx="68691" cy="38099"/>
            </a:xfrm>
            <a:custGeom>
              <a:rect b="b" l="l" r="r" t="t"/>
              <a:pathLst>
                <a:path extrusionOk="0" h="604" w="1089">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6"/>
            <p:cNvSpPr/>
            <p:nvPr/>
          </p:nvSpPr>
          <p:spPr>
            <a:xfrm>
              <a:off x="817424" y="2146319"/>
              <a:ext cx="234144" cy="191756"/>
            </a:xfrm>
            <a:custGeom>
              <a:rect b="b" l="l" r="r" t="t"/>
              <a:pathLst>
                <a:path extrusionOk="0" h="3040" w="3712">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6"/>
            <p:cNvSpPr/>
            <p:nvPr/>
          </p:nvSpPr>
          <p:spPr>
            <a:xfrm>
              <a:off x="913490" y="2240430"/>
              <a:ext cx="60302" cy="77775"/>
            </a:xfrm>
            <a:custGeom>
              <a:rect b="b" l="l" r="r" t="t"/>
              <a:pathLst>
                <a:path extrusionOk="0" h="1233" w="956">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6"/>
            <p:cNvSpPr/>
            <p:nvPr/>
          </p:nvSpPr>
          <p:spPr>
            <a:xfrm>
              <a:off x="867759" y="2211288"/>
              <a:ext cx="31350" cy="42199"/>
            </a:xfrm>
            <a:custGeom>
              <a:rect b="b" l="l" r="r" t="t"/>
              <a:pathLst>
                <a:path extrusionOk="0" h="669" w="497">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6"/>
            <p:cNvSpPr/>
            <p:nvPr/>
          </p:nvSpPr>
          <p:spPr>
            <a:xfrm>
              <a:off x="857856" y="2179561"/>
              <a:ext cx="35134" cy="20374"/>
            </a:xfrm>
            <a:custGeom>
              <a:rect b="b" l="l" r="r" t="t"/>
              <a:pathLst>
                <a:path extrusionOk="0" h="323" w="557">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6"/>
            <p:cNvSpPr/>
            <p:nvPr/>
          </p:nvSpPr>
          <p:spPr>
            <a:xfrm>
              <a:off x="955436" y="2186057"/>
              <a:ext cx="37405" cy="39487"/>
            </a:xfrm>
            <a:custGeom>
              <a:rect b="b" l="l" r="r" t="t"/>
              <a:pathLst>
                <a:path extrusionOk="0" h="626" w="593">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6"/>
            <p:cNvSpPr/>
            <p:nvPr/>
          </p:nvSpPr>
          <p:spPr>
            <a:xfrm>
              <a:off x="945533" y="2154014"/>
              <a:ext cx="36648" cy="17283"/>
            </a:xfrm>
            <a:custGeom>
              <a:rect b="b" l="l" r="r" t="t"/>
              <a:pathLst>
                <a:path extrusionOk="0" h="274" w="581">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6"/>
            <p:cNvSpPr/>
            <p:nvPr/>
          </p:nvSpPr>
          <p:spPr>
            <a:xfrm>
              <a:off x="1149838" y="1942076"/>
              <a:ext cx="202100" cy="174031"/>
            </a:xfrm>
            <a:custGeom>
              <a:rect b="b" l="l" r="r" t="t"/>
              <a:pathLst>
                <a:path extrusionOk="0" h="2759" w="3204">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6"/>
            <p:cNvSpPr/>
            <p:nvPr/>
          </p:nvSpPr>
          <p:spPr>
            <a:xfrm>
              <a:off x="1175006" y="2003134"/>
              <a:ext cx="151008" cy="82505"/>
            </a:xfrm>
            <a:custGeom>
              <a:rect b="b" l="l" r="r" t="t"/>
              <a:pathLst>
                <a:path extrusionOk="0" h="1308" w="2394">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6"/>
            <p:cNvSpPr/>
            <p:nvPr/>
          </p:nvSpPr>
          <p:spPr>
            <a:xfrm>
              <a:off x="1191027" y="2042810"/>
              <a:ext cx="120541" cy="42956"/>
            </a:xfrm>
            <a:custGeom>
              <a:rect b="b" l="l" r="r" t="t"/>
              <a:pathLst>
                <a:path extrusionOk="0" h="681" w="1911">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6"/>
            <p:cNvSpPr/>
            <p:nvPr/>
          </p:nvSpPr>
          <p:spPr>
            <a:xfrm>
              <a:off x="1277947" y="1974182"/>
              <a:ext cx="45037" cy="24033"/>
            </a:xfrm>
            <a:custGeom>
              <a:rect b="b" l="l" r="r" t="t"/>
              <a:pathLst>
                <a:path extrusionOk="0" h="381" w="714">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6"/>
            <p:cNvSpPr/>
            <p:nvPr/>
          </p:nvSpPr>
          <p:spPr>
            <a:xfrm>
              <a:off x="1182638" y="1970082"/>
              <a:ext cx="44280" cy="23276"/>
            </a:xfrm>
            <a:custGeom>
              <a:rect b="b" l="l" r="r" t="t"/>
              <a:pathLst>
                <a:path extrusionOk="0" h="369" w="702">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6"/>
            <p:cNvSpPr/>
            <p:nvPr/>
          </p:nvSpPr>
          <p:spPr>
            <a:xfrm>
              <a:off x="1088843" y="1064737"/>
              <a:ext cx="248652" cy="231621"/>
            </a:xfrm>
            <a:custGeom>
              <a:rect b="b" l="l" r="r" t="t"/>
              <a:pathLst>
                <a:path extrusionOk="0" h="3672" w="3942">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rgbClr val="FDE5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6"/>
            <p:cNvSpPr/>
            <p:nvPr/>
          </p:nvSpPr>
          <p:spPr>
            <a:xfrm>
              <a:off x="1127761" y="1134059"/>
              <a:ext cx="177689" cy="123821"/>
            </a:xfrm>
            <a:custGeom>
              <a:rect b="b" l="l" r="r" t="t"/>
              <a:pathLst>
                <a:path extrusionOk="0" h="1963" w="2817">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6"/>
            <p:cNvSpPr/>
            <p:nvPr/>
          </p:nvSpPr>
          <p:spPr>
            <a:xfrm>
              <a:off x="1162832" y="1192531"/>
              <a:ext cx="127353" cy="65159"/>
            </a:xfrm>
            <a:custGeom>
              <a:rect b="b" l="l" r="r" t="t"/>
              <a:pathLst>
                <a:path extrusionOk="0" h="1033" w="2019">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6"/>
            <p:cNvSpPr/>
            <p:nvPr/>
          </p:nvSpPr>
          <p:spPr>
            <a:xfrm>
              <a:off x="1222313" y="1089337"/>
              <a:ext cx="51093" cy="28763"/>
            </a:xfrm>
            <a:custGeom>
              <a:rect b="b" l="l" r="r" t="t"/>
              <a:pathLst>
                <a:path extrusionOk="0" h="456" w="81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6"/>
            <p:cNvSpPr/>
            <p:nvPr/>
          </p:nvSpPr>
          <p:spPr>
            <a:xfrm>
              <a:off x="1124671" y="1124913"/>
              <a:ext cx="45100" cy="33873"/>
            </a:xfrm>
            <a:custGeom>
              <a:rect b="b" l="l" r="r" t="t"/>
              <a:pathLst>
                <a:path extrusionOk="0" h="537" w="715">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6"/>
            <p:cNvSpPr/>
            <p:nvPr/>
          </p:nvSpPr>
          <p:spPr>
            <a:xfrm>
              <a:off x="1385430" y="800507"/>
              <a:ext cx="280379" cy="232251"/>
            </a:xfrm>
            <a:custGeom>
              <a:rect b="b" l="l" r="r" t="t"/>
              <a:pathLst>
                <a:path extrusionOk="0" h="3682" w="4445">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6"/>
            <p:cNvSpPr/>
            <p:nvPr/>
          </p:nvSpPr>
          <p:spPr>
            <a:xfrm>
              <a:off x="1463203" y="913605"/>
              <a:ext cx="55697" cy="73485"/>
            </a:xfrm>
            <a:custGeom>
              <a:rect b="b" l="l" r="r" t="t"/>
              <a:pathLst>
                <a:path extrusionOk="0" h="1165" w="883">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6"/>
            <p:cNvSpPr/>
            <p:nvPr/>
          </p:nvSpPr>
          <p:spPr>
            <a:xfrm>
              <a:off x="1500545" y="840435"/>
              <a:ext cx="90832" cy="123380"/>
            </a:xfrm>
            <a:custGeom>
              <a:rect b="b" l="l" r="r" t="t"/>
              <a:pathLst>
                <a:path extrusionOk="0" h="1956" w="144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6"/>
            <p:cNvSpPr/>
            <p:nvPr/>
          </p:nvSpPr>
          <p:spPr>
            <a:xfrm>
              <a:off x="481225" y="1156956"/>
              <a:ext cx="302015" cy="257672"/>
            </a:xfrm>
            <a:custGeom>
              <a:rect b="b" l="l" r="r" t="t"/>
              <a:pathLst>
                <a:path extrusionOk="0" h="4085" w="4788">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6"/>
            <p:cNvSpPr/>
            <p:nvPr/>
          </p:nvSpPr>
          <p:spPr>
            <a:xfrm>
              <a:off x="543734" y="1238956"/>
              <a:ext cx="67178" cy="81307"/>
            </a:xfrm>
            <a:custGeom>
              <a:rect b="b" l="l" r="r" t="t"/>
              <a:pathLst>
                <a:path extrusionOk="0" h="1289" w="1065">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6"/>
            <p:cNvSpPr/>
            <p:nvPr/>
          </p:nvSpPr>
          <p:spPr>
            <a:xfrm>
              <a:off x="591042" y="1219528"/>
              <a:ext cx="116693" cy="134734"/>
            </a:xfrm>
            <a:custGeom>
              <a:rect b="b" l="l" r="r" t="t"/>
              <a:pathLst>
                <a:path extrusionOk="0" h="2136" w="185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6"/>
            <p:cNvSpPr/>
            <p:nvPr/>
          </p:nvSpPr>
          <p:spPr>
            <a:xfrm>
              <a:off x="1505906" y="1246336"/>
              <a:ext cx="243290" cy="231368"/>
            </a:xfrm>
            <a:custGeom>
              <a:rect b="b" l="l" r="r" t="t"/>
              <a:pathLst>
                <a:path extrusionOk="0" h="3668" w="3857">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6"/>
            <p:cNvSpPr/>
            <p:nvPr/>
          </p:nvSpPr>
          <p:spPr>
            <a:xfrm>
              <a:off x="1562297" y="1330354"/>
              <a:ext cx="51156" cy="74053"/>
            </a:xfrm>
            <a:custGeom>
              <a:rect b="b" l="l" r="r" t="t"/>
              <a:pathLst>
                <a:path extrusionOk="0" h="1174" w="811">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6"/>
            <p:cNvSpPr/>
            <p:nvPr/>
          </p:nvSpPr>
          <p:spPr>
            <a:xfrm>
              <a:off x="1595854" y="1294085"/>
              <a:ext cx="97644" cy="123253"/>
            </a:xfrm>
            <a:custGeom>
              <a:rect b="b" l="l" r="r" t="t"/>
              <a:pathLst>
                <a:path extrusionOk="0" h="1954" w="1548">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6"/>
            <p:cNvSpPr/>
            <p:nvPr/>
          </p:nvSpPr>
          <p:spPr>
            <a:xfrm>
              <a:off x="944019" y="1492336"/>
              <a:ext cx="262339" cy="217744"/>
            </a:xfrm>
            <a:custGeom>
              <a:rect b="b" l="l" r="r" t="t"/>
              <a:pathLst>
                <a:path extrusionOk="0" h="3452" w="4159">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6"/>
            <p:cNvSpPr/>
            <p:nvPr/>
          </p:nvSpPr>
          <p:spPr>
            <a:xfrm>
              <a:off x="1013403" y="1601270"/>
              <a:ext cx="54941" cy="68187"/>
            </a:xfrm>
            <a:custGeom>
              <a:rect b="b" l="l" r="r" t="t"/>
              <a:pathLst>
                <a:path extrusionOk="0" h="1081" w="871">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6"/>
            <p:cNvSpPr/>
            <p:nvPr/>
          </p:nvSpPr>
          <p:spPr>
            <a:xfrm>
              <a:off x="1050745" y="1531129"/>
              <a:ext cx="89255" cy="114107"/>
            </a:xfrm>
            <a:custGeom>
              <a:rect b="b" l="l" r="r" t="t"/>
              <a:pathLst>
                <a:path extrusionOk="0" h="1809" w="1415">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6"/>
            <p:cNvSpPr/>
            <p:nvPr/>
          </p:nvSpPr>
          <p:spPr>
            <a:xfrm>
              <a:off x="1405488" y="2274428"/>
              <a:ext cx="205696" cy="182546"/>
            </a:xfrm>
            <a:custGeom>
              <a:rect b="b" l="l" r="r" t="t"/>
              <a:pathLst>
                <a:path extrusionOk="0" h="2894" w="3261">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6"/>
            <p:cNvSpPr/>
            <p:nvPr/>
          </p:nvSpPr>
          <p:spPr>
            <a:xfrm>
              <a:off x="1447939" y="2321042"/>
              <a:ext cx="57274" cy="45163"/>
            </a:xfrm>
            <a:custGeom>
              <a:rect b="b" l="l" r="r" t="t"/>
              <a:pathLst>
                <a:path extrusionOk="0" h="716" w="908">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6"/>
            <p:cNvSpPr/>
            <p:nvPr/>
          </p:nvSpPr>
          <p:spPr>
            <a:xfrm>
              <a:off x="1470836" y="2340218"/>
              <a:ext cx="96130" cy="76765"/>
            </a:xfrm>
            <a:custGeom>
              <a:rect b="b" l="l" r="r" t="t"/>
              <a:pathLst>
                <a:path extrusionOk="0" h="1217" w="1524">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6"/>
            <p:cNvSpPr/>
            <p:nvPr/>
          </p:nvSpPr>
          <p:spPr>
            <a:xfrm>
              <a:off x="659606" y="592542"/>
              <a:ext cx="308134" cy="292301"/>
            </a:xfrm>
            <a:custGeom>
              <a:rect b="b" l="l" r="r" t="t"/>
              <a:pathLst>
                <a:path extrusionOk="0" h="4634" w="4885">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6"/>
            <p:cNvSpPr/>
            <p:nvPr/>
          </p:nvSpPr>
          <p:spPr>
            <a:xfrm>
              <a:off x="723629" y="646599"/>
              <a:ext cx="209039" cy="167534"/>
            </a:xfrm>
            <a:custGeom>
              <a:rect b="b" l="l" r="r" t="t"/>
              <a:pathLst>
                <a:path extrusionOk="0" h="2656" w="3314">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6"/>
            <p:cNvSpPr/>
            <p:nvPr/>
          </p:nvSpPr>
          <p:spPr>
            <a:xfrm>
              <a:off x="504879" y="1789934"/>
              <a:ext cx="293878" cy="225250"/>
            </a:xfrm>
            <a:custGeom>
              <a:rect b="b" l="l" r="r" t="t"/>
              <a:pathLst>
                <a:path extrusionOk="0" h="3571" w="4659">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6"/>
            <p:cNvSpPr/>
            <p:nvPr/>
          </p:nvSpPr>
          <p:spPr>
            <a:xfrm>
              <a:off x="590726" y="1828789"/>
              <a:ext cx="153594" cy="128552"/>
            </a:xfrm>
            <a:custGeom>
              <a:rect b="b" l="l" r="r" t="t"/>
              <a:pathLst>
                <a:path extrusionOk="0" h="2038" w="2435">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6"/>
            <p:cNvSpPr/>
            <p:nvPr/>
          </p:nvSpPr>
          <p:spPr>
            <a:xfrm>
              <a:off x="1506663" y="1693552"/>
              <a:ext cx="238748" cy="197748"/>
            </a:xfrm>
            <a:custGeom>
              <a:rect b="b" l="l" r="r" t="t"/>
              <a:pathLst>
                <a:path extrusionOk="0" h="3135" w="3785">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6"/>
            <p:cNvSpPr/>
            <p:nvPr/>
          </p:nvSpPr>
          <p:spPr>
            <a:xfrm>
              <a:off x="1562675" y="1733480"/>
              <a:ext cx="143817" cy="113476"/>
            </a:xfrm>
            <a:custGeom>
              <a:rect b="b" l="l" r="r" t="t"/>
              <a:pathLst>
                <a:path extrusionOk="0" h="1799" w="228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6"/>
            <p:cNvSpPr/>
            <p:nvPr/>
          </p:nvSpPr>
          <p:spPr>
            <a:xfrm>
              <a:off x="957707" y="2530332"/>
              <a:ext cx="170877" cy="154729"/>
            </a:xfrm>
            <a:custGeom>
              <a:rect b="b" l="l" r="r" t="t"/>
              <a:pathLst>
                <a:path extrusionOk="0" h="2453" w="2709">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6"/>
            <p:cNvSpPr/>
            <p:nvPr/>
          </p:nvSpPr>
          <p:spPr>
            <a:xfrm>
              <a:off x="1004888" y="2557077"/>
              <a:ext cx="100798" cy="86795"/>
            </a:xfrm>
            <a:custGeom>
              <a:rect b="b" l="l" r="r" t="t"/>
              <a:pathLst>
                <a:path extrusionOk="0" h="1376" w="1598">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6"/>
            <p:cNvSpPr/>
            <p:nvPr/>
          </p:nvSpPr>
          <p:spPr>
            <a:xfrm>
              <a:off x="1859640" y="480644"/>
              <a:ext cx="1213043" cy="1113949"/>
            </a:xfrm>
            <a:custGeom>
              <a:rect b="b" l="l" r="r" t="t"/>
              <a:pathLst>
                <a:path extrusionOk="0" h="17660" w="19231">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6"/>
            <p:cNvSpPr/>
            <p:nvPr/>
          </p:nvSpPr>
          <p:spPr>
            <a:xfrm>
              <a:off x="2144810" y="1135573"/>
              <a:ext cx="928627" cy="1103289"/>
            </a:xfrm>
            <a:custGeom>
              <a:rect b="b" l="l" r="r" t="t"/>
              <a:pathLst>
                <a:path extrusionOk="0" h="17491" w="14722">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6"/>
            <p:cNvSpPr/>
            <p:nvPr/>
          </p:nvSpPr>
          <p:spPr>
            <a:xfrm>
              <a:off x="1858883" y="517228"/>
              <a:ext cx="1133755" cy="1722394"/>
            </a:xfrm>
            <a:custGeom>
              <a:rect b="b" l="l" r="r" t="t"/>
              <a:pathLst>
                <a:path extrusionOk="0" h="27306" w="17974">
                  <a:moveTo>
                    <a:pt x="1" y="1"/>
                  </a:moveTo>
                  <a:lnTo>
                    <a:pt x="1" y="14469"/>
                  </a:lnTo>
                  <a:lnTo>
                    <a:pt x="17103" y="24344"/>
                  </a:lnTo>
                  <a:lnTo>
                    <a:pt x="17974" y="27305"/>
                  </a:lnTo>
                  <a:lnTo>
                    <a:pt x="17974" y="1037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6"/>
            <p:cNvSpPr/>
            <p:nvPr/>
          </p:nvSpPr>
          <p:spPr>
            <a:xfrm>
              <a:off x="1885565" y="563779"/>
              <a:ext cx="1080391" cy="1474563"/>
            </a:xfrm>
            <a:custGeom>
              <a:rect b="b" l="l" r="r" t="t"/>
              <a:pathLst>
                <a:path extrusionOk="0" h="23377" w="17128">
                  <a:moveTo>
                    <a:pt x="1" y="0"/>
                  </a:moveTo>
                  <a:lnTo>
                    <a:pt x="1" y="13489"/>
                  </a:lnTo>
                  <a:lnTo>
                    <a:pt x="17043" y="23328"/>
                  </a:lnTo>
                  <a:lnTo>
                    <a:pt x="17116" y="23376"/>
                  </a:lnTo>
                  <a:lnTo>
                    <a:pt x="17128" y="9875"/>
                  </a:lnTo>
                  <a:lnTo>
                    <a:pt x="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6"/>
            <p:cNvSpPr/>
            <p:nvPr/>
          </p:nvSpPr>
          <p:spPr>
            <a:xfrm>
              <a:off x="1920636" y="695800"/>
              <a:ext cx="279118" cy="328003"/>
            </a:xfrm>
            <a:custGeom>
              <a:rect b="b" l="l" r="r" t="t"/>
              <a:pathLst>
                <a:path extrusionOk="0" h="5200" w="4425">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6"/>
            <p:cNvSpPr/>
            <p:nvPr/>
          </p:nvSpPr>
          <p:spPr>
            <a:xfrm>
              <a:off x="1996138" y="768843"/>
              <a:ext cx="128867" cy="151764"/>
            </a:xfrm>
            <a:custGeom>
              <a:rect b="b" l="l" r="r" t="t"/>
              <a:pathLst>
                <a:path extrusionOk="0" h="2406" w="2043">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6"/>
            <p:cNvSpPr/>
            <p:nvPr/>
          </p:nvSpPr>
          <p:spPr>
            <a:xfrm>
              <a:off x="1986235" y="922625"/>
              <a:ext cx="147917" cy="100924"/>
            </a:xfrm>
            <a:custGeom>
              <a:rect b="b" l="l" r="r" t="t"/>
              <a:pathLst>
                <a:path extrusionOk="0" h="1600" w="2345">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rgbClr val="FFB12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6"/>
            <p:cNvSpPr/>
            <p:nvPr/>
          </p:nvSpPr>
          <p:spPr>
            <a:xfrm>
              <a:off x="2093718" y="723238"/>
              <a:ext cx="108304" cy="139464"/>
            </a:xfrm>
            <a:custGeom>
              <a:rect b="b" l="l" r="r" t="t"/>
              <a:pathLst>
                <a:path extrusionOk="0" h="2211" w="1717">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6"/>
            <p:cNvSpPr/>
            <p:nvPr/>
          </p:nvSpPr>
          <p:spPr>
            <a:xfrm>
              <a:off x="2114281" y="753578"/>
              <a:ext cx="67934" cy="78595"/>
            </a:xfrm>
            <a:custGeom>
              <a:rect b="b" l="l" r="r" t="t"/>
              <a:pathLst>
                <a:path extrusionOk="0" h="1246" w="1077">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6"/>
            <p:cNvSpPr/>
            <p:nvPr/>
          </p:nvSpPr>
          <p:spPr>
            <a:xfrm>
              <a:off x="2275127" y="881688"/>
              <a:ext cx="545999" cy="403381"/>
            </a:xfrm>
            <a:custGeom>
              <a:rect b="b" l="l" r="r" t="t"/>
              <a:pathLst>
                <a:path extrusionOk="0" h="6395" w="8656">
                  <a:moveTo>
                    <a:pt x="1" y="0"/>
                  </a:moveTo>
                  <a:lnTo>
                    <a:pt x="1" y="1390"/>
                  </a:lnTo>
                  <a:lnTo>
                    <a:pt x="8655" y="6394"/>
                  </a:lnTo>
                  <a:lnTo>
                    <a:pt x="8655" y="4992"/>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6"/>
            <p:cNvSpPr/>
            <p:nvPr/>
          </p:nvSpPr>
          <p:spPr>
            <a:xfrm>
              <a:off x="2275127" y="1020457"/>
              <a:ext cx="654240" cy="451383"/>
            </a:xfrm>
            <a:custGeom>
              <a:rect b="b" l="l" r="r" t="t"/>
              <a:pathLst>
                <a:path extrusionOk="0" h="7156" w="10372">
                  <a:moveTo>
                    <a:pt x="1" y="0"/>
                  </a:moveTo>
                  <a:lnTo>
                    <a:pt x="1" y="1173"/>
                  </a:lnTo>
                  <a:lnTo>
                    <a:pt x="10371" y="7156"/>
                  </a:lnTo>
                  <a:lnTo>
                    <a:pt x="10371" y="5995"/>
                  </a:lnTo>
                  <a:lnTo>
                    <a:pt x="1" y="0"/>
                  </a:ln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6"/>
            <p:cNvSpPr/>
            <p:nvPr/>
          </p:nvSpPr>
          <p:spPr>
            <a:xfrm>
              <a:off x="2116552" y="1243939"/>
              <a:ext cx="223484" cy="262844"/>
            </a:xfrm>
            <a:custGeom>
              <a:rect b="b" l="l" r="r" t="t"/>
              <a:pathLst>
                <a:path extrusionOk="0" h="4167" w="3543">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6"/>
            <p:cNvSpPr/>
            <p:nvPr/>
          </p:nvSpPr>
          <p:spPr>
            <a:xfrm>
              <a:off x="2169915" y="1329976"/>
              <a:ext cx="120541" cy="119027"/>
            </a:xfrm>
            <a:custGeom>
              <a:rect b="b" l="l" r="r" t="t"/>
              <a:pathLst>
                <a:path extrusionOk="0" h="1887" w="1911">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6"/>
            <p:cNvSpPr/>
            <p:nvPr/>
          </p:nvSpPr>
          <p:spPr>
            <a:xfrm>
              <a:off x="2520873" y="1470449"/>
              <a:ext cx="203425" cy="262718"/>
            </a:xfrm>
            <a:custGeom>
              <a:rect b="b" l="l" r="r" t="t"/>
              <a:pathLst>
                <a:path extrusionOk="0" h="4165" w="3225">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rgbClr val="2329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6"/>
            <p:cNvSpPr/>
            <p:nvPr/>
          </p:nvSpPr>
          <p:spPr>
            <a:xfrm>
              <a:off x="2566415" y="1502302"/>
              <a:ext cx="112846" cy="198253"/>
            </a:xfrm>
            <a:custGeom>
              <a:rect b="b" l="l" r="r" t="t"/>
              <a:pathLst>
                <a:path extrusionOk="0" h="3143" w="1789">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6"/>
            <p:cNvSpPr/>
            <p:nvPr/>
          </p:nvSpPr>
          <p:spPr>
            <a:xfrm>
              <a:off x="2631194" y="3404453"/>
              <a:ext cx="1810009" cy="1131484"/>
            </a:xfrm>
            <a:custGeom>
              <a:rect b="b" l="l" r="r" t="t"/>
              <a:pathLst>
                <a:path extrusionOk="0" h="17938" w="28695">
                  <a:moveTo>
                    <a:pt x="12619" y="1"/>
                  </a:moveTo>
                  <a:lnTo>
                    <a:pt x="8498" y="2334"/>
                  </a:lnTo>
                  <a:lnTo>
                    <a:pt x="10165" y="3458"/>
                  </a:lnTo>
                  <a:lnTo>
                    <a:pt x="0" y="9574"/>
                  </a:lnTo>
                  <a:lnTo>
                    <a:pt x="13949" y="17938"/>
                  </a:lnTo>
                  <a:lnTo>
                    <a:pt x="28695" y="8836"/>
                  </a:lnTo>
                  <a:lnTo>
                    <a:pt x="12619" y="1"/>
                  </a:ln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6"/>
            <p:cNvSpPr/>
            <p:nvPr/>
          </p:nvSpPr>
          <p:spPr>
            <a:xfrm>
              <a:off x="2569442" y="3048447"/>
              <a:ext cx="967546" cy="1220676"/>
            </a:xfrm>
            <a:custGeom>
              <a:rect b="b" l="l" r="r" t="t"/>
              <a:pathLst>
                <a:path extrusionOk="0" h="19352" w="15339">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6"/>
            <p:cNvSpPr/>
            <p:nvPr/>
          </p:nvSpPr>
          <p:spPr>
            <a:xfrm>
              <a:off x="3198443" y="2786172"/>
              <a:ext cx="115180" cy="135743"/>
            </a:xfrm>
            <a:custGeom>
              <a:rect b="b" l="l" r="r" t="t"/>
              <a:pathLst>
                <a:path extrusionOk="0" h="2152" w="1826">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6"/>
            <p:cNvSpPr/>
            <p:nvPr/>
          </p:nvSpPr>
          <p:spPr>
            <a:xfrm>
              <a:off x="2924690" y="2854800"/>
              <a:ext cx="601633" cy="401867"/>
            </a:xfrm>
            <a:custGeom>
              <a:rect b="b" l="l" r="r" t="t"/>
              <a:pathLst>
                <a:path extrusionOk="0" h="6371" w="9538">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rgbClr val="5664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6"/>
            <p:cNvSpPr/>
            <p:nvPr/>
          </p:nvSpPr>
          <p:spPr>
            <a:xfrm>
              <a:off x="3527767" y="3046176"/>
              <a:ext cx="965275" cy="1221433"/>
            </a:xfrm>
            <a:custGeom>
              <a:rect b="b" l="l" r="r" t="t"/>
              <a:pathLst>
                <a:path extrusionOk="0" h="19364" w="15303">
                  <a:moveTo>
                    <a:pt x="1" y="0"/>
                  </a:moveTo>
                  <a:lnTo>
                    <a:pt x="1" y="9875"/>
                  </a:lnTo>
                  <a:cubicBezTo>
                    <a:pt x="1" y="12075"/>
                    <a:pt x="134" y="17562"/>
                    <a:pt x="134" y="17562"/>
                  </a:cubicBezTo>
                  <a:lnTo>
                    <a:pt x="134" y="19363"/>
                  </a:lnTo>
                  <a:lnTo>
                    <a:pt x="15290" y="10612"/>
                  </a:lnTo>
                  <a:lnTo>
                    <a:pt x="15303" y="8811"/>
                  </a:lnTo>
                  <a:lnTo>
                    <a:pt x="1"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6"/>
            <p:cNvSpPr/>
            <p:nvPr/>
          </p:nvSpPr>
          <p:spPr>
            <a:xfrm>
              <a:off x="2600728" y="3518812"/>
              <a:ext cx="1069668" cy="617655"/>
            </a:xfrm>
            <a:custGeom>
              <a:rect b="b" l="l" r="r" t="t"/>
              <a:pathLst>
                <a:path extrusionOk="0" h="9792" w="16958">
                  <a:moveTo>
                    <a:pt x="2115" y="1"/>
                  </a:moveTo>
                  <a:lnTo>
                    <a:pt x="0" y="1222"/>
                  </a:lnTo>
                  <a:lnTo>
                    <a:pt x="14831" y="9791"/>
                  </a:lnTo>
                  <a:lnTo>
                    <a:pt x="16958" y="8558"/>
                  </a:lnTo>
                  <a:lnTo>
                    <a:pt x="211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6"/>
            <p:cNvSpPr/>
            <p:nvPr/>
          </p:nvSpPr>
          <p:spPr>
            <a:xfrm>
              <a:off x="2568685" y="2785415"/>
              <a:ext cx="1924368" cy="1369349"/>
            </a:xfrm>
            <a:custGeom>
              <a:rect b="b" l="l" r="r" t="t"/>
              <a:pathLst>
                <a:path extrusionOk="0" h="21709" w="30508">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6"/>
            <p:cNvSpPr/>
            <p:nvPr/>
          </p:nvSpPr>
          <p:spPr>
            <a:xfrm>
              <a:off x="3078724" y="2959508"/>
              <a:ext cx="221150" cy="124452"/>
            </a:xfrm>
            <a:custGeom>
              <a:rect b="b" l="l" r="r" t="t"/>
              <a:pathLst>
                <a:path extrusionOk="0" h="1973" w="3506">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6"/>
            <p:cNvSpPr/>
            <p:nvPr/>
          </p:nvSpPr>
          <p:spPr>
            <a:xfrm>
              <a:off x="3247958" y="2982090"/>
              <a:ext cx="115936" cy="67178"/>
            </a:xfrm>
            <a:custGeom>
              <a:rect b="b" l="l" r="r" t="t"/>
              <a:pathLst>
                <a:path extrusionOk="0" h="1065" w="1838">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6"/>
            <p:cNvSpPr/>
            <p:nvPr/>
          </p:nvSpPr>
          <p:spPr>
            <a:xfrm>
              <a:off x="3263980" y="2992750"/>
              <a:ext cx="54184" cy="35954"/>
            </a:xfrm>
            <a:custGeom>
              <a:rect b="b" l="l" r="r" t="t"/>
              <a:pathLst>
                <a:path extrusionOk="0" h="570" w="859">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6"/>
            <p:cNvSpPr/>
            <p:nvPr/>
          </p:nvSpPr>
          <p:spPr>
            <a:xfrm>
              <a:off x="3296023" y="3011862"/>
              <a:ext cx="59482" cy="36648"/>
            </a:xfrm>
            <a:custGeom>
              <a:rect b="b" l="l" r="r" t="t"/>
              <a:pathLst>
                <a:path extrusionOk="0" h="581" w="943">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6"/>
            <p:cNvSpPr/>
            <p:nvPr/>
          </p:nvSpPr>
          <p:spPr>
            <a:xfrm>
              <a:off x="3428673" y="3086545"/>
              <a:ext cx="618349" cy="356892"/>
            </a:xfrm>
            <a:custGeom>
              <a:rect b="b" l="l" r="r" t="t"/>
              <a:pathLst>
                <a:path extrusionOk="0" h="5658" w="9803">
                  <a:moveTo>
                    <a:pt x="1028" y="1"/>
                  </a:moveTo>
                  <a:lnTo>
                    <a:pt x="0" y="593"/>
                  </a:lnTo>
                  <a:lnTo>
                    <a:pt x="8775" y="5657"/>
                  </a:lnTo>
                  <a:lnTo>
                    <a:pt x="9803" y="5065"/>
                  </a:lnTo>
                  <a:lnTo>
                    <a:pt x="1028" y="1"/>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6"/>
            <p:cNvSpPr/>
            <p:nvPr/>
          </p:nvSpPr>
          <p:spPr>
            <a:xfrm>
              <a:off x="3332607" y="3146027"/>
              <a:ext cx="846311" cy="488788"/>
            </a:xfrm>
            <a:custGeom>
              <a:rect b="b" l="l" r="r" t="t"/>
              <a:pathLst>
                <a:path extrusionOk="0" h="7749" w="13417">
                  <a:moveTo>
                    <a:pt x="907" y="0"/>
                  </a:moveTo>
                  <a:lnTo>
                    <a:pt x="0" y="532"/>
                  </a:lnTo>
                  <a:lnTo>
                    <a:pt x="12510" y="7748"/>
                  </a:lnTo>
                  <a:lnTo>
                    <a:pt x="13417" y="7228"/>
                  </a:lnTo>
                  <a:lnTo>
                    <a:pt x="907"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6"/>
            <p:cNvSpPr/>
            <p:nvPr/>
          </p:nvSpPr>
          <p:spPr>
            <a:xfrm>
              <a:off x="2750157" y="3216168"/>
              <a:ext cx="1443276" cy="833380"/>
            </a:xfrm>
            <a:custGeom>
              <a:rect b="b" l="l" r="r" t="t"/>
              <a:pathLst>
                <a:path extrusionOk="0" h="13212" w="22881">
                  <a:moveTo>
                    <a:pt x="8038" y="0"/>
                  </a:moveTo>
                  <a:lnTo>
                    <a:pt x="0" y="4642"/>
                  </a:lnTo>
                  <a:lnTo>
                    <a:pt x="14843" y="13211"/>
                  </a:lnTo>
                  <a:lnTo>
                    <a:pt x="22880" y="8570"/>
                  </a:lnTo>
                  <a:lnTo>
                    <a:pt x="8038" y="0"/>
                  </a:lnTo>
                  <a:close/>
                </a:path>
              </a:pathLst>
            </a:custGeom>
            <a:solidFill>
              <a:srgbClr val="8FCE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6"/>
            <p:cNvSpPr/>
            <p:nvPr/>
          </p:nvSpPr>
          <p:spPr>
            <a:xfrm>
              <a:off x="2771477" y="3491374"/>
              <a:ext cx="1176458" cy="417888"/>
            </a:xfrm>
            <a:custGeom>
              <a:rect b="b" l="l" r="r" t="t"/>
              <a:pathLst>
                <a:path extrusionOk="0" h="6625" w="18651">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6"/>
            <p:cNvSpPr/>
            <p:nvPr/>
          </p:nvSpPr>
          <p:spPr>
            <a:xfrm>
              <a:off x="3206012" y="3352226"/>
              <a:ext cx="133535" cy="69638"/>
            </a:xfrm>
            <a:custGeom>
              <a:rect b="b" l="l" r="r" t="t"/>
              <a:pathLst>
                <a:path extrusionOk="0" h="1104" w="2117">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6"/>
            <p:cNvSpPr/>
            <p:nvPr/>
          </p:nvSpPr>
          <p:spPr>
            <a:xfrm>
              <a:off x="3070334" y="3764308"/>
              <a:ext cx="541394" cy="311918"/>
            </a:xfrm>
            <a:custGeom>
              <a:rect b="b" l="l" r="r" t="t"/>
              <a:pathLst>
                <a:path extrusionOk="0" h="4945" w="8583">
                  <a:moveTo>
                    <a:pt x="883" y="1"/>
                  </a:moveTo>
                  <a:lnTo>
                    <a:pt x="0" y="509"/>
                  </a:lnTo>
                  <a:lnTo>
                    <a:pt x="7700" y="4944"/>
                  </a:lnTo>
                  <a:lnTo>
                    <a:pt x="8582" y="4449"/>
                  </a:lnTo>
                  <a:lnTo>
                    <a:pt x="88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6"/>
            <p:cNvSpPr/>
            <p:nvPr/>
          </p:nvSpPr>
          <p:spPr>
            <a:xfrm>
              <a:off x="2649487" y="3589711"/>
              <a:ext cx="889014" cy="513955"/>
            </a:xfrm>
            <a:custGeom>
              <a:rect b="b" l="l" r="r" t="t"/>
              <a:pathLst>
                <a:path extrusionOk="0" h="8148" w="14094">
                  <a:moveTo>
                    <a:pt x="279" y="1"/>
                  </a:moveTo>
                  <a:lnTo>
                    <a:pt x="1" y="170"/>
                  </a:lnTo>
                  <a:lnTo>
                    <a:pt x="13804" y="8148"/>
                  </a:lnTo>
                  <a:lnTo>
                    <a:pt x="14094" y="7978"/>
                  </a:lnTo>
                  <a:lnTo>
                    <a:pt x="279" y="1"/>
                  </a:lnTo>
                  <a:close/>
                </a:path>
              </a:pathLst>
            </a:custGeom>
            <a:solidFill>
              <a:srgbClr val="1226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6"/>
            <p:cNvSpPr/>
            <p:nvPr/>
          </p:nvSpPr>
          <p:spPr>
            <a:xfrm>
              <a:off x="2833986" y="3630963"/>
              <a:ext cx="107547" cy="56328"/>
            </a:xfrm>
            <a:custGeom>
              <a:rect b="b" l="l" r="r" t="t"/>
              <a:pathLst>
                <a:path extrusionOk="0" h="893" w="1705">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6"/>
            <p:cNvSpPr/>
            <p:nvPr/>
          </p:nvSpPr>
          <p:spPr>
            <a:xfrm>
              <a:off x="2850008" y="3640803"/>
              <a:ext cx="70962" cy="37720"/>
            </a:xfrm>
            <a:custGeom>
              <a:rect b="b" l="l" r="r" t="t"/>
              <a:pathLst>
                <a:path extrusionOk="0" h="598" w="1125">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6"/>
            <p:cNvSpPr/>
            <p:nvPr/>
          </p:nvSpPr>
          <p:spPr>
            <a:xfrm>
              <a:off x="2853792" y="3655311"/>
              <a:ext cx="44280" cy="23402"/>
            </a:xfrm>
            <a:custGeom>
              <a:rect b="b" l="l" r="r" t="t"/>
              <a:pathLst>
                <a:path extrusionOk="0" h="371" w="702">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6"/>
            <p:cNvSpPr/>
            <p:nvPr/>
          </p:nvSpPr>
          <p:spPr>
            <a:xfrm>
              <a:off x="2914030" y="3653229"/>
              <a:ext cx="16842" cy="11291"/>
            </a:xfrm>
            <a:custGeom>
              <a:rect b="b" l="l" r="r" t="t"/>
              <a:pathLst>
                <a:path extrusionOk="0" h="179" w="267">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6"/>
            <p:cNvSpPr/>
            <p:nvPr/>
          </p:nvSpPr>
          <p:spPr>
            <a:xfrm>
              <a:off x="2876689" y="3634748"/>
              <a:ext cx="19869" cy="9209"/>
            </a:xfrm>
            <a:custGeom>
              <a:rect b="b" l="l" r="r" t="t"/>
              <a:pathLst>
                <a:path extrusionOk="0" h="146" w="315">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6"/>
            <p:cNvSpPr/>
            <p:nvPr/>
          </p:nvSpPr>
          <p:spPr>
            <a:xfrm>
              <a:off x="2761574" y="3589332"/>
              <a:ext cx="103762" cy="54247"/>
            </a:xfrm>
            <a:custGeom>
              <a:rect b="b" l="l" r="r" t="t"/>
              <a:pathLst>
                <a:path extrusionOk="0" h="860" w="1645">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6"/>
            <p:cNvSpPr/>
            <p:nvPr/>
          </p:nvSpPr>
          <p:spPr>
            <a:xfrm>
              <a:off x="2790526" y="3598226"/>
              <a:ext cx="61059" cy="31980"/>
            </a:xfrm>
            <a:custGeom>
              <a:rect b="b" l="l" r="r" t="t"/>
              <a:pathLst>
                <a:path extrusionOk="0" h="507" w="968">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6"/>
            <p:cNvSpPr/>
            <p:nvPr/>
          </p:nvSpPr>
          <p:spPr>
            <a:xfrm>
              <a:off x="2684557" y="3544737"/>
              <a:ext cx="107547" cy="55761"/>
            </a:xfrm>
            <a:custGeom>
              <a:rect b="b" l="l" r="r" t="t"/>
              <a:pathLst>
                <a:path extrusionOk="0" h="884" w="1705">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6"/>
            <p:cNvSpPr/>
            <p:nvPr/>
          </p:nvSpPr>
          <p:spPr>
            <a:xfrm>
              <a:off x="2705877" y="3560380"/>
              <a:ext cx="27565" cy="14256"/>
            </a:xfrm>
            <a:custGeom>
              <a:rect b="b" l="l" r="r" t="t"/>
              <a:pathLst>
                <a:path extrusionOk="0" h="226" w="437">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6"/>
            <p:cNvSpPr/>
            <p:nvPr/>
          </p:nvSpPr>
          <p:spPr>
            <a:xfrm>
              <a:off x="2718871" y="3562524"/>
              <a:ext cx="48065" cy="25357"/>
            </a:xfrm>
            <a:custGeom>
              <a:rect b="b" l="l" r="r" t="t"/>
              <a:pathLst>
                <a:path extrusionOk="0" h="402" w="762">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6"/>
            <p:cNvSpPr/>
            <p:nvPr/>
          </p:nvSpPr>
          <p:spPr>
            <a:xfrm>
              <a:off x="2987262" y="3719334"/>
              <a:ext cx="106790" cy="56013"/>
            </a:xfrm>
            <a:custGeom>
              <a:rect b="b" l="l" r="r" t="t"/>
              <a:pathLst>
                <a:path extrusionOk="0" h="888" w="1693">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6"/>
            <p:cNvSpPr/>
            <p:nvPr/>
          </p:nvSpPr>
          <p:spPr>
            <a:xfrm>
              <a:off x="3007825" y="3753837"/>
              <a:ext cx="23717" cy="12868"/>
            </a:xfrm>
            <a:custGeom>
              <a:rect b="b" l="l" r="r" t="t"/>
              <a:pathLst>
                <a:path extrusionOk="0" h="204" w="376">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6"/>
            <p:cNvSpPr/>
            <p:nvPr/>
          </p:nvSpPr>
          <p:spPr>
            <a:xfrm>
              <a:off x="3010096" y="3734599"/>
              <a:ext cx="16842" cy="16085"/>
            </a:xfrm>
            <a:custGeom>
              <a:rect b="b" l="l" r="r" t="t"/>
              <a:pathLst>
                <a:path extrusionOk="0" h="255" w="267">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6"/>
            <p:cNvSpPr/>
            <p:nvPr/>
          </p:nvSpPr>
          <p:spPr>
            <a:xfrm>
              <a:off x="3034507" y="3755162"/>
              <a:ext cx="29773" cy="9525"/>
            </a:xfrm>
            <a:custGeom>
              <a:rect b="b" l="l" r="r" t="t"/>
              <a:pathLst>
                <a:path extrusionOk="0" h="151" w="472">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6"/>
            <p:cNvSpPr/>
            <p:nvPr/>
          </p:nvSpPr>
          <p:spPr>
            <a:xfrm>
              <a:off x="2908732" y="3674297"/>
              <a:ext cx="107547" cy="55824"/>
            </a:xfrm>
            <a:custGeom>
              <a:rect b="b" l="l" r="r" t="t"/>
              <a:pathLst>
                <a:path extrusionOk="0" h="885" w="1705">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6"/>
            <p:cNvSpPr/>
            <p:nvPr/>
          </p:nvSpPr>
          <p:spPr>
            <a:xfrm>
              <a:off x="2944559" y="3720848"/>
              <a:ext cx="24411" cy="14192"/>
            </a:xfrm>
            <a:custGeom>
              <a:rect b="b" l="l" r="r" t="t"/>
              <a:pathLst>
                <a:path extrusionOk="0" h="225" w="387">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6"/>
            <p:cNvSpPr/>
            <p:nvPr/>
          </p:nvSpPr>
          <p:spPr>
            <a:xfrm>
              <a:off x="2935413" y="3707160"/>
              <a:ext cx="19869" cy="11480"/>
            </a:xfrm>
            <a:custGeom>
              <a:rect b="b" l="l" r="r" t="t"/>
              <a:pathLst>
                <a:path extrusionOk="0" h="182" w="315">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6"/>
            <p:cNvSpPr/>
            <p:nvPr/>
          </p:nvSpPr>
          <p:spPr>
            <a:xfrm>
              <a:off x="2971998" y="3707097"/>
              <a:ext cx="14508" cy="7822"/>
            </a:xfrm>
            <a:custGeom>
              <a:rect b="b" l="l" r="r" t="t"/>
              <a:pathLst>
                <a:path extrusionOk="0" h="124" w="23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6"/>
            <p:cNvSpPr/>
            <p:nvPr/>
          </p:nvSpPr>
          <p:spPr>
            <a:xfrm>
              <a:off x="2984929" y="3703312"/>
              <a:ext cx="8452" cy="8452"/>
            </a:xfrm>
            <a:custGeom>
              <a:rect b="b" l="l" r="r" t="t"/>
              <a:pathLst>
                <a:path extrusionOk="0" h="134" w="134">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6"/>
            <p:cNvSpPr/>
            <p:nvPr/>
          </p:nvSpPr>
          <p:spPr>
            <a:xfrm>
              <a:off x="2937684" y="3689309"/>
              <a:ext cx="15328" cy="8074"/>
            </a:xfrm>
            <a:custGeom>
              <a:rect b="b" l="l" r="r" t="t"/>
              <a:pathLst>
                <a:path extrusionOk="0" h="128" w="243">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6"/>
            <p:cNvSpPr/>
            <p:nvPr/>
          </p:nvSpPr>
          <p:spPr>
            <a:xfrm>
              <a:off x="2942983" y="3685020"/>
              <a:ext cx="15328" cy="4479"/>
            </a:xfrm>
            <a:custGeom>
              <a:rect b="b" l="l" r="r" t="t"/>
              <a:pathLst>
                <a:path extrusionOk="0" h="71" w="243">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3" name="Google Shape;1363;p46"/>
          <p:cNvSpPr txBox="1"/>
          <p:nvPr/>
        </p:nvSpPr>
        <p:spPr>
          <a:xfrm>
            <a:off x="4840950" y="2133150"/>
            <a:ext cx="43689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500">
                <a:solidFill>
                  <a:schemeClr val="lt1"/>
                </a:solidFill>
                <a:latin typeface="Montserrat"/>
                <a:ea typeface="Montserrat"/>
                <a:cs typeface="Montserrat"/>
                <a:sym typeface="Montserrat"/>
              </a:rPr>
              <a:t>UI CHANGES</a:t>
            </a:r>
            <a:endParaRPr b="1" sz="4500">
              <a:solidFill>
                <a:schemeClr val="lt1"/>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7" name="Shape 1367"/>
        <p:cNvGrpSpPr/>
        <p:nvPr/>
      </p:nvGrpSpPr>
      <p:grpSpPr>
        <a:xfrm>
          <a:off x="0" y="0"/>
          <a:ext cx="0" cy="0"/>
          <a:chOff x="0" y="0"/>
          <a:chExt cx="0" cy="0"/>
        </a:xfrm>
      </p:grpSpPr>
      <p:sp>
        <p:nvSpPr>
          <p:cNvPr id="1368" name="Google Shape;1368;p47"/>
          <p:cNvSpPr txBox="1"/>
          <p:nvPr>
            <p:ph type="title"/>
          </p:nvPr>
        </p:nvSpPr>
        <p:spPr>
          <a:xfrm>
            <a:off x="457200" y="951000"/>
            <a:ext cx="3754200" cy="5727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sz="1800">
                <a:solidFill>
                  <a:schemeClr val="lt1"/>
                </a:solidFill>
                <a:latin typeface="Josefin Sans"/>
                <a:ea typeface="Josefin Sans"/>
                <a:cs typeface="Josefin Sans"/>
                <a:sym typeface="Josefin Sans"/>
              </a:rPr>
              <a:t>MAJOR DESIGN CHANGES</a:t>
            </a:r>
            <a:endParaRPr sz="1800">
              <a:solidFill>
                <a:schemeClr val="lt1"/>
              </a:solidFill>
              <a:latin typeface="Josefin Sans"/>
              <a:ea typeface="Josefin Sans"/>
              <a:cs typeface="Josefin Sans"/>
              <a:sym typeface="Josefin Sans"/>
            </a:endParaRPr>
          </a:p>
        </p:txBody>
      </p:sp>
      <p:sp>
        <p:nvSpPr>
          <p:cNvPr id="1369" name="Google Shape;1369;p47"/>
          <p:cNvSpPr/>
          <p:nvPr/>
        </p:nvSpPr>
        <p:spPr>
          <a:xfrm>
            <a:off x="8427125" y="187650"/>
            <a:ext cx="557100" cy="557100"/>
          </a:xfrm>
          <a:prstGeom prst="ellipse">
            <a:avLst/>
          </a:prstGeom>
          <a:solidFill>
            <a:schemeClr val="accent2"/>
          </a:solidFill>
          <a:ln cap="flat" cmpd="sng" w="19050">
            <a:solidFill>
              <a:schemeClr val="lt1"/>
            </a:solidFill>
            <a:prstDash val="lgDashDot"/>
            <a:round/>
            <a:headEnd len="sm" w="sm" type="none"/>
            <a:tailEnd len="sm" w="sm" type="none"/>
          </a:ln>
        </p:spPr>
        <p:txBody>
          <a:bodyPr anchorCtr="0" anchor="ctr" bIns="91425" lIns="91425" spcFirstLastPara="1" rIns="22150" wrap="square" tIns="91425">
            <a:noAutofit/>
          </a:bodyPr>
          <a:lstStyle/>
          <a:p>
            <a:pPr indent="-57150" lvl="0" marL="0" rtl="0" algn="ctr">
              <a:spcBef>
                <a:spcPts val="0"/>
              </a:spcBef>
              <a:spcAft>
                <a:spcPts val="0"/>
              </a:spcAft>
              <a:buNone/>
            </a:pPr>
            <a:r>
              <a:rPr b="1" lang="en" sz="2100">
                <a:solidFill>
                  <a:schemeClr val="lt1"/>
                </a:solidFill>
                <a:latin typeface="Montserrat"/>
                <a:ea typeface="Montserrat"/>
                <a:cs typeface="Montserrat"/>
                <a:sym typeface="Montserrat"/>
              </a:rPr>
              <a:t> 1.</a:t>
            </a:r>
            <a:endParaRPr b="1" sz="2100">
              <a:solidFill>
                <a:schemeClr val="lt1"/>
              </a:solidFill>
              <a:latin typeface="Montserrat"/>
              <a:ea typeface="Montserrat"/>
              <a:cs typeface="Montserrat"/>
              <a:sym typeface="Montserrat"/>
            </a:endParaRPr>
          </a:p>
        </p:txBody>
      </p:sp>
      <p:sp>
        <p:nvSpPr>
          <p:cNvPr id="1370" name="Google Shape;1370;p47"/>
          <p:cNvSpPr txBox="1"/>
          <p:nvPr>
            <p:ph idx="4294967295" type="subTitle"/>
          </p:nvPr>
        </p:nvSpPr>
        <p:spPr>
          <a:xfrm>
            <a:off x="5567975" y="2208275"/>
            <a:ext cx="2990700" cy="1134300"/>
          </a:xfrm>
          <a:prstGeom prst="rect">
            <a:avLst/>
          </a:prstGeom>
        </p:spPr>
        <p:txBody>
          <a:bodyPr anchorCtr="0" anchor="t" bIns="91425" lIns="91425" spcFirstLastPara="1" rIns="91425" wrap="square" tIns="91425">
            <a:noAutofit/>
          </a:bodyPr>
          <a:lstStyle/>
          <a:p>
            <a:pPr indent="0" lvl="0" marL="0" rtl="0" algn="ctr">
              <a:lnSpc>
                <a:spcPct val="115000"/>
              </a:lnSpc>
              <a:spcBef>
                <a:spcPts val="360"/>
              </a:spcBef>
              <a:spcAft>
                <a:spcPts val="1600"/>
              </a:spcAft>
              <a:buNone/>
            </a:pPr>
            <a:r>
              <a:rPr lang="en">
                <a:solidFill>
                  <a:schemeClr val="accent1"/>
                </a:solidFill>
              </a:rPr>
              <a:t>Restructured</a:t>
            </a:r>
            <a:r>
              <a:rPr lang="en">
                <a:solidFill>
                  <a:schemeClr val="accent1"/>
                </a:solidFill>
              </a:rPr>
              <a:t> leaderboard to make it clear who is winning</a:t>
            </a:r>
            <a:endParaRPr>
              <a:solidFill>
                <a:schemeClr val="accent1"/>
              </a:solidFill>
              <a:latin typeface="Montserrat Medium"/>
              <a:ea typeface="Montserrat Medium"/>
              <a:cs typeface="Montserrat Medium"/>
              <a:sym typeface="Montserrat Medium"/>
            </a:endParaRPr>
          </a:p>
        </p:txBody>
      </p:sp>
      <p:sp>
        <p:nvSpPr>
          <p:cNvPr id="1371" name="Google Shape;1371;p47"/>
          <p:cNvSpPr txBox="1"/>
          <p:nvPr/>
        </p:nvSpPr>
        <p:spPr>
          <a:xfrm>
            <a:off x="5702525" y="1592675"/>
            <a:ext cx="2721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CLARITY</a:t>
            </a:r>
            <a:endParaRPr b="1" sz="2800">
              <a:solidFill>
                <a:schemeClr val="lt1"/>
              </a:solidFill>
              <a:latin typeface="Montserrat"/>
              <a:ea typeface="Montserrat"/>
              <a:cs typeface="Montserrat"/>
              <a:sym typeface="Montserrat"/>
            </a:endParaRPr>
          </a:p>
        </p:txBody>
      </p:sp>
      <p:cxnSp>
        <p:nvCxnSpPr>
          <p:cNvPr id="1372" name="Google Shape;1372;p47"/>
          <p:cNvCxnSpPr/>
          <p:nvPr/>
        </p:nvCxnSpPr>
        <p:spPr>
          <a:xfrm>
            <a:off x="1937762" y="2571750"/>
            <a:ext cx="825600" cy="0"/>
          </a:xfrm>
          <a:prstGeom prst="straightConnector1">
            <a:avLst/>
          </a:prstGeom>
          <a:noFill/>
          <a:ln cap="flat" cmpd="sng" w="76200">
            <a:solidFill>
              <a:schemeClr val="accent2"/>
            </a:solidFill>
            <a:prstDash val="solid"/>
            <a:round/>
            <a:headEnd len="med" w="med" type="none"/>
            <a:tailEnd len="med" w="med" type="triangle"/>
          </a:ln>
        </p:spPr>
      </p:cxnSp>
      <p:sp>
        <p:nvSpPr>
          <p:cNvPr id="1373" name="Google Shape;1373;p47"/>
          <p:cNvSpPr txBox="1"/>
          <p:nvPr/>
        </p:nvSpPr>
        <p:spPr>
          <a:xfrm>
            <a:off x="439213" y="531600"/>
            <a:ext cx="12681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360"/>
              </a:spcBef>
              <a:spcAft>
                <a:spcPts val="1600"/>
              </a:spcAft>
              <a:buNone/>
            </a:pPr>
            <a:r>
              <a:rPr b="1" lang="en" sz="1800">
                <a:solidFill>
                  <a:schemeClr val="accent1"/>
                </a:solidFill>
                <a:latin typeface="Montserrat"/>
                <a:ea typeface="Montserrat"/>
                <a:cs typeface="Montserrat"/>
                <a:sym typeface="Montserrat"/>
              </a:rPr>
              <a:t>BEFORE</a:t>
            </a:r>
            <a:endParaRPr b="1"/>
          </a:p>
        </p:txBody>
      </p:sp>
      <p:sp>
        <p:nvSpPr>
          <p:cNvPr id="1374" name="Google Shape;1374;p47"/>
          <p:cNvSpPr txBox="1"/>
          <p:nvPr/>
        </p:nvSpPr>
        <p:spPr>
          <a:xfrm>
            <a:off x="2996538" y="531600"/>
            <a:ext cx="1397700" cy="461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360"/>
              </a:spcBef>
              <a:spcAft>
                <a:spcPts val="1600"/>
              </a:spcAft>
              <a:buNone/>
            </a:pPr>
            <a:r>
              <a:rPr b="1" lang="en" sz="1800">
                <a:solidFill>
                  <a:schemeClr val="accent1"/>
                </a:solidFill>
                <a:latin typeface="Montserrat"/>
                <a:ea typeface="Montserrat"/>
                <a:cs typeface="Montserrat"/>
                <a:sym typeface="Montserrat"/>
              </a:rPr>
              <a:t>AFTER</a:t>
            </a:r>
            <a:endParaRPr b="1"/>
          </a:p>
        </p:txBody>
      </p:sp>
      <p:pic>
        <p:nvPicPr>
          <p:cNvPr id="1375" name="Google Shape;1375;p47"/>
          <p:cNvPicPr preferRelativeResize="0"/>
          <p:nvPr/>
        </p:nvPicPr>
        <p:blipFill>
          <a:blip r:embed="rId3">
            <a:alphaModFix/>
          </a:blip>
          <a:stretch>
            <a:fillRect/>
          </a:stretch>
        </p:blipFill>
        <p:spPr>
          <a:xfrm>
            <a:off x="374500" y="1139325"/>
            <a:ext cx="1397700" cy="2893288"/>
          </a:xfrm>
          <a:prstGeom prst="rect">
            <a:avLst/>
          </a:prstGeom>
          <a:noFill/>
          <a:ln>
            <a:noFill/>
          </a:ln>
        </p:spPr>
      </p:pic>
      <p:pic>
        <p:nvPicPr>
          <p:cNvPr id="1376" name="Google Shape;1376;p47"/>
          <p:cNvPicPr preferRelativeResize="0"/>
          <p:nvPr/>
        </p:nvPicPr>
        <p:blipFill rotWithShape="1">
          <a:blip r:embed="rId4">
            <a:alphaModFix/>
          </a:blip>
          <a:srcRect b="0" l="0" r="0" t="15354"/>
          <a:stretch/>
        </p:blipFill>
        <p:spPr>
          <a:xfrm>
            <a:off x="2633850" y="1139325"/>
            <a:ext cx="2123063" cy="3318520"/>
          </a:xfrm>
          <a:prstGeom prst="rect">
            <a:avLst/>
          </a:prstGeom>
          <a:noFill/>
          <a:ln>
            <a:noFill/>
          </a:ln>
        </p:spPr>
      </p:pic>
      <p:sp>
        <p:nvSpPr>
          <p:cNvPr id="1377" name="Google Shape;1377;p47"/>
          <p:cNvSpPr txBox="1"/>
          <p:nvPr/>
        </p:nvSpPr>
        <p:spPr>
          <a:xfrm>
            <a:off x="4830425" y="235350"/>
            <a:ext cx="3593700" cy="4617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800">
                <a:solidFill>
                  <a:schemeClr val="lt1"/>
                </a:solidFill>
                <a:latin typeface="Josefin Sans"/>
                <a:ea typeface="Josefin Sans"/>
                <a:cs typeface="Josefin Sans"/>
                <a:sym typeface="Josefin Sans"/>
              </a:rPr>
              <a:t>MAJOR DESIGN CHANGES</a:t>
            </a:r>
            <a:endParaRPr b="1" sz="1800">
              <a:solidFill>
                <a:schemeClr val="lt1"/>
              </a:solidFill>
              <a:latin typeface="Josefin Sans"/>
              <a:ea typeface="Josefin Sans"/>
              <a:cs typeface="Josefin Sans"/>
              <a:sym typeface="Josefi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1" name="Shape 1381"/>
        <p:cNvGrpSpPr/>
        <p:nvPr/>
      </p:nvGrpSpPr>
      <p:grpSpPr>
        <a:xfrm>
          <a:off x="0" y="0"/>
          <a:ext cx="0" cy="0"/>
          <a:chOff x="0" y="0"/>
          <a:chExt cx="0" cy="0"/>
        </a:xfrm>
      </p:grpSpPr>
      <p:sp>
        <p:nvSpPr>
          <p:cNvPr id="1382" name="Google Shape;1382;p48"/>
          <p:cNvSpPr txBox="1"/>
          <p:nvPr>
            <p:ph type="title"/>
          </p:nvPr>
        </p:nvSpPr>
        <p:spPr>
          <a:xfrm>
            <a:off x="5090825" y="222450"/>
            <a:ext cx="3336300" cy="487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1800">
                <a:solidFill>
                  <a:schemeClr val="dk1"/>
                </a:solidFill>
                <a:latin typeface="Josefin Sans"/>
                <a:ea typeface="Josefin Sans"/>
                <a:cs typeface="Josefin Sans"/>
                <a:sym typeface="Josefin Sans"/>
              </a:rPr>
              <a:t>MAJOR </a:t>
            </a:r>
            <a:r>
              <a:rPr lang="en" sz="1800">
                <a:solidFill>
                  <a:schemeClr val="dk1"/>
                </a:solidFill>
                <a:latin typeface="Josefin Sans"/>
                <a:ea typeface="Josefin Sans"/>
                <a:cs typeface="Josefin Sans"/>
                <a:sym typeface="Josefin Sans"/>
              </a:rPr>
              <a:t>DESIGN CHANGES</a:t>
            </a:r>
            <a:endParaRPr sz="1800">
              <a:solidFill>
                <a:schemeClr val="dk1"/>
              </a:solidFill>
              <a:latin typeface="Josefin Sans"/>
              <a:ea typeface="Josefin Sans"/>
              <a:cs typeface="Josefin Sans"/>
              <a:sym typeface="Josefin Sans"/>
            </a:endParaRPr>
          </a:p>
          <a:p>
            <a:pPr indent="0" lvl="0" marL="457200" rtl="0" algn="ctr">
              <a:spcBef>
                <a:spcPts val="0"/>
              </a:spcBef>
              <a:spcAft>
                <a:spcPts val="0"/>
              </a:spcAft>
              <a:buNone/>
            </a:pPr>
            <a:r>
              <a:t/>
            </a:r>
            <a:endParaRPr sz="1800">
              <a:solidFill>
                <a:schemeClr val="dk1"/>
              </a:solidFill>
              <a:latin typeface="Josefin Sans"/>
              <a:ea typeface="Josefin Sans"/>
              <a:cs typeface="Josefin Sans"/>
              <a:sym typeface="Josefin Sans"/>
            </a:endParaRPr>
          </a:p>
        </p:txBody>
      </p:sp>
      <p:sp>
        <p:nvSpPr>
          <p:cNvPr id="1383" name="Google Shape;1383;p48"/>
          <p:cNvSpPr/>
          <p:nvPr/>
        </p:nvSpPr>
        <p:spPr>
          <a:xfrm>
            <a:off x="8427125" y="187650"/>
            <a:ext cx="557100" cy="557100"/>
          </a:xfrm>
          <a:prstGeom prst="ellipse">
            <a:avLst/>
          </a:prstGeom>
          <a:solidFill>
            <a:schemeClr val="lt1"/>
          </a:solidFill>
          <a:ln cap="flat" cmpd="sng" w="19050">
            <a:solidFill>
              <a:schemeClr val="accent5"/>
            </a:solidFill>
            <a:prstDash val="lgDashDot"/>
            <a:round/>
            <a:headEnd len="sm" w="sm" type="none"/>
            <a:tailEnd len="sm" w="sm" type="none"/>
          </a:ln>
        </p:spPr>
        <p:txBody>
          <a:bodyPr anchorCtr="0" anchor="ctr" bIns="91425" lIns="91425" spcFirstLastPara="1" rIns="22150" wrap="square" tIns="91425">
            <a:noAutofit/>
          </a:bodyPr>
          <a:lstStyle/>
          <a:p>
            <a:pPr indent="-57150" lvl="0" marL="0" rtl="0" algn="ctr">
              <a:spcBef>
                <a:spcPts val="0"/>
              </a:spcBef>
              <a:spcAft>
                <a:spcPts val="0"/>
              </a:spcAft>
              <a:buNone/>
            </a:pPr>
            <a:r>
              <a:rPr b="1" lang="en" sz="2100">
                <a:solidFill>
                  <a:schemeClr val="dk1"/>
                </a:solidFill>
                <a:latin typeface="Montserrat"/>
                <a:ea typeface="Montserrat"/>
                <a:cs typeface="Montserrat"/>
                <a:sym typeface="Montserrat"/>
              </a:rPr>
              <a:t> 2</a:t>
            </a:r>
            <a:r>
              <a:rPr b="1" lang="en" sz="2100">
                <a:solidFill>
                  <a:schemeClr val="dk1"/>
                </a:solidFill>
                <a:latin typeface="Montserrat"/>
                <a:ea typeface="Montserrat"/>
                <a:cs typeface="Montserrat"/>
                <a:sym typeface="Montserrat"/>
              </a:rPr>
              <a:t>.</a:t>
            </a:r>
            <a:endParaRPr b="1" sz="2100">
              <a:solidFill>
                <a:schemeClr val="dk1"/>
              </a:solidFill>
              <a:latin typeface="Montserrat"/>
              <a:ea typeface="Montserrat"/>
              <a:cs typeface="Montserrat"/>
              <a:sym typeface="Montserrat"/>
            </a:endParaRPr>
          </a:p>
        </p:txBody>
      </p:sp>
      <p:sp>
        <p:nvSpPr>
          <p:cNvPr id="1384" name="Google Shape;1384;p48"/>
          <p:cNvSpPr txBox="1"/>
          <p:nvPr>
            <p:ph idx="4294967295" type="subTitle"/>
          </p:nvPr>
        </p:nvSpPr>
        <p:spPr>
          <a:xfrm>
            <a:off x="834950" y="2296350"/>
            <a:ext cx="2990700" cy="1166400"/>
          </a:xfrm>
          <a:prstGeom prst="rect">
            <a:avLst/>
          </a:prstGeom>
        </p:spPr>
        <p:txBody>
          <a:bodyPr anchorCtr="0" anchor="t" bIns="91425" lIns="91425" spcFirstLastPara="1" rIns="91425" wrap="square" tIns="91425">
            <a:noAutofit/>
          </a:bodyPr>
          <a:lstStyle/>
          <a:p>
            <a:pPr indent="0" lvl="0" marL="0" rtl="0" algn="ctr">
              <a:lnSpc>
                <a:spcPct val="115000"/>
              </a:lnSpc>
              <a:spcBef>
                <a:spcPts val="360"/>
              </a:spcBef>
              <a:spcAft>
                <a:spcPts val="1600"/>
              </a:spcAft>
              <a:buNone/>
            </a:pPr>
            <a:r>
              <a:rPr lang="en">
                <a:solidFill>
                  <a:schemeClr val="lt1"/>
                </a:solidFill>
                <a:latin typeface="Montserrat Medium"/>
                <a:ea typeface="Montserrat Medium"/>
                <a:cs typeface="Montserrat Medium"/>
                <a:sym typeface="Montserrat Medium"/>
              </a:rPr>
              <a:t>FAQ page with information regarding the entire app.</a:t>
            </a:r>
            <a:endParaRPr>
              <a:solidFill>
                <a:schemeClr val="lt1"/>
              </a:solidFill>
              <a:latin typeface="Montserrat Medium"/>
              <a:ea typeface="Montserrat Medium"/>
              <a:cs typeface="Montserrat Medium"/>
              <a:sym typeface="Montserrat Medium"/>
            </a:endParaRPr>
          </a:p>
        </p:txBody>
      </p:sp>
      <p:pic>
        <p:nvPicPr>
          <p:cNvPr id="1385" name="Google Shape;1385;p48"/>
          <p:cNvPicPr preferRelativeResize="0"/>
          <p:nvPr/>
        </p:nvPicPr>
        <p:blipFill rotWithShape="1">
          <a:blip r:embed="rId3">
            <a:alphaModFix/>
          </a:blip>
          <a:srcRect b="0" l="0" r="0" t="13599"/>
          <a:stretch/>
        </p:blipFill>
        <p:spPr>
          <a:xfrm>
            <a:off x="6024900" y="1191888"/>
            <a:ext cx="2227250" cy="3553176"/>
          </a:xfrm>
          <a:prstGeom prst="rect">
            <a:avLst/>
          </a:prstGeom>
          <a:noFill/>
          <a:ln>
            <a:noFill/>
          </a:ln>
        </p:spPr>
      </p:pic>
      <p:sp>
        <p:nvSpPr>
          <p:cNvPr id="1386" name="Google Shape;1386;p48"/>
          <p:cNvSpPr txBox="1"/>
          <p:nvPr/>
        </p:nvSpPr>
        <p:spPr>
          <a:xfrm>
            <a:off x="969500" y="1680750"/>
            <a:ext cx="2721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solidFill>
                  <a:schemeClr val="lt1"/>
                </a:solidFill>
                <a:latin typeface="Montserrat"/>
                <a:ea typeface="Montserrat"/>
                <a:cs typeface="Montserrat"/>
                <a:sym typeface="Montserrat"/>
              </a:rPr>
              <a:t>FAQ</a:t>
            </a:r>
            <a:endParaRPr b="1" sz="2800">
              <a:solidFill>
                <a:schemeClr val="lt1"/>
              </a:solidFill>
              <a:latin typeface="Montserrat"/>
              <a:ea typeface="Montserrat"/>
              <a:cs typeface="Montserrat"/>
              <a:sym typeface="Montserrat"/>
            </a:endParaRPr>
          </a:p>
        </p:txBody>
      </p:sp>
      <p:sp>
        <p:nvSpPr>
          <p:cNvPr id="1387" name="Google Shape;1387;p48"/>
          <p:cNvSpPr txBox="1"/>
          <p:nvPr/>
        </p:nvSpPr>
        <p:spPr>
          <a:xfrm>
            <a:off x="6467125" y="2371875"/>
            <a:ext cx="12969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How do I add a budget?</a:t>
            </a:r>
            <a:endParaRPr sz="600"/>
          </a:p>
          <a:p>
            <a:pPr indent="-83820" lvl="0" marL="91440" rtl="0" algn="l">
              <a:spcBef>
                <a:spcPts val="0"/>
              </a:spcBef>
              <a:spcAft>
                <a:spcPts val="0"/>
              </a:spcAft>
              <a:buSzPts val="600"/>
              <a:buChar char="●"/>
            </a:pPr>
            <a:r>
              <a:rPr lang="en" sz="600"/>
              <a:t>Press the add budget button and fill in the corresponding text fields.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lang="en" sz="600"/>
              <a:t>How do I delete a group?</a:t>
            </a:r>
            <a:endParaRPr sz="600"/>
          </a:p>
          <a:p>
            <a:pPr indent="-83820" lvl="0" marL="91440" rtl="0" algn="l">
              <a:spcBef>
                <a:spcPts val="0"/>
              </a:spcBef>
              <a:spcAft>
                <a:spcPts val="0"/>
              </a:spcAft>
              <a:buSzPts val="600"/>
              <a:buChar char="●"/>
            </a:pPr>
            <a:r>
              <a:rPr lang="en" sz="600"/>
              <a:t>Press the trash can icon next to the group name on the Home Screen.</a:t>
            </a:r>
            <a:endParaRPr sz="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nvestor Social Media by Slidesgo">
  <a:themeElements>
    <a:clrScheme name="Simple Light">
      <a:dk1>
        <a:srgbClr val="4281A4"/>
      </a:dk1>
      <a:lt1>
        <a:srgbClr val="FBF6EF"/>
      </a:lt1>
      <a:dk2>
        <a:srgbClr val="FEB4AE"/>
      </a:dk2>
      <a:lt2>
        <a:srgbClr val="BADBDE"/>
      </a:lt2>
      <a:accent1>
        <a:srgbClr val="444545"/>
      </a:accent1>
      <a:accent2>
        <a:srgbClr val="A0B3BA"/>
      </a:accent2>
      <a:accent3>
        <a:srgbClr val="444545"/>
      </a:accent3>
      <a:accent4>
        <a:srgbClr val="4281A4"/>
      </a:accent4>
      <a:accent5>
        <a:srgbClr val="4281A4"/>
      </a:accent5>
      <a:accent6>
        <a:srgbClr val="444545"/>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