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Source Sans Pr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SourceSansPro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5" Type="http://schemas.openxmlformats.org/officeDocument/2006/relationships/font" Target="fonts/SourceSansPro-italic.fntdata"/><Relationship Id="rId14" Type="http://schemas.openxmlformats.org/officeDocument/2006/relationships/font" Target="fonts/SourceSansPro-bold.fntdata"/><Relationship Id="rId16" Type="http://schemas.openxmlformats.org/officeDocument/2006/relationships/font" Target="fonts/SourceSans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b449aebc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b449aebc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video link: </a:t>
            </a:r>
            <a:r>
              <a:rPr lang="en"/>
              <a:t>https://youtu.be/2Gi1RN99Qdg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b449aebc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b449aebc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b449aebc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b449aebc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</a:t>
            </a:r>
            <a:r>
              <a:rPr lang="en" sz="4800"/>
              <a:t>mpart</a:t>
            </a:r>
            <a:endParaRPr sz="48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and take inspiration</a:t>
            </a:r>
            <a:endParaRPr/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Problem: </a:t>
            </a:r>
            <a:endParaRPr b="1"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Collaborating with other artists feels more like work than play. It takes effort to establish a network of artists to bounce ideas off of, and it takes time to get exciting feedback.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/>
              <a:t>Solution: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if collaboration was less talking and more making? </a:t>
            </a:r>
            <a:r>
              <a:rPr b="1" lang="en">
                <a:latin typeface="Raleway"/>
                <a:ea typeface="Raleway"/>
                <a:cs typeface="Raleway"/>
                <a:sym typeface="Raleway"/>
              </a:rPr>
              <a:t>impart </a:t>
            </a:r>
            <a:r>
              <a:rPr lang="en"/>
              <a:t>connects artists to share works in progress together. Artists take inspiration from a work in progress to remix into their own new and original art—which also provides a new perspective to the source artist.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464100" y="597425"/>
            <a:ext cx="85206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Tasks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3657600" y="2098675"/>
            <a:ext cx="1828800" cy="182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Remix someone else’s creation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6400800" y="2098675"/>
            <a:ext cx="1828800" cy="182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Make a private remix group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914400" y="2098675"/>
            <a:ext cx="1828800" cy="1828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Source Sans Pro"/>
                <a:ea typeface="Source Sans Pro"/>
                <a:cs typeface="Source Sans Pro"/>
                <a:sym typeface="Source Sans Pro"/>
              </a:rPr>
              <a:t>Post a new creation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817875" y="962100"/>
            <a:ext cx="4262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429200" y="4018600"/>
            <a:ext cx="7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Simple</a:t>
            </a:r>
            <a:endParaRPr i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934800" y="4018600"/>
            <a:ext cx="12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Moderate</a:t>
            </a:r>
            <a:endParaRPr i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6678000" y="4018600"/>
            <a:ext cx="12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Complex</a:t>
            </a:r>
            <a:endParaRPr i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464100" y="597425"/>
            <a:ext cx="8520600" cy="62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Storyboards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000" y="1292700"/>
            <a:ext cx="3214148" cy="36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998" y="1292700"/>
            <a:ext cx="2757197" cy="36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2950" y="1226288"/>
            <a:ext cx="2280825" cy="3750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