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roxima Nova"/>
      <p:regular r:id="rId27"/>
      <p:bold r:id="rId28"/>
      <p:italic r:id="rId29"/>
      <p:boldItalic r:id="rId30"/>
    </p:embeddedFont>
    <p:embeddedFont>
      <p:font typeface="Playfair Display"/>
      <p:regular r:id="rId31"/>
      <p:bold r:id="rId32"/>
      <p:italic r:id="rId33"/>
      <p:boldItalic r:id="rId34"/>
    </p:embeddedFont>
    <p:embeddedFont>
      <p:font typeface="Sahity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regular.fntdata"/><Relationship Id="rId30" Type="http://schemas.openxmlformats.org/officeDocument/2006/relationships/font" Target="fonts/ProximaNova-boldItalic.fntdata"/><Relationship Id="rId11" Type="http://schemas.openxmlformats.org/officeDocument/2006/relationships/slide" Target="slides/slide7.xml"/><Relationship Id="rId33" Type="http://schemas.openxmlformats.org/officeDocument/2006/relationships/font" Target="fonts/PlayfairDisplay-italic.fntdata"/><Relationship Id="rId10" Type="http://schemas.openxmlformats.org/officeDocument/2006/relationships/slide" Target="slides/slide6.xml"/><Relationship Id="rId32" Type="http://schemas.openxmlformats.org/officeDocument/2006/relationships/font" Target="fonts/PlayfairDisplay-bold.fntdata"/><Relationship Id="rId13" Type="http://schemas.openxmlformats.org/officeDocument/2006/relationships/slide" Target="slides/slide9.xml"/><Relationship Id="rId35" Type="http://schemas.openxmlformats.org/officeDocument/2006/relationships/font" Target="fonts/Sahitya-regular.fntdata"/><Relationship Id="rId12" Type="http://schemas.openxmlformats.org/officeDocument/2006/relationships/slide" Target="slides/slide8.xml"/><Relationship Id="rId34" Type="http://schemas.openxmlformats.org/officeDocument/2006/relationships/font" Target="fonts/PlayfairDisplay-bol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Sahitya-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f94885dec_0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bf94885dec_0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f94885dec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bf94885dec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bf94885dec_0_1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bf94885dec_0_1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f94885dec_0_1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bf94885dec_0_1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bf94885dec_0_2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bf94885dec_0_2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c7252d245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c7252d245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f94885dec_0_2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bf94885dec_0_2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bf94885dec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bf94885dec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c7252d245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c7252d24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c7252d245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c7252d245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587f457c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587f457c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c7252d245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c7252d245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EMBED VIDEO RECORDING 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c7252d245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c7252d245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bf94885dec_0_2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bf94885dec_0_2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bf94885de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bf94885de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7252d245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7252d245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f94885dec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bf94885dec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A1A1A"/>
                </a:solidFill>
              </a:rPr>
              <a:t>How might we help artists recognize difference between reputable sources and non-reputable ones.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7252d2455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7252d2455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400">
              <a:solidFill>
                <a:srgbClr val="666666"/>
              </a:solidFill>
              <a:latin typeface="Sahitya"/>
              <a:ea typeface="Sahitya"/>
              <a:cs typeface="Sahitya"/>
              <a:sym typeface="Sahitya"/>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bf94885dec_0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bf94885dec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bf94885dec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bf94885dec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400">
              <a:solidFill>
                <a:srgbClr val="666666"/>
              </a:solidFill>
              <a:latin typeface="Sahitya"/>
              <a:ea typeface="Sahitya"/>
              <a:cs typeface="Sahitya"/>
              <a:sym typeface="Sahitya"/>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bf94885dec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bf94885dec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0" y="1110800"/>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562725" y="-521650"/>
            <a:ext cx="1431175" cy="1276800"/>
          </a:xfrm>
          <a:custGeom>
            <a:rect b="b" l="l" r="r" t="t"/>
            <a:pathLst>
              <a:path extrusionOk="0" h="51072" w="57247">
                <a:moveTo>
                  <a:pt x="26067" y="1"/>
                </a:moveTo>
                <a:cubicBezTo>
                  <a:pt x="22911" y="1"/>
                  <a:pt x="19979" y="852"/>
                  <a:pt x="17211" y="2181"/>
                </a:cubicBezTo>
                <a:cubicBezTo>
                  <a:pt x="10090" y="5604"/>
                  <a:pt x="1530" y="12292"/>
                  <a:pt x="617" y="20692"/>
                </a:cubicBezTo>
                <a:cubicBezTo>
                  <a:pt x="1" y="26193"/>
                  <a:pt x="2831" y="31488"/>
                  <a:pt x="6301" y="35802"/>
                </a:cubicBezTo>
                <a:cubicBezTo>
                  <a:pt x="10660" y="41212"/>
                  <a:pt x="16184" y="45663"/>
                  <a:pt x="22392" y="48790"/>
                </a:cubicBezTo>
                <a:cubicBezTo>
                  <a:pt x="25528" y="50369"/>
                  <a:pt x="28545" y="51071"/>
                  <a:pt x="31406" y="51071"/>
                </a:cubicBezTo>
                <a:cubicBezTo>
                  <a:pt x="42313" y="51071"/>
                  <a:pt x="50937" y="40864"/>
                  <a:pt x="55078" y="30142"/>
                </a:cubicBezTo>
                <a:cubicBezTo>
                  <a:pt x="56745" y="25805"/>
                  <a:pt x="57247" y="20806"/>
                  <a:pt x="55398" y="16515"/>
                </a:cubicBezTo>
                <a:cubicBezTo>
                  <a:pt x="51449" y="7362"/>
                  <a:pt x="37571" y="1313"/>
                  <a:pt x="28350" y="149"/>
                </a:cubicBezTo>
                <a:cubicBezTo>
                  <a:pt x="27576" y="49"/>
                  <a:pt x="26815" y="1"/>
                  <a:pt x="26067"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788880"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2" name="Google Shape;12;p2"/>
          <p:cNvSpPr txBox="1"/>
          <p:nvPr>
            <p:ph type="ctrTitle"/>
          </p:nvPr>
        </p:nvSpPr>
        <p:spPr>
          <a:xfrm>
            <a:off x="720000" y="1323600"/>
            <a:ext cx="2962800" cy="20319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720000" y="3810900"/>
            <a:ext cx="38520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1"/>
          <p:cNvSpPr/>
          <p:nvPr/>
        </p:nvSpPr>
        <p:spPr>
          <a:xfrm flipH="1">
            <a:off x="-510309" y="0"/>
            <a:ext cx="3313108"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flipH="1" rot="-5400000">
            <a:off x="8030610" y="3996815"/>
            <a:ext cx="107699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80" name="Shape 80"/>
        <p:cNvGrpSpPr/>
        <p:nvPr/>
      </p:nvGrpSpPr>
      <p:grpSpPr>
        <a:xfrm>
          <a:off x="0" y="0"/>
          <a:ext cx="0" cy="0"/>
          <a:chOff x="0" y="0"/>
          <a:chExt cx="0" cy="0"/>
        </a:xfrm>
      </p:grpSpPr>
      <p:sp>
        <p:nvSpPr>
          <p:cNvPr id="81" name="Google Shape;81;p12"/>
          <p:cNvSpPr/>
          <p:nvPr/>
        </p:nvSpPr>
        <p:spPr>
          <a:xfrm>
            <a:off x="6439424" y="0"/>
            <a:ext cx="3267070"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p:nvPr/>
        </p:nvSpPr>
        <p:spPr>
          <a:xfrm rot="1851812">
            <a:off x="-1846662" y="4096364"/>
            <a:ext cx="2807002" cy="1949744"/>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2"/>
          <p:cNvSpPr txBox="1"/>
          <p:nvPr>
            <p:ph idx="1" type="subTitle"/>
          </p:nvPr>
        </p:nvSpPr>
        <p:spPr>
          <a:xfrm>
            <a:off x="39435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12"/>
          <p:cNvSpPr txBox="1"/>
          <p:nvPr>
            <p:ph idx="2" type="subTitle"/>
          </p:nvPr>
        </p:nvSpPr>
        <p:spPr>
          <a:xfrm>
            <a:off x="67677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12"/>
          <p:cNvSpPr txBox="1"/>
          <p:nvPr>
            <p:ph idx="3" type="subTitle"/>
          </p:nvPr>
        </p:nvSpPr>
        <p:spPr>
          <a:xfrm>
            <a:off x="1119300" y="19945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12"/>
          <p:cNvSpPr txBox="1"/>
          <p:nvPr>
            <p:ph idx="4" type="subTitle"/>
          </p:nvPr>
        </p:nvSpPr>
        <p:spPr>
          <a:xfrm>
            <a:off x="7200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12"/>
          <p:cNvSpPr txBox="1"/>
          <p:nvPr>
            <p:ph idx="5" type="subTitle"/>
          </p:nvPr>
        </p:nvSpPr>
        <p:spPr>
          <a:xfrm>
            <a:off x="35442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2"/>
          <p:cNvSpPr txBox="1"/>
          <p:nvPr>
            <p:ph idx="6" type="subTitle"/>
          </p:nvPr>
        </p:nvSpPr>
        <p:spPr>
          <a:xfrm>
            <a:off x="6368400" y="22796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12"/>
          <p:cNvSpPr txBox="1"/>
          <p:nvPr>
            <p:ph idx="7" type="subTitle"/>
          </p:nvPr>
        </p:nvSpPr>
        <p:spPr>
          <a:xfrm>
            <a:off x="39435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12"/>
          <p:cNvSpPr txBox="1"/>
          <p:nvPr>
            <p:ph idx="8" type="subTitle"/>
          </p:nvPr>
        </p:nvSpPr>
        <p:spPr>
          <a:xfrm>
            <a:off x="67677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 name="Google Shape;92;p12"/>
          <p:cNvSpPr txBox="1"/>
          <p:nvPr>
            <p:ph idx="9" type="subTitle"/>
          </p:nvPr>
        </p:nvSpPr>
        <p:spPr>
          <a:xfrm>
            <a:off x="1119300" y="374570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3" name="Google Shape;93;p12"/>
          <p:cNvSpPr txBox="1"/>
          <p:nvPr>
            <p:ph idx="13" type="subTitle"/>
          </p:nvPr>
        </p:nvSpPr>
        <p:spPr>
          <a:xfrm>
            <a:off x="7200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 name="Google Shape;94;p12"/>
          <p:cNvSpPr txBox="1"/>
          <p:nvPr>
            <p:ph idx="14" type="subTitle"/>
          </p:nvPr>
        </p:nvSpPr>
        <p:spPr>
          <a:xfrm>
            <a:off x="35442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12"/>
          <p:cNvSpPr txBox="1"/>
          <p:nvPr>
            <p:ph idx="15" type="subTitle"/>
          </p:nvPr>
        </p:nvSpPr>
        <p:spPr>
          <a:xfrm>
            <a:off x="6368400" y="4030800"/>
            <a:ext cx="205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8">
    <p:spTree>
      <p:nvGrpSpPr>
        <p:cNvPr id="96" name="Shape 96"/>
        <p:cNvGrpSpPr/>
        <p:nvPr/>
      </p:nvGrpSpPr>
      <p:grpSpPr>
        <a:xfrm>
          <a:off x="0" y="0"/>
          <a:ext cx="0" cy="0"/>
          <a:chOff x="0" y="0"/>
          <a:chExt cx="0" cy="0"/>
        </a:xfrm>
      </p:grpSpPr>
      <p:sp>
        <p:nvSpPr>
          <p:cNvPr id="97" name="Google Shape;97;p13"/>
          <p:cNvSpPr/>
          <p:nvPr/>
        </p:nvSpPr>
        <p:spPr>
          <a:xfrm>
            <a:off x="8379575" y="-437025"/>
            <a:ext cx="1415200" cy="147605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rot="10800000">
            <a:off x="-673817" y="42230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732275" y="540000"/>
            <a:ext cx="4903500" cy="791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9">
    <p:spTree>
      <p:nvGrpSpPr>
        <p:cNvPr id="100" name="Shape 100"/>
        <p:cNvGrpSpPr/>
        <p:nvPr/>
      </p:nvGrpSpPr>
      <p:grpSpPr>
        <a:xfrm>
          <a:off x="0" y="0"/>
          <a:ext cx="0" cy="0"/>
          <a:chOff x="0" y="0"/>
          <a:chExt cx="0" cy="0"/>
        </a:xfrm>
      </p:grpSpPr>
      <p:sp>
        <p:nvSpPr>
          <p:cNvPr id="101" name="Google Shape;101;p14"/>
          <p:cNvSpPr/>
          <p:nvPr/>
        </p:nvSpPr>
        <p:spPr>
          <a:xfrm flipH="1">
            <a:off x="-510309" y="0"/>
            <a:ext cx="3313108"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flipH="1" rot="-5400000">
            <a:off x="8030610" y="3996815"/>
            <a:ext cx="107699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15"/>
          <p:cNvSpPr/>
          <p:nvPr/>
        </p:nvSpPr>
        <p:spPr>
          <a:xfrm>
            <a:off x="491400" y="632021"/>
            <a:ext cx="3942458" cy="3427815"/>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flipH="1" rot="-1851812">
            <a:off x="7782463" y="-568286"/>
            <a:ext cx="2807002" cy="1949744"/>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4289303" y="4315092"/>
            <a:ext cx="4854697" cy="961757"/>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ph type="title"/>
          </p:nvPr>
        </p:nvSpPr>
        <p:spPr>
          <a:xfrm>
            <a:off x="5024075" y="1515263"/>
            <a:ext cx="2942400" cy="75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6000">
                <a:latin typeface="Playfair Display"/>
                <a:ea typeface="Playfair Display"/>
                <a:cs typeface="Playfair Display"/>
                <a:sym typeface="Playfair Display"/>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15"/>
          <p:cNvSpPr txBox="1"/>
          <p:nvPr>
            <p:ph idx="1" type="body"/>
          </p:nvPr>
        </p:nvSpPr>
        <p:spPr>
          <a:xfrm>
            <a:off x="4790375" y="2513838"/>
            <a:ext cx="3409800" cy="9618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sz="1600">
                <a:solidFill>
                  <a:schemeClr val="dk2"/>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10" name="Shape 110"/>
        <p:cNvGrpSpPr/>
        <p:nvPr/>
      </p:nvGrpSpPr>
      <p:grpSpPr>
        <a:xfrm>
          <a:off x="0" y="0"/>
          <a:ext cx="0" cy="0"/>
          <a:chOff x="0" y="0"/>
          <a:chExt cx="0" cy="0"/>
        </a:xfrm>
      </p:grpSpPr>
      <p:sp>
        <p:nvSpPr>
          <p:cNvPr id="111" name="Google Shape;111;p16"/>
          <p:cNvSpPr/>
          <p:nvPr/>
        </p:nvSpPr>
        <p:spPr>
          <a:xfrm>
            <a:off x="4209086" y="300965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5"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ph type="title"/>
          </p:nvPr>
        </p:nvSpPr>
        <p:spPr>
          <a:xfrm>
            <a:off x="3040800" y="2856575"/>
            <a:ext cx="3062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16"/>
          <p:cNvSpPr txBox="1"/>
          <p:nvPr>
            <p:ph idx="1" type="subTitle"/>
          </p:nvPr>
        </p:nvSpPr>
        <p:spPr>
          <a:xfrm>
            <a:off x="2329500" y="1714225"/>
            <a:ext cx="44850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 name="Shape 115"/>
        <p:cNvGrpSpPr/>
        <p:nvPr/>
      </p:nvGrpSpPr>
      <p:grpSpPr>
        <a:xfrm>
          <a:off x="0" y="0"/>
          <a:ext cx="0" cy="0"/>
          <a:chOff x="0" y="0"/>
          <a:chExt cx="0" cy="0"/>
        </a:xfrm>
      </p:grpSpPr>
      <p:sp>
        <p:nvSpPr>
          <p:cNvPr id="116" name="Google Shape;116;p17"/>
          <p:cNvSpPr/>
          <p:nvPr/>
        </p:nvSpPr>
        <p:spPr>
          <a:xfrm>
            <a:off x="4279500" y="427925"/>
            <a:ext cx="4460391" cy="3857829"/>
          </a:xfrm>
          <a:custGeom>
            <a:rect b="b" l="l" r="r" t="t"/>
            <a:pathLst>
              <a:path extrusionOk="0" h="61911" w="71581">
                <a:moveTo>
                  <a:pt x="41514" y="0"/>
                </a:moveTo>
                <a:cubicBezTo>
                  <a:pt x="39594" y="0"/>
                  <a:pt x="37661" y="126"/>
                  <a:pt x="35744" y="370"/>
                </a:cubicBezTo>
                <a:cubicBezTo>
                  <a:pt x="24948" y="1717"/>
                  <a:pt x="14608" y="7400"/>
                  <a:pt x="8537" y="16599"/>
                </a:cubicBezTo>
                <a:cubicBezTo>
                  <a:pt x="2420" y="25866"/>
                  <a:pt x="0" y="40680"/>
                  <a:pt x="8194" y="49445"/>
                </a:cubicBezTo>
                <a:cubicBezTo>
                  <a:pt x="11367" y="52846"/>
                  <a:pt x="15521" y="55197"/>
                  <a:pt x="19767" y="57091"/>
                </a:cubicBezTo>
                <a:cubicBezTo>
                  <a:pt x="26128" y="59948"/>
                  <a:pt x="32992" y="61910"/>
                  <a:pt x="39951" y="61910"/>
                </a:cubicBezTo>
                <a:cubicBezTo>
                  <a:pt x="40109" y="61910"/>
                  <a:pt x="40266" y="61909"/>
                  <a:pt x="40424" y="61907"/>
                </a:cubicBezTo>
                <a:cubicBezTo>
                  <a:pt x="54667" y="61702"/>
                  <a:pt x="66604" y="51704"/>
                  <a:pt x="69754" y="37849"/>
                </a:cubicBezTo>
                <a:cubicBezTo>
                  <a:pt x="71580" y="29746"/>
                  <a:pt x="71329" y="17010"/>
                  <a:pt x="65897" y="10162"/>
                </a:cubicBezTo>
                <a:cubicBezTo>
                  <a:pt x="60328" y="3111"/>
                  <a:pt x="51071" y="0"/>
                  <a:pt x="4151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flipH="1">
            <a:off x="-862375" y="-17655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flipH="1" rot="10800000">
            <a:off x="8192575" y="4531871"/>
            <a:ext cx="1059676" cy="679929"/>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720000" y="1555738"/>
            <a:ext cx="3238200" cy="2031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5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0" name="Google Shape;120;p17"/>
          <p:cNvSpPr txBox="1"/>
          <p:nvPr>
            <p:ph idx="1" type="subTitle"/>
          </p:nvPr>
        </p:nvSpPr>
        <p:spPr>
          <a:xfrm>
            <a:off x="720000" y="3311525"/>
            <a:ext cx="3358500" cy="102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121" name="Shape 121"/>
        <p:cNvGrpSpPr/>
        <p:nvPr/>
      </p:nvGrpSpPr>
      <p:grpSpPr>
        <a:xfrm>
          <a:off x="0" y="0"/>
          <a:ext cx="0" cy="0"/>
          <a:chOff x="0" y="0"/>
          <a:chExt cx="0" cy="0"/>
        </a:xfrm>
      </p:grpSpPr>
      <p:sp>
        <p:nvSpPr>
          <p:cNvPr id="122" name="Google Shape;122;p18"/>
          <p:cNvSpPr/>
          <p:nvPr/>
        </p:nvSpPr>
        <p:spPr>
          <a:xfrm flipH="1">
            <a:off x="5424202" y="-8"/>
            <a:ext cx="4854697" cy="961757"/>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rot="5400000">
            <a:off x="-100335" y="4173339"/>
            <a:ext cx="1011247" cy="109406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18"/>
          <p:cNvSpPr txBox="1"/>
          <p:nvPr>
            <p:ph idx="1" type="subTitle"/>
          </p:nvPr>
        </p:nvSpPr>
        <p:spPr>
          <a:xfrm>
            <a:off x="2007300" y="36331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26" name="Google Shape;126;p18"/>
          <p:cNvSpPr txBox="1"/>
          <p:nvPr>
            <p:ph idx="2" type="subTitle"/>
          </p:nvPr>
        </p:nvSpPr>
        <p:spPr>
          <a:xfrm>
            <a:off x="6259650" y="36331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27" name="Google Shape;127;p18"/>
          <p:cNvSpPr txBox="1"/>
          <p:nvPr>
            <p:ph idx="3" type="subTitle"/>
          </p:nvPr>
        </p:nvSpPr>
        <p:spPr>
          <a:xfrm>
            <a:off x="2007300" y="40308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8" name="Google Shape;128;p18"/>
          <p:cNvSpPr txBox="1"/>
          <p:nvPr>
            <p:ph idx="4" type="subTitle"/>
          </p:nvPr>
        </p:nvSpPr>
        <p:spPr>
          <a:xfrm>
            <a:off x="6259650" y="40308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18"/>
          <p:cNvSpPr txBox="1"/>
          <p:nvPr>
            <p:ph idx="5" type="subTitle"/>
          </p:nvPr>
        </p:nvSpPr>
        <p:spPr>
          <a:xfrm>
            <a:off x="2007300" y="18877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30" name="Google Shape;130;p18"/>
          <p:cNvSpPr txBox="1"/>
          <p:nvPr>
            <p:ph idx="6" type="subTitle"/>
          </p:nvPr>
        </p:nvSpPr>
        <p:spPr>
          <a:xfrm>
            <a:off x="6259650" y="1887700"/>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2100"/>
              <a:buFont typeface="Playfair Display"/>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000000"/>
              </a:buClr>
              <a:buSzPts val="2100"/>
              <a:buFont typeface="Playfair Display"/>
              <a:buNone/>
              <a:defRPr sz="2100">
                <a:solidFill>
                  <a:srgbClr val="000000"/>
                </a:solidFill>
                <a:latin typeface="Playfair Display"/>
                <a:ea typeface="Playfair Display"/>
                <a:cs typeface="Playfair Display"/>
                <a:sym typeface="Playfair Display"/>
              </a:defRPr>
            </a:lvl9pPr>
          </a:lstStyle>
          <a:p/>
        </p:txBody>
      </p:sp>
      <p:sp>
        <p:nvSpPr>
          <p:cNvPr id="131" name="Google Shape;131;p18"/>
          <p:cNvSpPr txBox="1"/>
          <p:nvPr>
            <p:ph idx="7" type="subTitle"/>
          </p:nvPr>
        </p:nvSpPr>
        <p:spPr>
          <a:xfrm>
            <a:off x="2007300" y="22854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2" name="Google Shape;132;p18"/>
          <p:cNvSpPr txBox="1"/>
          <p:nvPr>
            <p:ph idx="8" type="subTitle"/>
          </p:nvPr>
        </p:nvSpPr>
        <p:spPr>
          <a:xfrm>
            <a:off x="6259650" y="2285400"/>
            <a:ext cx="2051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19"/>
          <p:cNvSpPr/>
          <p:nvPr/>
        </p:nvSpPr>
        <p:spPr>
          <a:xfrm>
            <a:off x="282075" y="819750"/>
            <a:ext cx="3814002" cy="3164695"/>
          </a:xfrm>
          <a:custGeom>
            <a:rect b="b" l="l" r="r" t="t"/>
            <a:pathLst>
              <a:path extrusionOk="0" h="65077" w="78429">
                <a:moveTo>
                  <a:pt x="49634" y="0"/>
                </a:moveTo>
                <a:cubicBezTo>
                  <a:pt x="47437" y="0"/>
                  <a:pt x="45101" y="329"/>
                  <a:pt x="42615" y="1035"/>
                </a:cubicBezTo>
                <a:cubicBezTo>
                  <a:pt x="34056" y="4436"/>
                  <a:pt x="25154" y="7038"/>
                  <a:pt x="16732" y="10781"/>
                </a:cubicBezTo>
                <a:cubicBezTo>
                  <a:pt x="11094" y="13315"/>
                  <a:pt x="1644" y="16807"/>
                  <a:pt x="594" y="23814"/>
                </a:cubicBezTo>
                <a:cubicBezTo>
                  <a:pt x="1" y="27740"/>
                  <a:pt x="2306" y="31461"/>
                  <a:pt x="4497" y="34748"/>
                </a:cubicBezTo>
                <a:cubicBezTo>
                  <a:pt x="9382" y="42029"/>
                  <a:pt x="14289" y="49310"/>
                  <a:pt x="20064" y="55907"/>
                </a:cubicBezTo>
                <a:cubicBezTo>
                  <a:pt x="23168" y="59399"/>
                  <a:pt x="26661" y="62800"/>
                  <a:pt x="31089" y="64261"/>
                </a:cubicBezTo>
                <a:cubicBezTo>
                  <a:pt x="32813" y="64829"/>
                  <a:pt x="34580" y="65076"/>
                  <a:pt x="36360" y="65076"/>
                </a:cubicBezTo>
                <a:cubicBezTo>
                  <a:pt x="41083" y="65076"/>
                  <a:pt x="45896" y="63337"/>
                  <a:pt x="50239" y="61248"/>
                </a:cubicBezTo>
                <a:cubicBezTo>
                  <a:pt x="57064" y="57961"/>
                  <a:pt x="63478" y="53738"/>
                  <a:pt x="69207" y="48740"/>
                </a:cubicBezTo>
                <a:cubicBezTo>
                  <a:pt x="72996" y="45430"/>
                  <a:pt x="76694" y="41481"/>
                  <a:pt x="77607" y="36528"/>
                </a:cubicBezTo>
                <a:cubicBezTo>
                  <a:pt x="78428" y="31963"/>
                  <a:pt x="76785" y="27352"/>
                  <a:pt x="75073" y="23038"/>
                </a:cubicBezTo>
                <a:cubicBezTo>
                  <a:pt x="70177" y="10758"/>
                  <a:pt x="62204" y="0"/>
                  <a:pt x="4963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flipH="1" rot="10800000">
            <a:off x="5284620" y="382232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rot="10800000">
            <a:off x="-192809" y="-103382"/>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37" name="Google Shape;137;p19"/>
          <p:cNvSpPr txBox="1"/>
          <p:nvPr>
            <p:ph type="title"/>
          </p:nvPr>
        </p:nvSpPr>
        <p:spPr>
          <a:xfrm>
            <a:off x="4572000" y="2157000"/>
            <a:ext cx="3851700" cy="1220400"/>
          </a:xfrm>
          <a:prstGeom prst="rect">
            <a:avLst/>
          </a:prstGeom>
        </p:spPr>
        <p:txBody>
          <a:bodyPr anchorCtr="0" anchor="ctr" bIns="91425" lIns="91425" spcFirstLastPara="1" rIns="91425" wrap="square" tIns="91425">
            <a:noAutofit/>
          </a:bodyPr>
          <a:lstStyle>
            <a:lvl1pPr lvl="0" algn="r">
              <a:lnSpc>
                <a:spcPct val="80000"/>
              </a:lnSpc>
              <a:spcBef>
                <a:spcPts val="0"/>
              </a:spcBef>
              <a:spcAft>
                <a:spcPts val="0"/>
              </a:spcAft>
              <a:buSzPts val="4200"/>
              <a:buNone/>
              <a:defRPr sz="5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8" name="Google Shape;138;p19"/>
          <p:cNvSpPr txBox="1"/>
          <p:nvPr>
            <p:ph idx="1" type="subTitle"/>
          </p:nvPr>
        </p:nvSpPr>
        <p:spPr>
          <a:xfrm>
            <a:off x="5012100" y="3591750"/>
            <a:ext cx="3411900" cy="7320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9" name="Google Shape;139;p19"/>
          <p:cNvSpPr txBox="1"/>
          <p:nvPr>
            <p:ph hasCustomPrompt="1" idx="2" type="title"/>
          </p:nvPr>
        </p:nvSpPr>
        <p:spPr>
          <a:xfrm>
            <a:off x="7068000" y="819750"/>
            <a:ext cx="1356000" cy="1122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0" name="Shape 140"/>
        <p:cNvGrpSpPr/>
        <p:nvPr/>
      </p:nvGrpSpPr>
      <p:grpSpPr>
        <a:xfrm>
          <a:off x="0" y="0"/>
          <a:ext cx="0" cy="0"/>
          <a:chOff x="0" y="0"/>
          <a:chExt cx="0" cy="0"/>
        </a:xfrm>
      </p:grpSpPr>
      <p:sp>
        <p:nvSpPr>
          <p:cNvPr id="141" name="Google Shape;141;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600"/>
              <a:buNone/>
              <a:defRPr/>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rot="-5400000">
            <a:off x="4945959" y="519864"/>
            <a:ext cx="3399452" cy="354562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5400000">
            <a:off x="7928445" y="3894682"/>
            <a:ext cx="1281323" cy="1386263"/>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720000" y="2157000"/>
            <a:ext cx="3851700" cy="12204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t/>
            </a:r>
            <a:endParaRPr sz="5500">
              <a:solidFill>
                <a:srgbClr val="000000"/>
              </a:solidFill>
              <a:latin typeface="Playfair Display"/>
              <a:ea typeface="Playfair Display"/>
              <a:cs typeface="Playfair Display"/>
              <a:sym typeface="Playfair Display"/>
            </a:endParaRPr>
          </a:p>
        </p:txBody>
      </p:sp>
      <p:sp>
        <p:nvSpPr>
          <p:cNvPr id="19" name="Google Shape;19;p3"/>
          <p:cNvSpPr txBox="1"/>
          <p:nvPr/>
        </p:nvSpPr>
        <p:spPr>
          <a:xfrm>
            <a:off x="720000" y="3591750"/>
            <a:ext cx="3411900" cy="7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666666"/>
              </a:solidFill>
              <a:latin typeface="Sahitya"/>
              <a:ea typeface="Sahitya"/>
              <a:cs typeface="Sahitya"/>
              <a:sym typeface="Sahitya"/>
            </a:endParaRPr>
          </a:p>
        </p:txBody>
      </p:sp>
      <p:sp>
        <p:nvSpPr>
          <p:cNvPr id="20" name="Google Shape;20;p3"/>
          <p:cNvSpPr txBox="1"/>
          <p:nvPr>
            <p:ph type="title"/>
          </p:nvPr>
        </p:nvSpPr>
        <p:spPr>
          <a:xfrm>
            <a:off x="720000" y="2188000"/>
            <a:ext cx="3851700" cy="12204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200"/>
              <a:buNone/>
              <a:defRPr sz="5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3"/>
          <p:cNvSpPr txBox="1"/>
          <p:nvPr>
            <p:ph idx="1" type="subTitle"/>
          </p:nvPr>
        </p:nvSpPr>
        <p:spPr>
          <a:xfrm>
            <a:off x="720000" y="3622750"/>
            <a:ext cx="34119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100">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 name="Google Shape;22;p3"/>
          <p:cNvSpPr txBox="1"/>
          <p:nvPr>
            <p:ph hasCustomPrompt="1" idx="2" type="title"/>
          </p:nvPr>
        </p:nvSpPr>
        <p:spPr>
          <a:xfrm>
            <a:off x="720000" y="788750"/>
            <a:ext cx="1356000" cy="11229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21"/>
          <p:cNvSpPr/>
          <p:nvPr/>
        </p:nvSpPr>
        <p:spPr>
          <a:xfrm flipH="1">
            <a:off x="-25" y="300965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flipH="1">
            <a:off x="7223387"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ph hasCustomPrompt="1" type="title"/>
          </p:nvPr>
        </p:nvSpPr>
        <p:spPr>
          <a:xfrm>
            <a:off x="1970100" y="1938000"/>
            <a:ext cx="5203800" cy="85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6" name="Google Shape;146;p21"/>
          <p:cNvSpPr txBox="1"/>
          <p:nvPr>
            <p:ph idx="1" type="body"/>
          </p:nvPr>
        </p:nvSpPr>
        <p:spPr>
          <a:xfrm>
            <a:off x="1683750" y="2797500"/>
            <a:ext cx="5776500" cy="4080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10">
    <p:spTree>
      <p:nvGrpSpPr>
        <p:cNvPr id="147" name="Shape 147"/>
        <p:cNvGrpSpPr/>
        <p:nvPr/>
      </p:nvGrpSpPr>
      <p:grpSpPr>
        <a:xfrm>
          <a:off x="0" y="0"/>
          <a:ext cx="0" cy="0"/>
          <a:chOff x="0" y="0"/>
          <a:chExt cx="0" cy="0"/>
        </a:xfrm>
      </p:grpSpPr>
      <p:sp>
        <p:nvSpPr>
          <p:cNvPr id="148" name="Google Shape;148;p22"/>
          <p:cNvSpPr/>
          <p:nvPr/>
        </p:nvSpPr>
        <p:spPr>
          <a:xfrm>
            <a:off x="-25"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flipH="1" rot="10800000">
            <a:off x="5599425" y="351120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ph hasCustomPrompt="1" type="title"/>
          </p:nvPr>
        </p:nvSpPr>
        <p:spPr>
          <a:xfrm>
            <a:off x="1970100" y="20256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1" name="Google Shape;151;p22"/>
          <p:cNvSpPr txBox="1"/>
          <p:nvPr>
            <p:ph hasCustomPrompt="1" idx="2" type="title"/>
          </p:nvPr>
        </p:nvSpPr>
        <p:spPr>
          <a:xfrm>
            <a:off x="1970100" y="5400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2" name="Google Shape;152;p22"/>
          <p:cNvSpPr txBox="1"/>
          <p:nvPr>
            <p:ph hasCustomPrompt="1" idx="3" type="title"/>
          </p:nvPr>
        </p:nvSpPr>
        <p:spPr>
          <a:xfrm>
            <a:off x="1970100" y="3511200"/>
            <a:ext cx="5203800" cy="675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3" name="Google Shape;153;p22"/>
          <p:cNvSpPr txBox="1"/>
          <p:nvPr>
            <p:ph idx="1" type="subTitle"/>
          </p:nvPr>
        </p:nvSpPr>
        <p:spPr>
          <a:xfrm>
            <a:off x="2074200" y="27012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4" name="Google Shape;154;p22"/>
          <p:cNvSpPr txBox="1"/>
          <p:nvPr>
            <p:ph idx="4" type="subTitle"/>
          </p:nvPr>
        </p:nvSpPr>
        <p:spPr>
          <a:xfrm>
            <a:off x="2074200" y="12156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5" name="Google Shape;155;p22"/>
          <p:cNvSpPr txBox="1"/>
          <p:nvPr>
            <p:ph idx="5" type="subTitle"/>
          </p:nvPr>
        </p:nvSpPr>
        <p:spPr>
          <a:xfrm>
            <a:off x="2074200" y="4186800"/>
            <a:ext cx="4995600" cy="4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USTOM_11">
    <p:spTree>
      <p:nvGrpSpPr>
        <p:cNvPr id="156" name="Shape 156"/>
        <p:cNvGrpSpPr/>
        <p:nvPr/>
      </p:nvGrpSpPr>
      <p:grpSpPr>
        <a:xfrm>
          <a:off x="0" y="0"/>
          <a:ext cx="0" cy="0"/>
          <a:chOff x="0" y="0"/>
          <a:chExt cx="0" cy="0"/>
        </a:xfrm>
      </p:grpSpPr>
      <p:sp>
        <p:nvSpPr>
          <p:cNvPr id="157" name="Google Shape;157;p23"/>
          <p:cNvSpPr/>
          <p:nvPr/>
        </p:nvSpPr>
        <p:spPr>
          <a:xfrm>
            <a:off x="8379575" y="-437025"/>
            <a:ext cx="1415200" cy="1476050"/>
          </a:xfrm>
          <a:custGeom>
            <a:rect b="b" l="l" r="r" t="t"/>
            <a:pathLst>
              <a:path extrusionOk="0" h="59042" w="56608">
                <a:moveTo>
                  <a:pt x="27546" y="1"/>
                </a:moveTo>
                <a:cubicBezTo>
                  <a:pt x="25354" y="1"/>
                  <a:pt x="23063" y="300"/>
                  <a:pt x="20726" y="892"/>
                </a:cubicBezTo>
                <a:cubicBezTo>
                  <a:pt x="17964" y="1599"/>
                  <a:pt x="15317" y="2741"/>
                  <a:pt x="12920" y="4316"/>
                </a:cubicBezTo>
                <a:cubicBezTo>
                  <a:pt x="2900" y="10844"/>
                  <a:pt x="1" y="24676"/>
                  <a:pt x="1028" y="35906"/>
                </a:cubicBezTo>
                <a:cubicBezTo>
                  <a:pt x="1781" y="44032"/>
                  <a:pt x="8583" y="53230"/>
                  <a:pt x="16070" y="56540"/>
                </a:cubicBezTo>
                <a:cubicBezTo>
                  <a:pt x="20162" y="58370"/>
                  <a:pt x="24783" y="59042"/>
                  <a:pt x="29477" y="59042"/>
                </a:cubicBezTo>
                <a:cubicBezTo>
                  <a:pt x="34966" y="59042"/>
                  <a:pt x="40556" y="58123"/>
                  <a:pt x="45515" y="57065"/>
                </a:cubicBezTo>
                <a:cubicBezTo>
                  <a:pt x="47135" y="56722"/>
                  <a:pt x="48801" y="56312"/>
                  <a:pt x="50194" y="55399"/>
                </a:cubicBezTo>
                <a:cubicBezTo>
                  <a:pt x="56608" y="51107"/>
                  <a:pt x="52842" y="38029"/>
                  <a:pt x="51084" y="32231"/>
                </a:cubicBezTo>
                <a:cubicBezTo>
                  <a:pt x="49212" y="26091"/>
                  <a:pt x="47204" y="20134"/>
                  <a:pt x="45560" y="13902"/>
                </a:cubicBezTo>
                <a:cubicBezTo>
                  <a:pt x="43127" y="4531"/>
                  <a:pt x="36083" y="1"/>
                  <a:pt x="2754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rot="10800000">
            <a:off x="-673817" y="42230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ph type="title"/>
          </p:nvPr>
        </p:nvSpPr>
        <p:spPr>
          <a:xfrm>
            <a:off x="732275" y="540000"/>
            <a:ext cx="4903500" cy="791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2">
    <p:spTree>
      <p:nvGrpSpPr>
        <p:cNvPr id="160" name="Shape 160"/>
        <p:cNvGrpSpPr/>
        <p:nvPr/>
      </p:nvGrpSpPr>
      <p:grpSpPr>
        <a:xfrm>
          <a:off x="0" y="0"/>
          <a:ext cx="0" cy="0"/>
          <a:chOff x="0" y="0"/>
          <a:chExt cx="0" cy="0"/>
        </a:xfrm>
      </p:grpSpPr>
      <p:sp>
        <p:nvSpPr>
          <p:cNvPr id="161" name="Google Shape;161;p24"/>
          <p:cNvSpPr/>
          <p:nvPr/>
        </p:nvSpPr>
        <p:spPr>
          <a:xfrm flipH="1">
            <a:off x="0"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rot="10800000">
            <a:off x="8423991"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63" name="Google Shape;163;p24"/>
          <p:cNvSpPr txBox="1"/>
          <p:nvPr>
            <p:ph idx="1" type="subTitle"/>
          </p:nvPr>
        </p:nvSpPr>
        <p:spPr>
          <a:xfrm>
            <a:off x="720000" y="3073975"/>
            <a:ext cx="2374200" cy="139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24"/>
          <p:cNvSpPr txBox="1"/>
          <p:nvPr>
            <p:ph type="title"/>
          </p:nvPr>
        </p:nvSpPr>
        <p:spPr>
          <a:xfrm>
            <a:off x="720000" y="2092200"/>
            <a:ext cx="1984500" cy="9591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3">
    <p:spTree>
      <p:nvGrpSpPr>
        <p:cNvPr id="165" name="Shape 165"/>
        <p:cNvGrpSpPr/>
        <p:nvPr/>
      </p:nvGrpSpPr>
      <p:grpSpPr>
        <a:xfrm>
          <a:off x="0" y="0"/>
          <a:ext cx="0" cy="0"/>
          <a:chOff x="0" y="0"/>
          <a:chExt cx="0" cy="0"/>
        </a:xfrm>
      </p:grpSpPr>
      <p:sp>
        <p:nvSpPr>
          <p:cNvPr id="166" name="Google Shape;166;p25"/>
          <p:cNvSpPr/>
          <p:nvPr/>
        </p:nvSpPr>
        <p:spPr>
          <a:xfrm flipH="1" rot="10800000">
            <a:off x="-25" y="1784325"/>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flipH="1" rot="10800000">
            <a:off x="4172775" y="2"/>
            <a:ext cx="4971237" cy="2133860"/>
          </a:xfrm>
          <a:custGeom>
            <a:rect b="b" l="l" r="r" t="t"/>
            <a:pathLst>
              <a:path extrusionOk="0" h="14280" w="33268">
                <a:moveTo>
                  <a:pt x="33268" y="0"/>
                </a:moveTo>
                <a:cubicBezTo>
                  <a:pt x="24039" y="7015"/>
                  <a:pt x="8200" y="1310"/>
                  <a:pt x="1840" y="10008"/>
                </a:cubicBezTo>
                <a:cubicBezTo>
                  <a:pt x="905" y="11287"/>
                  <a:pt x="281" y="12721"/>
                  <a:pt x="0" y="14280"/>
                </a:cubicBezTo>
                <a:lnTo>
                  <a:pt x="33268" y="14280"/>
                </a:lnTo>
                <a:lnTo>
                  <a:pt x="33268"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ph idx="1" type="subTitle"/>
          </p:nvPr>
        </p:nvSpPr>
        <p:spPr>
          <a:xfrm>
            <a:off x="6128000" y="3073975"/>
            <a:ext cx="2295900" cy="1396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169" name="Google Shape;169;p25"/>
          <p:cNvSpPr txBox="1"/>
          <p:nvPr>
            <p:ph type="title"/>
          </p:nvPr>
        </p:nvSpPr>
        <p:spPr>
          <a:xfrm>
            <a:off x="6777500" y="2044650"/>
            <a:ext cx="1646400" cy="9591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170" name="Shape 170"/>
        <p:cNvGrpSpPr/>
        <p:nvPr/>
      </p:nvGrpSpPr>
      <p:grpSpPr>
        <a:xfrm>
          <a:off x="0" y="0"/>
          <a:ext cx="0" cy="0"/>
          <a:chOff x="0" y="0"/>
          <a:chExt cx="0" cy="0"/>
        </a:xfrm>
      </p:grpSpPr>
      <p:sp>
        <p:nvSpPr>
          <p:cNvPr id="171" name="Google Shape;171;p26"/>
          <p:cNvSpPr/>
          <p:nvPr/>
        </p:nvSpPr>
        <p:spPr>
          <a:xfrm flipH="1">
            <a:off x="6760725" y="352575"/>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272263"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73" name="Google Shape;173;p26"/>
          <p:cNvSpPr/>
          <p:nvPr/>
        </p:nvSpPr>
        <p:spPr>
          <a:xfrm rot="10800000">
            <a:off x="-217984"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74" name="Google Shape;174;p26"/>
          <p:cNvSpPr txBox="1"/>
          <p:nvPr>
            <p:ph type="title"/>
          </p:nvPr>
        </p:nvSpPr>
        <p:spPr>
          <a:xfrm>
            <a:off x="5485050" y="540000"/>
            <a:ext cx="2939100" cy="8103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sz="55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75" name="Google Shape;175;p26"/>
          <p:cNvSpPr txBox="1"/>
          <p:nvPr>
            <p:ph idx="1" type="subTitle"/>
          </p:nvPr>
        </p:nvSpPr>
        <p:spPr>
          <a:xfrm>
            <a:off x="5848700" y="1972015"/>
            <a:ext cx="2575200" cy="163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26"/>
          <p:cNvSpPr txBox="1"/>
          <p:nvPr/>
        </p:nvSpPr>
        <p:spPr>
          <a:xfrm>
            <a:off x="4359900" y="3679200"/>
            <a:ext cx="4064100" cy="6330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en">
                <a:solidFill>
                  <a:schemeClr val="dk2"/>
                </a:solidFill>
                <a:latin typeface="Sahitya"/>
                <a:ea typeface="Sahitya"/>
                <a:cs typeface="Sahitya"/>
                <a:sym typeface="Sahitya"/>
              </a:rPr>
              <a:t>CREDITS: This presentation template was created by </a:t>
            </a:r>
            <a:r>
              <a:rPr b="1" lang="en">
                <a:solidFill>
                  <a:schemeClr val="dk2"/>
                </a:solidFill>
                <a:uFill>
                  <a:noFill/>
                </a:uFill>
                <a:latin typeface="Sahitya"/>
                <a:ea typeface="Sahitya"/>
                <a:cs typeface="Sahitya"/>
                <a:sym typeface="Sahitya"/>
                <a:hlinkClick r:id="rId2">
                  <a:extLst>
                    <a:ext uri="{A12FA001-AC4F-418D-AE19-62706E023703}">
                      <ahyp:hlinkClr val="tx"/>
                    </a:ext>
                  </a:extLst>
                </a:hlinkClick>
              </a:rPr>
              <a:t>Slidesgo</a:t>
            </a:r>
            <a:r>
              <a:rPr lang="en">
                <a:solidFill>
                  <a:schemeClr val="dk2"/>
                </a:solidFill>
                <a:latin typeface="Sahitya"/>
                <a:ea typeface="Sahitya"/>
                <a:cs typeface="Sahitya"/>
                <a:sym typeface="Sahitya"/>
              </a:rPr>
              <a:t>, including icons by </a:t>
            </a:r>
            <a:r>
              <a:rPr b="1" lang="en">
                <a:solidFill>
                  <a:schemeClr val="dk2"/>
                </a:solidFill>
                <a:uFill>
                  <a:noFill/>
                </a:uFill>
                <a:latin typeface="Sahitya"/>
                <a:ea typeface="Sahitya"/>
                <a:cs typeface="Sahitya"/>
                <a:sym typeface="Sahitya"/>
                <a:hlinkClick r:id="rId3">
                  <a:extLst>
                    <a:ext uri="{A12FA001-AC4F-418D-AE19-62706E023703}">
                      <ahyp:hlinkClr val="tx"/>
                    </a:ext>
                  </a:extLst>
                </a:hlinkClick>
              </a:rPr>
              <a:t>Flaticon</a:t>
            </a:r>
            <a:r>
              <a:rPr lang="en">
                <a:solidFill>
                  <a:schemeClr val="dk2"/>
                </a:solidFill>
                <a:latin typeface="Sahitya"/>
                <a:ea typeface="Sahitya"/>
                <a:cs typeface="Sahitya"/>
                <a:sym typeface="Sahitya"/>
              </a:rPr>
              <a:t>, infographics &amp; images by </a:t>
            </a:r>
            <a:r>
              <a:rPr b="1" lang="en">
                <a:solidFill>
                  <a:schemeClr val="dk2"/>
                </a:solidFill>
                <a:uFill>
                  <a:noFill/>
                </a:uFill>
                <a:latin typeface="Sahitya"/>
                <a:ea typeface="Sahitya"/>
                <a:cs typeface="Sahitya"/>
                <a:sym typeface="Sahitya"/>
                <a:hlinkClick r:id="rId4">
                  <a:extLst>
                    <a:ext uri="{A12FA001-AC4F-418D-AE19-62706E023703}">
                      <ahyp:hlinkClr val="tx"/>
                    </a:ext>
                  </a:extLst>
                </a:hlinkClick>
              </a:rPr>
              <a:t>Freepik</a:t>
            </a:r>
            <a:r>
              <a:rPr lang="en">
                <a:solidFill>
                  <a:schemeClr val="dk2"/>
                </a:solidFill>
                <a:latin typeface="Sahitya"/>
                <a:ea typeface="Sahitya"/>
                <a:cs typeface="Sahitya"/>
                <a:sym typeface="Sahitya"/>
              </a:rPr>
              <a:t> and illustrations by </a:t>
            </a:r>
            <a:r>
              <a:rPr b="1" lang="en">
                <a:solidFill>
                  <a:schemeClr val="dk2"/>
                </a:solidFill>
                <a:uFill>
                  <a:noFill/>
                </a:uFill>
                <a:latin typeface="Sahitya"/>
                <a:ea typeface="Sahitya"/>
                <a:cs typeface="Sahitya"/>
                <a:sym typeface="Sahitya"/>
                <a:hlinkClick r:id="rId5">
                  <a:extLst>
                    <a:ext uri="{A12FA001-AC4F-418D-AE19-62706E023703}">
                      <ahyp:hlinkClr val="tx"/>
                    </a:ext>
                  </a:extLst>
                </a:hlinkClick>
              </a:rPr>
              <a:t>Stories</a:t>
            </a:r>
            <a:r>
              <a:rPr lang="en">
                <a:solidFill>
                  <a:schemeClr val="dk2"/>
                </a:solidFill>
                <a:latin typeface="Sahitya"/>
                <a:ea typeface="Sahitya"/>
                <a:cs typeface="Sahitya"/>
                <a:sym typeface="Sahitya"/>
              </a:rPr>
              <a:t> </a:t>
            </a:r>
            <a:endParaRPr>
              <a:solidFill>
                <a:schemeClr val="dk2"/>
              </a:solidFill>
              <a:latin typeface="Sahitya"/>
              <a:ea typeface="Sahitya"/>
              <a:cs typeface="Sahitya"/>
              <a:sym typeface="Sahity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CUSTOM_15">
    <p:spTree>
      <p:nvGrpSpPr>
        <p:cNvPr id="177" name="Shape 177"/>
        <p:cNvGrpSpPr/>
        <p:nvPr/>
      </p:nvGrpSpPr>
      <p:grpSpPr>
        <a:xfrm>
          <a:off x="0" y="0"/>
          <a:ext cx="0" cy="0"/>
          <a:chOff x="0" y="0"/>
          <a:chExt cx="0" cy="0"/>
        </a:xfrm>
      </p:grpSpPr>
      <p:sp>
        <p:nvSpPr>
          <p:cNvPr id="178" name="Google Shape;178;p27"/>
          <p:cNvSpPr/>
          <p:nvPr/>
        </p:nvSpPr>
        <p:spPr>
          <a:xfrm>
            <a:off x="4092529"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flipH="1" rot="10800000">
            <a:off x="-217975" y="4603493"/>
            <a:ext cx="937984" cy="671105"/>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80" name="Google Shape;180;p27"/>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81" name="Google Shape;181;p27"/>
          <p:cNvSpPr txBox="1"/>
          <p:nvPr>
            <p:ph idx="1" type="subTitle"/>
          </p:nvPr>
        </p:nvSpPr>
        <p:spPr>
          <a:xfrm>
            <a:off x="4572000" y="1808125"/>
            <a:ext cx="3852000" cy="27954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1400"/>
              <a:buChar char="●"/>
              <a:defRPr sz="1400"/>
            </a:lvl1pPr>
            <a:lvl2pPr lvl="1" rtl="0" algn="ctr">
              <a:lnSpc>
                <a:spcPct val="100000"/>
              </a:lnSpc>
              <a:spcBef>
                <a:spcPts val="0"/>
              </a:spcBef>
              <a:spcAft>
                <a:spcPts val="0"/>
              </a:spcAft>
              <a:buClr>
                <a:schemeClr val="dk2"/>
              </a:buClr>
              <a:buSzPts val="2800"/>
              <a:buChar char="○"/>
              <a:defRPr sz="2800"/>
            </a:lvl2pPr>
            <a:lvl3pPr lvl="2" rtl="0" algn="ctr">
              <a:lnSpc>
                <a:spcPct val="100000"/>
              </a:lnSpc>
              <a:spcBef>
                <a:spcPts val="0"/>
              </a:spcBef>
              <a:spcAft>
                <a:spcPts val="0"/>
              </a:spcAft>
              <a:buClr>
                <a:schemeClr val="dk2"/>
              </a:buClr>
              <a:buSzPts val="2800"/>
              <a:buChar char="■"/>
              <a:defRPr sz="2800"/>
            </a:lvl3pPr>
            <a:lvl4pPr lvl="3" rtl="0" algn="ctr">
              <a:lnSpc>
                <a:spcPct val="100000"/>
              </a:lnSpc>
              <a:spcBef>
                <a:spcPts val="0"/>
              </a:spcBef>
              <a:spcAft>
                <a:spcPts val="0"/>
              </a:spcAft>
              <a:buClr>
                <a:schemeClr val="dk2"/>
              </a:buClr>
              <a:buSzPts val="2800"/>
              <a:buChar char="●"/>
              <a:defRPr sz="2800"/>
            </a:lvl4pPr>
            <a:lvl5pPr lvl="4" rtl="0" algn="ctr">
              <a:lnSpc>
                <a:spcPct val="100000"/>
              </a:lnSpc>
              <a:spcBef>
                <a:spcPts val="0"/>
              </a:spcBef>
              <a:spcAft>
                <a:spcPts val="0"/>
              </a:spcAft>
              <a:buClr>
                <a:schemeClr val="dk2"/>
              </a:buClr>
              <a:buSzPts val="2800"/>
              <a:buChar char="○"/>
              <a:defRPr sz="2800"/>
            </a:lvl5pPr>
            <a:lvl6pPr lvl="5" rtl="0" algn="ctr">
              <a:lnSpc>
                <a:spcPct val="100000"/>
              </a:lnSpc>
              <a:spcBef>
                <a:spcPts val="0"/>
              </a:spcBef>
              <a:spcAft>
                <a:spcPts val="0"/>
              </a:spcAft>
              <a:buClr>
                <a:schemeClr val="dk2"/>
              </a:buClr>
              <a:buSzPts val="2800"/>
              <a:buChar char="■"/>
              <a:defRPr sz="2800"/>
            </a:lvl6pPr>
            <a:lvl7pPr lvl="6" rtl="0" algn="ctr">
              <a:lnSpc>
                <a:spcPct val="100000"/>
              </a:lnSpc>
              <a:spcBef>
                <a:spcPts val="0"/>
              </a:spcBef>
              <a:spcAft>
                <a:spcPts val="0"/>
              </a:spcAft>
              <a:buClr>
                <a:schemeClr val="dk2"/>
              </a:buClr>
              <a:buSzPts val="2800"/>
              <a:buChar char="●"/>
              <a:defRPr sz="2800"/>
            </a:lvl7pPr>
            <a:lvl8pPr lvl="7" rtl="0" algn="ctr">
              <a:lnSpc>
                <a:spcPct val="100000"/>
              </a:lnSpc>
              <a:spcBef>
                <a:spcPts val="0"/>
              </a:spcBef>
              <a:spcAft>
                <a:spcPts val="0"/>
              </a:spcAft>
              <a:buClr>
                <a:schemeClr val="dk2"/>
              </a:buClr>
              <a:buSzPts val="2800"/>
              <a:buChar char="○"/>
              <a:defRPr sz="2800"/>
            </a:lvl8pPr>
            <a:lvl9pPr lvl="8" rtl="0" algn="ctr">
              <a:lnSpc>
                <a:spcPct val="100000"/>
              </a:lnSpc>
              <a:spcBef>
                <a:spcPts val="0"/>
              </a:spcBef>
              <a:spcAft>
                <a:spcPts val="0"/>
              </a:spcAft>
              <a:buClr>
                <a:schemeClr val="dk2"/>
              </a:buClr>
              <a:buSzPts val="2800"/>
              <a:buChar char="■"/>
              <a:defRPr sz="2800"/>
            </a:lvl9pPr>
          </a:lstStyle>
          <a:p/>
        </p:txBody>
      </p:sp>
      <p:sp>
        <p:nvSpPr>
          <p:cNvPr id="182" name="Google Shape;182;p27"/>
          <p:cNvSpPr txBox="1"/>
          <p:nvPr>
            <p:ph idx="2" type="subTitle"/>
          </p:nvPr>
        </p:nvSpPr>
        <p:spPr>
          <a:xfrm>
            <a:off x="720000" y="1808250"/>
            <a:ext cx="3852000" cy="27954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2800"/>
              <a:buChar char="●"/>
              <a:defRPr sz="1600"/>
            </a:lvl1pPr>
            <a:lvl2pPr lvl="1" rtl="0" algn="ctr">
              <a:lnSpc>
                <a:spcPct val="100000"/>
              </a:lnSpc>
              <a:spcBef>
                <a:spcPts val="500"/>
              </a:spcBef>
              <a:spcAft>
                <a:spcPts val="0"/>
              </a:spcAft>
              <a:buClr>
                <a:schemeClr val="dk2"/>
              </a:buClr>
              <a:buSzPts val="2800"/>
              <a:buChar char="○"/>
              <a:defRPr sz="2800"/>
            </a:lvl2pPr>
            <a:lvl3pPr lvl="2" rtl="0" algn="ctr">
              <a:lnSpc>
                <a:spcPct val="100000"/>
              </a:lnSpc>
              <a:spcBef>
                <a:spcPts val="0"/>
              </a:spcBef>
              <a:spcAft>
                <a:spcPts val="0"/>
              </a:spcAft>
              <a:buClr>
                <a:schemeClr val="dk2"/>
              </a:buClr>
              <a:buSzPts val="2800"/>
              <a:buChar char="■"/>
              <a:defRPr sz="2800"/>
            </a:lvl3pPr>
            <a:lvl4pPr lvl="3" rtl="0" algn="ctr">
              <a:lnSpc>
                <a:spcPct val="100000"/>
              </a:lnSpc>
              <a:spcBef>
                <a:spcPts val="0"/>
              </a:spcBef>
              <a:spcAft>
                <a:spcPts val="0"/>
              </a:spcAft>
              <a:buClr>
                <a:schemeClr val="dk2"/>
              </a:buClr>
              <a:buSzPts val="2800"/>
              <a:buChar char="●"/>
              <a:defRPr sz="2800"/>
            </a:lvl4pPr>
            <a:lvl5pPr lvl="4" rtl="0" algn="ctr">
              <a:lnSpc>
                <a:spcPct val="100000"/>
              </a:lnSpc>
              <a:spcBef>
                <a:spcPts val="0"/>
              </a:spcBef>
              <a:spcAft>
                <a:spcPts val="0"/>
              </a:spcAft>
              <a:buClr>
                <a:schemeClr val="dk2"/>
              </a:buClr>
              <a:buSzPts val="2800"/>
              <a:buChar char="○"/>
              <a:defRPr sz="2800"/>
            </a:lvl5pPr>
            <a:lvl6pPr lvl="5" rtl="0" algn="ctr">
              <a:lnSpc>
                <a:spcPct val="100000"/>
              </a:lnSpc>
              <a:spcBef>
                <a:spcPts val="0"/>
              </a:spcBef>
              <a:spcAft>
                <a:spcPts val="0"/>
              </a:spcAft>
              <a:buClr>
                <a:schemeClr val="dk2"/>
              </a:buClr>
              <a:buSzPts val="2800"/>
              <a:buChar char="■"/>
              <a:defRPr sz="2800"/>
            </a:lvl6pPr>
            <a:lvl7pPr lvl="6" rtl="0" algn="ctr">
              <a:lnSpc>
                <a:spcPct val="100000"/>
              </a:lnSpc>
              <a:spcBef>
                <a:spcPts val="0"/>
              </a:spcBef>
              <a:spcAft>
                <a:spcPts val="0"/>
              </a:spcAft>
              <a:buClr>
                <a:schemeClr val="dk2"/>
              </a:buClr>
              <a:buSzPts val="2800"/>
              <a:buChar char="●"/>
              <a:defRPr sz="2800"/>
            </a:lvl7pPr>
            <a:lvl8pPr lvl="7" rtl="0" algn="ctr">
              <a:lnSpc>
                <a:spcPct val="100000"/>
              </a:lnSpc>
              <a:spcBef>
                <a:spcPts val="0"/>
              </a:spcBef>
              <a:spcAft>
                <a:spcPts val="0"/>
              </a:spcAft>
              <a:buClr>
                <a:schemeClr val="dk2"/>
              </a:buClr>
              <a:buSzPts val="2800"/>
              <a:buChar char="○"/>
              <a:defRPr sz="2800"/>
            </a:lvl8pPr>
            <a:lvl9pPr lvl="8" rtl="0" algn="ctr">
              <a:lnSpc>
                <a:spcPct val="100000"/>
              </a:lnSpc>
              <a:spcBef>
                <a:spcPts val="0"/>
              </a:spcBef>
              <a:spcAft>
                <a:spcPts val="0"/>
              </a:spcAft>
              <a:buClr>
                <a:schemeClr val="dk2"/>
              </a:buClr>
              <a:buSzPts val="2800"/>
              <a:buChar char="■"/>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flipH="1">
            <a:off x="4" y="0"/>
            <a:ext cx="5051471" cy="1304739"/>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flipH="1" rot="-5400000">
            <a:off x="7825206"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4572000" y="540000"/>
            <a:ext cx="3852000" cy="8637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4"/>
          <p:cNvSpPr txBox="1"/>
          <p:nvPr>
            <p:ph idx="1" type="body"/>
          </p:nvPr>
        </p:nvSpPr>
        <p:spPr>
          <a:xfrm>
            <a:off x="720000" y="1758025"/>
            <a:ext cx="7704000" cy="2845500"/>
          </a:xfrm>
          <a:prstGeom prst="rect">
            <a:avLst/>
          </a:prstGeom>
        </p:spPr>
        <p:txBody>
          <a:bodyPr anchorCtr="0" anchor="t" bIns="91425" lIns="91425" spcFirstLastPara="1" rIns="91425" wrap="square" tIns="91425">
            <a:noAutofit/>
          </a:bodyPr>
          <a:lstStyle>
            <a:lvl1pPr indent="-330200" lvl="0" marL="457200" rtl="0">
              <a:lnSpc>
                <a:spcPct val="90000"/>
              </a:lnSpc>
              <a:spcBef>
                <a:spcPts val="0"/>
              </a:spcBef>
              <a:spcAft>
                <a:spcPts val="0"/>
              </a:spcAft>
              <a:buClr>
                <a:schemeClr val="dk1"/>
              </a:buClr>
              <a:buSzPts val="1600"/>
              <a:buChar char="●"/>
              <a:defRPr sz="1200"/>
            </a:lvl1pPr>
            <a:lvl2pPr indent="-330200" lvl="1" marL="914400" rtl="0">
              <a:spcBef>
                <a:spcPts val="80"/>
              </a:spcBef>
              <a:spcAft>
                <a:spcPts val="0"/>
              </a:spcAft>
              <a:buClr>
                <a:schemeClr val="dk2"/>
              </a:buClr>
              <a:buSzPts val="1600"/>
              <a:buChar char="○"/>
              <a:defRPr/>
            </a:lvl2pPr>
            <a:lvl3pPr indent="-330200" lvl="2" marL="1371600" rtl="0">
              <a:spcBef>
                <a:spcPts val="1600"/>
              </a:spcBef>
              <a:spcAft>
                <a:spcPts val="0"/>
              </a:spcAft>
              <a:buClr>
                <a:schemeClr val="dk2"/>
              </a:buClr>
              <a:buSzPts val="1600"/>
              <a:buChar char="■"/>
              <a:defRPr/>
            </a:lvl3pPr>
            <a:lvl4pPr indent="-330200" lvl="3" marL="1828800" rtl="0">
              <a:spcBef>
                <a:spcPts val="1600"/>
              </a:spcBef>
              <a:spcAft>
                <a:spcPts val="0"/>
              </a:spcAft>
              <a:buClr>
                <a:schemeClr val="dk2"/>
              </a:buClr>
              <a:buSzPts val="1600"/>
              <a:buChar char="●"/>
              <a:defRPr/>
            </a:lvl4pPr>
            <a:lvl5pPr indent="-330200" lvl="4" marL="2286000" rtl="0">
              <a:spcBef>
                <a:spcPts val="1600"/>
              </a:spcBef>
              <a:spcAft>
                <a:spcPts val="0"/>
              </a:spcAft>
              <a:buClr>
                <a:schemeClr val="dk2"/>
              </a:buClr>
              <a:buSzPts val="1600"/>
              <a:buChar char="○"/>
              <a:defRPr/>
            </a:lvl5pPr>
            <a:lvl6pPr indent="-330200" lvl="5" marL="2743200" rtl="0">
              <a:spcBef>
                <a:spcPts val="1600"/>
              </a:spcBef>
              <a:spcAft>
                <a:spcPts val="0"/>
              </a:spcAft>
              <a:buClr>
                <a:schemeClr val="dk2"/>
              </a:buClr>
              <a:buSzPts val="1600"/>
              <a:buChar char="■"/>
              <a:defRPr/>
            </a:lvl6pPr>
            <a:lvl7pPr indent="-330200" lvl="6" marL="3200400" rtl="0">
              <a:spcBef>
                <a:spcPts val="1600"/>
              </a:spcBef>
              <a:spcAft>
                <a:spcPts val="0"/>
              </a:spcAft>
              <a:buClr>
                <a:schemeClr val="dk2"/>
              </a:buClr>
              <a:buSzPts val="1600"/>
              <a:buChar char="●"/>
              <a:defRPr/>
            </a:lvl7pPr>
            <a:lvl8pPr indent="-330200" lvl="7" marL="3657600" rtl="0">
              <a:spcBef>
                <a:spcPts val="1600"/>
              </a:spcBef>
              <a:spcAft>
                <a:spcPts val="0"/>
              </a:spcAft>
              <a:buClr>
                <a:schemeClr val="dk2"/>
              </a:buClr>
              <a:buSzPts val="1600"/>
              <a:buChar char="○"/>
              <a:defRPr/>
            </a:lvl8pPr>
            <a:lvl9pPr indent="-330200" lvl="8" marL="4114800" rtl="0">
              <a:spcBef>
                <a:spcPts val="1600"/>
              </a:spcBef>
              <a:spcAft>
                <a:spcPts val="1600"/>
              </a:spcAft>
              <a:buClr>
                <a:schemeClr val="dk2"/>
              </a:buClr>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28" name="Shape 28"/>
        <p:cNvGrpSpPr/>
        <p:nvPr/>
      </p:nvGrpSpPr>
      <p:grpSpPr>
        <a:xfrm>
          <a:off x="0" y="0"/>
          <a:ext cx="0" cy="0"/>
          <a:chOff x="0" y="0"/>
          <a:chExt cx="0" cy="0"/>
        </a:xfrm>
      </p:grpSpPr>
      <p:sp>
        <p:nvSpPr>
          <p:cNvPr id="29" name="Google Shape;29;p5"/>
          <p:cNvSpPr/>
          <p:nvPr/>
        </p:nvSpPr>
        <p:spPr>
          <a:xfrm flipH="1">
            <a:off x="7880234" y="0"/>
            <a:ext cx="1956935" cy="3359186"/>
          </a:xfrm>
          <a:custGeom>
            <a:rect b="b" l="l" r="r" t="t"/>
            <a:pathLst>
              <a:path extrusionOk="0" h="22480" w="13096">
                <a:moveTo>
                  <a:pt x="1" y="0"/>
                </a:moveTo>
                <a:lnTo>
                  <a:pt x="1" y="22480"/>
                </a:lnTo>
                <a:cubicBezTo>
                  <a:pt x="500" y="22230"/>
                  <a:pt x="13096" y="13376"/>
                  <a:pt x="857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rot="10800000">
            <a:off x="-1457700" y="380897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5"/>
          <p:cNvSpPr txBox="1"/>
          <p:nvPr>
            <p:ph idx="1" type="subTitle"/>
          </p:nvPr>
        </p:nvSpPr>
        <p:spPr>
          <a:xfrm>
            <a:off x="1912838" y="188482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 name="Google Shape;33;p5"/>
          <p:cNvSpPr txBox="1"/>
          <p:nvPr>
            <p:ph idx="2" type="subTitle"/>
          </p:nvPr>
        </p:nvSpPr>
        <p:spPr>
          <a:xfrm>
            <a:off x="1912838" y="225502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 name="Google Shape;34;p5"/>
          <p:cNvSpPr txBox="1"/>
          <p:nvPr>
            <p:ph idx="3" type="subTitle"/>
          </p:nvPr>
        </p:nvSpPr>
        <p:spPr>
          <a:xfrm>
            <a:off x="5550263" y="188482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 name="Google Shape;35;p5"/>
          <p:cNvSpPr txBox="1"/>
          <p:nvPr>
            <p:ph idx="4" type="subTitle"/>
          </p:nvPr>
        </p:nvSpPr>
        <p:spPr>
          <a:xfrm>
            <a:off x="5550263" y="225502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 name="Google Shape;36;p5"/>
          <p:cNvSpPr txBox="1"/>
          <p:nvPr>
            <p:ph hasCustomPrompt="1" idx="5" type="title"/>
          </p:nvPr>
        </p:nvSpPr>
        <p:spPr>
          <a:xfrm>
            <a:off x="1357538" y="184792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37" name="Google Shape;37;p5"/>
          <p:cNvSpPr txBox="1"/>
          <p:nvPr>
            <p:ph hasCustomPrompt="1" idx="6" type="title"/>
          </p:nvPr>
        </p:nvSpPr>
        <p:spPr>
          <a:xfrm>
            <a:off x="4994963" y="184792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38" name="Google Shape;38;p5"/>
          <p:cNvSpPr txBox="1"/>
          <p:nvPr>
            <p:ph idx="7" type="subTitle"/>
          </p:nvPr>
        </p:nvSpPr>
        <p:spPr>
          <a:xfrm>
            <a:off x="1912838" y="343877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 name="Google Shape;39;p5"/>
          <p:cNvSpPr txBox="1"/>
          <p:nvPr>
            <p:ph idx="8" type="subTitle"/>
          </p:nvPr>
        </p:nvSpPr>
        <p:spPr>
          <a:xfrm>
            <a:off x="1912838" y="380897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 name="Google Shape;40;p5"/>
          <p:cNvSpPr txBox="1"/>
          <p:nvPr>
            <p:ph idx="9" type="subTitle"/>
          </p:nvPr>
        </p:nvSpPr>
        <p:spPr>
          <a:xfrm>
            <a:off x="5550263" y="3438775"/>
            <a:ext cx="1914600" cy="37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 name="Google Shape;41;p5"/>
          <p:cNvSpPr txBox="1"/>
          <p:nvPr>
            <p:ph idx="13" type="subTitle"/>
          </p:nvPr>
        </p:nvSpPr>
        <p:spPr>
          <a:xfrm>
            <a:off x="5550263" y="3808975"/>
            <a:ext cx="2236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hasCustomPrompt="1" idx="14" type="title"/>
          </p:nvPr>
        </p:nvSpPr>
        <p:spPr>
          <a:xfrm>
            <a:off x="1357538" y="340187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43" name="Google Shape;43;p5"/>
          <p:cNvSpPr txBox="1"/>
          <p:nvPr>
            <p:ph hasCustomPrompt="1" idx="15" type="title"/>
          </p:nvPr>
        </p:nvSpPr>
        <p:spPr>
          <a:xfrm>
            <a:off x="4994963" y="3401875"/>
            <a:ext cx="555300" cy="44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3">
    <p:spTree>
      <p:nvGrpSpPr>
        <p:cNvPr id="44" name="Shape 44"/>
        <p:cNvGrpSpPr/>
        <p:nvPr/>
      </p:nvGrpSpPr>
      <p:grpSpPr>
        <a:xfrm>
          <a:off x="0" y="0"/>
          <a:ext cx="0" cy="0"/>
          <a:chOff x="0" y="0"/>
          <a:chExt cx="0" cy="0"/>
        </a:xfrm>
      </p:grpSpPr>
      <p:sp>
        <p:nvSpPr>
          <p:cNvPr id="45" name="Google Shape;45;p6"/>
          <p:cNvSpPr/>
          <p:nvPr/>
        </p:nvSpPr>
        <p:spPr>
          <a:xfrm flipH="1">
            <a:off x="381176" y="879000"/>
            <a:ext cx="4501124" cy="2961463"/>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4984325" y="0"/>
            <a:ext cx="5051471" cy="1722297"/>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rot="5400000">
            <a:off x="79341" y="3623415"/>
            <a:ext cx="1281323" cy="1928794"/>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5234400" y="1598788"/>
            <a:ext cx="3037200" cy="82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6"/>
          <p:cNvSpPr txBox="1"/>
          <p:nvPr>
            <p:ph idx="1" type="subTitle"/>
          </p:nvPr>
        </p:nvSpPr>
        <p:spPr>
          <a:xfrm>
            <a:off x="5329800" y="2522788"/>
            <a:ext cx="28464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7"/>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7"/>
          <p:cNvSpPr txBox="1"/>
          <p:nvPr>
            <p:ph idx="1" type="body"/>
          </p:nvPr>
        </p:nvSpPr>
        <p:spPr>
          <a:xfrm>
            <a:off x="720000" y="3244225"/>
            <a:ext cx="3591600" cy="1359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4" name="Google Shape;54;p7"/>
          <p:cNvSpPr txBox="1"/>
          <p:nvPr>
            <p:ph idx="2" type="body"/>
          </p:nvPr>
        </p:nvSpPr>
        <p:spPr>
          <a:xfrm>
            <a:off x="4832400" y="3244225"/>
            <a:ext cx="3591600" cy="1359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5" name="Google Shape;55;p7"/>
          <p:cNvSpPr txBox="1"/>
          <p:nvPr>
            <p:ph idx="3" type="subTitle"/>
          </p:nvPr>
        </p:nvSpPr>
        <p:spPr>
          <a:xfrm>
            <a:off x="1887300" y="301005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 name="Google Shape;56;p7"/>
          <p:cNvSpPr txBox="1"/>
          <p:nvPr>
            <p:ph idx="4" type="subTitle"/>
          </p:nvPr>
        </p:nvSpPr>
        <p:spPr>
          <a:xfrm>
            <a:off x="5999700" y="3010050"/>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7"/>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1">
    <p:spTree>
      <p:nvGrpSpPr>
        <p:cNvPr id="58" name="Shape 58"/>
        <p:cNvGrpSpPr/>
        <p:nvPr/>
      </p:nvGrpSpPr>
      <p:grpSpPr>
        <a:xfrm>
          <a:off x="0" y="0"/>
          <a:ext cx="0" cy="0"/>
          <a:chOff x="0" y="0"/>
          <a:chExt cx="0" cy="0"/>
        </a:xfrm>
      </p:grpSpPr>
      <p:sp>
        <p:nvSpPr>
          <p:cNvPr id="59" name="Google Shape;59;p8"/>
          <p:cNvSpPr/>
          <p:nvPr/>
        </p:nvSpPr>
        <p:spPr>
          <a:xfrm flipH="1" rot="10800000">
            <a:off x="5284620" y="3822320"/>
            <a:ext cx="5146274" cy="1754565"/>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flipH="1">
            <a:off x="-399849" y="-168725"/>
            <a:ext cx="2926199" cy="112902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1" type="subTitle"/>
          </p:nvPr>
        </p:nvSpPr>
        <p:spPr>
          <a:xfrm>
            <a:off x="39435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 name="Google Shape;63;p8"/>
          <p:cNvSpPr txBox="1"/>
          <p:nvPr>
            <p:ph idx="2" type="subTitle"/>
          </p:nvPr>
        </p:nvSpPr>
        <p:spPr>
          <a:xfrm>
            <a:off x="67677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8"/>
          <p:cNvSpPr txBox="1"/>
          <p:nvPr>
            <p:ph idx="3" type="subTitle"/>
          </p:nvPr>
        </p:nvSpPr>
        <p:spPr>
          <a:xfrm>
            <a:off x="1119300" y="2953325"/>
            <a:ext cx="1257000" cy="37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000">
                <a:solidFill>
                  <a:srgbClr val="000000"/>
                </a:solidFill>
                <a:latin typeface="Playfair Display"/>
                <a:ea typeface="Playfair Display"/>
                <a:cs typeface="Playfair Display"/>
                <a:sym typeface="Playfair Display"/>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8"/>
          <p:cNvSpPr txBox="1"/>
          <p:nvPr>
            <p:ph idx="4" type="subTitle"/>
          </p:nvPr>
        </p:nvSpPr>
        <p:spPr>
          <a:xfrm>
            <a:off x="7200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8"/>
          <p:cNvSpPr txBox="1"/>
          <p:nvPr>
            <p:ph idx="5" type="subTitle"/>
          </p:nvPr>
        </p:nvSpPr>
        <p:spPr>
          <a:xfrm>
            <a:off x="35442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8"/>
          <p:cNvSpPr txBox="1"/>
          <p:nvPr>
            <p:ph idx="6" type="subTitle"/>
          </p:nvPr>
        </p:nvSpPr>
        <p:spPr>
          <a:xfrm>
            <a:off x="6368400" y="3390825"/>
            <a:ext cx="2055600" cy="102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68" name="Shape 68"/>
        <p:cNvGrpSpPr/>
        <p:nvPr/>
      </p:nvGrpSpPr>
      <p:grpSpPr>
        <a:xfrm>
          <a:off x="0" y="0"/>
          <a:ext cx="0" cy="0"/>
          <a:chOff x="0" y="0"/>
          <a:chExt cx="0" cy="0"/>
        </a:xfrm>
      </p:grpSpPr>
      <p:sp>
        <p:nvSpPr>
          <p:cNvPr id="69" name="Google Shape;69;p9"/>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flipH="1" rot="-5400000">
            <a:off x="8141105" y="4107347"/>
            <a:ext cx="1076993" cy="116519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3590275" y="316050"/>
            <a:ext cx="5161150" cy="4713978"/>
          </a:xfrm>
          <a:custGeom>
            <a:rect b="b" l="l" r="r" t="t"/>
            <a:pathLst>
              <a:path extrusionOk="0" h="85947" w="94100">
                <a:moveTo>
                  <a:pt x="37254" y="1"/>
                </a:moveTo>
                <a:cubicBezTo>
                  <a:pt x="32071" y="1"/>
                  <a:pt x="27248" y="1345"/>
                  <a:pt x="23177" y="4614"/>
                </a:cubicBezTo>
                <a:cubicBezTo>
                  <a:pt x="0" y="23223"/>
                  <a:pt x="2658" y="51601"/>
                  <a:pt x="2658" y="51601"/>
                </a:cubicBezTo>
                <a:cubicBezTo>
                  <a:pt x="4666" y="69960"/>
                  <a:pt x="21616" y="84680"/>
                  <a:pt x="39975" y="85947"/>
                </a:cubicBezTo>
                <a:cubicBezTo>
                  <a:pt x="74098" y="84680"/>
                  <a:pt x="93805" y="64090"/>
                  <a:pt x="93948" y="43724"/>
                </a:cubicBezTo>
                <a:cubicBezTo>
                  <a:pt x="94099" y="23348"/>
                  <a:pt x="76998" y="15177"/>
                  <a:pt x="63170" y="7888"/>
                </a:cubicBezTo>
                <a:cubicBezTo>
                  <a:pt x="54676" y="3411"/>
                  <a:pt x="45508" y="1"/>
                  <a:pt x="37254"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ph type="title"/>
          </p:nvPr>
        </p:nvSpPr>
        <p:spPr>
          <a:xfrm>
            <a:off x="720000" y="1466925"/>
            <a:ext cx="3037200" cy="1516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9"/>
          <p:cNvSpPr txBox="1"/>
          <p:nvPr>
            <p:ph idx="1" type="subTitle"/>
          </p:nvPr>
        </p:nvSpPr>
        <p:spPr>
          <a:xfrm>
            <a:off x="720000" y="3129650"/>
            <a:ext cx="2635200" cy="102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spTree>
      <p:nvGrpSpPr>
        <p:cNvPr id="74" name="Shape 74"/>
        <p:cNvGrpSpPr/>
        <p:nvPr/>
      </p:nvGrpSpPr>
      <p:grpSpPr>
        <a:xfrm>
          <a:off x="0" y="0"/>
          <a:ext cx="0" cy="0"/>
          <a:chOff x="0" y="0"/>
          <a:chExt cx="0" cy="0"/>
        </a:xfrm>
      </p:grpSpPr>
      <p:sp>
        <p:nvSpPr>
          <p:cNvPr id="75" name="Google Shape;75;p10"/>
          <p:cNvSpPr txBox="1"/>
          <p:nvPr>
            <p:ph type="title"/>
          </p:nvPr>
        </p:nvSpPr>
        <p:spPr>
          <a:xfrm>
            <a:off x="4309700" y="747225"/>
            <a:ext cx="3776700" cy="324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720000" y="1363125"/>
            <a:ext cx="7704000" cy="32403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rgbClr val="666666"/>
              </a:buClr>
              <a:buSzPts val="1600"/>
              <a:buFont typeface="Sahitya"/>
              <a:buChar char="●"/>
              <a:defRPr sz="1600">
                <a:solidFill>
                  <a:srgbClr val="666666"/>
                </a:solidFill>
                <a:latin typeface="Sahitya"/>
                <a:ea typeface="Sahitya"/>
                <a:cs typeface="Sahitya"/>
                <a:sym typeface="Sahitya"/>
              </a:defRPr>
            </a:lvl1pPr>
            <a:lvl2pPr indent="-330200" lvl="1" marL="9144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2pPr>
            <a:lvl3pPr indent="-330200" lvl="2" marL="13716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3pPr>
            <a:lvl4pPr indent="-330200" lvl="3" marL="18288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4pPr>
            <a:lvl5pPr indent="-330200" lvl="4" marL="22860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5pPr>
            <a:lvl6pPr indent="-330200" lvl="5" marL="27432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6pPr>
            <a:lvl7pPr indent="-330200" lvl="6" marL="32004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7pPr>
            <a:lvl8pPr indent="-330200" lvl="7" marL="3657600">
              <a:lnSpc>
                <a:spcPct val="115000"/>
              </a:lnSpc>
              <a:spcBef>
                <a:spcPts val="1600"/>
              </a:spcBef>
              <a:spcAft>
                <a:spcPts val="0"/>
              </a:spcAft>
              <a:buClr>
                <a:srgbClr val="666666"/>
              </a:buClr>
              <a:buSzPts val="1600"/>
              <a:buFont typeface="Sahitya"/>
              <a:buChar char="○"/>
              <a:defRPr sz="1600">
                <a:solidFill>
                  <a:srgbClr val="666666"/>
                </a:solidFill>
                <a:latin typeface="Sahitya"/>
                <a:ea typeface="Sahitya"/>
                <a:cs typeface="Sahitya"/>
                <a:sym typeface="Sahitya"/>
              </a:defRPr>
            </a:lvl8pPr>
            <a:lvl9pPr indent="-330200" lvl="8" marL="4114800">
              <a:lnSpc>
                <a:spcPct val="115000"/>
              </a:lnSpc>
              <a:spcBef>
                <a:spcPts val="1600"/>
              </a:spcBef>
              <a:spcAft>
                <a:spcPts val="1600"/>
              </a:spcAft>
              <a:buClr>
                <a:srgbClr val="666666"/>
              </a:buClr>
              <a:buSzPts val="1600"/>
              <a:buFont typeface="Sahitya"/>
              <a:buChar char="■"/>
              <a:defRPr sz="1600">
                <a:solidFill>
                  <a:srgbClr val="666666"/>
                </a:solidFill>
                <a:latin typeface="Sahitya"/>
                <a:ea typeface="Sahitya"/>
                <a:cs typeface="Sahitya"/>
                <a:sym typeface="Sahity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0.jpg"/><Relationship Id="rId6"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www.youtube.com/watch?v=oQZ5tiDE2oU"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web.stanford.edu/class/cs147/projects/ArtsandCulture/Inspo/" TargetMode="External"/><Relationship Id="rId4" Type="http://schemas.openxmlformats.org/officeDocument/2006/relationships/hyperlink" Target="https://github.com/daestrada22/insp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p:nvPr/>
        </p:nvSpPr>
        <p:spPr>
          <a:xfrm>
            <a:off x="0" y="0"/>
            <a:ext cx="9143732" cy="5143313"/>
          </a:xfrm>
          <a:custGeom>
            <a:rect b="b" l="l" r="r" t="t"/>
            <a:pathLst>
              <a:path extrusionOk="0" h="160578" w="285474">
                <a:moveTo>
                  <a:pt x="214826" y="26250"/>
                </a:moveTo>
                <a:cubicBezTo>
                  <a:pt x="233290" y="26250"/>
                  <a:pt x="255299" y="28147"/>
                  <a:pt x="265142" y="41518"/>
                </a:cubicBezTo>
                <a:cubicBezTo>
                  <a:pt x="274385" y="54061"/>
                  <a:pt x="272806" y="76506"/>
                  <a:pt x="272832" y="91663"/>
                </a:cubicBezTo>
                <a:cubicBezTo>
                  <a:pt x="267239" y="103341"/>
                  <a:pt x="264340" y="123583"/>
                  <a:pt x="252573" y="130371"/>
                </a:cubicBezTo>
                <a:cubicBezTo>
                  <a:pt x="247566" y="133263"/>
                  <a:pt x="242098" y="134432"/>
                  <a:pt x="236526" y="134432"/>
                </a:cubicBezTo>
                <a:cubicBezTo>
                  <a:pt x="225337" y="134432"/>
                  <a:pt x="213724" y="129723"/>
                  <a:pt x="204560" y="124805"/>
                </a:cubicBezTo>
                <a:cubicBezTo>
                  <a:pt x="185138" y="114385"/>
                  <a:pt x="165343" y="103716"/>
                  <a:pt x="148080" y="89995"/>
                </a:cubicBezTo>
                <a:cubicBezTo>
                  <a:pt x="138945" y="82733"/>
                  <a:pt x="124556" y="73893"/>
                  <a:pt x="118695" y="63580"/>
                </a:cubicBezTo>
                <a:cubicBezTo>
                  <a:pt x="114885" y="56889"/>
                  <a:pt x="115983" y="47692"/>
                  <a:pt x="119025" y="40992"/>
                </a:cubicBezTo>
                <a:cubicBezTo>
                  <a:pt x="122977" y="32276"/>
                  <a:pt x="134467" y="31411"/>
                  <a:pt x="143013" y="29939"/>
                </a:cubicBezTo>
                <a:cubicBezTo>
                  <a:pt x="160909" y="26843"/>
                  <a:pt x="178947" y="26718"/>
                  <a:pt x="197093" y="26540"/>
                </a:cubicBezTo>
                <a:cubicBezTo>
                  <a:pt x="202071" y="26493"/>
                  <a:pt x="208221" y="26250"/>
                  <a:pt x="214826" y="26250"/>
                </a:cubicBezTo>
                <a:close/>
                <a:moveTo>
                  <a:pt x="0" y="0"/>
                </a:moveTo>
                <a:lnTo>
                  <a:pt x="0" y="160578"/>
                </a:lnTo>
                <a:lnTo>
                  <a:pt x="285473" y="160578"/>
                </a:lnTo>
                <a:lnTo>
                  <a:pt x="2854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flipH="1">
            <a:off x="3788880" y="620375"/>
            <a:ext cx="5082590" cy="3530367"/>
          </a:xfrm>
          <a:custGeom>
            <a:rect b="b" l="l" r="r" t="t"/>
            <a:pathLst>
              <a:path extrusionOk="0" h="77989" w="112279">
                <a:moveTo>
                  <a:pt x="73470" y="0"/>
                </a:moveTo>
                <a:cubicBezTo>
                  <a:pt x="66773" y="0"/>
                  <a:pt x="60068" y="302"/>
                  <a:pt x="53344" y="590"/>
                </a:cubicBezTo>
                <a:cubicBezTo>
                  <a:pt x="40037" y="1184"/>
                  <a:pt x="14746" y="408"/>
                  <a:pt x="6027" y="13692"/>
                </a:cubicBezTo>
                <a:cubicBezTo>
                  <a:pt x="1" y="22845"/>
                  <a:pt x="1964" y="38572"/>
                  <a:pt x="2512" y="49231"/>
                </a:cubicBezTo>
                <a:cubicBezTo>
                  <a:pt x="6871" y="57243"/>
                  <a:pt x="9679" y="71349"/>
                  <a:pt x="18216" y="75685"/>
                </a:cubicBezTo>
                <a:cubicBezTo>
                  <a:pt x="21403" y="77312"/>
                  <a:pt x="24791" y="77989"/>
                  <a:pt x="28225" y="77989"/>
                </a:cubicBezTo>
                <a:cubicBezTo>
                  <a:pt x="36544" y="77989"/>
                  <a:pt x="45128" y="74018"/>
                  <a:pt x="51769" y="69979"/>
                </a:cubicBezTo>
                <a:cubicBezTo>
                  <a:pt x="65030" y="61922"/>
                  <a:pt x="78566" y="53682"/>
                  <a:pt x="90184" y="43388"/>
                </a:cubicBezTo>
                <a:cubicBezTo>
                  <a:pt x="96324" y="37932"/>
                  <a:pt x="106116" y="31176"/>
                  <a:pt x="109859" y="23712"/>
                </a:cubicBezTo>
                <a:cubicBezTo>
                  <a:pt x="112279" y="18850"/>
                  <a:pt x="111160" y="12437"/>
                  <a:pt x="108786" y="7826"/>
                </a:cubicBezTo>
                <a:cubicBezTo>
                  <a:pt x="105659" y="1846"/>
                  <a:pt x="97556" y="1663"/>
                  <a:pt x="91485" y="955"/>
                </a:cubicBezTo>
                <a:cubicBezTo>
                  <a:pt x="85482" y="243"/>
                  <a:pt x="79480" y="0"/>
                  <a:pt x="73470" y="0"/>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7B7B7"/>
              </a:solidFill>
            </a:endParaRPr>
          </a:p>
        </p:txBody>
      </p:sp>
      <p:sp>
        <p:nvSpPr>
          <p:cNvPr id="191" name="Google Shape;191;p29"/>
          <p:cNvSpPr/>
          <p:nvPr/>
        </p:nvSpPr>
        <p:spPr>
          <a:xfrm>
            <a:off x="0" y="1034600"/>
            <a:ext cx="3001550" cy="1542750"/>
          </a:xfrm>
          <a:custGeom>
            <a:rect b="b" l="l" r="r" t="t"/>
            <a:pathLst>
              <a:path extrusionOk="0" h="61710" w="120062">
                <a:moveTo>
                  <a:pt x="97005" y="1"/>
                </a:moveTo>
                <a:cubicBezTo>
                  <a:pt x="93603" y="1"/>
                  <a:pt x="90209" y="298"/>
                  <a:pt x="87147" y="658"/>
                </a:cubicBezTo>
                <a:cubicBezTo>
                  <a:pt x="75346" y="2028"/>
                  <a:pt x="63843" y="5064"/>
                  <a:pt x="52179" y="7141"/>
                </a:cubicBezTo>
                <a:cubicBezTo>
                  <a:pt x="35425" y="10131"/>
                  <a:pt x="9792" y="11386"/>
                  <a:pt x="2853" y="30286"/>
                </a:cubicBezTo>
                <a:cubicBezTo>
                  <a:pt x="1233" y="34668"/>
                  <a:pt x="548" y="40169"/>
                  <a:pt x="206" y="44802"/>
                </a:cubicBezTo>
                <a:cubicBezTo>
                  <a:pt x="0" y="47336"/>
                  <a:pt x="228" y="50052"/>
                  <a:pt x="1164" y="52403"/>
                </a:cubicBezTo>
                <a:cubicBezTo>
                  <a:pt x="1781" y="53978"/>
                  <a:pt x="2739" y="55416"/>
                  <a:pt x="4063" y="56512"/>
                </a:cubicBezTo>
                <a:cubicBezTo>
                  <a:pt x="5958" y="58087"/>
                  <a:pt x="8400" y="58817"/>
                  <a:pt x="10797" y="59342"/>
                </a:cubicBezTo>
                <a:cubicBezTo>
                  <a:pt x="20086" y="61442"/>
                  <a:pt x="29353" y="60849"/>
                  <a:pt x="38780" y="61351"/>
                </a:cubicBezTo>
                <a:cubicBezTo>
                  <a:pt x="42871" y="61563"/>
                  <a:pt x="46976" y="61710"/>
                  <a:pt x="51078" y="61710"/>
                </a:cubicBezTo>
                <a:cubicBezTo>
                  <a:pt x="57574" y="61710"/>
                  <a:pt x="64063" y="61341"/>
                  <a:pt x="70485" y="60278"/>
                </a:cubicBezTo>
                <a:cubicBezTo>
                  <a:pt x="91005" y="56923"/>
                  <a:pt x="120061" y="41128"/>
                  <a:pt x="119217" y="16613"/>
                </a:cubicBezTo>
                <a:cubicBezTo>
                  <a:pt x="118730" y="3014"/>
                  <a:pt x="107830" y="1"/>
                  <a:pt x="970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txBox="1"/>
          <p:nvPr>
            <p:ph type="ctrTitle"/>
          </p:nvPr>
        </p:nvSpPr>
        <p:spPr>
          <a:xfrm>
            <a:off x="580275" y="1306825"/>
            <a:ext cx="57312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High-fi Prototype</a:t>
            </a:r>
            <a:endParaRPr sz="5000">
              <a:latin typeface="Playfair Display"/>
              <a:ea typeface="Playfair Display"/>
              <a:cs typeface="Playfair Display"/>
              <a:sym typeface="Playfair Display"/>
            </a:endParaRPr>
          </a:p>
        </p:txBody>
      </p:sp>
      <p:sp>
        <p:nvSpPr>
          <p:cNvPr id="193" name="Google Shape;193;p29"/>
          <p:cNvSpPr/>
          <p:nvPr/>
        </p:nvSpPr>
        <p:spPr>
          <a:xfrm>
            <a:off x="-562725" y="-521650"/>
            <a:ext cx="1431175" cy="1276800"/>
          </a:xfrm>
          <a:custGeom>
            <a:rect b="b" l="l" r="r" t="t"/>
            <a:pathLst>
              <a:path extrusionOk="0" h="51072" w="57247">
                <a:moveTo>
                  <a:pt x="26067" y="1"/>
                </a:moveTo>
                <a:cubicBezTo>
                  <a:pt x="22911" y="1"/>
                  <a:pt x="19979" y="852"/>
                  <a:pt x="17211" y="2181"/>
                </a:cubicBezTo>
                <a:cubicBezTo>
                  <a:pt x="10090" y="5604"/>
                  <a:pt x="1530" y="12292"/>
                  <a:pt x="617" y="20692"/>
                </a:cubicBezTo>
                <a:cubicBezTo>
                  <a:pt x="1" y="26193"/>
                  <a:pt x="2831" y="31488"/>
                  <a:pt x="6301" y="35802"/>
                </a:cubicBezTo>
                <a:cubicBezTo>
                  <a:pt x="10660" y="41212"/>
                  <a:pt x="16184" y="45663"/>
                  <a:pt x="22392" y="48790"/>
                </a:cubicBezTo>
                <a:cubicBezTo>
                  <a:pt x="25528" y="50369"/>
                  <a:pt x="28545" y="51071"/>
                  <a:pt x="31406" y="51071"/>
                </a:cubicBezTo>
                <a:cubicBezTo>
                  <a:pt x="42313" y="51071"/>
                  <a:pt x="50937" y="40864"/>
                  <a:pt x="55078" y="30142"/>
                </a:cubicBezTo>
                <a:cubicBezTo>
                  <a:pt x="56745" y="25805"/>
                  <a:pt x="57247" y="20806"/>
                  <a:pt x="55398" y="16515"/>
                </a:cubicBezTo>
                <a:cubicBezTo>
                  <a:pt x="51449" y="7362"/>
                  <a:pt x="37571" y="1313"/>
                  <a:pt x="28350" y="149"/>
                </a:cubicBezTo>
                <a:cubicBezTo>
                  <a:pt x="27576" y="49"/>
                  <a:pt x="26815" y="1"/>
                  <a:pt x="26067" y="1"/>
                </a:cubicBez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4" name="Google Shape;194;p29"/>
          <p:cNvCxnSpPr/>
          <p:nvPr/>
        </p:nvCxnSpPr>
        <p:spPr>
          <a:xfrm>
            <a:off x="626275" y="2749100"/>
            <a:ext cx="4935600" cy="13800"/>
          </a:xfrm>
          <a:prstGeom prst="straightConnector1">
            <a:avLst/>
          </a:prstGeom>
          <a:noFill/>
          <a:ln cap="flat" cmpd="sng" w="38100">
            <a:solidFill>
              <a:schemeClr val="dk2"/>
            </a:solidFill>
            <a:prstDash val="solid"/>
            <a:round/>
            <a:headEnd len="med" w="med" type="none"/>
            <a:tailEnd len="med" w="med" type="none"/>
          </a:ln>
        </p:spPr>
      </p:cxnSp>
      <p:sp>
        <p:nvSpPr>
          <p:cNvPr id="195" name="Google Shape;195;p29"/>
          <p:cNvSpPr txBox="1"/>
          <p:nvPr>
            <p:ph idx="1" type="subTitle"/>
          </p:nvPr>
        </p:nvSpPr>
        <p:spPr>
          <a:xfrm>
            <a:off x="626275" y="2814875"/>
            <a:ext cx="21042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t</a:t>
            </a:r>
            <a:r>
              <a:rPr lang="en">
                <a:solidFill>
                  <a:srgbClr val="999999"/>
                </a:solidFill>
              </a:rPr>
              <a:t>eam euphoria</a:t>
            </a:r>
            <a:endParaRPr>
              <a:solidFill>
                <a:srgbClr val="999999"/>
              </a:solidFill>
            </a:endParaRPr>
          </a:p>
          <a:p>
            <a:pPr indent="0" lvl="0" marL="0" rtl="0" algn="l">
              <a:spcBef>
                <a:spcPts val="0"/>
              </a:spcBef>
              <a:spcAft>
                <a:spcPts val="0"/>
              </a:spcAft>
              <a:buNone/>
            </a:pPr>
            <a:r>
              <a:rPr lang="en">
                <a:solidFill>
                  <a:srgbClr val="999999"/>
                </a:solidFill>
              </a:rPr>
              <a:t>assignment 8</a:t>
            </a:r>
            <a:endParaRPr>
              <a:solidFill>
                <a:srgbClr val="999999"/>
              </a:solidFill>
            </a:endParaRPr>
          </a:p>
        </p:txBody>
      </p:sp>
      <p:pic>
        <p:nvPicPr>
          <p:cNvPr id="196" name="Google Shape;196;p29"/>
          <p:cNvPicPr preferRelativeResize="0"/>
          <p:nvPr/>
        </p:nvPicPr>
        <p:blipFill rotWithShape="1">
          <a:blip r:embed="rId3">
            <a:alphaModFix/>
          </a:blip>
          <a:srcRect b="3445" l="15816" r="12225" t="3927"/>
          <a:stretch/>
        </p:blipFill>
        <p:spPr>
          <a:xfrm>
            <a:off x="6235675" y="530488"/>
            <a:ext cx="2104200" cy="408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8"/>
          <p:cNvSpPr txBox="1"/>
          <p:nvPr>
            <p:ph type="title"/>
          </p:nvPr>
        </p:nvSpPr>
        <p:spPr>
          <a:xfrm>
            <a:off x="1190850" y="98095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Clear Terminology</a:t>
            </a:r>
            <a:r>
              <a:rPr lang="en" sz="2400">
                <a:solidFill>
                  <a:srgbClr val="666666"/>
                </a:solidFill>
              </a:rPr>
              <a:t>: </a:t>
            </a:r>
            <a:r>
              <a:rPr lang="en" sz="2400">
                <a:solidFill>
                  <a:srgbClr val="666666"/>
                </a:solidFill>
              </a:rPr>
              <a:t>Unifying the words used to maintain consistency</a:t>
            </a:r>
            <a:endParaRPr sz="2400">
              <a:solidFill>
                <a:srgbClr val="666666"/>
              </a:solidFill>
            </a:endParaRPr>
          </a:p>
        </p:txBody>
      </p:sp>
      <p:sp>
        <p:nvSpPr>
          <p:cNvPr id="310" name="Google Shape;310;p38"/>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311" name="Google Shape;311;p38"/>
          <p:cNvSpPr txBox="1"/>
          <p:nvPr>
            <p:ph type="title"/>
          </p:nvPr>
        </p:nvSpPr>
        <p:spPr>
          <a:xfrm>
            <a:off x="736650" y="3187575"/>
            <a:ext cx="7670700" cy="14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Sahitya"/>
                <a:ea typeface="Sahitya"/>
                <a:cs typeface="Sahitya"/>
                <a:sym typeface="Sahitya"/>
              </a:rPr>
              <a:t>change</a:t>
            </a:r>
            <a:r>
              <a:rPr lang="en">
                <a:solidFill>
                  <a:srgbClr val="666666"/>
                </a:solidFill>
                <a:latin typeface="Sahitya"/>
                <a:ea typeface="Sahitya"/>
                <a:cs typeface="Sahitya"/>
                <a:sym typeface="Sahitya"/>
              </a:rPr>
              <a:t>: participants were confused by the use of “Save” or the </a:t>
            </a:r>
            <a:r>
              <a:rPr lang="en">
                <a:solidFill>
                  <a:srgbClr val="666666"/>
                </a:solidFill>
                <a:latin typeface="Sahitya"/>
                <a:ea typeface="Sahitya"/>
                <a:cs typeface="Sahitya"/>
                <a:sym typeface="Sahitya"/>
              </a:rPr>
              <a:t>interchangeability</a:t>
            </a:r>
            <a:r>
              <a:rPr lang="en">
                <a:solidFill>
                  <a:srgbClr val="666666"/>
                </a:solidFill>
                <a:latin typeface="Sahitya"/>
                <a:ea typeface="Sahitya"/>
                <a:cs typeface="Sahitya"/>
                <a:sym typeface="Sahitya"/>
              </a:rPr>
              <a:t> of “Drafts” and “Graveyard” so we made it more </a:t>
            </a:r>
            <a:r>
              <a:rPr lang="en">
                <a:solidFill>
                  <a:srgbClr val="666666"/>
                </a:solidFill>
                <a:latin typeface="Sahitya"/>
                <a:ea typeface="Sahitya"/>
                <a:cs typeface="Sahitya"/>
                <a:sym typeface="Sahitya"/>
              </a:rPr>
              <a:t>consistent</a:t>
            </a:r>
            <a:r>
              <a:rPr lang="en">
                <a:solidFill>
                  <a:srgbClr val="666666"/>
                </a:solidFill>
                <a:latin typeface="Sahitya"/>
                <a:ea typeface="Sahitya"/>
                <a:cs typeface="Sahitya"/>
                <a:sym typeface="Sahitya"/>
              </a:rPr>
              <a:t> and plan to draw a larger distinction between “Drafts” and “Graveyard”</a:t>
            </a:r>
            <a:endParaRPr>
              <a:solidFill>
                <a:srgbClr val="666666"/>
              </a:solidFill>
              <a:latin typeface="Sahitya"/>
              <a:ea typeface="Sahitya"/>
              <a:cs typeface="Sahitya"/>
              <a:sym typeface="Sahitya"/>
            </a:endParaRPr>
          </a:p>
        </p:txBody>
      </p:sp>
      <p:pic>
        <p:nvPicPr>
          <p:cNvPr id="312" name="Google Shape;312;p38"/>
          <p:cNvPicPr preferRelativeResize="0"/>
          <p:nvPr/>
        </p:nvPicPr>
        <p:blipFill>
          <a:blip r:embed="rId3">
            <a:alphaModFix amt="54000"/>
          </a:blip>
          <a:stretch>
            <a:fillRect/>
          </a:stretch>
        </p:blipFill>
        <p:spPr>
          <a:xfrm>
            <a:off x="4233825" y="2099075"/>
            <a:ext cx="676355" cy="79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1190850" y="98095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Redefine Icons: </a:t>
            </a:r>
            <a:r>
              <a:rPr lang="en" sz="2400">
                <a:solidFill>
                  <a:srgbClr val="666666"/>
                </a:solidFill>
              </a:rPr>
              <a:t>Some icons were confusing so we changed them to be more intuitive</a:t>
            </a:r>
            <a:endParaRPr sz="2400">
              <a:solidFill>
                <a:srgbClr val="666666"/>
              </a:solidFill>
            </a:endParaRPr>
          </a:p>
        </p:txBody>
      </p:sp>
      <p:sp>
        <p:nvSpPr>
          <p:cNvPr id="318" name="Google Shape;318;p39"/>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319" name="Google Shape;319;p39"/>
          <p:cNvSpPr txBox="1"/>
          <p:nvPr>
            <p:ph type="title"/>
          </p:nvPr>
        </p:nvSpPr>
        <p:spPr>
          <a:xfrm>
            <a:off x="736650" y="3285050"/>
            <a:ext cx="7670700" cy="9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Sahitya"/>
                <a:ea typeface="Sahitya"/>
                <a:cs typeface="Sahitya"/>
                <a:sym typeface="Sahitya"/>
              </a:rPr>
              <a:t>change</a:t>
            </a:r>
            <a:r>
              <a:rPr lang="en">
                <a:solidFill>
                  <a:srgbClr val="666666"/>
                </a:solidFill>
                <a:latin typeface="Sahitya"/>
                <a:ea typeface="Sahitya"/>
                <a:cs typeface="Sahitya"/>
                <a:sym typeface="Sahitya"/>
              </a:rPr>
              <a:t>: instead of using ambiguous icons like the “done” button we instead used text, and we also plan to clarify our more niche functionality with the tutorial</a:t>
            </a:r>
            <a:endParaRPr>
              <a:solidFill>
                <a:srgbClr val="666666"/>
              </a:solidFill>
              <a:latin typeface="Sahitya"/>
              <a:ea typeface="Sahitya"/>
              <a:cs typeface="Sahitya"/>
              <a:sym typeface="Sahitya"/>
            </a:endParaRPr>
          </a:p>
        </p:txBody>
      </p:sp>
      <p:pic>
        <p:nvPicPr>
          <p:cNvPr id="320" name="Google Shape;320;p39"/>
          <p:cNvPicPr preferRelativeResize="0"/>
          <p:nvPr/>
        </p:nvPicPr>
        <p:blipFill>
          <a:blip r:embed="rId3">
            <a:alphaModFix amt="54000"/>
          </a:blip>
          <a:stretch>
            <a:fillRect/>
          </a:stretch>
        </p:blipFill>
        <p:spPr>
          <a:xfrm>
            <a:off x="4329096" y="2038350"/>
            <a:ext cx="485803" cy="76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0"/>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0"/>
          <p:cNvSpPr txBox="1"/>
          <p:nvPr>
            <p:ph type="title"/>
          </p:nvPr>
        </p:nvSpPr>
        <p:spPr>
          <a:xfrm>
            <a:off x="720000" y="1468800"/>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prototype implementation</a:t>
            </a:r>
            <a:endParaRPr sz="3800">
              <a:solidFill>
                <a:schemeClr val="dk2"/>
              </a:solidFill>
            </a:endParaRPr>
          </a:p>
        </p:txBody>
      </p:sp>
      <p:grpSp>
        <p:nvGrpSpPr>
          <p:cNvPr id="328" name="Google Shape;328;p40"/>
          <p:cNvGrpSpPr/>
          <p:nvPr/>
        </p:nvGrpSpPr>
        <p:grpSpPr>
          <a:xfrm>
            <a:off x="4185670" y="2361933"/>
            <a:ext cx="772660" cy="997590"/>
            <a:chOff x="4193490" y="3350084"/>
            <a:chExt cx="289939" cy="334661"/>
          </a:xfrm>
        </p:grpSpPr>
        <p:sp>
          <p:nvSpPr>
            <p:cNvPr id="329" name="Google Shape;329;p40"/>
            <p:cNvSpPr/>
            <p:nvPr/>
          </p:nvSpPr>
          <p:spPr>
            <a:xfrm>
              <a:off x="4193490" y="3350084"/>
              <a:ext cx="246364" cy="150110"/>
            </a:xfrm>
            <a:custGeom>
              <a:rect b="b" l="l" r="r" t="t"/>
              <a:pathLst>
                <a:path extrusionOk="0" h="4716" w="7740">
                  <a:moveTo>
                    <a:pt x="4382" y="298"/>
                  </a:moveTo>
                  <a:lnTo>
                    <a:pt x="4299" y="1048"/>
                  </a:lnTo>
                  <a:lnTo>
                    <a:pt x="3668" y="1048"/>
                  </a:lnTo>
                  <a:lnTo>
                    <a:pt x="3620" y="524"/>
                  </a:lnTo>
                  <a:lnTo>
                    <a:pt x="3584" y="298"/>
                  </a:lnTo>
                  <a:close/>
                  <a:moveTo>
                    <a:pt x="6013" y="929"/>
                  </a:moveTo>
                  <a:lnTo>
                    <a:pt x="7204" y="2120"/>
                  </a:lnTo>
                  <a:lnTo>
                    <a:pt x="6025" y="2096"/>
                  </a:lnTo>
                  <a:lnTo>
                    <a:pt x="6013" y="929"/>
                  </a:lnTo>
                  <a:close/>
                  <a:moveTo>
                    <a:pt x="3406" y="0"/>
                  </a:moveTo>
                  <a:cubicBezTo>
                    <a:pt x="3358" y="0"/>
                    <a:pt x="3322" y="12"/>
                    <a:pt x="3287" y="48"/>
                  </a:cubicBezTo>
                  <a:cubicBezTo>
                    <a:pt x="3263" y="72"/>
                    <a:pt x="3239" y="119"/>
                    <a:pt x="3239" y="167"/>
                  </a:cubicBezTo>
                  <a:lnTo>
                    <a:pt x="3275" y="393"/>
                  </a:lnTo>
                  <a:lnTo>
                    <a:pt x="143" y="393"/>
                  </a:lnTo>
                  <a:cubicBezTo>
                    <a:pt x="60" y="393"/>
                    <a:pt x="1" y="465"/>
                    <a:pt x="1" y="536"/>
                  </a:cubicBezTo>
                  <a:lnTo>
                    <a:pt x="1" y="1191"/>
                  </a:lnTo>
                  <a:cubicBezTo>
                    <a:pt x="1" y="1286"/>
                    <a:pt x="72" y="1346"/>
                    <a:pt x="143" y="1346"/>
                  </a:cubicBezTo>
                  <a:cubicBezTo>
                    <a:pt x="239" y="1346"/>
                    <a:pt x="298" y="1262"/>
                    <a:pt x="298" y="1191"/>
                  </a:cubicBezTo>
                  <a:lnTo>
                    <a:pt x="298" y="691"/>
                  </a:lnTo>
                  <a:lnTo>
                    <a:pt x="3299" y="691"/>
                  </a:lnTo>
                  <a:lnTo>
                    <a:pt x="3358" y="1203"/>
                  </a:lnTo>
                  <a:cubicBezTo>
                    <a:pt x="3382" y="1286"/>
                    <a:pt x="3441" y="1346"/>
                    <a:pt x="3513" y="1346"/>
                  </a:cubicBezTo>
                  <a:lnTo>
                    <a:pt x="4418" y="1346"/>
                  </a:lnTo>
                  <a:cubicBezTo>
                    <a:pt x="4489" y="1346"/>
                    <a:pt x="4573" y="1286"/>
                    <a:pt x="4573" y="1203"/>
                  </a:cubicBezTo>
                  <a:lnTo>
                    <a:pt x="4632" y="691"/>
                  </a:lnTo>
                  <a:lnTo>
                    <a:pt x="5680" y="691"/>
                  </a:lnTo>
                  <a:lnTo>
                    <a:pt x="5704" y="2239"/>
                  </a:lnTo>
                  <a:cubicBezTo>
                    <a:pt x="5704" y="2322"/>
                    <a:pt x="5775" y="2382"/>
                    <a:pt x="5847" y="2382"/>
                  </a:cubicBezTo>
                  <a:lnTo>
                    <a:pt x="7394" y="2394"/>
                  </a:lnTo>
                  <a:lnTo>
                    <a:pt x="7394" y="4572"/>
                  </a:lnTo>
                  <a:cubicBezTo>
                    <a:pt x="7394" y="4656"/>
                    <a:pt x="7466" y="4715"/>
                    <a:pt x="7549" y="4715"/>
                  </a:cubicBezTo>
                  <a:cubicBezTo>
                    <a:pt x="7632" y="4715"/>
                    <a:pt x="7692" y="4644"/>
                    <a:pt x="7692" y="4572"/>
                  </a:cubicBezTo>
                  <a:lnTo>
                    <a:pt x="7692" y="2251"/>
                  </a:lnTo>
                  <a:cubicBezTo>
                    <a:pt x="7740" y="2215"/>
                    <a:pt x="7728" y="2191"/>
                    <a:pt x="7692" y="2155"/>
                  </a:cubicBezTo>
                  <a:lnTo>
                    <a:pt x="5966" y="429"/>
                  </a:lnTo>
                  <a:cubicBezTo>
                    <a:pt x="5942" y="405"/>
                    <a:pt x="5894" y="393"/>
                    <a:pt x="5858" y="393"/>
                  </a:cubicBezTo>
                  <a:lnTo>
                    <a:pt x="4692" y="393"/>
                  </a:lnTo>
                  <a:lnTo>
                    <a:pt x="4715" y="167"/>
                  </a:lnTo>
                  <a:cubicBezTo>
                    <a:pt x="4715" y="119"/>
                    <a:pt x="4704" y="72"/>
                    <a:pt x="4668" y="48"/>
                  </a:cubicBezTo>
                  <a:cubicBezTo>
                    <a:pt x="4644" y="12"/>
                    <a:pt x="4596" y="0"/>
                    <a:pt x="45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0"/>
            <p:cNvSpPr/>
            <p:nvPr/>
          </p:nvSpPr>
          <p:spPr>
            <a:xfrm>
              <a:off x="4193872" y="3405023"/>
              <a:ext cx="9517" cy="44753"/>
            </a:xfrm>
            <a:custGeom>
              <a:rect b="b" l="l" r="r" t="t"/>
              <a:pathLst>
                <a:path extrusionOk="0" h="1406" w="299">
                  <a:moveTo>
                    <a:pt x="155" y="1"/>
                  </a:moveTo>
                  <a:cubicBezTo>
                    <a:pt x="60" y="1"/>
                    <a:pt x="0" y="72"/>
                    <a:pt x="0" y="156"/>
                  </a:cubicBezTo>
                  <a:lnTo>
                    <a:pt x="0" y="1251"/>
                  </a:lnTo>
                  <a:cubicBezTo>
                    <a:pt x="0" y="1346"/>
                    <a:pt x="72" y="1406"/>
                    <a:pt x="155" y="1406"/>
                  </a:cubicBezTo>
                  <a:cubicBezTo>
                    <a:pt x="239" y="1406"/>
                    <a:pt x="298" y="1322"/>
                    <a:pt x="298" y="1251"/>
                  </a:cubicBezTo>
                  <a:lnTo>
                    <a:pt x="298" y="156"/>
                  </a:lnTo>
                  <a:cubicBezTo>
                    <a:pt x="298" y="72"/>
                    <a:pt x="227" y="1"/>
                    <a:pt x="1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0"/>
            <p:cNvSpPr/>
            <p:nvPr/>
          </p:nvSpPr>
          <p:spPr>
            <a:xfrm>
              <a:off x="4275356" y="3444460"/>
              <a:ext cx="128116" cy="9485"/>
            </a:xfrm>
            <a:custGeom>
              <a:rect b="b" l="l" r="r" t="t"/>
              <a:pathLst>
                <a:path extrusionOk="0" h="298" w="4025">
                  <a:moveTo>
                    <a:pt x="155" y="0"/>
                  </a:moveTo>
                  <a:cubicBezTo>
                    <a:pt x="60" y="0"/>
                    <a:pt x="0" y="71"/>
                    <a:pt x="0" y="143"/>
                  </a:cubicBezTo>
                  <a:cubicBezTo>
                    <a:pt x="0" y="226"/>
                    <a:pt x="72" y="298"/>
                    <a:pt x="155" y="298"/>
                  </a:cubicBezTo>
                  <a:lnTo>
                    <a:pt x="3870" y="298"/>
                  </a:lnTo>
                  <a:cubicBezTo>
                    <a:pt x="3965" y="298"/>
                    <a:pt x="4025" y="226"/>
                    <a:pt x="4025" y="143"/>
                  </a:cubicBezTo>
                  <a:cubicBezTo>
                    <a:pt x="4025" y="71"/>
                    <a:pt x="396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0"/>
            <p:cNvSpPr/>
            <p:nvPr/>
          </p:nvSpPr>
          <p:spPr>
            <a:xfrm>
              <a:off x="4275356" y="3463781"/>
              <a:ext cx="128116" cy="9485"/>
            </a:xfrm>
            <a:custGeom>
              <a:rect b="b" l="l" r="r" t="t"/>
              <a:pathLst>
                <a:path extrusionOk="0" h="298" w="4025">
                  <a:moveTo>
                    <a:pt x="155" y="0"/>
                  </a:moveTo>
                  <a:cubicBezTo>
                    <a:pt x="60" y="0"/>
                    <a:pt x="0" y="72"/>
                    <a:pt x="0" y="155"/>
                  </a:cubicBezTo>
                  <a:cubicBezTo>
                    <a:pt x="0" y="226"/>
                    <a:pt x="72" y="298"/>
                    <a:pt x="155" y="298"/>
                  </a:cubicBezTo>
                  <a:lnTo>
                    <a:pt x="3870" y="298"/>
                  </a:lnTo>
                  <a:cubicBezTo>
                    <a:pt x="3965" y="298"/>
                    <a:pt x="4025" y="226"/>
                    <a:pt x="4025" y="155"/>
                  </a:cubicBezTo>
                  <a:cubicBezTo>
                    <a:pt x="4025" y="72"/>
                    <a:pt x="396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
            <p:cNvSpPr/>
            <p:nvPr/>
          </p:nvSpPr>
          <p:spPr>
            <a:xfrm>
              <a:off x="4223442" y="3439527"/>
              <a:ext cx="38673" cy="38673"/>
            </a:xfrm>
            <a:custGeom>
              <a:rect b="b" l="l" r="r" t="t"/>
              <a:pathLst>
                <a:path extrusionOk="0" h="1215" w="1215">
                  <a:moveTo>
                    <a:pt x="905" y="322"/>
                  </a:moveTo>
                  <a:lnTo>
                    <a:pt x="905" y="917"/>
                  </a:lnTo>
                  <a:lnTo>
                    <a:pt x="310" y="917"/>
                  </a:lnTo>
                  <a:lnTo>
                    <a:pt x="310" y="322"/>
                  </a:lnTo>
                  <a:close/>
                  <a:moveTo>
                    <a:pt x="143" y="0"/>
                  </a:moveTo>
                  <a:cubicBezTo>
                    <a:pt x="48" y="0"/>
                    <a:pt x="0" y="72"/>
                    <a:pt x="0" y="155"/>
                  </a:cubicBezTo>
                  <a:lnTo>
                    <a:pt x="0" y="1060"/>
                  </a:lnTo>
                  <a:cubicBezTo>
                    <a:pt x="0" y="1155"/>
                    <a:pt x="72" y="1215"/>
                    <a:pt x="143" y="1215"/>
                  </a:cubicBezTo>
                  <a:lnTo>
                    <a:pt x="1048" y="1215"/>
                  </a:lnTo>
                  <a:cubicBezTo>
                    <a:pt x="1143" y="1215"/>
                    <a:pt x="1203" y="1131"/>
                    <a:pt x="1203" y="1060"/>
                  </a:cubicBezTo>
                  <a:lnTo>
                    <a:pt x="1203" y="155"/>
                  </a:lnTo>
                  <a:cubicBezTo>
                    <a:pt x="1215" y="72"/>
                    <a:pt x="1143" y="0"/>
                    <a:pt x="10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0"/>
            <p:cNvSpPr/>
            <p:nvPr/>
          </p:nvSpPr>
          <p:spPr>
            <a:xfrm>
              <a:off x="4275356" y="3525913"/>
              <a:ext cx="128116" cy="9517"/>
            </a:xfrm>
            <a:custGeom>
              <a:rect b="b" l="l" r="r" t="t"/>
              <a:pathLst>
                <a:path extrusionOk="0" h="299" w="4025">
                  <a:moveTo>
                    <a:pt x="155" y="1"/>
                  </a:moveTo>
                  <a:cubicBezTo>
                    <a:pt x="60" y="1"/>
                    <a:pt x="0" y="72"/>
                    <a:pt x="0" y="144"/>
                  </a:cubicBezTo>
                  <a:cubicBezTo>
                    <a:pt x="0" y="227"/>
                    <a:pt x="72" y="299"/>
                    <a:pt x="155" y="299"/>
                  </a:cubicBezTo>
                  <a:lnTo>
                    <a:pt x="3870" y="299"/>
                  </a:lnTo>
                  <a:cubicBezTo>
                    <a:pt x="3965" y="299"/>
                    <a:pt x="4025" y="227"/>
                    <a:pt x="4025" y="144"/>
                  </a:cubicBezTo>
                  <a:cubicBezTo>
                    <a:pt x="4025" y="72"/>
                    <a:pt x="3965" y="1"/>
                    <a:pt x="38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0"/>
            <p:cNvSpPr/>
            <p:nvPr/>
          </p:nvSpPr>
          <p:spPr>
            <a:xfrm>
              <a:off x="4275356" y="3544884"/>
              <a:ext cx="128116" cy="9485"/>
            </a:xfrm>
            <a:custGeom>
              <a:rect b="b" l="l" r="r" t="t"/>
              <a:pathLst>
                <a:path extrusionOk="0" h="298" w="4025">
                  <a:moveTo>
                    <a:pt x="155" y="0"/>
                  </a:moveTo>
                  <a:cubicBezTo>
                    <a:pt x="60" y="0"/>
                    <a:pt x="0" y="72"/>
                    <a:pt x="0" y="143"/>
                  </a:cubicBezTo>
                  <a:cubicBezTo>
                    <a:pt x="0" y="226"/>
                    <a:pt x="72" y="298"/>
                    <a:pt x="155" y="298"/>
                  </a:cubicBezTo>
                  <a:lnTo>
                    <a:pt x="3870" y="298"/>
                  </a:lnTo>
                  <a:cubicBezTo>
                    <a:pt x="3965" y="298"/>
                    <a:pt x="4025" y="226"/>
                    <a:pt x="4025" y="143"/>
                  </a:cubicBezTo>
                  <a:cubicBezTo>
                    <a:pt x="4025" y="72"/>
                    <a:pt x="3965" y="0"/>
                    <a:pt x="3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0"/>
            <p:cNvSpPr/>
            <p:nvPr/>
          </p:nvSpPr>
          <p:spPr>
            <a:xfrm>
              <a:off x="4223442" y="3521011"/>
              <a:ext cx="38673" cy="38673"/>
            </a:xfrm>
            <a:custGeom>
              <a:rect b="b" l="l" r="r" t="t"/>
              <a:pathLst>
                <a:path extrusionOk="0" h="1215" w="1215">
                  <a:moveTo>
                    <a:pt x="905" y="298"/>
                  </a:moveTo>
                  <a:lnTo>
                    <a:pt x="905" y="893"/>
                  </a:lnTo>
                  <a:lnTo>
                    <a:pt x="310" y="893"/>
                  </a:lnTo>
                  <a:lnTo>
                    <a:pt x="310" y="298"/>
                  </a:lnTo>
                  <a:close/>
                  <a:moveTo>
                    <a:pt x="143" y="0"/>
                  </a:moveTo>
                  <a:cubicBezTo>
                    <a:pt x="48" y="0"/>
                    <a:pt x="0" y="83"/>
                    <a:pt x="0" y="155"/>
                  </a:cubicBezTo>
                  <a:lnTo>
                    <a:pt x="0" y="1060"/>
                  </a:lnTo>
                  <a:cubicBezTo>
                    <a:pt x="0" y="1155"/>
                    <a:pt x="72" y="1215"/>
                    <a:pt x="143" y="1215"/>
                  </a:cubicBezTo>
                  <a:lnTo>
                    <a:pt x="1048" y="1215"/>
                  </a:lnTo>
                  <a:cubicBezTo>
                    <a:pt x="1143" y="1215"/>
                    <a:pt x="1203" y="1131"/>
                    <a:pt x="1203" y="1060"/>
                  </a:cubicBezTo>
                  <a:lnTo>
                    <a:pt x="1203" y="155"/>
                  </a:lnTo>
                  <a:cubicBezTo>
                    <a:pt x="1215" y="83"/>
                    <a:pt x="1143" y="0"/>
                    <a:pt x="10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0"/>
            <p:cNvSpPr/>
            <p:nvPr/>
          </p:nvSpPr>
          <p:spPr>
            <a:xfrm>
              <a:off x="4223442" y="3602464"/>
              <a:ext cx="38673" cy="38705"/>
            </a:xfrm>
            <a:custGeom>
              <a:rect b="b" l="l" r="r" t="t"/>
              <a:pathLst>
                <a:path extrusionOk="0" h="1216" w="1215">
                  <a:moveTo>
                    <a:pt x="905" y="299"/>
                  </a:moveTo>
                  <a:lnTo>
                    <a:pt x="905" y="894"/>
                  </a:lnTo>
                  <a:lnTo>
                    <a:pt x="310" y="894"/>
                  </a:lnTo>
                  <a:lnTo>
                    <a:pt x="310" y="299"/>
                  </a:lnTo>
                  <a:close/>
                  <a:moveTo>
                    <a:pt x="143" y="1"/>
                  </a:moveTo>
                  <a:cubicBezTo>
                    <a:pt x="48" y="1"/>
                    <a:pt x="0" y="84"/>
                    <a:pt x="0" y="156"/>
                  </a:cubicBezTo>
                  <a:lnTo>
                    <a:pt x="0" y="1061"/>
                  </a:lnTo>
                  <a:cubicBezTo>
                    <a:pt x="0" y="1156"/>
                    <a:pt x="72" y="1215"/>
                    <a:pt x="143" y="1215"/>
                  </a:cubicBezTo>
                  <a:lnTo>
                    <a:pt x="1048" y="1215"/>
                  </a:lnTo>
                  <a:cubicBezTo>
                    <a:pt x="1143" y="1215"/>
                    <a:pt x="1203" y="1132"/>
                    <a:pt x="1203" y="1061"/>
                  </a:cubicBezTo>
                  <a:lnTo>
                    <a:pt x="1203" y="156"/>
                  </a:lnTo>
                  <a:cubicBezTo>
                    <a:pt x="1215" y="60"/>
                    <a:pt x="1143" y="1"/>
                    <a:pt x="10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0"/>
            <p:cNvSpPr/>
            <p:nvPr/>
          </p:nvSpPr>
          <p:spPr>
            <a:xfrm>
              <a:off x="4193872" y="3460375"/>
              <a:ext cx="289558" cy="224370"/>
            </a:xfrm>
            <a:custGeom>
              <a:rect b="b" l="l" r="r" t="t"/>
              <a:pathLst>
                <a:path extrusionOk="0" h="7049" w="9097">
                  <a:moveTo>
                    <a:pt x="6108" y="3751"/>
                  </a:moveTo>
                  <a:lnTo>
                    <a:pt x="8502" y="4620"/>
                  </a:lnTo>
                  <a:lnTo>
                    <a:pt x="7894" y="4894"/>
                  </a:lnTo>
                  <a:cubicBezTo>
                    <a:pt x="7847" y="4917"/>
                    <a:pt x="7811" y="4953"/>
                    <a:pt x="7799" y="5013"/>
                  </a:cubicBezTo>
                  <a:cubicBezTo>
                    <a:pt x="7787" y="5060"/>
                    <a:pt x="7799" y="5120"/>
                    <a:pt x="7847" y="5155"/>
                  </a:cubicBezTo>
                  <a:lnTo>
                    <a:pt x="8752" y="6060"/>
                  </a:lnTo>
                  <a:lnTo>
                    <a:pt x="8406" y="6406"/>
                  </a:lnTo>
                  <a:lnTo>
                    <a:pt x="7501" y="5489"/>
                  </a:lnTo>
                  <a:cubicBezTo>
                    <a:pt x="7478" y="5465"/>
                    <a:pt x="7430" y="5453"/>
                    <a:pt x="7394" y="5453"/>
                  </a:cubicBezTo>
                  <a:lnTo>
                    <a:pt x="7370" y="5453"/>
                  </a:lnTo>
                  <a:cubicBezTo>
                    <a:pt x="7323" y="5465"/>
                    <a:pt x="7275" y="5489"/>
                    <a:pt x="7251" y="5536"/>
                  </a:cubicBezTo>
                  <a:lnTo>
                    <a:pt x="6966" y="6156"/>
                  </a:lnTo>
                  <a:lnTo>
                    <a:pt x="6108" y="3751"/>
                  </a:lnTo>
                  <a:close/>
                  <a:moveTo>
                    <a:pt x="155" y="0"/>
                  </a:moveTo>
                  <a:cubicBezTo>
                    <a:pt x="60" y="0"/>
                    <a:pt x="0" y="83"/>
                    <a:pt x="0" y="155"/>
                  </a:cubicBezTo>
                  <a:lnTo>
                    <a:pt x="0" y="6894"/>
                  </a:lnTo>
                  <a:cubicBezTo>
                    <a:pt x="0" y="6989"/>
                    <a:pt x="72" y="7049"/>
                    <a:pt x="155" y="7049"/>
                  </a:cubicBezTo>
                  <a:lnTo>
                    <a:pt x="7573" y="7049"/>
                  </a:lnTo>
                  <a:cubicBezTo>
                    <a:pt x="7668" y="7049"/>
                    <a:pt x="7728" y="6965"/>
                    <a:pt x="7728" y="6894"/>
                  </a:cubicBezTo>
                  <a:lnTo>
                    <a:pt x="7728" y="6156"/>
                  </a:lnTo>
                  <a:lnTo>
                    <a:pt x="8204" y="6632"/>
                  </a:lnTo>
                  <a:cubicBezTo>
                    <a:pt x="8263" y="6691"/>
                    <a:pt x="8335" y="6715"/>
                    <a:pt x="8430" y="6715"/>
                  </a:cubicBezTo>
                  <a:cubicBezTo>
                    <a:pt x="8513" y="6715"/>
                    <a:pt x="8585" y="6691"/>
                    <a:pt x="8644" y="6632"/>
                  </a:cubicBezTo>
                  <a:lnTo>
                    <a:pt x="8990" y="6287"/>
                  </a:lnTo>
                  <a:cubicBezTo>
                    <a:pt x="9097" y="6156"/>
                    <a:pt x="9097" y="5953"/>
                    <a:pt x="8978" y="5822"/>
                  </a:cubicBezTo>
                  <a:lnTo>
                    <a:pt x="8228" y="5084"/>
                  </a:lnTo>
                  <a:lnTo>
                    <a:pt x="8644" y="4882"/>
                  </a:lnTo>
                  <a:cubicBezTo>
                    <a:pt x="8763" y="4822"/>
                    <a:pt x="8835" y="4703"/>
                    <a:pt x="8823" y="4584"/>
                  </a:cubicBezTo>
                  <a:cubicBezTo>
                    <a:pt x="8811" y="4465"/>
                    <a:pt x="8740" y="4346"/>
                    <a:pt x="8621" y="4310"/>
                  </a:cubicBezTo>
                  <a:lnTo>
                    <a:pt x="7728" y="3989"/>
                  </a:lnTo>
                  <a:lnTo>
                    <a:pt x="7728" y="1762"/>
                  </a:lnTo>
                  <a:cubicBezTo>
                    <a:pt x="7728" y="1667"/>
                    <a:pt x="7656" y="1607"/>
                    <a:pt x="7573" y="1607"/>
                  </a:cubicBezTo>
                  <a:cubicBezTo>
                    <a:pt x="7489" y="1607"/>
                    <a:pt x="7430" y="1691"/>
                    <a:pt x="7430" y="1762"/>
                  </a:cubicBezTo>
                  <a:lnTo>
                    <a:pt x="7430" y="3893"/>
                  </a:lnTo>
                  <a:lnTo>
                    <a:pt x="6227" y="3453"/>
                  </a:lnTo>
                  <a:cubicBezTo>
                    <a:pt x="6193" y="3442"/>
                    <a:pt x="6158" y="3437"/>
                    <a:pt x="6124" y="3437"/>
                  </a:cubicBezTo>
                  <a:cubicBezTo>
                    <a:pt x="6041" y="3437"/>
                    <a:pt x="5962" y="3469"/>
                    <a:pt x="5894" y="3536"/>
                  </a:cubicBezTo>
                  <a:cubicBezTo>
                    <a:pt x="5799" y="3620"/>
                    <a:pt x="5775" y="3739"/>
                    <a:pt x="5823" y="3858"/>
                  </a:cubicBezTo>
                  <a:lnTo>
                    <a:pt x="6085" y="4620"/>
                  </a:lnTo>
                  <a:lnTo>
                    <a:pt x="2727" y="4620"/>
                  </a:lnTo>
                  <a:cubicBezTo>
                    <a:pt x="2632" y="4620"/>
                    <a:pt x="2572" y="4691"/>
                    <a:pt x="2572" y="4763"/>
                  </a:cubicBezTo>
                  <a:cubicBezTo>
                    <a:pt x="2572" y="4858"/>
                    <a:pt x="2644" y="4917"/>
                    <a:pt x="2727" y="4917"/>
                  </a:cubicBezTo>
                  <a:lnTo>
                    <a:pt x="6204" y="4917"/>
                  </a:lnTo>
                  <a:lnTo>
                    <a:pt x="6311" y="5215"/>
                  </a:lnTo>
                  <a:lnTo>
                    <a:pt x="2727" y="5215"/>
                  </a:lnTo>
                  <a:cubicBezTo>
                    <a:pt x="2632" y="5215"/>
                    <a:pt x="2572" y="5286"/>
                    <a:pt x="2572" y="5358"/>
                  </a:cubicBezTo>
                  <a:cubicBezTo>
                    <a:pt x="2572" y="5453"/>
                    <a:pt x="2644" y="5513"/>
                    <a:pt x="2727" y="5513"/>
                  </a:cubicBezTo>
                  <a:lnTo>
                    <a:pt x="6418" y="5513"/>
                  </a:lnTo>
                  <a:lnTo>
                    <a:pt x="6668" y="6239"/>
                  </a:lnTo>
                  <a:cubicBezTo>
                    <a:pt x="6716" y="6358"/>
                    <a:pt x="6811" y="6453"/>
                    <a:pt x="6954" y="6453"/>
                  </a:cubicBezTo>
                  <a:cubicBezTo>
                    <a:pt x="7085" y="6453"/>
                    <a:pt x="7204" y="6394"/>
                    <a:pt x="7251" y="6275"/>
                  </a:cubicBezTo>
                  <a:lnTo>
                    <a:pt x="7406" y="5929"/>
                  </a:lnTo>
                  <a:lnTo>
                    <a:pt x="7406" y="6727"/>
                  </a:lnTo>
                  <a:lnTo>
                    <a:pt x="298" y="6727"/>
                  </a:lnTo>
                  <a:lnTo>
                    <a:pt x="298" y="155"/>
                  </a:lnTo>
                  <a:cubicBezTo>
                    <a:pt x="298" y="60"/>
                    <a:pt x="227" y="0"/>
                    <a:pt x="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1"/>
          <p:cNvSpPr txBox="1"/>
          <p:nvPr>
            <p:ph type="title"/>
          </p:nvPr>
        </p:nvSpPr>
        <p:spPr>
          <a:xfrm>
            <a:off x="787775" y="4531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600"/>
              <a:t>o</a:t>
            </a:r>
            <a:r>
              <a:rPr lang="en" sz="2600"/>
              <a:t>ur prototyping tool</a:t>
            </a:r>
            <a:endParaRPr sz="2600"/>
          </a:p>
        </p:txBody>
      </p:sp>
      <p:sp>
        <p:nvSpPr>
          <p:cNvPr id="344" name="Google Shape;344;p41"/>
          <p:cNvSpPr/>
          <p:nvPr/>
        </p:nvSpPr>
        <p:spPr>
          <a:xfrm>
            <a:off x="-125225" y="2374000"/>
            <a:ext cx="4560748" cy="2363427"/>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
          <p:cNvSpPr txBox="1"/>
          <p:nvPr>
            <p:ph idx="1" type="subTitle"/>
          </p:nvPr>
        </p:nvSpPr>
        <p:spPr>
          <a:xfrm>
            <a:off x="1946325" y="1724650"/>
            <a:ext cx="874500" cy="5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666666"/>
                </a:solidFill>
                <a:latin typeface="Sahitya"/>
                <a:ea typeface="Sahitya"/>
                <a:cs typeface="Sahitya"/>
                <a:sym typeface="Sahitya"/>
              </a:rPr>
              <a:t>pros:</a:t>
            </a:r>
            <a:endParaRPr b="1" sz="2500">
              <a:solidFill>
                <a:srgbClr val="666666"/>
              </a:solidFill>
              <a:latin typeface="Sahitya"/>
              <a:ea typeface="Sahitya"/>
              <a:cs typeface="Sahitya"/>
              <a:sym typeface="Sahitya"/>
            </a:endParaRPr>
          </a:p>
        </p:txBody>
      </p:sp>
      <p:sp>
        <p:nvSpPr>
          <p:cNvPr id="346" name="Google Shape;346;p41"/>
          <p:cNvSpPr/>
          <p:nvPr/>
        </p:nvSpPr>
        <p:spPr>
          <a:xfrm>
            <a:off x="4397500" y="2318275"/>
            <a:ext cx="4719323" cy="2363427"/>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41"/>
          <p:cNvGrpSpPr/>
          <p:nvPr/>
        </p:nvGrpSpPr>
        <p:grpSpPr>
          <a:xfrm>
            <a:off x="1489487" y="1757869"/>
            <a:ext cx="501916" cy="451359"/>
            <a:chOff x="5216456" y="3725484"/>
            <a:chExt cx="356196" cy="265631"/>
          </a:xfrm>
        </p:grpSpPr>
        <p:sp>
          <p:nvSpPr>
            <p:cNvPr id="348" name="Google Shape;348;p4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49" name="Google Shape;349;p4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350" name="Google Shape;350;p41"/>
          <p:cNvSpPr txBox="1"/>
          <p:nvPr/>
        </p:nvSpPr>
        <p:spPr>
          <a:xfrm>
            <a:off x="475800" y="2724175"/>
            <a:ext cx="3746700" cy="6462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Widely used and very well documented</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Reusable components and easy to create interactions and data transfer</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Team experience</a:t>
            </a:r>
            <a:endParaRPr sz="1600">
              <a:solidFill>
                <a:srgbClr val="666666"/>
              </a:solidFill>
              <a:latin typeface="Sahitya"/>
              <a:ea typeface="Sahitya"/>
              <a:cs typeface="Sahitya"/>
              <a:sym typeface="Sahitya"/>
            </a:endParaRPr>
          </a:p>
        </p:txBody>
      </p:sp>
      <p:grpSp>
        <p:nvGrpSpPr>
          <p:cNvPr id="351" name="Google Shape;351;p41"/>
          <p:cNvGrpSpPr/>
          <p:nvPr/>
        </p:nvGrpSpPr>
        <p:grpSpPr>
          <a:xfrm>
            <a:off x="6336538" y="1780886"/>
            <a:ext cx="397088" cy="405363"/>
            <a:chOff x="5779408" y="3699191"/>
            <a:chExt cx="317645" cy="318757"/>
          </a:xfrm>
        </p:grpSpPr>
        <p:sp>
          <p:nvSpPr>
            <p:cNvPr id="352" name="Google Shape;352;p4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4" name="Google Shape;354;p41"/>
          <p:cNvSpPr txBox="1"/>
          <p:nvPr>
            <p:ph idx="1" type="subTitle"/>
          </p:nvPr>
        </p:nvSpPr>
        <p:spPr>
          <a:xfrm>
            <a:off x="6808225" y="1724650"/>
            <a:ext cx="874500" cy="5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666666"/>
                </a:solidFill>
                <a:latin typeface="Sahitya"/>
                <a:ea typeface="Sahitya"/>
                <a:cs typeface="Sahitya"/>
                <a:sym typeface="Sahitya"/>
              </a:rPr>
              <a:t>cons</a:t>
            </a:r>
            <a:r>
              <a:rPr b="1" lang="en" sz="2500">
                <a:solidFill>
                  <a:srgbClr val="666666"/>
                </a:solidFill>
                <a:latin typeface="Sahitya"/>
                <a:ea typeface="Sahitya"/>
                <a:cs typeface="Sahitya"/>
                <a:sym typeface="Sahitya"/>
              </a:rPr>
              <a:t>:</a:t>
            </a:r>
            <a:endParaRPr b="1" sz="2500">
              <a:solidFill>
                <a:srgbClr val="666666"/>
              </a:solidFill>
              <a:latin typeface="Sahitya"/>
              <a:ea typeface="Sahitya"/>
              <a:cs typeface="Sahitya"/>
              <a:sym typeface="Sahitya"/>
            </a:endParaRPr>
          </a:p>
        </p:txBody>
      </p:sp>
      <p:sp>
        <p:nvSpPr>
          <p:cNvPr id="355" name="Google Shape;355;p41"/>
          <p:cNvSpPr txBox="1"/>
          <p:nvPr/>
        </p:nvSpPr>
        <p:spPr>
          <a:xfrm>
            <a:off x="4960651" y="2724175"/>
            <a:ext cx="4021500" cy="17241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Styling in CSS</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Difficult </a:t>
            </a:r>
            <a:r>
              <a:rPr lang="en" sz="1600">
                <a:solidFill>
                  <a:srgbClr val="666666"/>
                </a:solidFill>
                <a:latin typeface="Sahitya"/>
                <a:ea typeface="Sahitya"/>
                <a:cs typeface="Sahitya"/>
                <a:sym typeface="Sahitya"/>
              </a:rPr>
              <a:t>making</a:t>
            </a:r>
            <a:r>
              <a:rPr lang="en" sz="1600">
                <a:solidFill>
                  <a:srgbClr val="666666"/>
                </a:solidFill>
                <a:latin typeface="Sahitya"/>
                <a:ea typeface="Sahitya"/>
                <a:cs typeface="Sahitya"/>
                <a:sym typeface="Sahitya"/>
              </a:rPr>
              <a:t> it as pretty as Figma</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Small details can be more difficult to fine-tune.</a:t>
            </a:r>
            <a:endParaRPr sz="1600">
              <a:solidFill>
                <a:srgbClr val="666666"/>
              </a:solidFill>
              <a:latin typeface="Sahitya"/>
              <a:ea typeface="Sahitya"/>
              <a:cs typeface="Sahitya"/>
              <a:sym typeface="Sahitya"/>
            </a:endParaRPr>
          </a:p>
        </p:txBody>
      </p:sp>
      <p:pic>
        <p:nvPicPr>
          <p:cNvPr id="356" name="Google Shape;356;p41"/>
          <p:cNvPicPr preferRelativeResize="0"/>
          <p:nvPr/>
        </p:nvPicPr>
        <p:blipFill>
          <a:blip r:embed="rId3">
            <a:alphaModFix/>
          </a:blip>
          <a:stretch>
            <a:fillRect/>
          </a:stretch>
        </p:blipFill>
        <p:spPr>
          <a:xfrm>
            <a:off x="4059514" y="933900"/>
            <a:ext cx="1038345" cy="1203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2"/>
          <p:cNvSpPr txBox="1"/>
          <p:nvPr>
            <p:ph type="title"/>
          </p:nvPr>
        </p:nvSpPr>
        <p:spPr>
          <a:xfrm>
            <a:off x="787775" y="4531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600"/>
              <a:t>implemented features</a:t>
            </a:r>
            <a:endParaRPr sz="2600"/>
          </a:p>
        </p:txBody>
      </p:sp>
      <p:sp>
        <p:nvSpPr>
          <p:cNvPr id="362" name="Google Shape;362;p42"/>
          <p:cNvSpPr/>
          <p:nvPr/>
        </p:nvSpPr>
        <p:spPr>
          <a:xfrm>
            <a:off x="676350" y="2296375"/>
            <a:ext cx="7864712" cy="252615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2"/>
          <p:cNvSpPr txBox="1"/>
          <p:nvPr>
            <p:ph idx="1" type="subTitle"/>
          </p:nvPr>
        </p:nvSpPr>
        <p:spPr>
          <a:xfrm>
            <a:off x="1227450" y="1025825"/>
            <a:ext cx="6689100" cy="51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Sahitya"/>
                <a:ea typeface="Sahitya"/>
                <a:cs typeface="Sahitya"/>
                <a:sym typeface="Sahitya"/>
              </a:rPr>
              <a:t>t</a:t>
            </a:r>
            <a:r>
              <a:rPr lang="en">
                <a:solidFill>
                  <a:srgbClr val="666666"/>
                </a:solidFill>
                <a:latin typeface="Sahitya"/>
                <a:ea typeface="Sahitya"/>
                <a:cs typeface="Sahitya"/>
                <a:sym typeface="Sahitya"/>
              </a:rPr>
              <a:t>he prototype successfully handles login and registration, draft writing, and storing your drafts after writing is complete.</a:t>
            </a:r>
            <a:endParaRPr>
              <a:solidFill>
                <a:srgbClr val="666666"/>
              </a:solidFill>
              <a:latin typeface="Sahitya"/>
              <a:ea typeface="Sahitya"/>
              <a:cs typeface="Sahitya"/>
              <a:sym typeface="Sahitya"/>
            </a:endParaRPr>
          </a:p>
        </p:txBody>
      </p:sp>
      <p:pic>
        <p:nvPicPr>
          <p:cNvPr id="364" name="Google Shape;364;p42"/>
          <p:cNvPicPr preferRelativeResize="0"/>
          <p:nvPr/>
        </p:nvPicPr>
        <p:blipFill>
          <a:blip r:embed="rId3">
            <a:alphaModFix/>
          </a:blip>
          <a:stretch>
            <a:fillRect/>
          </a:stretch>
        </p:blipFill>
        <p:spPr>
          <a:xfrm>
            <a:off x="1403725" y="1806063"/>
            <a:ext cx="1455151" cy="3150875"/>
          </a:xfrm>
          <a:prstGeom prst="rect">
            <a:avLst/>
          </a:prstGeom>
          <a:noFill/>
          <a:ln>
            <a:noFill/>
          </a:ln>
        </p:spPr>
      </p:pic>
      <p:pic>
        <p:nvPicPr>
          <p:cNvPr id="365" name="Google Shape;365;p42"/>
          <p:cNvPicPr preferRelativeResize="0"/>
          <p:nvPr/>
        </p:nvPicPr>
        <p:blipFill>
          <a:blip r:embed="rId4">
            <a:alphaModFix/>
          </a:blip>
          <a:stretch>
            <a:fillRect/>
          </a:stretch>
        </p:blipFill>
        <p:spPr>
          <a:xfrm>
            <a:off x="6420673" y="1806037"/>
            <a:ext cx="1455151" cy="3150899"/>
          </a:xfrm>
          <a:prstGeom prst="rect">
            <a:avLst/>
          </a:prstGeom>
          <a:noFill/>
          <a:ln>
            <a:noFill/>
          </a:ln>
        </p:spPr>
      </p:pic>
      <p:pic>
        <p:nvPicPr>
          <p:cNvPr id="366" name="Google Shape;366;p42"/>
          <p:cNvPicPr preferRelativeResize="0"/>
          <p:nvPr/>
        </p:nvPicPr>
        <p:blipFill>
          <a:blip r:embed="rId5">
            <a:alphaModFix/>
          </a:blip>
          <a:stretch>
            <a:fillRect/>
          </a:stretch>
        </p:blipFill>
        <p:spPr>
          <a:xfrm>
            <a:off x="3912199" y="1806062"/>
            <a:ext cx="1455151" cy="31508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3"/>
          <p:cNvSpPr txBox="1"/>
          <p:nvPr>
            <p:ph type="title"/>
          </p:nvPr>
        </p:nvSpPr>
        <p:spPr>
          <a:xfrm>
            <a:off x="787775" y="453125"/>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600"/>
              <a:t>t</a:t>
            </a:r>
            <a:r>
              <a:rPr lang="en" sz="2600"/>
              <a:t>o implement</a:t>
            </a:r>
            <a:r>
              <a:rPr lang="en" sz="2600"/>
              <a:t> features</a:t>
            </a:r>
            <a:endParaRPr sz="2600"/>
          </a:p>
        </p:txBody>
      </p:sp>
      <p:sp>
        <p:nvSpPr>
          <p:cNvPr id="372" name="Google Shape;372;p43"/>
          <p:cNvSpPr/>
          <p:nvPr/>
        </p:nvSpPr>
        <p:spPr>
          <a:xfrm>
            <a:off x="676350" y="2296375"/>
            <a:ext cx="7864712" cy="2526159"/>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3"/>
          <p:cNvSpPr txBox="1"/>
          <p:nvPr>
            <p:ph idx="1" type="subTitle"/>
          </p:nvPr>
        </p:nvSpPr>
        <p:spPr>
          <a:xfrm>
            <a:off x="625475" y="2068475"/>
            <a:ext cx="1960800" cy="5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666666"/>
                </a:solidFill>
                <a:latin typeface="Sahitya"/>
                <a:ea typeface="Sahitya"/>
                <a:cs typeface="Sahitya"/>
                <a:sym typeface="Sahitya"/>
              </a:rPr>
              <a:t>this means</a:t>
            </a:r>
            <a:r>
              <a:rPr b="1" lang="en" sz="2300">
                <a:solidFill>
                  <a:srgbClr val="666666"/>
                </a:solidFill>
                <a:latin typeface="Sahitya"/>
                <a:ea typeface="Sahitya"/>
                <a:cs typeface="Sahitya"/>
                <a:sym typeface="Sahitya"/>
              </a:rPr>
              <a:t>...</a:t>
            </a:r>
            <a:endParaRPr b="1" sz="2300">
              <a:solidFill>
                <a:srgbClr val="666666"/>
              </a:solidFill>
              <a:latin typeface="Sahitya"/>
              <a:ea typeface="Sahitya"/>
              <a:cs typeface="Sahitya"/>
              <a:sym typeface="Sahitya"/>
            </a:endParaRPr>
          </a:p>
        </p:txBody>
      </p:sp>
      <p:sp>
        <p:nvSpPr>
          <p:cNvPr id="374" name="Google Shape;374;p43"/>
          <p:cNvSpPr txBox="1"/>
          <p:nvPr/>
        </p:nvSpPr>
        <p:spPr>
          <a:xfrm>
            <a:off x="1830275" y="2670725"/>
            <a:ext cx="6277200" cy="17241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If a user wants a prompt while working on drafts, they are out of luck. This is a key feature of our application and will be implemented as a component within the drafting page</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Users can’t share their drafts with other people</a:t>
            </a:r>
            <a:endParaRPr sz="1600">
              <a:solidFill>
                <a:srgbClr val="666666"/>
              </a:solidFill>
              <a:latin typeface="Sahitya"/>
              <a:ea typeface="Sahitya"/>
              <a:cs typeface="Sahitya"/>
              <a:sym typeface="Sahitya"/>
            </a:endParaRPr>
          </a:p>
          <a:p>
            <a:pPr indent="-330200" lvl="0" marL="457200" rtl="0" algn="l">
              <a:lnSpc>
                <a:spcPct val="90000"/>
              </a:lnSpc>
              <a:spcBef>
                <a:spcPts val="0"/>
              </a:spcBef>
              <a:spcAft>
                <a:spcPts val="0"/>
              </a:spcAft>
              <a:buClr>
                <a:srgbClr val="666666"/>
              </a:buClr>
              <a:buSzPts val="1600"/>
              <a:buFont typeface="Sahitya"/>
              <a:buAutoNum type="arabicPeriod"/>
            </a:pPr>
            <a:r>
              <a:rPr lang="en" sz="1600">
                <a:solidFill>
                  <a:srgbClr val="666666"/>
                </a:solidFill>
                <a:latin typeface="Sahitya"/>
                <a:ea typeface="Sahitya"/>
                <a:cs typeface="Sahitya"/>
                <a:sym typeface="Sahitya"/>
              </a:rPr>
              <a:t>Users have no central location to see all of their content from the Graveyard, </a:t>
            </a:r>
            <a:r>
              <a:rPr lang="en" sz="1600">
                <a:solidFill>
                  <a:srgbClr val="666666"/>
                </a:solidFill>
                <a:latin typeface="Sahitya"/>
                <a:ea typeface="Sahitya"/>
                <a:cs typeface="Sahitya"/>
                <a:sym typeface="Sahitya"/>
              </a:rPr>
              <a:t>their</a:t>
            </a:r>
            <a:r>
              <a:rPr lang="en" sz="1600">
                <a:solidFill>
                  <a:srgbClr val="666666"/>
                </a:solidFill>
                <a:latin typeface="Sahitya"/>
                <a:ea typeface="Sahitya"/>
                <a:cs typeface="Sahitya"/>
                <a:sym typeface="Sahitya"/>
              </a:rPr>
              <a:t> friends, or prompts</a:t>
            </a:r>
            <a:endParaRPr sz="1600">
              <a:solidFill>
                <a:srgbClr val="666666"/>
              </a:solidFill>
              <a:latin typeface="Sahitya"/>
              <a:ea typeface="Sahitya"/>
              <a:cs typeface="Sahitya"/>
              <a:sym typeface="Sahitya"/>
            </a:endParaRPr>
          </a:p>
        </p:txBody>
      </p:sp>
      <p:sp>
        <p:nvSpPr>
          <p:cNvPr id="375" name="Google Shape;375;p43"/>
          <p:cNvSpPr txBox="1"/>
          <p:nvPr>
            <p:ph idx="1" type="subTitle"/>
          </p:nvPr>
        </p:nvSpPr>
        <p:spPr>
          <a:xfrm>
            <a:off x="1227450" y="1288250"/>
            <a:ext cx="6689100" cy="51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Sahitya"/>
                <a:ea typeface="Sahitya"/>
                <a:cs typeface="Sahitya"/>
                <a:sym typeface="Sahitya"/>
              </a:rPr>
              <a:t>prompting, sharing, and home pages</a:t>
            </a:r>
            <a:endParaRPr>
              <a:solidFill>
                <a:srgbClr val="666666"/>
              </a:solidFill>
              <a:latin typeface="Sahitya"/>
              <a:ea typeface="Sahitya"/>
              <a:cs typeface="Sahitya"/>
              <a:sym typeface="Sahity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4"/>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381" name="Google Shape;381;p44"/>
          <p:cNvSpPr txBox="1"/>
          <p:nvPr/>
        </p:nvSpPr>
        <p:spPr>
          <a:xfrm>
            <a:off x="1007850" y="965950"/>
            <a:ext cx="71283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AI Graveyard work selection</a:t>
            </a:r>
            <a:endParaRPr sz="1800">
              <a:solidFill>
                <a:schemeClr val="dk2"/>
              </a:solidFill>
              <a:latin typeface="Sahitya"/>
              <a:ea typeface="Sahitya"/>
              <a:cs typeface="Sahitya"/>
              <a:sym typeface="Sahitya"/>
            </a:endParaRPr>
          </a:p>
          <a:p>
            <a:pPr indent="0" lvl="0" marL="45720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342900" lvl="0" marL="457200" rtl="0" algn="l">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Friends sharing works with user</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0" lvl="0" marL="0" rtl="0" algn="l">
              <a:spcBef>
                <a:spcPts val="0"/>
              </a:spcBef>
              <a:spcAft>
                <a:spcPts val="0"/>
              </a:spcAft>
              <a:buNone/>
            </a:pPr>
            <a:r>
              <a:t/>
            </a:r>
            <a:endParaRPr sz="1800">
              <a:solidFill>
                <a:schemeClr val="dk2"/>
              </a:solidFill>
              <a:latin typeface="Sahitya"/>
              <a:ea typeface="Sahitya"/>
              <a:cs typeface="Sahitya"/>
              <a:sym typeface="Sahitya"/>
            </a:endParaRPr>
          </a:p>
          <a:p>
            <a:pPr indent="-342900" lvl="0" marL="457200" rtl="0" algn="l">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Prompt generation and recommendation</a:t>
            </a:r>
            <a:endParaRPr sz="1800">
              <a:solidFill>
                <a:schemeClr val="dk2"/>
              </a:solidFill>
              <a:latin typeface="Sahitya"/>
              <a:ea typeface="Sahitya"/>
              <a:cs typeface="Sahitya"/>
              <a:sym typeface="Sahitya"/>
            </a:endParaRPr>
          </a:p>
        </p:txBody>
      </p:sp>
      <p:sp>
        <p:nvSpPr>
          <p:cNvPr id="382" name="Google Shape;382;p44"/>
          <p:cNvSpPr txBox="1"/>
          <p:nvPr>
            <p:ph type="title"/>
          </p:nvPr>
        </p:nvSpPr>
        <p:spPr>
          <a:xfrm>
            <a:off x="720000" y="365513"/>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 </a:t>
            </a:r>
            <a:r>
              <a:rPr lang="en" sz="2500"/>
              <a:t>w</a:t>
            </a:r>
            <a:r>
              <a:rPr lang="en" sz="2500"/>
              <a:t>izard of oz techniques ~</a:t>
            </a:r>
            <a:endParaRPr sz="2500"/>
          </a:p>
        </p:txBody>
      </p:sp>
      <p:pic>
        <p:nvPicPr>
          <p:cNvPr id="383" name="Google Shape;383;p44"/>
          <p:cNvPicPr preferRelativeResize="0"/>
          <p:nvPr/>
        </p:nvPicPr>
        <p:blipFill>
          <a:blip r:embed="rId3">
            <a:alphaModFix/>
          </a:blip>
          <a:stretch>
            <a:fillRect/>
          </a:stretch>
        </p:blipFill>
        <p:spPr>
          <a:xfrm>
            <a:off x="3014612" y="2830600"/>
            <a:ext cx="3114784" cy="704400"/>
          </a:xfrm>
          <a:prstGeom prst="rect">
            <a:avLst/>
          </a:prstGeom>
          <a:noFill/>
          <a:ln>
            <a:noFill/>
          </a:ln>
        </p:spPr>
      </p:pic>
      <p:pic>
        <p:nvPicPr>
          <p:cNvPr id="384" name="Google Shape;384;p44"/>
          <p:cNvPicPr preferRelativeResize="0"/>
          <p:nvPr/>
        </p:nvPicPr>
        <p:blipFill>
          <a:blip r:embed="rId4">
            <a:alphaModFix/>
          </a:blip>
          <a:stretch>
            <a:fillRect/>
          </a:stretch>
        </p:blipFill>
        <p:spPr>
          <a:xfrm>
            <a:off x="2362200" y="1489113"/>
            <a:ext cx="4419600" cy="790575"/>
          </a:xfrm>
          <a:prstGeom prst="rect">
            <a:avLst/>
          </a:prstGeom>
          <a:noFill/>
          <a:ln>
            <a:noFill/>
          </a:ln>
        </p:spPr>
      </p:pic>
      <p:pic>
        <p:nvPicPr>
          <p:cNvPr id="385" name="Google Shape;385;p44"/>
          <p:cNvPicPr preferRelativeResize="0"/>
          <p:nvPr/>
        </p:nvPicPr>
        <p:blipFill>
          <a:blip r:embed="rId5">
            <a:alphaModFix/>
          </a:blip>
          <a:stretch>
            <a:fillRect/>
          </a:stretch>
        </p:blipFill>
        <p:spPr>
          <a:xfrm>
            <a:off x="3219450" y="4226175"/>
            <a:ext cx="2705100" cy="69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5"/>
          <p:cNvSpPr txBox="1"/>
          <p:nvPr/>
        </p:nvSpPr>
        <p:spPr>
          <a:xfrm>
            <a:off x="2410950" y="2519800"/>
            <a:ext cx="4322100" cy="1015800"/>
          </a:xfrm>
          <a:prstGeom prst="rect">
            <a:avLst/>
          </a:prstGeom>
          <a:noFill/>
          <a:ln>
            <a:noFill/>
          </a:ln>
        </p:spPr>
        <p:txBody>
          <a:bodyPr anchorCtr="0" anchor="t" bIns="91425" lIns="91425" spcFirstLastPara="1" rIns="91425" wrap="square" tIns="91425">
            <a:spAutoFit/>
          </a:bodyPr>
          <a:lstStyle/>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drafts</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friends</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User’s login info</a:t>
            </a:r>
            <a:endParaRPr sz="1800">
              <a:solidFill>
                <a:schemeClr val="dk2"/>
              </a:solidFill>
              <a:latin typeface="Sahitya"/>
              <a:ea typeface="Sahitya"/>
              <a:cs typeface="Sahitya"/>
              <a:sym typeface="Sahitya"/>
            </a:endParaRPr>
          </a:p>
        </p:txBody>
      </p:sp>
      <p:sp>
        <p:nvSpPr>
          <p:cNvPr id="391" name="Google Shape;391;p45"/>
          <p:cNvSpPr txBox="1"/>
          <p:nvPr>
            <p:ph type="title"/>
          </p:nvPr>
        </p:nvSpPr>
        <p:spPr>
          <a:xfrm>
            <a:off x="720000" y="1980388"/>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h</a:t>
            </a:r>
            <a:r>
              <a:rPr lang="en" sz="2500"/>
              <a:t>ard coded features</a:t>
            </a:r>
            <a:endParaRPr sz="2500"/>
          </a:p>
        </p:txBody>
      </p:sp>
      <p:pic>
        <p:nvPicPr>
          <p:cNvPr id="392" name="Google Shape;392;p45"/>
          <p:cNvPicPr preferRelativeResize="0"/>
          <p:nvPr/>
        </p:nvPicPr>
        <p:blipFill>
          <a:blip r:embed="rId3">
            <a:alphaModFix/>
          </a:blip>
          <a:stretch>
            <a:fillRect/>
          </a:stretch>
        </p:blipFill>
        <p:spPr>
          <a:xfrm>
            <a:off x="1123275" y="1242172"/>
            <a:ext cx="1566750" cy="2659150"/>
          </a:xfrm>
          <a:prstGeom prst="rect">
            <a:avLst/>
          </a:prstGeom>
          <a:noFill/>
          <a:ln>
            <a:noFill/>
          </a:ln>
        </p:spPr>
      </p:pic>
      <p:pic>
        <p:nvPicPr>
          <p:cNvPr id="393" name="Google Shape;393;p45"/>
          <p:cNvPicPr preferRelativeResize="0"/>
          <p:nvPr/>
        </p:nvPicPr>
        <p:blipFill>
          <a:blip r:embed="rId4">
            <a:alphaModFix/>
          </a:blip>
          <a:stretch>
            <a:fillRect/>
          </a:stretch>
        </p:blipFill>
        <p:spPr>
          <a:xfrm>
            <a:off x="6453975" y="1316002"/>
            <a:ext cx="2016550" cy="2511500"/>
          </a:xfrm>
          <a:prstGeom prst="rect">
            <a:avLst/>
          </a:prstGeom>
          <a:noFill/>
          <a:ln>
            <a:noFill/>
          </a:ln>
        </p:spPr>
      </p:pic>
      <p:pic>
        <p:nvPicPr>
          <p:cNvPr id="394" name="Google Shape;394;p45"/>
          <p:cNvPicPr preferRelativeResize="0"/>
          <p:nvPr/>
        </p:nvPicPr>
        <p:blipFill>
          <a:blip r:embed="rId5">
            <a:alphaModFix/>
          </a:blip>
          <a:stretch>
            <a:fillRect/>
          </a:stretch>
        </p:blipFill>
        <p:spPr>
          <a:xfrm>
            <a:off x="3698350" y="3535611"/>
            <a:ext cx="1747300" cy="14659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6"/>
          <p:cNvSpPr txBox="1"/>
          <p:nvPr/>
        </p:nvSpPr>
        <p:spPr>
          <a:xfrm>
            <a:off x="2410950" y="2519800"/>
            <a:ext cx="4322100" cy="1015800"/>
          </a:xfrm>
          <a:prstGeom prst="rect">
            <a:avLst/>
          </a:prstGeom>
          <a:noFill/>
          <a:ln>
            <a:noFill/>
          </a:ln>
        </p:spPr>
        <p:txBody>
          <a:bodyPr anchorCtr="0" anchor="t" bIns="91425" lIns="91425" spcFirstLastPara="1" rIns="91425" wrap="square" tIns="91425">
            <a:spAutoFit/>
          </a:bodyPr>
          <a:lstStyle/>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CSS styling</a:t>
            </a:r>
            <a:endParaRPr sz="1800">
              <a:solidFill>
                <a:schemeClr val="dk2"/>
              </a:solidFill>
              <a:latin typeface="Sahitya"/>
              <a:ea typeface="Sahitya"/>
              <a:cs typeface="Sahitya"/>
              <a:sym typeface="Sahitya"/>
            </a:endParaRPr>
          </a:p>
          <a:p>
            <a:pPr indent="-342900" lvl="0" marL="457200" rtl="0" algn="ctr">
              <a:spcBef>
                <a:spcPts val="0"/>
              </a:spcBef>
              <a:spcAft>
                <a:spcPts val="0"/>
              </a:spcAft>
              <a:buClr>
                <a:schemeClr val="dk2"/>
              </a:buClr>
              <a:buSzPts val="1800"/>
              <a:buFont typeface="Sahitya"/>
              <a:buAutoNum type="arabicPeriod"/>
            </a:pPr>
            <a:r>
              <a:rPr lang="en" sz="1800">
                <a:solidFill>
                  <a:schemeClr val="dk2"/>
                </a:solidFill>
                <a:latin typeface="Sahitya"/>
                <a:ea typeface="Sahitya"/>
                <a:cs typeface="Sahitya"/>
                <a:sym typeface="Sahitya"/>
              </a:rPr>
              <a:t>Implementation speed with React Native</a:t>
            </a:r>
            <a:endParaRPr sz="1800">
              <a:solidFill>
                <a:schemeClr val="dk2"/>
              </a:solidFill>
              <a:latin typeface="Sahitya"/>
              <a:ea typeface="Sahitya"/>
              <a:cs typeface="Sahitya"/>
              <a:sym typeface="Sahitya"/>
            </a:endParaRPr>
          </a:p>
        </p:txBody>
      </p:sp>
      <p:sp>
        <p:nvSpPr>
          <p:cNvPr id="400" name="Google Shape;400;p46"/>
          <p:cNvSpPr txBox="1"/>
          <p:nvPr>
            <p:ph type="title"/>
          </p:nvPr>
        </p:nvSpPr>
        <p:spPr>
          <a:xfrm>
            <a:off x="720000" y="1980388"/>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issues/questions</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7"/>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7"/>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7"/>
          <p:cNvSpPr txBox="1"/>
          <p:nvPr>
            <p:ph type="title"/>
          </p:nvPr>
        </p:nvSpPr>
        <p:spPr>
          <a:xfrm>
            <a:off x="778875" y="2204575"/>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demo</a:t>
            </a:r>
            <a:endParaRPr sz="3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team euphoria</a:t>
            </a:r>
            <a:endParaRPr/>
          </a:p>
        </p:txBody>
      </p:sp>
      <p:sp>
        <p:nvSpPr>
          <p:cNvPr id="202" name="Google Shape;202;p30"/>
          <p:cNvSpPr txBox="1"/>
          <p:nvPr/>
        </p:nvSpPr>
        <p:spPr>
          <a:xfrm>
            <a:off x="683498" y="3781746"/>
            <a:ext cx="1048800" cy="4659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david e. </a:t>
            </a:r>
            <a:r>
              <a:rPr i="0" lang="en" sz="1400" u="none" cap="none" strike="noStrike">
                <a:latin typeface="Sahitya"/>
                <a:ea typeface="Sahitya"/>
                <a:cs typeface="Sahitya"/>
                <a:sym typeface="Sahitya"/>
              </a:rPr>
              <a:t>‘21</a:t>
            </a:r>
            <a:endParaRPr i="0" sz="1400" u="none" cap="none" strike="noStrike">
              <a:latin typeface="Sahitya"/>
              <a:ea typeface="Sahitya"/>
              <a:cs typeface="Sahitya"/>
              <a:sym typeface="Sahitya"/>
            </a:endParaRPr>
          </a:p>
        </p:txBody>
      </p:sp>
      <p:sp>
        <p:nvSpPr>
          <p:cNvPr id="203" name="Google Shape;203;p30"/>
          <p:cNvSpPr txBox="1"/>
          <p:nvPr/>
        </p:nvSpPr>
        <p:spPr>
          <a:xfrm>
            <a:off x="2946429" y="3748940"/>
            <a:ext cx="1082700" cy="5061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sam m</a:t>
            </a:r>
            <a:r>
              <a:rPr i="0" lang="en" sz="1400" u="none" cap="none" strike="noStrike">
                <a:latin typeface="Sahitya"/>
                <a:ea typeface="Sahitya"/>
                <a:cs typeface="Sahitya"/>
                <a:sym typeface="Sahitya"/>
              </a:rPr>
              <a:t>. ‘22</a:t>
            </a:r>
            <a:endParaRPr i="0" sz="1400" u="none" cap="none" strike="noStrike">
              <a:latin typeface="Sahitya"/>
              <a:ea typeface="Sahitya"/>
              <a:cs typeface="Sahitya"/>
              <a:sym typeface="Sahitya"/>
            </a:endParaRPr>
          </a:p>
        </p:txBody>
      </p:sp>
      <p:sp>
        <p:nvSpPr>
          <p:cNvPr id="204" name="Google Shape;204;p30"/>
          <p:cNvSpPr txBox="1"/>
          <p:nvPr/>
        </p:nvSpPr>
        <p:spPr>
          <a:xfrm>
            <a:off x="5127182" y="3856042"/>
            <a:ext cx="1173900" cy="4476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jake w</a:t>
            </a:r>
            <a:r>
              <a:rPr i="0" lang="en" sz="1400" u="none" cap="none" strike="noStrike">
                <a:latin typeface="Sahitya"/>
                <a:ea typeface="Sahitya"/>
                <a:cs typeface="Sahitya"/>
                <a:sym typeface="Sahitya"/>
              </a:rPr>
              <a:t>. ‘21</a:t>
            </a:r>
            <a:endParaRPr i="0" sz="1400" u="none" cap="none" strike="noStrike">
              <a:latin typeface="Sahitya"/>
              <a:ea typeface="Sahitya"/>
              <a:cs typeface="Sahitya"/>
              <a:sym typeface="Sahitya"/>
            </a:endParaRPr>
          </a:p>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latin typeface="Sahitya"/>
              <a:ea typeface="Sahitya"/>
              <a:cs typeface="Sahitya"/>
              <a:sym typeface="Sahitya"/>
            </a:endParaRPr>
          </a:p>
        </p:txBody>
      </p:sp>
      <p:sp>
        <p:nvSpPr>
          <p:cNvPr id="205" name="Google Shape;205;p30"/>
          <p:cNvSpPr txBox="1"/>
          <p:nvPr/>
        </p:nvSpPr>
        <p:spPr>
          <a:xfrm>
            <a:off x="7229695" y="3721202"/>
            <a:ext cx="1495500" cy="513900"/>
          </a:xfrm>
          <a:prstGeom prst="rect">
            <a:avLst/>
          </a:prstGeom>
          <a:noFill/>
          <a:ln>
            <a:noFill/>
          </a:ln>
        </p:spPr>
        <p:txBody>
          <a:bodyPr anchorCtr="0" anchor="ctr" bIns="0" lIns="0" spcFirstLastPara="1" rIns="0" wrap="square" tIns="477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Sahitya"/>
                <a:ea typeface="Sahitya"/>
                <a:cs typeface="Sahitya"/>
                <a:sym typeface="Sahitya"/>
              </a:rPr>
              <a:t>anatole s</a:t>
            </a:r>
            <a:r>
              <a:rPr i="0" lang="en" sz="1400" u="none" cap="none" strike="noStrike">
                <a:latin typeface="Sahitya"/>
                <a:ea typeface="Sahitya"/>
                <a:cs typeface="Sahitya"/>
                <a:sym typeface="Sahitya"/>
              </a:rPr>
              <a:t>. ‘20</a:t>
            </a:r>
            <a:endParaRPr i="0" sz="1400" u="none" cap="none" strike="noStrike">
              <a:latin typeface="Sahitya"/>
              <a:ea typeface="Sahitya"/>
              <a:cs typeface="Sahitya"/>
              <a:sym typeface="Sahitya"/>
            </a:endParaRPr>
          </a:p>
        </p:txBody>
      </p:sp>
      <p:pic>
        <p:nvPicPr>
          <p:cNvPr id="206" name="Google Shape;206;p30"/>
          <p:cNvPicPr preferRelativeResize="0"/>
          <p:nvPr/>
        </p:nvPicPr>
        <p:blipFill rotWithShape="1">
          <a:blip r:embed="rId3">
            <a:alphaModFix/>
          </a:blip>
          <a:srcRect b="0" l="0" r="0" t="0"/>
          <a:stretch/>
        </p:blipFill>
        <p:spPr>
          <a:xfrm>
            <a:off x="320781" y="1568773"/>
            <a:ext cx="1859400" cy="1849800"/>
          </a:xfrm>
          <a:prstGeom prst="ellipse">
            <a:avLst/>
          </a:prstGeom>
          <a:noFill/>
          <a:ln>
            <a:noFill/>
          </a:ln>
        </p:spPr>
      </p:pic>
      <p:pic>
        <p:nvPicPr>
          <p:cNvPr id="207" name="Google Shape;207;p30"/>
          <p:cNvPicPr preferRelativeResize="0"/>
          <p:nvPr/>
        </p:nvPicPr>
        <p:blipFill rotWithShape="1">
          <a:blip r:embed="rId4">
            <a:alphaModFix/>
          </a:blip>
          <a:srcRect b="0" l="0" r="0" t="0"/>
          <a:stretch/>
        </p:blipFill>
        <p:spPr>
          <a:xfrm>
            <a:off x="4784640" y="1565434"/>
            <a:ext cx="1869900" cy="1849800"/>
          </a:xfrm>
          <a:prstGeom prst="ellipse">
            <a:avLst/>
          </a:prstGeom>
          <a:noFill/>
          <a:ln>
            <a:noFill/>
          </a:ln>
        </p:spPr>
      </p:pic>
      <p:pic>
        <p:nvPicPr>
          <p:cNvPr id="208" name="Google Shape;208;p30"/>
          <p:cNvPicPr preferRelativeResize="0"/>
          <p:nvPr/>
        </p:nvPicPr>
        <p:blipFill rotWithShape="1">
          <a:blip r:embed="rId5">
            <a:alphaModFix/>
          </a:blip>
          <a:srcRect b="0" l="0" r="0" t="0"/>
          <a:stretch/>
        </p:blipFill>
        <p:spPr>
          <a:xfrm>
            <a:off x="7007078" y="1565179"/>
            <a:ext cx="1923300" cy="1850400"/>
          </a:xfrm>
          <a:prstGeom prst="ellipse">
            <a:avLst/>
          </a:prstGeom>
          <a:noFill/>
          <a:ln>
            <a:noFill/>
          </a:ln>
        </p:spPr>
      </p:pic>
      <p:pic>
        <p:nvPicPr>
          <p:cNvPr id="209" name="Google Shape;209;p30"/>
          <p:cNvPicPr preferRelativeResize="0"/>
          <p:nvPr/>
        </p:nvPicPr>
        <p:blipFill rotWithShape="1">
          <a:blip r:embed="rId6">
            <a:alphaModFix/>
          </a:blip>
          <a:srcRect b="11861" l="25096" r="21530" t="6949"/>
          <a:stretch/>
        </p:blipFill>
        <p:spPr>
          <a:xfrm>
            <a:off x="2562341" y="1547942"/>
            <a:ext cx="1869600" cy="18849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48" title="147 Demo Recording">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Presentation Summary</a:t>
            </a:r>
            <a:endParaRPr/>
          </a:p>
        </p:txBody>
      </p:sp>
      <p:sp>
        <p:nvSpPr>
          <p:cNvPr id="418" name="Google Shape;418;p49"/>
          <p:cNvSpPr/>
          <p:nvPr/>
        </p:nvSpPr>
        <p:spPr>
          <a:xfrm>
            <a:off x="3355961" y="17818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9"/>
          <p:cNvSpPr txBox="1"/>
          <p:nvPr/>
        </p:nvSpPr>
        <p:spPr>
          <a:xfrm>
            <a:off x="3098725" y="1871675"/>
            <a:ext cx="11526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Revised Design</a:t>
            </a:r>
            <a:endParaRPr sz="2000">
              <a:solidFill>
                <a:schemeClr val="dk1"/>
              </a:solidFill>
              <a:latin typeface="Playfair Display"/>
              <a:ea typeface="Playfair Display"/>
              <a:cs typeface="Playfair Display"/>
              <a:sym typeface="Playfair Display"/>
            </a:endParaRPr>
          </a:p>
        </p:txBody>
      </p:sp>
      <p:sp>
        <p:nvSpPr>
          <p:cNvPr id="420" name="Google Shape;420;p49"/>
          <p:cNvSpPr/>
          <p:nvPr/>
        </p:nvSpPr>
        <p:spPr>
          <a:xfrm>
            <a:off x="1640261" y="39022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
          <p:cNvSpPr/>
          <p:nvPr/>
        </p:nvSpPr>
        <p:spPr>
          <a:xfrm>
            <a:off x="5071648" y="39022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9"/>
          <p:cNvSpPr txBox="1"/>
          <p:nvPr/>
        </p:nvSpPr>
        <p:spPr>
          <a:xfrm>
            <a:off x="1247834" y="2186624"/>
            <a:ext cx="1411500" cy="64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power to the people. user control and freedom</a:t>
            </a:r>
            <a:endParaRPr sz="1600">
              <a:solidFill>
                <a:schemeClr val="dk2"/>
              </a:solidFill>
              <a:latin typeface="Sahitya"/>
              <a:ea typeface="Sahitya"/>
              <a:cs typeface="Sahitya"/>
              <a:sym typeface="Sahitya"/>
            </a:endParaRPr>
          </a:p>
        </p:txBody>
      </p:sp>
      <p:sp>
        <p:nvSpPr>
          <p:cNvPr id="423" name="Google Shape;423;p49"/>
          <p:cNvSpPr txBox="1"/>
          <p:nvPr/>
        </p:nvSpPr>
        <p:spPr>
          <a:xfrm>
            <a:off x="4346875" y="3962725"/>
            <a:ext cx="20877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Prototype Implementation</a:t>
            </a:r>
            <a:endParaRPr sz="2000">
              <a:solidFill>
                <a:schemeClr val="dk1"/>
              </a:solidFill>
              <a:latin typeface="Playfair Display"/>
              <a:ea typeface="Playfair Display"/>
              <a:cs typeface="Playfair Display"/>
              <a:sym typeface="Playfair Display"/>
            </a:endParaRPr>
          </a:p>
        </p:txBody>
      </p:sp>
      <p:sp>
        <p:nvSpPr>
          <p:cNvPr id="424" name="Google Shape;424;p49"/>
          <p:cNvSpPr txBox="1"/>
          <p:nvPr/>
        </p:nvSpPr>
        <p:spPr>
          <a:xfrm>
            <a:off x="4684973" y="2331195"/>
            <a:ext cx="1411500" cy="67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login/register and draft creation</a:t>
            </a:r>
            <a:endParaRPr sz="1600">
              <a:solidFill>
                <a:schemeClr val="dk2"/>
              </a:solidFill>
              <a:latin typeface="Sahitya"/>
              <a:ea typeface="Sahitya"/>
              <a:cs typeface="Sahitya"/>
              <a:sym typeface="Sahitya"/>
            </a:endParaRPr>
          </a:p>
        </p:txBody>
      </p:sp>
      <p:sp>
        <p:nvSpPr>
          <p:cNvPr id="425" name="Google Shape;425;p49"/>
          <p:cNvSpPr/>
          <p:nvPr/>
        </p:nvSpPr>
        <p:spPr>
          <a:xfrm>
            <a:off x="6787361" y="17818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9"/>
          <p:cNvSpPr txBox="1"/>
          <p:nvPr/>
        </p:nvSpPr>
        <p:spPr>
          <a:xfrm>
            <a:off x="2966411" y="3476493"/>
            <a:ext cx="1411500" cy="64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icon updates and stylistic consistency</a:t>
            </a:r>
            <a:endParaRPr sz="1600">
              <a:solidFill>
                <a:schemeClr val="dk2"/>
              </a:solidFill>
              <a:latin typeface="Sahitya"/>
              <a:ea typeface="Sahitya"/>
              <a:cs typeface="Sahitya"/>
              <a:sym typeface="Sahitya"/>
            </a:endParaRPr>
          </a:p>
        </p:txBody>
      </p:sp>
      <p:sp>
        <p:nvSpPr>
          <p:cNvPr id="427" name="Google Shape;427;p49"/>
          <p:cNvSpPr txBox="1"/>
          <p:nvPr/>
        </p:nvSpPr>
        <p:spPr>
          <a:xfrm>
            <a:off x="1299775" y="3977125"/>
            <a:ext cx="1319100" cy="64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Heuristic Eval Results</a:t>
            </a:r>
            <a:endParaRPr sz="2000">
              <a:solidFill>
                <a:schemeClr val="dk1"/>
              </a:solidFill>
              <a:latin typeface="Playfair Display"/>
              <a:ea typeface="Playfair Display"/>
              <a:cs typeface="Playfair Display"/>
              <a:sym typeface="Playfair Display"/>
            </a:endParaRPr>
          </a:p>
        </p:txBody>
      </p:sp>
      <p:sp>
        <p:nvSpPr>
          <p:cNvPr id="428" name="Google Shape;428;p49"/>
          <p:cNvSpPr txBox="1"/>
          <p:nvPr/>
        </p:nvSpPr>
        <p:spPr>
          <a:xfrm>
            <a:off x="6610777" y="1921553"/>
            <a:ext cx="9798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Where we are going</a:t>
            </a:r>
            <a:endParaRPr sz="2000">
              <a:solidFill>
                <a:schemeClr val="dk1"/>
              </a:solidFill>
              <a:latin typeface="Playfair Display"/>
              <a:ea typeface="Playfair Display"/>
              <a:cs typeface="Playfair Display"/>
              <a:sym typeface="Playfair Display"/>
            </a:endParaRPr>
          </a:p>
        </p:txBody>
      </p:sp>
      <p:sp>
        <p:nvSpPr>
          <p:cNvPr id="429" name="Google Shape;429;p49"/>
          <p:cNvSpPr txBox="1"/>
          <p:nvPr/>
        </p:nvSpPr>
        <p:spPr>
          <a:xfrm>
            <a:off x="6397811" y="3476493"/>
            <a:ext cx="1411500" cy="70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s</a:t>
            </a:r>
            <a:r>
              <a:rPr lang="en" sz="1600">
                <a:solidFill>
                  <a:schemeClr val="dk2"/>
                </a:solidFill>
                <a:latin typeface="Sahitya"/>
                <a:ea typeface="Sahitya"/>
                <a:cs typeface="Sahitya"/>
                <a:sym typeface="Sahitya"/>
              </a:rPr>
              <a:t>haring, prompting, and home pages galore</a:t>
            </a:r>
            <a:endParaRPr sz="1600">
              <a:solidFill>
                <a:schemeClr val="dk2"/>
              </a:solidFill>
              <a:latin typeface="Sahitya"/>
              <a:ea typeface="Sahitya"/>
              <a:cs typeface="Sahitya"/>
              <a:sym typeface="Sahitya"/>
            </a:endParaRPr>
          </a:p>
        </p:txBody>
      </p:sp>
      <p:grpSp>
        <p:nvGrpSpPr>
          <p:cNvPr id="430" name="Google Shape;430;p49"/>
          <p:cNvGrpSpPr/>
          <p:nvPr/>
        </p:nvGrpSpPr>
        <p:grpSpPr>
          <a:xfrm>
            <a:off x="723300" y="2676500"/>
            <a:ext cx="7705200" cy="1001813"/>
            <a:chOff x="723300" y="2604663"/>
            <a:chExt cx="7705200" cy="1001813"/>
          </a:xfrm>
        </p:grpSpPr>
        <p:cxnSp>
          <p:nvCxnSpPr>
            <p:cNvPr id="431" name="Google Shape;431;p49"/>
            <p:cNvCxnSpPr/>
            <p:nvPr/>
          </p:nvCxnSpPr>
          <p:spPr>
            <a:xfrm>
              <a:off x="723300" y="3094125"/>
              <a:ext cx="7705200" cy="0"/>
            </a:xfrm>
            <a:prstGeom prst="straightConnector1">
              <a:avLst/>
            </a:prstGeom>
            <a:noFill/>
            <a:ln cap="flat" cmpd="sng" w="9525">
              <a:solidFill>
                <a:schemeClr val="dk2"/>
              </a:solidFill>
              <a:prstDash val="solid"/>
              <a:round/>
              <a:headEnd len="med" w="med" type="oval"/>
              <a:tailEnd len="med" w="med" type="oval"/>
            </a:ln>
          </p:spPr>
        </p:cxnSp>
        <p:cxnSp>
          <p:nvCxnSpPr>
            <p:cNvPr id="432" name="Google Shape;432;p49"/>
            <p:cNvCxnSpPr/>
            <p:nvPr/>
          </p:nvCxnSpPr>
          <p:spPr>
            <a:xfrm rot="10800000">
              <a:off x="5387850" y="3101575"/>
              <a:ext cx="0" cy="504900"/>
            </a:xfrm>
            <a:prstGeom prst="straightConnector1">
              <a:avLst/>
            </a:prstGeom>
            <a:noFill/>
            <a:ln cap="flat" cmpd="sng" w="9525">
              <a:solidFill>
                <a:schemeClr val="dk2"/>
              </a:solidFill>
              <a:prstDash val="solid"/>
              <a:round/>
              <a:headEnd len="med" w="med" type="oval"/>
              <a:tailEnd len="med" w="med" type="none"/>
            </a:ln>
          </p:spPr>
        </p:cxnSp>
        <p:cxnSp>
          <p:nvCxnSpPr>
            <p:cNvPr id="433" name="Google Shape;433;p49"/>
            <p:cNvCxnSpPr/>
            <p:nvPr/>
          </p:nvCxnSpPr>
          <p:spPr>
            <a:xfrm rot="10800000">
              <a:off x="1956450" y="3097375"/>
              <a:ext cx="0" cy="509100"/>
            </a:xfrm>
            <a:prstGeom prst="straightConnector1">
              <a:avLst/>
            </a:prstGeom>
            <a:noFill/>
            <a:ln cap="flat" cmpd="sng" w="9525">
              <a:solidFill>
                <a:schemeClr val="dk2"/>
              </a:solidFill>
              <a:prstDash val="solid"/>
              <a:round/>
              <a:headEnd len="med" w="med" type="oval"/>
              <a:tailEnd len="med" w="med" type="none"/>
            </a:ln>
          </p:spPr>
        </p:cxnSp>
        <p:cxnSp>
          <p:nvCxnSpPr>
            <p:cNvPr id="434" name="Google Shape;434;p49"/>
            <p:cNvCxnSpPr/>
            <p:nvPr/>
          </p:nvCxnSpPr>
          <p:spPr>
            <a:xfrm rot="10800000">
              <a:off x="3675025" y="2604663"/>
              <a:ext cx="0" cy="492600"/>
            </a:xfrm>
            <a:prstGeom prst="straightConnector1">
              <a:avLst/>
            </a:prstGeom>
            <a:noFill/>
            <a:ln cap="flat" cmpd="sng" w="9525">
              <a:solidFill>
                <a:schemeClr val="dk2"/>
              </a:solidFill>
              <a:prstDash val="solid"/>
              <a:round/>
              <a:headEnd len="med" w="med" type="none"/>
              <a:tailEnd len="med" w="med" type="oval"/>
            </a:ln>
          </p:spPr>
        </p:cxnSp>
        <p:cxnSp>
          <p:nvCxnSpPr>
            <p:cNvPr id="435" name="Google Shape;435;p49"/>
            <p:cNvCxnSpPr/>
            <p:nvPr/>
          </p:nvCxnSpPr>
          <p:spPr>
            <a:xfrm rot="10800000">
              <a:off x="7103550" y="2604663"/>
              <a:ext cx="0" cy="486300"/>
            </a:xfrm>
            <a:prstGeom prst="straightConnector1">
              <a:avLst/>
            </a:prstGeom>
            <a:noFill/>
            <a:ln cap="flat" cmpd="sng" w="9525">
              <a:solidFill>
                <a:schemeClr val="dk2"/>
              </a:solidFill>
              <a:prstDash val="solid"/>
              <a:round/>
              <a:headEnd len="med" w="med" type="none"/>
              <a:tailEnd len="med" w="med" type="oval"/>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0"/>
          <p:cNvSpPr/>
          <p:nvPr/>
        </p:nvSpPr>
        <p:spPr>
          <a:xfrm flipH="1">
            <a:off x="118110" y="42025"/>
            <a:ext cx="9144082" cy="5143495"/>
          </a:xfrm>
          <a:custGeom>
            <a:rect b="b" l="l" r="r" t="t"/>
            <a:pathLst>
              <a:path extrusionOk="0" h="63365" w="112650">
                <a:moveTo>
                  <a:pt x="40856" y="3091"/>
                </a:moveTo>
                <a:cubicBezTo>
                  <a:pt x="54200" y="3091"/>
                  <a:pt x="63181" y="19070"/>
                  <a:pt x="64514" y="32231"/>
                </a:cubicBezTo>
                <a:cubicBezTo>
                  <a:pt x="65972" y="46614"/>
                  <a:pt x="53105" y="60401"/>
                  <a:pt x="38196" y="60401"/>
                </a:cubicBezTo>
                <a:cubicBezTo>
                  <a:pt x="36834" y="60401"/>
                  <a:pt x="35456" y="60286"/>
                  <a:pt x="34069" y="60046"/>
                </a:cubicBezTo>
                <a:cubicBezTo>
                  <a:pt x="17427" y="57166"/>
                  <a:pt x="3620" y="47595"/>
                  <a:pt x="3620" y="32231"/>
                </a:cubicBezTo>
                <a:cubicBezTo>
                  <a:pt x="3620" y="16870"/>
                  <a:pt x="18376" y="10456"/>
                  <a:pt x="34069" y="4418"/>
                </a:cubicBezTo>
                <a:cubicBezTo>
                  <a:pt x="36436" y="3507"/>
                  <a:pt x="38703" y="3091"/>
                  <a:pt x="40856" y="3091"/>
                </a:cubicBezTo>
                <a:close/>
                <a:moveTo>
                  <a:pt x="1" y="1"/>
                </a:moveTo>
                <a:lnTo>
                  <a:pt x="1" y="63365"/>
                </a:lnTo>
                <a:lnTo>
                  <a:pt x="112650" y="63365"/>
                </a:lnTo>
                <a:lnTo>
                  <a:pt x="1126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0"/>
          <p:cNvSpPr/>
          <p:nvPr/>
        </p:nvSpPr>
        <p:spPr>
          <a:xfrm flipH="1">
            <a:off x="-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0"/>
          <p:cNvSpPr/>
          <p:nvPr/>
        </p:nvSpPr>
        <p:spPr>
          <a:xfrm flipH="1" rot="-5400000">
            <a:off x="8141105" y="4107347"/>
            <a:ext cx="1076993" cy="1165198"/>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0"/>
          <p:cNvSpPr txBox="1"/>
          <p:nvPr>
            <p:ph type="title"/>
          </p:nvPr>
        </p:nvSpPr>
        <p:spPr>
          <a:xfrm>
            <a:off x="720000" y="1414600"/>
            <a:ext cx="5355900" cy="151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website and github</a:t>
            </a:r>
            <a:endParaRPr/>
          </a:p>
        </p:txBody>
      </p:sp>
      <p:sp>
        <p:nvSpPr>
          <p:cNvPr id="444" name="Google Shape;444;p50"/>
          <p:cNvSpPr txBox="1"/>
          <p:nvPr>
            <p:ph idx="1" type="subTitle"/>
          </p:nvPr>
        </p:nvSpPr>
        <p:spPr>
          <a:xfrm>
            <a:off x="720000" y="2983725"/>
            <a:ext cx="68241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https://web.stanford.edu/class/cs147/projects/ArtsandCulture/Inspo/</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u="sng">
                <a:solidFill>
                  <a:schemeClr val="hlink"/>
                </a:solidFill>
                <a:hlinkClick r:id="rId4"/>
              </a:rPr>
              <a:t>https://github.com/daestrada22/inspo</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322300" y="275975"/>
            <a:ext cx="40848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Value Proposition</a:t>
            </a:r>
            <a:endParaRPr sz="2500"/>
          </a:p>
        </p:txBody>
      </p:sp>
      <p:sp>
        <p:nvSpPr>
          <p:cNvPr id="215" name="Google Shape;215;p31"/>
          <p:cNvSpPr txBox="1"/>
          <p:nvPr/>
        </p:nvSpPr>
        <p:spPr>
          <a:xfrm>
            <a:off x="1100400" y="572950"/>
            <a:ext cx="4592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latin typeface="Sahitya"/>
                <a:ea typeface="Sahitya"/>
                <a:cs typeface="Sahitya"/>
                <a:sym typeface="Sahitya"/>
              </a:rPr>
              <a:t>Unblock your writing.</a:t>
            </a:r>
            <a:endParaRPr sz="1900">
              <a:solidFill>
                <a:schemeClr val="dk2"/>
              </a:solidFill>
              <a:latin typeface="Sahitya"/>
              <a:ea typeface="Sahitya"/>
              <a:cs typeface="Sahitya"/>
              <a:sym typeface="Sahitya"/>
            </a:endParaRPr>
          </a:p>
        </p:txBody>
      </p:sp>
      <p:sp>
        <p:nvSpPr>
          <p:cNvPr id="216" name="Google Shape;216;p31"/>
          <p:cNvSpPr txBox="1"/>
          <p:nvPr>
            <p:ph type="title"/>
          </p:nvPr>
        </p:nvSpPr>
        <p:spPr>
          <a:xfrm>
            <a:off x="322307" y="1281850"/>
            <a:ext cx="32400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The Problem</a:t>
            </a:r>
            <a:endParaRPr sz="2500"/>
          </a:p>
        </p:txBody>
      </p:sp>
      <p:sp>
        <p:nvSpPr>
          <p:cNvPr id="217" name="Google Shape;217;p31"/>
          <p:cNvSpPr txBox="1"/>
          <p:nvPr/>
        </p:nvSpPr>
        <p:spPr>
          <a:xfrm>
            <a:off x="1100400" y="1559050"/>
            <a:ext cx="7836600" cy="1354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2"/>
                </a:solidFill>
                <a:latin typeface="Sahitya"/>
                <a:ea typeface="Sahitya"/>
                <a:cs typeface="Sahitya"/>
                <a:sym typeface="Sahitya"/>
              </a:rPr>
              <a:t>Writer’s block is an age-old problem, plaguing all creators alike, from novelists to song-writers to poets. Every individual has a different process for how they generate their ideas, but it’s clear that a few prevail in consistently inspiring creativity when it just won’t come. </a:t>
            </a:r>
            <a:endParaRPr sz="1900">
              <a:solidFill>
                <a:schemeClr val="dk2"/>
              </a:solidFill>
              <a:latin typeface="Sahitya"/>
              <a:ea typeface="Sahitya"/>
              <a:cs typeface="Sahitya"/>
              <a:sym typeface="Sahitya"/>
            </a:endParaRPr>
          </a:p>
        </p:txBody>
      </p:sp>
      <p:sp>
        <p:nvSpPr>
          <p:cNvPr id="218" name="Google Shape;218;p31"/>
          <p:cNvSpPr txBox="1"/>
          <p:nvPr>
            <p:ph type="title"/>
          </p:nvPr>
        </p:nvSpPr>
        <p:spPr>
          <a:xfrm>
            <a:off x="322307" y="3079075"/>
            <a:ext cx="32400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Our Solution</a:t>
            </a:r>
            <a:endParaRPr sz="2500"/>
          </a:p>
        </p:txBody>
      </p:sp>
      <p:sp>
        <p:nvSpPr>
          <p:cNvPr id="219" name="Google Shape;219;p31"/>
          <p:cNvSpPr txBox="1"/>
          <p:nvPr/>
        </p:nvSpPr>
        <p:spPr>
          <a:xfrm>
            <a:off x="1100400" y="3372900"/>
            <a:ext cx="8043600" cy="164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900">
                <a:solidFill>
                  <a:schemeClr val="dk2"/>
                </a:solidFill>
                <a:latin typeface="Sahitya"/>
                <a:ea typeface="Sahitya"/>
                <a:cs typeface="Sahitya"/>
                <a:sym typeface="Sahitya"/>
              </a:rPr>
              <a:t>Inspo provides writers with prompts, old writing samples, and a minimalist workspace for creators not just to write, but to thrive. Our hope is that we’ll be able to create the most conducive space for artistry and imagination that makes writing more intuitive and empowers creators with tools they need to inspire creativity and fuel the writing process.</a:t>
            </a:r>
            <a:endParaRPr sz="1900">
              <a:solidFill>
                <a:srgbClr val="353744"/>
              </a:solidFill>
              <a:latin typeface="Proxima Nova"/>
              <a:ea typeface="Proxima Nova"/>
              <a:cs typeface="Proxima Nova"/>
              <a:sym typeface="Proxima Nova"/>
            </a:endParaRPr>
          </a:p>
        </p:txBody>
      </p:sp>
      <p:cxnSp>
        <p:nvCxnSpPr>
          <p:cNvPr id="220" name="Google Shape;220;p31"/>
          <p:cNvCxnSpPr/>
          <p:nvPr/>
        </p:nvCxnSpPr>
        <p:spPr>
          <a:xfrm flipH="1">
            <a:off x="1085800" y="1696000"/>
            <a:ext cx="300" cy="1057800"/>
          </a:xfrm>
          <a:prstGeom prst="straightConnector1">
            <a:avLst/>
          </a:prstGeom>
          <a:noFill/>
          <a:ln cap="flat" cmpd="sng" w="19050">
            <a:solidFill>
              <a:schemeClr val="dk2"/>
            </a:solidFill>
            <a:prstDash val="solid"/>
            <a:round/>
            <a:headEnd len="med" w="med" type="none"/>
            <a:tailEnd len="med" w="med" type="none"/>
          </a:ln>
        </p:spPr>
      </p:cxnSp>
      <p:cxnSp>
        <p:nvCxnSpPr>
          <p:cNvPr id="221" name="Google Shape;221;p31"/>
          <p:cNvCxnSpPr/>
          <p:nvPr/>
        </p:nvCxnSpPr>
        <p:spPr>
          <a:xfrm flipH="1">
            <a:off x="1086150" y="3514275"/>
            <a:ext cx="8400" cy="1411200"/>
          </a:xfrm>
          <a:prstGeom prst="straightConnector1">
            <a:avLst/>
          </a:prstGeom>
          <a:noFill/>
          <a:ln cap="flat" cmpd="sng" w="19050">
            <a:solidFill>
              <a:schemeClr val="dk2"/>
            </a:solidFill>
            <a:prstDash val="solid"/>
            <a:round/>
            <a:headEnd len="med" w="med" type="none"/>
            <a:tailEnd len="med" w="med" type="none"/>
          </a:ln>
        </p:spPr>
      </p:cxnSp>
      <p:cxnSp>
        <p:nvCxnSpPr>
          <p:cNvPr id="222" name="Google Shape;222;p31"/>
          <p:cNvCxnSpPr/>
          <p:nvPr/>
        </p:nvCxnSpPr>
        <p:spPr>
          <a:xfrm flipH="1">
            <a:off x="1090200" y="680650"/>
            <a:ext cx="300" cy="2616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720000" y="540000"/>
            <a:ext cx="77040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Presentation Overview</a:t>
            </a:r>
            <a:endParaRPr/>
          </a:p>
        </p:txBody>
      </p:sp>
      <p:sp>
        <p:nvSpPr>
          <p:cNvPr id="228" name="Google Shape;228;p32"/>
          <p:cNvSpPr/>
          <p:nvPr/>
        </p:nvSpPr>
        <p:spPr>
          <a:xfrm>
            <a:off x="3355961" y="17818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2"/>
          <p:cNvSpPr txBox="1"/>
          <p:nvPr/>
        </p:nvSpPr>
        <p:spPr>
          <a:xfrm>
            <a:off x="3098725" y="1871675"/>
            <a:ext cx="11526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Revised Design</a:t>
            </a:r>
            <a:endParaRPr sz="2000">
              <a:solidFill>
                <a:schemeClr val="dk1"/>
              </a:solidFill>
              <a:latin typeface="Playfair Display"/>
              <a:ea typeface="Playfair Display"/>
              <a:cs typeface="Playfair Display"/>
              <a:sym typeface="Playfair Display"/>
            </a:endParaRPr>
          </a:p>
        </p:txBody>
      </p:sp>
      <p:sp>
        <p:nvSpPr>
          <p:cNvPr id="230" name="Google Shape;230;p32"/>
          <p:cNvSpPr/>
          <p:nvPr/>
        </p:nvSpPr>
        <p:spPr>
          <a:xfrm>
            <a:off x="1640261" y="39022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2"/>
          <p:cNvSpPr/>
          <p:nvPr/>
        </p:nvSpPr>
        <p:spPr>
          <a:xfrm>
            <a:off x="5071648" y="39022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2"/>
          <p:cNvSpPr txBox="1"/>
          <p:nvPr/>
        </p:nvSpPr>
        <p:spPr>
          <a:xfrm>
            <a:off x="1253584" y="2345599"/>
            <a:ext cx="1411500" cy="64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what were the results?</a:t>
            </a:r>
            <a:endParaRPr sz="1600">
              <a:solidFill>
                <a:schemeClr val="dk2"/>
              </a:solidFill>
              <a:latin typeface="Sahitya"/>
              <a:ea typeface="Sahitya"/>
              <a:cs typeface="Sahitya"/>
              <a:sym typeface="Sahitya"/>
            </a:endParaRPr>
          </a:p>
        </p:txBody>
      </p:sp>
      <p:sp>
        <p:nvSpPr>
          <p:cNvPr id="233" name="Google Shape;233;p32"/>
          <p:cNvSpPr txBox="1"/>
          <p:nvPr/>
        </p:nvSpPr>
        <p:spPr>
          <a:xfrm>
            <a:off x="4346875" y="3962725"/>
            <a:ext cx="20877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Prototype Implementation</a:t>
            </a:r>
            <a:endParaRPr sz="2000">
              <a:solidFill>
                <a:schemeClr val="dk1"/>
              </a:solidFill>
              <a:latin typeface="Playfair Display"/>
              <a:ea typeface="Playfair Display"/>
              <a:cs typeface="Playfair Display"/>
              <a:sym typeface="Playfair Display"/>
            </a:endParaRPr>
          </a:p>
        </p:txBody>
      </p:sp>
      <p:sp>
        <p:nvSpPr>
          <p:cNvPr id="234" name="Google Shape;234;p32"/>
          <p:cNvSpPr txBox="1"/>
          <p:nvPr/>
        </p:nvSpPr>
        <p:spPr>
          <a:xfrm>
            <a:off x="4684973" y="2331195"/>
            <a:ext cx="1411500" cy="67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where are we now?</a:t>
            </a:r>
            <a:endParaRPr sz="1600">
              <a:solidFill>
                <a:schemeClr val="dk2"/>
              </a:solidFill>
              <a:latin typeface="Sahitya"/>
              <a:ea typeface="Sahitya"/>
              <a:cs typeface="Sahitya"/>
              <a:sym typeface="Sahitya"/>
            </a:endParaRPr>
          </a:p>
        </p:txBody>
      </p:sp>
      <p:sp>
        <p:nvSpPr>
          <p:cNvPr id="235" name="Google Shape;235;p32"/>
          <p:cNvSpPr/>
          <p:nvPr/>
        </p:nvSpPr>
        <p:spPr>
          <a:xfrm>
            <a:off x="6787361" y="1781857"/>
            <a:ext cx="632394" cy="549842"/>
          </a:xfrm>
          <a:custGeom>
            <a:rect b="b" l="l" r="r" t="t"/>
            <a:pathLst>
              <a:path extrusionOk="0" h="66286" w="76238">
                <a:moveTo>
                  <a:pt x="40846" y="0"/>
                </a:moveTo>
                <a:cubicBezTo>
                  <a:pt x="36387" y="0"/>
                  <a:pt x="31933" y="668"/>
                  <a:pt x="27688" y="2013"/>
                </a:cubicBezTo>
                <a:cubicBezTo>
                  <a:pt x="19197" y="4706"/>
                  <a:pt x="11208" y="10162"/>
                  <a:pt x="5958" y="17374"/>
                </a:cubicBezTo>
                <a:cubicBezTo>
                  <a:pt x="1" y="25592"/>
                  <a:pt x="3265" y="37643"/>
                  <a:pt x="6483" y="46317"/>
                </a:cubicBezTo>
                <a:cubicBezTo>
                  <a:pt x="8880" y="52754"/>
                  <a:pt x="12121" y="59350"/>
                  <a:pt x="17964" y="62956"/>
                </a:cubicBezTo>
                <a:cubicBezTo>
                  <a:pt x="22263" y="65594"/>
                  <a:pt x="27432" y="66285"/>
                  <a:pt x="32489" y="66285"/>
                </a:cubicBezTo>
                <a:cubicBezTo>
                  <a:pt x="32990" y="66285"/>
                  <a:pt x="33490" y="66278"/>
                  <a:pt x="33988" y="66266"/>
                </a:cubicBezTo>
                <a:cubicBezTo>
                  <a:pt x="43300" y="66038"/>
                  <a:pt x="52590" y="64075"/>
                  <a:pt x="61195" y="60491"/>
                </a:cubicBezTo>
                <a:cubicBezTo>
                  <a:pt x="65806" y="58597"/>
                  <a:pt x="70417" y="56040"/>
                  <a:pt x="73064" y="51818"/>
                </a:cubicBezTo>
                <a:cubicBezTo>
                  <a:pt x="75758" y="47572"/>
                  <a:pt x="76032" y="42300"/>
                  <a:pt x="76123" y="37278"/>
                </a:cubicBezTo>
                <a:cubicBezTo>
                  <a:pt x="76237" y="29654"/>
                  <a:pt x="75986" y="21620"/>
                  <a:pt x="72106" y="15046"/>
                </a:cubicBezTo>
                <a:cubicBezTo>
                  <a:pt x="68842" y="9500"/>
                  <a:pt x="63250" y="5574"/>
                  <a:pt x="57269" y="3154"/>
                </a:cubicBezTo>
                <a:cubicBezTo>
                  <a:pt x="56014" y="2652"/>
                  <a:pt x="54713" y="2196"/>
                  <a:pt x="53412" y="1808"/>
                </a:cubicBezTo>
                <a:cubicBezTo>
                  <a:pt x="49338" y="605"/>
                  <a:pt x="45090" y="0"/>
                  <a:pt x="40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2"/>
          <p:cNvSpPr txBox="1"/>
          <p:nvPr/>
        </p:nvSpPr>
        <p:spPr>
          <a:xfrm>
            <a:off x="1299775" y="3977125"/>
            <a:ext cx="1319100" cy="64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Heuristic Eval Results</a:t>
            </a:r>
            <a:endParaRPr sz="2000">
              <a:solidFill>
                <a:schemeClr val="dk1"/>
              </a:solidFill>
              <a:latin typeface="Playfair Display"/>
              <a:ea typeface="Playfair Display"/>
              <a:cs typeface="Playfair Display"/>
              <a:sym typeface="Playfair Display"/>
            </a:endParaRPr>
          </a:p>
        </p:txBody>
      </p:sp>
      <p:sp>
        <p:nvSpPr>
          <p:cNvPr id="237" name="Google Shape;237;p32"/>
          <p:cNvSpPr txBox="1"/>
          <p:nvPr/>
        </p:nvSpPr>
        <p:spPr>
          <a:xfrm>
            <a:off x="2966411" y="3332418"/>
            <a:ext cx="1411500" cy="64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w</a:t>
            </a:r>
            <a:r>
              <a:rPr lang="en" sz="1600">
                <a:solidFill>
                  <a:schemeClr val="dk2"/>
                </a:solidFill>
                <a:latin typeface="Sahitya"/>
                <a:ea typeface="Sahitya"/>
                <a:cs typeface="Sahitya"/>
                <a:sym typeface="Sahitya"/>
              </a:rPr>
              <a:t>hat can we do better?</a:t>
            </a:r>
            <a:endParaRPr sz="1600">
              <a:solidFill>
                <a:schemeClr val="dk2"/>
              </a:solidFill>
              <a:latin typeface="Sahitya"/>
              <a:ea typeface="Sahitya"/>
              <a:cs typeface="Sahitya"/>
              <a:sym typeface="Sahitya"/>
            </a:endParaRPr>
          </a:p>
        </p:txBody>
      </p:sp>
      <p:sp>
        <p:nvSpPr>
          <p:cNvPr id="238" name="Google Shape;238;p32"/>
          <p:cNvSpPr txBox="1"/>
          <p:nvPr/>
        </p:nvSpPr>
        <p:spPr>
          <a:xfrm>
            <a:off x="6610777" y="2100278"/>
            <a:ext cx="979800" cy="37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layfair Display"/>
                <a:ea typeface="Playfair Display"/>
                <a:cs typeface="Playfair Display"/>
                <a:sym typeface="Playfair Display"/>
              </a:rPr>
              <a:t>Demo</a:t>
            </a:r>
            <a:endParaRPr sz="2000">
              <a:solidFill>
                <a:schemeClr val="dk1"/>
              </a:solidFill>
              <a:latin typeface="Playfair Display"/>
              <a:ea typeface="Playfair Display"/>
              <a:cs typeface="Playfair Display"/>
              <a:sym typeface="Playfair Display"/>
            </a:endParaRPr>
          </a:p>
        </p:txBody>
      </p:sp>
      <p:sp>
        <p:nvSpPr>
          <p:cNvPr id="239" name="Google Shape;239;p32"/>
          <p:cNvSpPr txBox="1"/>
          <p:nvPr/>
        </p:nvSpPr>
        <p:spPr>
          <a:xfrm>
            <a:off x="6394936" y="3198743"/>
            <a:ext cx="1411500" cy="70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Sahitya"/>
                <a:ea typeface="Sahitya"/>
                <a:cs typeface="Sahitya"/>
                <a:sym typeface="Sahitya"/>
              </a:rPr>
              <a:t>it’s in the title</a:t>
            </a:r>
            <a:endParaRPr sz="1600">
              <a:solidFill>
                <a:schemeClr val="dk2"/>
              </a:solidFill>
              <a:latin typeface="Sahitya"/>
              <a:ea typeface="Sahitya"/>
              <a:cs typeface="Sahitya"/>
              <a:sym typeface="Sahitya"/>
            </a:endParaRPr>
          </a:p>
        </p:txBody>
      </p:sp>
      <p:grpSp>
        <p:nvGrpSpPr>
          <p:cNvPr id="240" name="Google Shape;240;p32"/>
          <p:cNvGrpSpPr/>
          <p:nvPr/>
        </p:nvGrpSpPr>
        <p:grpSpPr>
          <a:xfrm>
            <a:off x="723300" y="2676500"/>
            <a:ext cx="7705200" cy="1001813"/>
            <a:chOff x="723300" y="2604663"/>
            <a:chExt cx="7705200" cy="1001813"/>
          </a:xfrm>
        </p:grpSpPr>
        <p:cxnSp>
          <p:nvCxnSpPr>
            <p:cNvPr id="241" name="Google Shape;241;p32"/>
            <p:cNvCxnSpPr/>
            <p:nvPr/>
          </p:nvCxnSpPr>
          <p:spPr>
            <a:xfrm>
              <a:off x="723300" y="3094125"/>
              <a:ext cx="7705200" cy="0"/>
            </a:xfrm>
            <a:prstGeom prst="straightConnector1">
              <a:avLst/>
            </a:prstGeom>
            <a:noFill/>
            <a:ln cap="flat" cmpd="sng" w="9525">
              <a:solidFill>
                <a:schemeClr val="dk2"/>
              </a:solidFill>
              <a:prstDash val="solid"/>
              <a:round/>
              <a:headEnd len="med" w="med" type="oval"/>
              <a:tailEnd len="med" w="med" type="oval"/>
            </a:ln>
          </p:spPr>
        </p:cxnSp>
        <p:cxnSp>
          <p:nvCxnSpPr>
            <p:cNvPr id="242" name="Google Shape;242;p32"/>
            <p:cNvCxnSpPr/>
            <p:nvPr/>
          </p:nvCxnSpPr>
          <p:spPr>
            <a:xfrm rot="10800000">
              <a:off x="5387850" y="3101575"/>
              <a:ext cx="0" cy="504900"/>
            </a:xfrm>
            <a:prstGeom prst="straightConnector1">
              <a:avLst/>
            </a:prstGeom>
            <a:noFill/>
            <a:ln cap="flat" cmpd="sng" w="9525">
              <a:solidFill>
                <a:schemeClr val="dk2"/>
              </a:solidFill>
              <a:prstDash val="solid"/>
              <a:round/>
              <a:headEnd len="med" w="med" type="oval"/>
              <a:tailEnd len="med" w="med" type="none"/>
            </a:ln>
          </p:spPr>
        </p:cxnSp>
        <p:cxnSp>
          <p:nvCxnSpPr>
            <p:cNvPr id="243" name="Google Shape;243;p32"/>
            <p:cNvCxnSpPr/>
            <p:nvPr/>
          </p:nvCxnSpPr>
          <p:spPr>
            <a:xfrm rot="10800000">
              <a:off x="1956450" y="3097375"/>
              <a:ext cx="0" cy="509100"/>
            </a:xfrm>
            <a:prstGeom prst="straightConnector1">
              <a:avLst/>
            </a:prstGeom>
            <a:noFill/>
            <a:ln cap="flat" cmpd="sng" w="9525">
              <a:solidFill>
                <a:schemeClr val="dk2"/>
              </a:solidFill>
              <a:prstDash val="solid"/>
              <a:round/>
              <a:headEnd len="med" w="med" type="oval"/>
              <a:tailEnd len="med" w="med" type="none"/>
            </a:ln>
          </p:spPr>
        </p:cxnSp>
        <p:cxnSp>
          <p:nvCxnSpPr>
            <p:cNvPr id="244" name="Google Shape;244;p32"/>
            <p:cNvCxnSpPr/>
            <p:nvPr/>
          </p:nvCxnSpPr>
          <p:spPr>
            <a:xfrm rot="10800000">
              <a:off x="3675025" y="2604663"/>
              <a:ext cx="0" cy="492600"/>
            </a:xfrm>
            <a:prstGeom prst="straightConnector1">
              <a:avLst/>
            </a:prstGeom>
            <a:noFill/>
            <a:ln cap="flat" cmpd="sng" w="9525">
              <a:solidFill>
                <a:schemeClr val="dk2"/>
              </a:solidFill>
              <a:prstDash val="solid"/>
              <a:round/>
              <a:headEnd len="med" w="med" type="none"/>
              <a:tailEnd len="med" w="med" type="oval"/>
            </a:ln>
          </p:spPr>
        </p:cxnSp>
        <p:cxnSp>
          <p:nvCxnSpPr>
            <p:cNvPr id="245" name="Google Shape;245;p32"/>
            <p:cNvCxnSpPr/>
            <p:nvPr/>
          </p:nvCxnSpPr>
          <p:spPr>
            <a:xfrm rot="10800000">
              <a:off x="7103550" y="2604663"/>
              <a:ext cx="0" cy="486300"/>
            </a:xfrm>
            <a:prstGeom prst="straightConnector1">
              <a:avLst/>
            </a:prstGeom>
            <a:noFill/>
            <a:ln cap="flat" cmpd="sng" w="9525">
              <a:solidFill>
                <a:schemeClr val="dk2"/>
              </a:solidFill>
              <a:prstDash val="solid"/>
              <a:round/>
              <a:headEnd len="med" w="med" type="none"/>
              <a:tailEnd len="med" w="med" type="oval"/>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3"/>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txBox="1"/>
          <p:nvPr>
            <p:ph type="title"/>
          </p:nvPr>
        </p:nvSpPr>
        <p:spPr>
          <a:xfrm>
            <a:off x="720000" y="1468800"/>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heuristic evaluation results</a:t>
            </a:r>
            <a:endParaRPr sz="3800">
              <a:solidFill>
                <a:schemeClr val="dk2"/>
              </a:solidFill>
            </a:endParaRPr>
          </a:p>
        </p:txBody>
      </p:sp>
      <p:grpSp>
        <p:nvGrpSpPr>
          <p:cNvPr id="253" name="Google Shape;253;p33"/>
          <p:cNvGrpSpPr/>
          <p:nvPr/>
        </p:nvGrpSpPr>
        <p:grpSpPr>
          <a:xfrm>
            <a:off x="4173307" y="2448474"/>
            <a:ext cx="911388" cy="997618"/>
            <a:chOff x="7582302" y="1499934"/>
            <a:chExt cx="369133" cy="360411"/>
          </a:xfrm>
        </p:grpSpPr>
        <p:sp>
          <p:nvSpPr>
            <p:cNvPr id="254" name="Google Shape;254;p33"/>
            <p:cNvSpPr/>
            <p:nvPr/>
          </p:nvSpPr>
          <p:spPr>
            <a:xfrm>
              <a:off x="7582302" y="1499934"/>
              <a:ext cx="369133" cy="360411"/>
            </a:xfrm>
            <a:custGeom>
              <a:rect b="b" l="l" r="r" t="t"/>
              <a:pathLst>
                <a:path extrusionOk="0" h="11323" w="11597">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55" name="Google Shape;255;p33"/>
            <p:cNvSpPr/>
            <p:nvPr/>
          </p:nvSpPr>
          <p:spPr>
            <a:xfrm>
              <a:off x="7850598" y="1634829"/>
              <a:ext cx="77729" cy="51214"/>
            </a:xfrm>
            <a:custGeom>
              <a:rect b="b" l="l" r="r" t="t"/>
              <a:pathLst>
                <a:path extrusionOk="0" h="1609" w="2442">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56" name="Google Shape;256;p33"/>
            <p:cNvSpPr/>
            <p:nvPr/>
          </p:nvSpPr>
          <p:spPr>
            <a:xfrm>
              <a:off x="7753962" y="1635593"/>
              <a:ext cx="70917" cy="48541"/>
            </a:xfrm>
            <a:custGeom>
              <a:rect b="b" l="l" r="r" t="t"/>
              <a:pathLst>
                <a:path extrusionOk="0" h="1525" w="2228">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57" name="Google Shape;257;p33"/>
            <p:cNvSpPr/>
            <p:nvPr/>
          </p:nvSpPr>
          <p:spPr>
            <a:xfrm>
              <a:off x="7750174" y="1695465"/>
              <a:ext cx="180794" cy="31862"/>
            </a:xfrm>
            <a:custGeom>
              <a:rect b="b" l="l" r="r" t="t"/>
              <a:pathLst>
                <a:path extrusionOk="0" h="1001" w="568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58" name="Google Shape;258;p33"/>
            <p:cNvSpPr/>
            <p:nvPr/>
          </p:nvSpPr>
          <p:spPr>
            <a:xfrm>
              <a:off x="7613750" y="1535424"/>
              <a:ext cx="43225" cy="32371"/>
            </a:xfrm>
            <a:custGeom>
              <a:rect b="b" l="l" r="r" t="t"/>
              <a:pathLst>
                <a:path extrusionOk="0" h="1017" w="1358">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2952007" y="408850"/>
            <a:ext cx="3240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r</a:t>
            </a:r>
            <a:r>
              <a:rPr lang="en" sz="2800"/>
              <a:t>esult </a:t>
            </a:r>
            <a:r>
              <a:rPr lang="en" sz="2800"/>
              <a:t>overview</a:t>
            </a:r>
            <a:endParaRPr sz="2800"/>
          </a:p>
        </p:txBody>
      </p:sp>
      <p:sp>
        <p:nvSpPr>
          <p:cNvPr id="264" name="Google Shape;264;p34"/>
          <p:cNvSpPr txBox="1"/>
          <p:nvPr>
            <p:ph idx="1" type="subTitle"/>
          </p:nvPr>
        </p:nvSpPr>
        <p:spPr>
          <a:xfrm>
            <a:off x="3862100" y="1974251"/>
            <a:ext cx="2945100" cy="487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28 total severity 1-2 violations</a:t>
            </a:r>
            <a:endParaRPr i="1" sz="1700">
              <a:solidFill>
                <a:schemeClr val="dk2"/>
              </a:solidFill>
            </a:endParaRPr>
          </a:p>
        </p:txBody>
      </p:sp>
      <p:sp>
        <p:nvSpPr>
          <p:cNvPr id="265" name="Google Shape;265;p34"/>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266" name="Google Shape;266;p34"/>
          <p:cNvSpPr txBox="1"/>
          <p:nvPr>
            <p:ph idx="1" type="subTitle"/>
          </p:nvPr>
        </p:nvSpPr>
        <p:spPr>
          <a:xfrm>
            <a:off x="1035300" y="3175350"/>
            <a:ext cx="7073400" cy="102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700">
                <a:solidFill>
                  <a:schemeClr val="dk2"/>
                </a:solidFill>
              </a:rPr>
              <a:t>most violated heuristics: user control (10 violations), consistency and standards (12 violations), and minimalist </a:t>
            </a:r>
            <a:r>
              <a:rPr lang="en" sz="1700">
                <a:solidFill>
                  <a:schemeClr val="dk2"/>
                </a:solidFill>
              </a:rPr>
              <a:t>design</a:t>
            </a:r>
            <a:r>
              <a:rPr lang="en" sz="1700">
                <a:solidFill>
                  <a:schemeClr val="dk2"/>
                </a:solidFill>
              </a:rPr>
              <a:t> (9 violations) </a:t>
            </a:r>
            <a:endParaRPr i="1" sz="1700">
              <a:solidFill>
                <a:schemeClr val="dk2"/>
              </a:solidFill>
            </a:endParaRPr>
          </a:p>
        </p:txBody>
      </p:sp>
      <p:sp>
        <p:nvSpPr>
          <p:cNvPr id="267" name="Google Shape;267;p34"/>
          <p:cNvSpPr txBox="1"/>
          <p:nvPr>
            <p:ph idx="1" type="subTitle"/>
          </p:nvPr>
        </p:nvSpPr>
        <p:spPr>
          <a:xfrm>
            <a:off x="3862100" y="1715925"/>
            <a:ext cx="3407100" cy="258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19 total severity 3-4 violations</a:t>
            </a:r>
            <a:endParaRPr i="1" sz="1700">
              <a:solidFill>
                <a:schemeClr val="dk2"/>
              </a:solidFill>
            </a:endParaRPr>
          </a:p>
        </p:txBody>
      </p:sp>
      <p:grpSp>
        <p:nvGrpSpPr>
          <p:cNvPr id="268" name="Google Shape;268;p34"/>
          <p:cNvGrpSpPr/>
          <p:nvPr/>
        </p:nvGrpSpPr>
        <p:grpSpPr>
          <a:xfrm>
            <a:off x="2557544" y="1583797"/>
            <a:ext cx="1168703" cy="1021812"/>
            <a:chOff x="3584280" y="3699191"/>
            <a:chExt cx="358069" cy="317995"/>
          </a:xfrm>
        </p:grpSpPr>
        <p:sp>
          <p:nvSpPr>
            <p:cNvPr id="269" name="Google Shape;269;p34"/>
            <p:cNvSpPr/>
            <p:nvPr/>
          </p:nvSpPr>
          <p:spPr>
            <a:xfrm>
              <a:off x="3584280" y="3699191"/>
              <a:ext cx="358069" cy="317995"/>
            </a:xfrm>
            <a:custGeom>
              <a:rect b="b" l="l" r="r" t="t"/>
              <a:pathLst>
                <a:path extrusionOk="0" h="10014" w="11276">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70" name="Google Shape;270;p34"/>
            <p:cNvSpPr/>
            <p:nvPr/>
          </p:nvSpPr>
          <p:spPr>
            <a:xfrm>
              <a:off x="3613400" y="3727167"/>
              <a:ext cx="299831" cy="261661"/>
            </a:xfrm>
            <a:custGeom>
              <a:rect b="b" l="l" r="r" t="t"/>
              <a:pathLst>
                <a:path extrusionOk="0" h="8240" w="9442">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71" name="Google Shape;271;p34"/>
            <p:cNvSpPr/>
            <p:nvPr/>
          </p:nvSpPr>
          <p:spPr>
            <a:xfrm>
              <a:off x="3735879" y="3910171"/>
              <a:ext cx="54873" cy="54841"/>
            </a:xfrm>
            <a:custGeom>
              <a:rect b="b" l="l" r="r" t="t"/>
              <a:pathLst>
                <a:path extrusionOk="0" h="1727" w="1728">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72" name="Google Shape;272;p34"/>
            <p:cNvSpPr/>
            <p:nvPr/>
          </p:nvSpPr>
          <p:spPr>
            <a:xfrm>
              <a:off x="3738896" y="3788422"/>
              <a:ext cx="49188" cy="114604"/>
            </a:xfrm>
            <a:custGeom>
              <a:rect b="b" l="l" r="r" t="t"/>
              <a:pathLst>
                <a:path extrusionOk="0" h="3609" w="1549">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p:nvPr/>
        </p:nvSpPr>
        <p:spPr>
          <a:xfrm flipH="1" rot="10800000">
            <a:off x="8196275" y="4184184"/>
            <a:ext cx="1027523" cy="1055641"/>
          </a:xfrm>
          <a:custGeom>
            <a:rect b="b" l="l" r="r" t="t"/>
            <a:pathLst>
              <a:path extrusionOk="0" h="38373" w="37909">
                <a:moveTo>
                  <a:pt x="0" y="1"/>
                </a:moveTo>
                <a:cubicBezTo>
                  <a:pt x="106" y="687"/>
                  <a:pt x="229" y="1375"/>
                  <a:pt x="369" y="2064"/>
                </a:cubicBezTo>
                <a:cubicBezTo>
                  <a:pt x="3736" y="18816"/>
                  <a:pt x="14366" y="28216"/>
                  <a:pt x="23623" y="33358"/>
                </a:cubicBezTo>
                <a:cubicBezTo>
                  <a:pt x="28156" y="35874"/>
                  <a:pt x="32988" y="37540"/>
                  <a:pt x="37908" y="38373"/>
                </a:cubicBezTo>
                <a:lnTo>
                  <a:pt x="37908" y="1"/>
                </a:lnTo>
                <a:close/>
              </a:path>
            </a:pathLst>
          </a:cu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5"/>
          <p:cNvSpPr/>
          <p:nvPr/>
        </p:nvSpPr>
        <p:spPr>
          <a:xfrm flipH="1">
            <a:off x="-399842" y="-16325"/>
            <a:ext cx="2926199" cy="997600"/>
          </a:xfrm>
          <a:custGeom>
            <a:rect b="b" l="l" r="r" t="t"/>
            <a:pathLst>
              <a:path extrusionOk="0" h="21876" w="64164">
                <a:moveTo>
                  <a:pt x="1" y="0"/>
                </a:moveTo>
                <a:cubicBezTo>
                  <a:pt x="2816" y="5505"/>
                  <a:pt x="7168" y="7234"/>
                  <a:pt x="15608" y="7234"/>
                </a:cubicBezTo>
                <a:cubicBezTo>
                  <a:pt x="17515" y="7234"/>
                  <a:pt x="19630" y="7146"/>
                  <a:pt x="21983" y="6993"/>
                </a:cubicBezTo>
                <a:cubicBezTo>
                  <a:pt x="22445" y="6963"/>
                  <a:pt x="22902" y="6948"/>
                  <a:pt x="23353" y="6948"/>
                </a:cubicBezTo>
                <a:cubicBezTo>
                  <a:pt x="32304" y="6948"/>
                  <a:pt x="39037" y="12718"/>
                  <a:pt x="44477" y="17793"/>
                </a:cubicBezTo>
                <a:cubicBezTo>
                  <a:pt x="47433" y="20550"/>
                  <a:pt x="50813" y="21875"/>
                  <a:pt x="54040" y="21875"/>
                </a:cubicBezTo>
                <a:cubicBezTo>
                  <a:pt x="58002" y="21875"/>
                  <a:pt x="61733" y="19877"/>
                  <a:pt x="64163" y="16081"/>
                </a:cubicBezTo>
                <a:lnTo>
                  <a:pt x="6416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5"/>
          <p:cNvSpPr txBox="1"/>
          <p:nvPr>
            <p:ph type="title"/>
          </p:nvPr>
        </p:nvSpPr>
        <p:spPr>
          <a:xfrm>
            <a:off x="720000" y="1468800"/>
            <a:ext cx="7704000" cy="75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revised interface design</a:t>
            </a:r>
            <a:endParaRPr sz="3800">
              <a:solidFill>
                <a:schemeClr val="dk2"/>
              </a:solidFill>
            </a:endParaRPr>
          </a:p>
        </p:txBody>
      </p:sp>
      <p:grpSp>
        <p:nvGrpSpPr>
          <p:cNvPr id="280" name="Google Shape;280;p35"/>
          <p:cNvGrpSpPr/>
          <p:nvPr/>
        </p:nvGrpSpPr>
        <p:grpSpPr>
          <a:xfrm>
            <a:off x="4027745" y="2438382"/>
            <a:ext cx="1088517" cy="997587"/>
            <a:chOff x="5585861" y="2905929"/>
            <a:chExt cx="379764" cy="337684"/>
          </a:xfrm>
        </p:grpSpPr>
        <p:sp>
          <p:nvSpPr>
            <p:cNvPr id="281" name="Google Shape;281;p35"/>
            <p:cNvSpPr/>
            <p:nvPr/>
          </p:nvSpPr>
          <p:spPr>
            <a:xfrm>
              <a:off x="5609734" y="3198096"/>
              <a:ext cx="11395" cy="45517"/>
            </a:xfrm>
            <a:custGeom>
              <a:rect b="b" l="l" r="r" t="t"/>
              <a:pathLst>
                <a:path extrusionOk="0" h="1430" w="358">
                  <a:moveTo>
                    <a:pt x="179" y="1"/>
                  </a:moveTo>
                  <a:cubicBezTo>
                    <a:pt x="95" y="1"/>
                    <a:pt x="0" y="72"/>
                    <a:pt x="0" y="180"/>
                  </a:cubicBezTo>
                  <a:lnTo>
                    <a:pt x="0" y="1251"/>
                  </a:lnTo>
                  <a:cubicBezTo>
                    <a:pt x="0" y="1334"/>
                    <a:pt x="72" y="1430"/>
                    <a:pt x="179" y="1430"/>
                  </a:cubicBezTo>
                  <a:cubicBezTo>
                    <a:pt x="286" y="1430"/>
                    <a:pt x="357" y="1358"/>
                    <a:pt x="357" y="1251"/>
                  </a:cubicBezTo>
                  <a:lnTo>
                    <a:pt x="357" y="180"/>
                  </a:lnTo>
                  <a:cubicBezTo>
                    <a:pt x="345" y="84"/>
                    <a:pt x="274" y="1"/>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5"/>
            <p:cNvSpPr/>
            <p:nvPr/>
          </p:nvSpPr>
          <p:spPr>
            <a:xfrm>
              <a:off x="5585861" y="3048431"/>
              <a:ext cx="205431" cy="195182"/>
            </a:xfrm>
            <a:custGeom>
              <a:rect b="b" l="l" r="r" t="t"/>
              <a:pathLst>
                <a:path extrusionOk="0" h="6132" w="6454">
                  <a:moveTo>
                    <a:pt x="5965" y="964"/>
                  </a:moveTo>
                  <a:lnTo>
                    <a:pt x="6025" y="1238"/>
                  </a:lnTo>
                  <a:cubicBezTo>
                    <a:pt x="6048" y="1298"/>
                    <a:pt x="6025" y="1369"/>
                    <a:pt x="5977" y="1417"/>
                  </a:cubicBezTo>
                  <a:lnTo>
                    <a:pt x="5870" y="1512"/>
                  </a:lnTo>
                  <a:lnTo>
                    <a:pt x="5632" y="1274"/>
                  </a:lnTo>
                  <a:lnTo>
                    <a:pt x="5965" y="964"/>
                  </a:lnTo>
                  <a:close/>
                  <a:moveTo>
                    <a:pt x="1834" y="333"/>
                  </a:moveTo>
                  <a:cubicBezTo>
                    <a:pt x="2119" y="333"/>
                    <a:pt x="2405" y="452"/>
                    <a:pt x="2608" y="667"/>
                  </a:cubicBezTo>
                  <a:cubicBezTo>
                    <a:pt x="2822" y="869"/>
                    <a:pt x="2941" y="1167"/>
                    <a:pt x="2977" y="1488"/>
                  </a:cubicBezTo>
                  <a:cubicBezTo>
                    <a:pt x="2989" y="1595"/>
                    <a:pt x="3000" y="1738"/>
                    <a:pt x="3012" y="1905"/>
                  </a:cubicBezTo>
                  <a:cubicBezTo>
                    <a:pt x="2822" y="1584"/>
                    <a:pt x="2524" y="1345"/>
                    <a:pt x="2119" y="1214"/>
                  </a:cubicBezTo>
                  <a:cubicBezTo>
                    <a:pt x="1822" y="1115"/>
                    <a:pt x="1565" y="1107"/>
                    <a:pt x="1481" y="1107"/>
                  </a:cubicBezTo>
                  <a:cubicBezTo>
                    <a:pt x="1465" y="1107"/>
                    <a:pt x="1455" y="1107"/>
                    <a:pt x="1453" y="1107"/>
                  </a:cubicBezTo>
                  <a:cubicBezTo>
                    <a:pt x="1405" y="1107"/>
                    <a:pt x="1369" y="1131"/>
                    <a:pt x="1334" y="1167"/>
                  </a:cubicBezTo>
                  <a:lnTo>
                    <a:pt x="1024" y="1500"/>
                  </a:lnTo>
                  <a:cubicBezTo>
                    <a:pt x="953" y="1572"/>
                    <a:pt x="965" y="1679"/>
                    <a:pt x="1024" y="1750"/>
                  </a:cubicBezTo>
                  <a:cubicBezTo>
                    <a:pt x="1058" y="1784"/>
                    <a:pt x="1100" y="1799"/>
                    <a:pt x="1143" y="1799"/>
                  </a:cubicBezTo>
                  <a:cubicBezTo>
                    <a:pt x="1190" y="1799"/>
                    <a:pt x="1237" y="1781"/>
                    <a:pt x="1274" y="1750"/>
                  </a:cubicBezTo>
                  <a:lnTo>
                    <a:pt x="1548" y="1488"/>
                  </a:lnTo>
                  <a:cubicBezTo>
                    <a:pt x="1762" y="1500"/>
                    <a:pt x="2500" y="1572"/>
                    <a:pt x="2774" y="2203"/>
                  </a:cubicBezTo>
                  <a:cubicBezTo>
                    <a:pt x="2715" y="2643"/>
                    <a:pt x="2334" y="2988"/>
                    <a:pt x="1857" y="2988"/>
                  </a:cubicBezTo>
                  <a:cubicBezTo>
                    <a:pt x="1334" y="2988"/>
                    <a:pt x="905" y="2560"/>
                    <a:pt x="905" y="2036"/>
                  </a:cubicBezTo>
                  <a:cubicBezTo>
                    <a:pt x="905" y="1941"/>
                    <a:pt x="822" y="1857"/>
                    <a:pt x="726" y="1857"/>
                  </a:cubicBezTo>
                  <a:cubicBezTo>
                    <a:pt x="703" y="1857"/>
                    <a:pt x="679" y="1857"/>
                    <a:pt x="667" y="1869"/>
                  </a:cubicBezTo>
                  <a:cubicBezTo>
                    <a:pt x="679" y="1726"/>
                    <a:pt x="691" y="1595"/>
                    <a:pt x="703" y="1488"/>
                  </a:cubicBezTo>
                  <a:cubicBezTo>
                    <a:pt x="726" y="1167"/>
                    <a:pt x="857" y="869"/>
                    <a:pt x="1060" y="667"/>
                  </a:cubicBezTo>
                  <a:cubicBezTo>
                    <a:pt x="1274" y="452"/>
                    <a:pt x="1560" y="333"/>
                    <a:pt x="1834" y="333"/>
                  </a:cubicBezTo>
                  <a:close/>
                  <a:moveTo>
                    <a:pt x="607" y="2346"/>
                  </a:moveTo>
                  <a:cubicBezTo>
                    <a:pt x="679" y="2667"/>
                    <a:pt x="869" y="2929"/>
                    <a:pt x="1131" y="3108"/>
                  </a:cubicBezTo>
                  <a:lnTo>
                    <a:pt x="1131" y="3298"/>
                  </a:lnTo>
                  <a:cubicBezTo>
                    <a:pt x="798" y="3239"/>
                    <a:pt x="560" y="3155"/>
                    <a:pt x="417" y="3096"/>
                  </a:cubicBezTo>
                  <a:cubicBezTo>
                    <a:pt x="393" y="3096"/>
                    <a:pt x="417" y="3084"/>
                    <a:pt x="417" y="3084"/>
                  </a:cubicBezTo>
                  <a:cubicBezTo>
                    <a:pt x="488" y="2881"/>
                    <a:pt x="548" y="2619"/>
                    <a:pt x="607" y="2346"/>
                  </a:cubicBezTo>
                  <a:close/>
                  <a:moveTo>
                    <a:pt x="3120" y="2346"/>
                  </a:moveTo>
                  <a:cubicBezTo>
                    <a:pt x="3167" y="2584"/>
                    <a:pt x="3227" y="2810"/>
                    <a:pt x="3286" y="3000"/>
                  </a:cubicBezTo>
                  <a:lnTo>
                    <a:pt x="2977" y="3298"/>
                  </a:lnTo>
                  <a:cubicBezTo>
                    <a:pt x="2941" y="3334"/>
                    <a:pt x="2881" y="3358"/>
                    <a:pt x="2834" y="3358"/>
                  </a:cubicBezTo>
                  <a:lnTo>
                    <a:pt x="2786" y="3358"/>
                  </a:lnTo>
                  <a:cubicBezTo>
                    <a:pt x="2691" y="3358"/>
                    <a:pt x="2596" y="3274"/>
                    <a:pt x="2596" y="3167"/>
                  </a:cubicBezTo>
                  <a:lnTo>
                    <a:pt x="2596" y="3108"/>
                  </a:lnTo>
                  <a:cubicBezTo>
                    <a:pt x="2858" y="2929"/>
                    <a:pt x="3048" y="2667"/>
                    <a:pt x="3120" y="2346"/>
                  </a:cubicBezTo>
                  <a:close/>
                  <a:moveTo>
                    <a:pt x="2262" y="3274"/>
                  </a:moveTo>
                  <a:cubicBezTo>
                    <a:pt x="2274" y="3381"/>
                    <a:pt x="2334" y="3465"/>
                    <a:pt x="2393" y="3524"/>
                  </a:cubicBezTo>
                  <a:lnTo>
                    <a:pt x="2119" y="3774"/>
                  </a:lnTo>
                  <a:cubicBezTo>
                    <a:pt x="2048" y="3852"/>
                    <a:pt x="1953" y="3890"/>
                    <a:pt x="1856" y="3890"/>
                  </a:cubicBezTo>
                  <a:cubicBezTo>
                    <a:pt x="1759" y="3890"/>
                    <a:pt x="1661" y="3852"/>
                    <a:pt x="1584" y="3774"/>
                  </a:cubicBezTo>
                  <a:lnTo>
                    <a:pt x="1429" y="3631"/>
                  </a:lnTo>
                  <a:cubicBezTo>
                    <a:pt x="1453" y="3584"/>
                    <a:pt x="1465" y="3524"/>
                    <a:pt x="1465" y="3465"/>
                  </a:cubicBezTo>
                  <a:lnTo>
                    <a:pt x="1465" y="3274"/>
                  </a:lnTo>
                  <a:cubicBezTo>
                    <a:pt x="1584" y="3322"/>
                    <a:pt x="1727" y="3334"/>
                    <a:pt x="1857" y="3334"/>
                  </a:cubicBezTo>
                  <a:cubicBezTo>
                    <a:pt x="1988" y="3334"/>
                    <a:pt x="2119" y="3322"/>
                    <a:pt x="2262" y="3274"/>
                  </a:cubicBezTo>
                  <a:close/>
                  <a:moveTo>
                    <a:pt x="1857" y="0"/>
                  </a:moveTo>
                  <a:cubicBezTo>
                    <a:pt x="1072" y="0"/>
                    <a:pt x="429" y="619"/>
                    <a:pt x="369" y="1464"/>
                  </a:cubicBezTo>
                  <a:cubicBezTo>
                    <a:pt x="333" y="1810"/>
                    <a:pt x="214" y="2536"/>
                    <a:pt x="72" y="2941"/>
                  </a:cubicBezTo>
                  <a:cubicBezTo>
                    <a:pt x="0" y="3119"/>
                    <a:pt x="83" y="3310"/>
                    <a:pt x="262" y="3405"/>
                  </a:cubicBezTo>
                  <a:cubicBezTo>
                    <a:pt x="393" y="3465"/>
                    <a:pt x="595" y="3536"/>
                    <a:pt x="857" y="3596"/>
                  </a:cubicBezTo>
                  <a:lnTo>
                    <a:pt x="405" y="3822"/>
                  </a:lnTo>
                  <a:cubicBezTo>
                    <a:pt x="155" y="3941"/>
                    <a:pt x="12" y="4191"/>
                    <a:pt x="12" y="4477"/>
                  </a:cubicBezTo>
                  <a:lnTo>
                    <a:pt x="12" y="5953"/>
                  </a:lnTo>
                  <a:cubicBezTo>
                    <a:pt x="12" y="6036"/>
                    <a:pt x="83" y="6132"/>
                    <a:pt x="191" y="6132"/>
                  </a:cubicBezTo>
                  <a:cubicBezTo>
                    <a:pt x="274" y="6132"/>
                    <a:pt x="369" y="6048"/>
                    <a:pt x="369" y="5953"/>
                  </a:cubicBezTo>
                  <a:lnTo>
                    <a:pt x="369" y="4477"/>
                  </a:lnTo>
                  <a:cubicBezTo>
                    <a:pt x="369" y="4322"/>
                    <a:pt x="441" y="4191"/>
                    <a:pt x="572" y="4131"/>
                  </a:cubicBezTo>
                  <a:lnTo>
                    <a:pt x="1155" y="3834"/>
                  </a:lnTo>
                  <a:lnTo>
                    <a:pt x="1369" y="4024"/>
                  </a:lnTo>
                  <a:cubicBezTo>
                    <a:pt x="1512" y="4167"/>
                    <a:pt x="1691" y="4239"/>
                    <a:pt x="1869" y="4239"/>
                  </a:cubicBezTo>
                  <a:cubicBezTo>
                    <a:pt x="2048" y="4239"/>
                    <a:pt x="2238" y="4167"/>
                    <a:pt x="2381" y="4024"/>
                  </a:cubicBezTo>
                  <a:lnTo>
                    <a:pt x="2715" y="3691"/>
                  </a:lnTo>
                  <a:lnTo>
                    <a:pt x="2834" y="3691"/>
                  </a:lnTo>
                  <a:cubicBezTo>
                    <a:pt x="2977" y="3691"/>
                    <a:pt x="3108" y="3631"/>
                    <a:pt x="3215" y="3536"/>
                  </a:cubicBezTo>
                  <a:lnTo>
                    <a:pt x="5382" y="1488"/>
                  </a:lnTo>
                  <a:lnTo>
                    <a:pt x="5632" y="1738"/>
                  </a:lnTo>
                  <a:lnTo>
                    <a:pt x="2893" y="4477"/>
                  </a:lnTo>
                  <a:cubicBezTo>
                    <a:pt x="2715" y="4655"/>
                    <a:pt x="2631" y="4882"/>
                    <a:pt x="2631" y="5132"/>
                  </a:cubicBezTo>
                  <a:lnTo>
                    <a:pt x="2631" y="5929"/>
                  </a:lnTo>
                  <a:cubicBezTo>
                    <a:pt x="2631" y="6025"/>
                    <a:pt x="2703" y="6108"/>
                    <a:pt x="2810" y="6108"/>
                  </a:cubicBezTo>
                  <a:cubicBezTo>
                    <a:pt x="2893" y="6108"/>
                    <a:pt x="2989" y="6036"/>
                    <a:pt x="2989" y="5929"/>
                  </a:cubicBezTo>
                  <a:lnTo>
                    <a:pt x="2989" y="5132"/>
                  </a:lnTo>
                  <a:cubicBezTo>
                    <a:pt x="2989" y="4977"/>
                    <a:pt x="3048" y="4834"/>
                    <a:pt x="3155" y="4727"/>
                  </a:cubicBezTo>
                  <a:lnTo>
                    <a:pt x="6227" y="1643"/>
                  </a:lnTo>
                  <a:cubicBezTo>
                    <a:pt x="6370" y="1512"/>
                    <a:pt x="6429" y="1310"/>
                    <a:pt x="6382" y="1131"/>
                  </a:cubicBezTo>
                  <a:lnTo>
                    <a:pt x="6263" y="679"/>
                  </a:lnTo>
                  <a:lnTo>
                    <a:pt x="6382" y="572"/>
                  </a:lnTo>
                  <a:cubicBezTo>
                    <a:pt x="6453" y="512"/>
                    <a:pt x="6453" y="393"/>
                    <a:pt x="6382" y="321"/>
                  </a:cubicBezTo>
                  <a:cubicBezTo>
                    <a:pt x="6352" y="286"/>
                    <a:pt x="6307" y="268"/>
                    <a:pt x="6261" y="268"/>
                  </a:cubicBezTo>
                  <a:cubicBezTo>
                    <a:pt x="6215" y="268"/>
                    <a:pt x="6168" y="286"/>
                    <a:pt x="6132" y="321"/>
                  </a:cubicBezTo>
                  <a:lnTo>
                    <a:pt x="3572" y="2738"/>
                  </a:lnTo>
                  <a:cubicBezTo>
                    <a:pt x="3453" y="2322"/>
                    <a:pt x="3358" y="1750"/>
                    <a:pt x="3346" y="1464"/>
                  </a:cubicBezTo>
                  <a:cubicBezTo>
                    <a:pt x="3286" y="631"/>
                    <a:pt x="2643"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5"/>
            <p:cNvSpPr/>
            <p:nvPr/>
          </p:nvSpPr>
          <p:spPr>
            <a:xfrm>
              <a:off x="5740078" y="2905929"/>
              <a:ext cx="225547" cy="189516"/>
            </a:xfrm>
            <a:custGeom>
              <a:rect b="b" l="l" r="r" t="t"/>
              <a:pathLst>
                <a:path extrusionOk="0" h="5954" w="7086">
                  <a:moveTo>
                    <a:pt x="549" y="0"/>
                  </a:moveTo>
                  <a:cubicBezTo>
                    <a:pt x="251" y="0"/>
                    <a:pt x="1" y="250"/>
                    <a:pt x="1" y="548"/>
                  </a:cubicBezTo>
                  <a:lnTo>
                    <a:pt x="1" y="5072"/>
                  </a:lnTo>
                  <a:cubicBezTo>
                    <a:pt x="1" y="5156"/>
                    <a:pt x="72" y="5251"/>
                    <a:pt x="180" y="5251"/>
                  </a:cubicBezTo>
                  <a:cubicBezTo>
                    <a:pt x="263" y="5251"/>
                    <a:pt x="358" y="5179"/>
                    <a:pt x="358" y="5072"/>
                  </a:cubicBezTo>
                  <a:lnTo>
                    <a:pt x="358" y="548"/>
                  </a:lnTo>
                  <a:cubicBezTo>
                    <a:pt x="358" y="441"/>
                    <a:pt x="441" y="357"/>
                    <a:pt x="549" y="357"/>
                  </a:cubicBezTo>
                  <a:lnTo>
                    <a:pt x="6537" y="357"/>
                  </a:lnTo>
                  <a:cubicBezTo>
                    <a:pt x="6645" y="357"/>
                    <a:pt x="6728" y="441"/>
                    <a:pt x="6728" y="548"/>
                  </a:cubicBezTo>
                  <a:lnTo>
                    <a:pt x="6728" y="5394"/>
                  </a:lnTo>
                  <a:cubicBezTo>
                    <a:pt x="6728" y="5501"/>
                    <a:pt x="6645" y="5596"/>
                    <a:pt x="6537" y="5596"/>
                  </a:cubicBezTo>
                  <a:lnTo>
                    <a:pt x="2108" y="5596"/>
                  </a:lnTo>
                  <a:cubicBezTo>
                    <a:pt x="2025" y="5596"/>
                    <a:pt x="1930" y="5668"/>
                    <a:pt x="1930" y="5775"/>
                  </a:cubicBezTo>
                  <a:cubicBezTo>
                    <a:pt x="1930" y="5870"/>
                    <a:pt x="2013" y="5953"/>
                    <a:pt x="2108" y="5953"/>
                  </a:cubicBezTo>
                  <a:lnTo>
                    <a:pt x="6537" y="5953"/>
                  </a:lnTo>
                  <a:cubicBezTo>
                    <a:pt x="6835" y="5953"/>
                    <a:pt x="7085" y="5691"/>
                    <a:pt x="7085" y="5394"/>
                  </a:cubicBezTo>
                  <a:lnTo>
                    <a:pt x="7085" y="548"/>
                  </a:lnTo>
                  <a:cubicBezTo>
                    <a:pt x="7085" y="238"/>
                    <a:pt x="6847" y="0"/>
                    <a:pt x="65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5"/>
            <p:cNvSpPr/>
            <p:nvPr/>
          </p:nvSpPr>
          <p:spPr>
            <a:xfrm>
              <a:off x="5793902" y="2928464"/>
              <a:ext cx="131553" cy="130598"/>
            </a:xfrm>
            <a:custGeom>
              <a:rect b="b" l="l" r="r" t="t"/>
              <a:pathLst>
                <a:path extrusionOk="0" h="4103" w="4133">
                  <a:moveTo>
                    <a:pt x="1870" y="757"/>
                  </a:moveTo>
                  <a:cubicBezTo>
                    <a:pt x="2227" y="757"/>
                    <a:pt x="2537" y="876"/>
                    <a:pt x="2811" y="1090"/>
                  </a:cubicBezTo>
                  <a:lnTo>
                    <a:pt x="1751" y="2150"/>
                  </a:lnTo>
                  <a:cubicBezTo>
                    <a:pt x="1679" y="2221"/>
                    <a:pt x="1679" y="2328"/>
                    <a:pt x="1751" y="2400"/>
                  </a:cubicBezTo>
                  <a:cubicBezTo>
                    <a:pt x="1775" y="2424"/>
                    <a:pt x="1822" y="2447"/>
                    <a:pt x="1870" y="2447"/>
                  </a:cubicBezTo>
                  <a:cubicBezTo>
                    <a:pt x="1918" y="2447"/>
                    <a:pt x="1953" y="2424"/>
                    <a:pt x="1989" y="2400"/>
                  </a:cubicBezTo>
                  <a:lnTo>
                    <a:pt x="2513" y="1876"/>
                  </a:lnTo>
                  <a:cubicBezTo>
                    <a:pt x="2584" y="1995"/>
                    <a:pt x="2632" y="2126"/>
                    <a:pt x="2632" y="2281"/>
                  </a:cubicBezTo>
                  <a:cubicBezTo>
                    <a:pt x="2632" y="2697"/>
                    <a:pt x="2287" y="3043"/>
                    <a:pt x="1870" y="3043"/>
                  </a:cubicBezTo>
                  <a:cubicBezTo>
                    <a:pt x="1453" y="3043"/>
                    <a:pt x="1108" y="2697"/>
                    <a:pt x="1108" y="2281"/>
                  </a:cubicBezTo>
                  <a:cubicBezTo>
                    <a:pt x="1108" y="1864"/>
                    <a:pt x="1453" y="1519"/>
                    <a:pt x="1870" y="1519"/>
                  </a:cubicBezTo>
                  <a:cubicBezTo>
                    <a:pt x="1953" y="1519"/>
                    <a:pt x="2049" y="1447"/>
                    <a:pt x="2049" y="1340"/>
                  </a:cubicBezTo>
                  <a:cubicBezTo>
                    <a:pt x="2049" y="1233"/>
                    <a:pt x="1977" y="1162"/>
                    <a:pt x="1870" y="1162"/>
                  </a:cubicBezTo>
                  <a:cubicBezTo>
                    <a:pt x="1263" y="1162"/>
                    <a:pt x="763" y="1650"/>
                    <a:pt x="763" y="2269"/>
                  </a:cubicBezTo>
                  <a:cubicBezTo>
                    <a:pt x="763" y="2876"/>
                    <a:pt x="1263" y="3364"/>
                    <a:pt x="1870" y="3364"/>
                  </a:cubicBezTo>
                  <a:cubicBezTo>
                    <a:pt x="2477" y="3364"/>
                    <a:pt x="2965" y="2876"/>
                    <a:pt x="2965" y="2269"/>
                  </a:cubicBezTo>
                  <a:cubicBezTo>
                    <a:pt x="2965" y="2031"/>
                    <a:pt x="2894" y="1804"/>
                    <a:pt x="2763" y="1614"/>
                  </a:cubicBezTo>
                  <a:lnTo>
                    <a:pt x="3049" y="1328"/>
                  </a:lnTo>
                  <a:cubicBezTo>
                    <a:pt x="3251" y="1578"/>
                    <a:pt x="3370" y="1912"/>
                    <a:pt x="3370" y="2269"/>
                  </a:cubicBezTo>
                  <a:cubicBezTo>
                    <a:pt x="3370" y="3102"/>
                    <a:pt x="2703" y="3769"/>
                    <a:pt x="1870" y="3769"/>
                  </a:cubicBezTo>
                  <a:cubicBezTo>
                    <a:pt x="1036" y="3769"/>
                    <a:pt x="370" y="3102"/>
                    <a:pt x="370" y="2269"/>
                  </a:cubicBezTo>
                  <a:cubicBezTo>
                    <a:pt x="370" y="1435"/>
                    <a:pt x="1036" y="757"/>
                    <a:pt x="1870" y="757"/>
                  </a:cubicBezTo>
                  <a:close/>
                  <a:moveTo>
                    <a:pt x="3924" y="1"/>
                  </a:moveTo>
                  <a:cubicBezTo>
                    <a:pt x="3879" y="1"/>
                    <a:pt x="3834" y="19"/>
                    <a:pt x="3799" y="54"/>
                  </a:cubicBezTo>
                  <a:lnTo>
                    <a:pt x="3537" y="328"/>
                  </a:lnTo>
                  <a:lnTo>
                    <a:pt x="3537" y="197"/>
                  </a:lnTo>
                  <a:cubicBezTo>
                    <a:pt x="3537" y="102"/>
                    <a:pt x="3453" y="19"/>
                    <a:pt x="3358" y="19"/>
                  </a:cubicBezTo>
                  <a:cubicBezTo>
                    <a:pt x="3263" y="19"/>
                    <a:pt x="3180" y="90"/>
                    <a:pt x="3180" y="197"/>
                  </a:cubicBezTo>
                  <a:lnTo>
                    <a:pt x="3180" y="685"/>
                  </a:lnTo>
                  <a:lnTo>
                    <a:pt x="3037" y="816"/>
                  </a:lnTo>
                  <a:cubicBezTo>
                    <a:pt x="2715" y="554"/>
                    <a:pt x="2310" y="388"/>
                    <a:pt x="1870" y="388"/>
                  </a:cubicBezTo>
                  <a:cubicBezTo>
                    <a:pt x="834" y="388"/>
                    <a:pt x="1" y="1221"/>
                    <a:pt x="1" y="2245"/>
                  </a:cubicBezTo>
                  <a:cubicBezTo>
                    <a:pt x="1" y="3269"/>
                    <a:pt x="834" y="4102"/>
                    <a:pt x="1870" y="4102"/>
                  </a:cubicBezTo>
                  <a:cubicBezTo>
                    <a:pt x="2894" y="4102"/>
                    <a:pt x="3727" y="3269"/>
                    <a:pt x="3727" y="2245"/>
                  </a:cubicBezTo>
                  <a:cubicBezTo>
                    <a:pt x="3727" y="1804"/>
                    <a:pt x="3561" y="1388"/>
                    <a:pt x="3299" y="1066"/>
                  </a:cubicBezTo>
                  <a:lnTo>
                    <a:pt x="3430" y="935"/>
                  </a:lnTo>
                  <a:lnTo>
                    <a:pt x="3918" y="935"/>
                  </a:lnTo>
                  <a:cubicBezTo>
                    <a:pt x="4013" y="935"/>
                    <a:pt x="4096" y="864"/>
                    <a:pt x="4096" y="757"/>
                  </a:cubicBezTo>
                  <a:cubicBezTo>
                    <a:pt x="4084" y="673"/>
                    <a:pt x="4013" y="578"/>
                    <a:pt x="3918" y="578"/>
                  </a:cubicBezTo>
                  <a:lnTo>
                    <a:pt x="3787" y="578"/>
                  </a:lnTo>
                  <a:lnTo>
                    <a:pt x="4049" y="316"/>
                  </a:lnTo>
                  <a:cubicBezTo>
                    <a:pt x="4132" y="245"/>
                    <a:pt x="4132" y="138"/>
                    <a:pt x="4049" y="54"/>
                  </a:cubicBezTo>
                  <a:cubicBezTo>
                    <a:pt x="4013" y="19"/>
                    <a:pt x="3968" y="1"/>
                    <a:pt x="39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6"/>
          <p:cNvSpPr txBox="1"/>
          <p:nvPr>
            <p:ph type="title"/>
          </p:nvPr>
        </p:nvSpPr>
        <p:spPr>
          <a:xfrm>
            <a:off x="2952007" y="467925"/>
            <a:ext cx="3240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big changes</a:t>
            </a:r>
            <a:endParaRPr/>
          </a:p>
        </p:txBody>
      </p:sp>
      <p:sp>
        <p:nvSpPr>
          <p:cNvPr id="290" name="Google Shape;290;p36"/>
          <p:cNvSpPr txBox="1"/>
          <p:nvPr>
            <p:ph idx="1" type="subTitle"/>
          </p:nvPr>
        </p:nvSpPr>
        <p:spPr>
          <a:xfrm>
            <a:off x="1623500" y="2417913"/>
            <a:ext cx="71619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Clear Terminology</a:t>
            </a:r>
            <a:r>
              <a:rPr lang="en" sz="1400">
                <a:solidFill>
                  <a:schemeClr val="dk2"/>
                </a:solidFill>
              </a:rPr>
              <a:t>: Unifying the words used to maintain </a:t>
            </a:r>
            <a:r>
              <a:rPr lang="en" sz="1400">
                <a:solidFill>
                  <a:schemeClr val="dk2"/>
                </a:solidFill>
              </a:rPr>
              <a:t>consistency</a:t>
            </a:r>
            <a:endParaRPr i="1" sz="1400">
              <a:solidFill>
                <a:schemeClr val="dk2"/>
              </a:solidFill>
            </a:endParaRPr>
          </a:p>
        </p:txBody>
      </p:sp>
      <p:sp>
        <p:nvSpPr>
          <p:cNvPr id="291" name="Google Shape;291;p36"/>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sp>
        <p:nvSpPr>
          <p:cNvPr id="292" name="Google Shape;292;p36"/>
          <p:cNvSpPr txBox="1"/>
          <p:nvPr>
            <p:ph idx="1" type="subTitle"/>
          </p:nvPr>
        </p:nvSpPr>
        <p:spPr>
          <a:xfrm>
            <a:off x="1623500" y="3502000"/>
            <a:ext cx="70734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Redefine Icons</a:t>
            </a:r>
            <a:r>
              <a:rPr lang="en" sz="1400">
                <a:solidFill>
                  <a:schemeClr val="dk2"/>
                </a:solidFill>
              </a:rPr>
              <a:t>: Some icons were confusing so we changed them to be more intuitive</a:t>
            </a:r>
            <a:endParaRPr i="1" sz="1400">
              <a:solidFill>
                <a:schemeClr val="dk2"/>
              </a:solidFill>
            </a:endParaRPr>
          </a:p>
        </p:txBody>
      </p:sp>
      <p:sp>
        <p:nvSpPr>
          <p:cNvPr id="293" name="Google Shape;293;p36"/>
          <p:cNvSpPr txBox="1"/>
          <p:nvPr>
            <p:ph idx="1" type="subTitle"/>
          </p:nvPr>
        </p:nvSpPr>
        <p:spPr>
          <a:xfrm>
            <a:off x="1623488" y="1333838"/>
            <a:ext cx="6709200" cy="102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solidFill>
                  <a:schemeClr val="dk2"/>
                </a:solidFill>
              </a:rPr>
              <a:t>Exit Ability: </a:t>
            </a:r>
            <a:r>
              <a:rPr lang="en" sz="1400">
                <a:solidFill>
                  <a:schemeClr val="dk2"/>
                </a:solidFill>
              </a:rPr>
              <a:t>Provide the user with easier navigation</a:t>
            </a:r>
            <a:endParaRPr i="1" sz="1400">
              <a:solidFill>
                <a:schemeClr val="dk2"/>
              </a:solidFill>
            </a:endParaRPr>
          </a:p>
        </p:txBody>
      </p:sp>
      <p:pic>
        <p:nvPicPr>
          <p:cNvPr id="294" name="Google Shape;294;p36"/>
          <p:cNvPicPr preferRelativeResize="0"/>
          <p:nvPr/>
        </p:nvPicPr>
        <p:blipFill>
          <a:blip r:embed="rId3">
            <a:alphaModFix amt="54000"/>
          </a:blip>
          <a:stretch>
            <a:fillRect/>
          </a:stretch>
        </p:blipFill>
        <p:spPr>
          <a:xfrm>
            <a:off x="1039559" y="3751325"/>
            <a:ext cx="333508" cy="523150"/>
          </a:xfrm>
          <a:prstGeom prst="rect">
            <a:avLst/>
          </a:prstGeom>
          <a:noFill/>
          <a:ln>
            <a:noFill/>
          </a:ln>
        </p:spPr>
      </p:pic>
      <p:pic>
        <p:nvPicPr>
          <p:cNvPr id="295" name="Google Shape;295;p36"/>
          <p:cNvPicPr preferRelativeResize="0"/>
          <p:nvPr/>
        </p:nvPicPr>
        <p:blipFill>
          <a:blip r:embed="rId4">
            <a:alphaModFix amt="54000"/>
          </a:blip>
          <a:stretch>
            <a:fillRect/>
          </a:stretch>
        </p:blipFill>
        <p:spPr>
          <a:xfrm>
            <a:off x="967025" y="2610750"/>
            <a:ext cx="478575" cy="561075"/>
          </a:xfrm>
          <a:prstGeom prst="rect">
            <a:avLst/>
          </a:prstGeom>
          <a:noFill/>
          <a:ln>
            <a:noFill/>
          </a:ln>
        </p:spPr>
      </p:pic>
      <p:pic>
        <p:nvPicPr>
          <p:cNvPr id="296" name="Google Shape;296;p36"/>
          <p:cNvPicPr preferRelativeResize="0"/>
          <p:nvPr/>
        </p:nvPicPr>
        <p:blipFill>
          <a:blip r:embed="rId5">
            <a:alphaModFix amt="55000"/>
          </a:blip>
          <a:stretch>
            <a:fillRect/>
          </a:stretch>
        </p:blipFill>
        <p:spPr>
          <a:xfrm>
            <a:off x="967027" y="1605463"/>
            <a:ext cx="478575" cy="47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1190850" y="980950"/>
            <a:ext cx="6762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rPr>
              <a:t>Exit Ability</a:t>
            </a:r>
            <a:r>
              <a:rPr lang="en" sz="2400">
                <a:solidFill>
                  <a:srgbClr val="666666"/>
                </a:solidFill>
              </a:rPr>
              <a:t>: provide the user with easier navigation</a:t>
            </a:r>
            <a:endParaRPr sz="2400">
              <a:solidFill>
                <a:srgbClr val="666666"/>
              </a:solidFill>
            </a:endParaRPr>
          </a:p>
        </p:txBody>
      </p:sp>
      <p:sp>
        <p:nvSpPr>
          <p:cNvPr id="302" name="Google Shape;302;p37"/>
          <p:cNvSpPr txBox="1"/>
          <p:nvPr>
            <p:ph idx="1" type="subTitle"/>
          </p:nvPr>
        </p:nvSpPr>
        <p:spPr>
          <a:xfrm>
            <a:off x="7342225" y="4438925"/>
            <a:ext cx="1801800" cy="70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CCCCC"/>
                </a:solidFill>
              </a:rPr>
              <a:t>arts &amp; culture</a:t>
            </a:r>
            <a:endParaRPr>
              <a:solidFill>
                <a:srgbClr val="CCCCCC"/>
              </a:solidFill>
            </a:endParaRPr>
          </a:p>
        </p:txBody>
      </p:sp>
      <p:pic>
        <p:nvPicPr>
          <p:cNvPr id="303" name="Google Shape;303;p37"/>
          <p:cNvPicPr preferRelativeResize="0"/>
          <p:nvPr/>
        </p:nvPicPr>
        <p:blipFill>
          <a:blip r:embed="rId3">
            <a:alphaModFix amt="55000"/>
          </a:blip>
          <a:stretch>
            <a:fillRect/>
          </a:stretch>
        </p:blipFill>
        <p:spPr>
          <a:xfrm>
            <a:off x="4191000" y="2038352"/>
            <a:ext cx="762000" cy="762000"/>
          </a:xfrm>
          <a:prstGeom prst="rect">
            <a:avLst/>
          </a:prstGeom>
          <a:noFill/>
          <a:ln>
            <a:noFill/>
          </a:ln>
        </p:spPr>
      </p:pic>
      <p:sp>
        <p:nvSpPr>
          <p:cNvPr id="304" name="Google Shape;304;p37"/>
          <p:cNvSpPr txBox="1"/>
          <p:nvPr>
            <p:ph type="title"/>
          </p:nvPr>
        </p:nvSpPr>
        <p:spPr>
          <a:xfrm>
            <a:off x="736650" y="3285050"/>
            <a:ext cx="7670700" cy="90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Sahitya"/>
                <a:ea typeface="Sahitya"/>
                <a:cs typeface="Sahitya"/>
                <a:sym typeface="Sahitya"/>
              </a:rPr>
              <a:t>change</a:t>
            </a:r>
            <a:r>
              <a:rPr lang="en">
                <a:solidFill>
                  <a:srgbClr val="666666"/>
                </a:solidFill>
                <a:latin typeface="Sahitya"/>
                <a:ea typeface="Sahitya"/>
                <a:cs typeface="Sahitya"/>
                <a:sym typeface="Sahitya"/>
              </a:rPr>
              <a:t>: when users were trying to save their drafts they could not easily navigate away from the writing page and modals lacked exit buttons.</a:t>
            </a:r>
            <a:r>
              <a:rPr lang="en">
                <a:solidFill>
                  <a:srgbClr val="666666"/>
                </a:solidFill>
                <a:latin typeface="Sahitya"/>
                <a:ea typeface="Sahitya"/>
                <a:cs typeface="Sahitya"/>
                <a:sym typeface="Sahitya"/>
              </a:rPr>
              <a:t> </a:t>
            </a:r>
            <a:endParaRPr>
              <a:solidFill>
                <a:srgbClr val="666666"/>
              </a:solidFill>
              <a:latin typeface="Sahitya"/>
              <a:ea typeface="Sahitya"/>
              <a:cs typeface="Sahitya"/>
              <a:sym typeface="Sahitya"/>
            </a:endParaRPr>
          </a:p>
        </p:txBody>
      </p:sp>
    </p:spTree>
  </p:cSld>
  <p:clrMapOvr>
    <a:masterClrMapping/>
  </p:clrMapOvr>
</p:sld>
</file>

<file path=ppt/theme/theme1.xml><?xml version="1.0" encoding="utf-8"?>
<a:theme xmlns:a="http://schemas.openxmlformats.org/drawingml/2006/main" xmlns:r="http://schemas.openxmlformats.org/officeDocument/2006/relationships" name="Pure Natic by Slidesgo">
  <a:themeElements>
    <a:clrScheme name="Simple Light">
      <a:dk1>
        <a:srgbClr val="000000"/>
      </a:dk1>
      <a:lt1>
        <a:srgbClr val="FFFFFF"/>
      </a:lt1>
      <a:dk2>
        <a:srgbClr val="666666"/>
      </a:dk2>
      <a:lt2>
        <a:srgbClr val="F3F3F3"/>
      </a:lt2>
      <a:accent1>
        <a:srgbClr val="B7B7B7"/>
      </a:accent1>
      <a:accent2>
        <a:srgbClr val="212121"/>
      </a:accent2>
      <a:accent3>
        <a:srgbClr val="FFFFFF"/>
      </a:accent3>
      <a:accent4>
        <a:srgbClr val="B7B7B7"/>
      </a:accent4>
      <a:accent5>
        <a:srgbClr val="666666"/>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