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y="5143500" cx="9144000"/>
  <p:notesSz cx="6858000" cy="9144000"/>
  <p:embeddedFontLst>
    <p:embeddedFont>
      <p:font typeface="Proxima Nova"/>
      <p:regular r:id="rId38"/>
      <p:bold r:id="rId39"/>
      <p:italic r:id="rId40"/>
      <p:boldItalic r:id="rId41"/>
    </p:embeddedFont>
    <p:embeddedFont>
      <p:font typeface="Playfair Display"/>
      <p:regular r:id="rId42"/>
      <p:bold r:id="rId43"/>
      <p:italic r:id="rId44"/>
      <p:boldItalic r:id="rId45"/>
    </p:embeddedFont>
    <p:embeddedFont>
      <p:font typeface="Sahitya"/>
      <p:regular r:id="rId46"/>
      <p:bold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ProximaNova-italic.fntdata"/><Relationship Id="rId20" Type="http://schemas.openxmlformats.org/officeDocument/2006/relationships/slide" Target="slides/slide16.xml"/><Relationship Id="rId42" Type="http://schemas.openxmlformats.org/officeDocument/2006/relationships/font" Target="fonts/PlayfairDisplay-regular.fntdata"/><Relationship Id="rId41" Type="http://schemas.openxmlformats.org/officeDocument/2006/relationships/font" Target="fonts/ProximaNova-boldItalic.fntdata"/><Relationship Id="rId22" Type="http://schemas.openxmlformats.org/officeDocument/2006/relationships/slide" Target="slides/slide18.xml"/><Relationship Id="rId44" Type="http://schemas.openxmlformats.org/officeDocument/2006/relationships/font" Target="fonts/PlayfairDisplay-italic.fntdata"/><Relationship Id="rId21" Type="http://schemas.openxmlformats.org/officeDocument/2006/relationships/slide" Target="slides/slide17.xml"/><Relationship Id="rId43" Type="http://schemas.openxmlformats.org/officeDocument/2006/relationships/font" Target="fonts/PlayfairDisplay-bold.fntdata"/><Relationship Id="rId24" Type="http://schemas.openxmlformats.org/officeDocument/2006/relationships/slide" Target="slides/slide20.xml"/><Relationship Id="rId46" Type="http://schemas.openxmlformats.org/officeDocument/2006/relationships/font" Target="fonts/Sahitya-regular.fntdata"/><Relationship Id="rId23" Type="http://schemas.openxmlformats.org/officeDocument/2006/relationships/slide" Target="slides/slide19.xml"/><Relationship Id="rId45" Type="http://schemas.openxmlformats.org/officeDocument/2006/relationships/font" Target="fonts/PlayfairDisplay-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47" Type="http://schemas.openxmlformats.org/officeDocument/2006/relationships/font" Target="fonts/Sahitya-bold.fntdata"/><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ProximaNova-bold.fntdata"/><Relationship Id="rId16" Type="http://schemas.openxmlformats.org/officeDocument/2006/relationships/slide" Target="slides/slide12.xml"/><Relationship Id="rId38" Type="http://schemas.openxmlformats.org/officeDocument/2006/relationships/font" Target="fonts/ProximaNova-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bf94885dec_0_10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bf94885dec_0_10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bf94885dec_0_6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bf94885dec_0_6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bf94885dec_0_1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bf94885dec_0_1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bf94885dec_0_1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bf94885dec_0_1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bf94885dec_0_1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bf94885dec_0_1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bf94885dec_0_1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bf94885dec_0_1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bf94885dec_0_1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bf94885dec_0_1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bf94885dec_0_1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bf94885dec_0_1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bf94885dec_0_1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bf94885dec_0_1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bf94885dec_0_14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bf94885dec_0_14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b587f457cc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b587f457cc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bf94885dec_0_16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bf94885dec_0_16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bf94885dec_0_18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bf94885dec_0_18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bf94885dec_0_2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bf94885dec_0_2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bf94885dec_0_2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bf94885dec_0_2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bf94885dec_0_19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bf94885dec_0_19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bf94885dec_0_2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5" name="Google Shape;565;gbf94885dec_0_2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bf94885dec_0_2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4" name="Google Shape;574;gbf94885dec_0_2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bf94885dec_0_2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4" name="Google Shape;584;gbf94885dec_0_2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bf94885dec_0_2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5" name="Google Shape;595;gbf94885dec_0_2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bf94885dec_0_2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1" name="Google Shape;601;gbf94885dec_0_2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bf94885de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bf94885de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bf94885dec_0_2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7" name="Google Shape;607;gbf94885dec_0_2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bf94885dec_0_2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3" name="Google Shape;613;gbf94885dec_0_2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bf94885dec_0_2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9" name="Google Shape;619;gbf94885dec_0_2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bf94885dec_0_2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5" name="Google Shape;625;gbf94885dec_0_2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bf94885dec_0_10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bf94885dec_0_10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1A1A1A"/>
                </a:solidFill>
              </a:rPr>
              <a:t>How might we help artists recognize difference between reputable sources and non-reputable ones.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bf94885dec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bf94885dec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Previously, these were:</a:t>
            </a:r>
            <a:endParaRPr/>
          </a:p>
          <a:p>
            <a:pPr indent="0" lvl="0" marL="0" rtl="0" algn="l">
              <a:lnSpc>
                <a:spcPct val="115000"/>
              </a:lnSpc>
              <a:spcBef>
                <a:spcPts val="0"/>
              </a:spcBef>
              <a:spcAft>
                <a:spcPts val="0"/>
              </a:spcAft>
              <a:buNone/>
            </a:pPr>
            <a:r>
              <a:rPr b="1" lang="en" sz="1400">
                <a:solidFill>
                  <a:srgbClr val="666666"/>
                </a:solidFill>
                <a:latin typeface="Sahitya"/>
                <a:ea typeface="Sahitya"/>
                <a:cs typeface="Sahitya"/>
                <a:sym typeface="Sahitya"/>
              </a:rPr>
              <a:t>Simple Task</a:t>
            </a:r>
            <a:r>
              <a:rPr lang="en" sz="1400">
                <a:solidFill>
                  <a:srgbClr val="666666"/>
                </a:solidFill>
                <a:latin typeface="Sahitya"/>
                <a:ea typeface="Sahitya"/>
                <a:cs typeface="Sahitya"/>
                <a:sym typeface="Sahitya"/>
              </a:rPr>
              <a:t>: Scroll through a prompt and start writing</a:t>
            </a:r>
            <a:endParaRPr i="1" sz="1400">
              <a:solidFill>
                <a:srgbClr val="666666"/>
              </a:solidFill>
              <a:latin typeface="Sahitya"/>
              <a:ea typeface="Sahitya"/>
              <a:cs typeface="Sahitya"/>
              <a:sym typeface="Sahitya"/>
            </a:endParaRPr>
          </a:p>
          <a:p>
            <a:pPr indent="0" lvl="0" marL="0" rtl="0" algn="l">
              <a:lnSpc>
                <a:spcPct val="115000"/>
              </a:lnSpc>
              <a:spcBef>
                <a:spcPts val="0"/>
              </a:spcBef>
              <a:spcAft>
                <a:spcPts val="0"/>
              </a:spcAft>
              <a:buNone/>
            </a:pPr>
            <a:r>
              <a:rPr b="1" lang="en" sz="1400">
                <a:solidFill>
                  <a:srgbClr val="666666"/>
                </a:solidFill>
                <a:latin typeface="Sahitya"/>
                <a:ea typeface="Sahitya"/>
                <a:cs typeface="Sahitya"/>
                <a:sym typeface="Sahitya"/>
              </a:rPr>
              <a:t>Moderate Task</a:t>
            </a:r>
            <a:r>
              <a:rPr lang="en" sz="1400">
                <a:solidFill>
                  <a:srgbClr val="666666"/>
                </a:solidFill>
                <a:latin typeface="Sahitya"/>
                <a:ea typeface="Sahitya"/>
                <a:cs typeface="Sahitya"/>
                <a:sym typeface="Sahitya"/>
              </a:rPr>
              <a:t>: Go to your writing graveyard, choose a work you’ve already written, and edit it</a:t>
            </a:r>
            <a:endParaRPr sz="1400">
              <a:solidFill>
                <a:srgbClr val="666666"/>
              </a:solidFill>
              <a:latin typeface="Sahitya"/>
              <a:ea typeface="Sahitya"/>
              <a:cs typeface="Sahitya"/>
              <a:sym typeface="Sahitya"/>
            </a:endParaRPr>
          </a:p>
          <a:p>
            <a:pPr indent="0" lvl="0" marL="0" rtl="0" algn="l">
              <a:lnSpc>
                <a:spcPct val="115000"/>
              </a:lnSpc>
              <a:spcBef>
                <a:spcPts val="0"/>
              </a:spcBef>
              <a:spcAft>
                <a:spcPts val="0"/>
              </a:spcAft>
              <a:buNone/>
            </a:pPr>
            <a:r>
              <a:rPr b="1" lang="en" sz="1400">
                <a:solidFill>
                  <a:srgbClr val="666666"/>
                </a:solidFill>
                <a:latin typeface="Sahitya"/>
                <a:ea typeface="Sahitya"/>
                <a:cs typeface="Sahitya"/>
                <a:sym typeface="Sahitya"/>
              </a:rPr>
              <a:t>Complex task</a:t>
            </a:r>
            <a:r>
              <a:rPr lang="en" sz="1400">
                <a:solidFill>
                  <a:srgbClr val="666666"/>
                </a:solidFill>
                <a:latin typeface="Sahitya"/>
                <a:ea typeface="Sahitya"/>
                <a:cs typeface="Sahitya"/>
                <a:sym typeface="Sahitya"/>
              </a:rPr>
              <a:t>: Choose a story in your drafts section and share it</a:t>
            </a:r>
            <a:endParaRPr i="1" sz="1400">
              <a:solidFill>
                <a:srgbClr val="666666"/>
              </a:solidFill>
              <a:latin typeface="Sahitya"/>
              <a:ea typeface="Sahitya"/>
              <a:cs typeface="Sahitya"/>
              <a:sym typeface="Sahitya"/>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bf94885dec_0_10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bf94885dec_0_10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bf94885dec_0_4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bf94885dec_0_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bf94885dec_0_10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bf94885dec_0_10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bf94885dec_0_10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bf94885dec_0_10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s://slack-redir.net/link?url=https%3A%2F%2Fwww.freepik.com%2F" TargetMode="External"/><Relationship Id="rId5" Type="http://schemas.openxmlformats.org/officeDocument/2006/relationships/hyperlink" Target="https://slack-redir.net/link?url=https%3A%2F%2Fstories.freepik.com%2F"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0" y="1110800"/>
            <a:ext cx="3001550" cy="1542750"/>
          </a:xfrm>
          <a:custGeom>
            <a:rect b="b" l="l" r="r" t="t"/>
            <a:pathLst>
              <a:path extrusionOk="0" h="61710" w="120062">
                <a:moveTo>
                  <a:pt x="97005" y="1"/>
                </a:moveTo>
                <a:cubicBezTo>
                  <a:pt x="93603" y="1"/>
                  <a:pt x="90209" y="298"/>
                  <a:pt x="87147" y="658"/>
                </a:cubicBezTo>
                <a:cubicBezTo>
                  <a:pt x="75346" y="2028"/>
                  <a:pt x="63843" y="5064"/>
                  <a:pt x="52179" y="7141"/>
                </a:cubicBezTo>
                <a:cubicBezTo>
                  <a:pt x="35425" y="10131"/>
                  <a:pt x="9792" y="11386"/>
                  <a:pt x="2853" y="30286"/>
                </a:cubicBezTo>
                <a:cubicBezTo>
                  <a:pt x="1233" y="34668"/>
                  <a:pt x="548" y="40169"/>
                  <a:pt x="206" y="44802"/>
                </a:cubicBezTo>
                <a:cubicBezTo>
                  <a:pt x="0" y="47336"/>
                  <a:pt x="228" y="50052"/>
                  <a:pt x="1164" y="52403"/>
                </a:cubicBezTo>
                <a:cubicBezTo>
                  <a:pt x="1781" y="53978"/>
                  <a:pt x="2739" y="55416"/>
                  <a:pt x="4063" y="56512"/>
                </a:cubicBezTo>
                <a:cubicBezTo>
                  <a:pt x="5958" y="58087"/>
                  <a:pt x="8400" y="58817"/>
                  <a:pt x="10797" y="59342"/>
                </a:cubicBezTo>
                <a:cubicBezTo>
                  <a:pt x="20086" y="61442"/>
                  <a:pt x="29353" y="60849"/>
                  <a:pt x="38780" y="61351"/>
                </a:cubicBezTo>
                <a:cubicBezTo>
                  <a:pt x="42871" y="61563"/>
                  <a:pt x="46976" y="61710"/>
                  <a:pt x="51078" y="61710"/>
                </a:cubicBezTo>
                <a:cubicBezTo>
                  <a:pt x="57574" y="61710"/>
                  <a:pt x="64063" y="61341"/>
                  <a:pt x="70485" y="60278"/>
                </a:cubicBezTo>
                <a:cubicBezTo>
                  <a:pt x="91005" y="56923"/>
                  <a:pt x="120061" y="41128"/>
                  <a:pt x="119217" y="16613"/>
                </a:cubicBezTo>
                <a:cubicBezTo>
                  <a:pt x="118730" y="3014"/>
                  <a:pt x="107830" y="1"/>
                  <a:pt x="9700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p:nvPr/>
        </p:nvSpPr>
        <p:spPr>
          <a:xfrm>
            <a:off x="-562725" y="-521650"/>
            <a:ext cx="1431175" cy="1276800"/>
          </a:xfrm>
          <a:custGeom>
            <a:rect b="b" l="l" r="r" t="t"/>
            <a:pathLst>
              <a:path extrusionOk="0" h="51072" w="57247">
                <a:moveTo>
                  <a:pt x="26067" y="1"/>
                </a:moveTo>
                <a:cubicBezTo>
                  <a:pt x="22911" y="1"/>
                  <a:pt x="19979" y="852"/>
                  <a:pt x="17211" y="2181"/>
                </a:cubicBezTo>
                <a:cubicBezTo>
                  <a:pt x="10090" y="5604"/>
                  <a:pt x="1530" y="12292"/>
                  <a:pt x="617" y="20692"/>
                </a:cubicBezTo>
                <a:cubicBezTo>
                  <a:pt x="1" y="26193"/>
                  <a:pt x="2831" y="31488"/>
                  <a:pt x="6301" y="35802"/>
                </a:cubicBezTo>
                <a:cubicBezTo>
                  <a:pt x="10660" y="41212"/>
                  <a:pt x="16184" y="45663"/>
                  <a:pt x="22392" y="48790"/>
                </a:cubicBezTo>
                <a:cubicBezTo>
                  <a:pt x="25528" y="50369"/>
                  <a:pt x="28545" y="51071"/>
                  <a:pt x="31406" y="51071"/>
                </a:cubicBezTo>
                <a:cubicBezTo>
                  <a:pt x="42313" y="51071"/>
                  <a:pt x="50937" y="40864"/>
                  <a:pt x="55078" y="30142"/>
                </a:cubicBezTo>
                <a:cubicBezTo>
                  <a:pt x="56745" y="25805"/>
                  <a:pt x="57247" y="20806"/>
                  <a:pt x="55398" y="16515"/>
                </a:cubicBezTo>
                <a:cubicBezTo>
                  <a:pt x="51449" y="7362"/>
                  <a:pt x="37571" y="1313"/>
                  <a:pt x="28350" y="149"/>
                </a:cubicBezTo>
                <a:cubicBezTo>
                  <a:pt x="27576" y="49"/>
                  <a:pt x="26815" y="1"/>
                  <a:pt x="26067" y="1"/>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788880" y="620375"/>
            <a:ext cx="5082590" cy="3530367"/>
          </a:xfrm>
          <a:custGeom>
            <a:rect b="b" l="l" r="r" t="t"/>
            <a:pathLst>
              <a:path extrusionOk="0" h="77989" w="112279">
                <a:moveTo>
                  <a:pt x="73470" y="0"/>
                </a:moveTo>
                <a:cubicBezTo>
                  <a:pt x="66773" y="0"/>
                  <a:pt x="60068" y="302"/>
                  <a:pt x="53344" y="590"/>
                </a:cubicBezTo>
                <a:cubicBezTo>
                  <a:pt x="40037" y="1184"/>
                  <a:pt x="14746" y="408"/>
                  <a:pt x="6027" y="13692"/>
                </a:cubicBezTo>
                <a:cubicBezTo>
                  <a:pt x="1" y="22845"/>
                  <a:pt x="1964" y="38572"/>
                  <a:pt x="2512" y="49231"/>
                </a:cubicBezTo>
                <a:cubicBezTo>
                  <a:pt x="6871" y="57243"/>
                  <a:pt x="9679" y="71349"/>
                  <a:pt x="18216" y="75685"/>
                </a:cubicBezTo>
                <a:cubicBezTo>
                  <a:pt x="21403" y="77312"/>
                  <a:pt x="24791" y="77989"/>
                  <a:pt x="28225" y="77989"/>
                </a:cubicBezTo>
                <a:cubicBezTo>
                  <a:pt x="36544" y="77989"/>
                  <a:pt x="45128" y="74018"/>
                  <a:pt x="51769" y="69979"/>
                </a:cubicBezTo>
                <a:cubicBezTo>
                  <a:pt x="65030" y="61922"/>
                  <a:pt x="78566" y="53682"/>
                  <a:pt x="90184" y="43388"/>
                </a:cubicBezTo>
                <a:cubicBezTo>
                  <a:pt x="96324" y="37932"/>
                  <a:pt x="106116" y="31176"/>
                  <a:pt x="109859" y="23712"/>
                </a:cubicBezTo>
                <a:cubicBezTo>
                  <a:pt x="112279" y="18850"/>
                  <a:pt x="111160" y="12437"/>
                  <a:pt x="108786" y="7826"/>
                </a:cubicBezTo>
                <a:cubicBezTo>
                  <a:pt x="105659" y="1846"/>
                  <a:pt x="97556" y="1663"/>
                  <a:pt x="91485" y="955"/>
                </a:cubicBezTo>
                <a:cubicBezTo>
                  <a:pt x="85482" y="243"/>
                  <a:pt x="79480" y="0"/>
                  <a:pt x="73470" y="0"/>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B7B7B7"/>
              </a:solidFill>
            </a:endParaRPr>
          </a:p>
        </p:txBody>
      </p:sp>
      <p:sp>
        <p:nvSpPr>
          <p:cNvPr id="12" name="Google Shape;12;p2"/>
          <p:cNvSpPr txBox="1"/>
          <p:nvPr>
            <p:ph type="ctrTitle"/>
          </p:nvPr>
        </p:nvSpPr>
        <p:spPr>
          <a:xfrm>
            <a:off x="720000" y="1323600"/>
            <a:ext cx="2962800" cy="2031900"/>
          </a:xfrm>
          <a:prstGeom prst="rect">
            <a:avLst/>
          </a:prstGeom>
        </p:spPr>
        <p:txBody>
          <a:bodyPr anchorCtr="0" anchor="ctr" bIns="91425" lIns="91425" spcFirstLastPara="1" rIns="91425" wrap="square" tIns="91425">
            <a:noAutofit/>
          </a:bodyPr>
          <a:lstStyle>
            <a:lvl1pPr lvl="0">
              <a:lnSpc>
                <a:spcPct val="80000"/>
              </a:lnSpc>
              <a:spcBef>
                <a:spcPts val="0"/>
              </a:spcBef>
              <a:spcAft>
                <a:spcPts val="0"/>
              </a:spcAft>
              <a:buSzPts val="5200"/>
              <a:buNone/>
              <a:defRPr sz="8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3" name="Google Shape;13;p2"/>
          <p:cNvSpPr txBox="1"/>
          <p:nvPr>
            <p:ph idx="1" type="subTitle"/>
          </p:nvPr>
        </p:nvSpPr>
        <p:spPr>
          <a:xfrm>
            <a:off x="720000" y="3810900"/>
            <a:ext cx="3852000" cy="79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800"/>
              <a:buNone/>
              <a:defRPr sz="21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11"/>
          <p:cNvSpPr/>
          <p:nvPr/>
        </p:nvSpPr>
        <p:spPr>
          <a:xfrm flipH="1">
            <a:off x="-510309" y="0"/>
            <a:ext cx="3313108" cy="997600"/>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1"/>
          <p:cNvSpPr/>
          <p:nvPr/>
        </p:nvSpPr>
        <p:spPr>
          <a:xfrm flipH="1" rot="-5400000">
            <a:off x="8030610" y="3996815"/>
            <a:ext cx="1076993" cy="1386263"/>
          </a:xfrm>
          <a:custGeom>
            <a:rect b="b" l="l" r="r" t="t"/>
            <a:pathLst>
              <a:path extrusionOk="0" h="40938" w="37839">
                <a:moveTo>
                  <a:pt x="37839" y="0"/>
                </a:moveTo>
                <a:cubicBezTo>
                  <a:pt x="31770" y="767"/>
                  <a:pt x="28951" y="3515"/>
                  <a:pt x="26969" y="11313"/>
                </a:cubicBezTo>
                <a:cubicBezTo>
                  <a:pt x="24991" y="19111"/>
                  <a:pt x="19814" y="21473"/>
                  <a:pt x="9908" y="26266"/>
                </a:cubicBezTo>
                <a:cubicBezTo>
                  <a:pt x="1" y="31059"/>
                  <a:pt x="3737" y="40938"/>
                  <a:pt x="3737" y="40938"/>
                </a:cubicBezTo>
                <a:lnTo>
                  <a:pt x="37839" y="40938"/>
                </a:lnTo>
                <a:lnTo>
                  <a:pt x="37839" y="0"/>
                </a:ln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1"/>
          <p:cNvSpPr txBox="1"/>
          <p:nvPr>
            <p:ph type="title"/>
          </p:nvPr>
        </p:nvSpPr>
        <p:spPr>
          <a:xfrm>
            <a:off x="720000" y="540000"/>
            <a:ext cx="7704000" cy="572700"/>
          </a:xfrm>
          <a:prstGeom prst="rect">
            <a:avLst/>
          </a:prstGeom>
        </p:spPr>
        <p:txBody>
          <a:bodyPr anchorCtr="0" anchor="t" bIns="0" lIns="0" spcFirstLastPara="1" rIns="0" wrap="square" tIns="0">
            <a:noAutofit/>
          </a:bodyPr>
          <a:lstStyle>
            <a:lvl1pPr lvl="0" rtl="0" algn="ctr">
              <a:spcBef>
                <a:spcPts val="0"/>
              </a:spcBef>
              <a:spcAft>
                <a:spcPts val="0"/>
              </a:spcAft>
              <a:buSzPts val="30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ix Columns">
  <p:cSld name="CUSTOM_7">
    <p:spTree>
      <p:nvGrpSpPr>
        <p:cNvPr id="80" name="Shape 80"/>
        <p:cNvGrpSpPr/>
        <p:nvPr/>
      </p:nvGrpSpPr>
      <p:grpSpPr>
        <a:xfrm>
          <a:off x="0" y="0"/>
          <a:ext cx="0" cy="0"/>
          <a:chOff x="0" y="0"/>
          <a:chExt cx="0" cy="0"/>
        </a:xfrm>
      </p:grpSpPr>
      <p:sp>
        <p:nvSpPr>
          <p:cNvPr id="81" name="Google Shape;81;p12"/>
          <p:cNvSpPr/>
          <p:nvPr/>
        </p:nvSpPr>
        <p:spPr>
          <a:xfrm>
            <a:off x="6439424" y="0"/>
            <a:ext cx="3267070" cy="997600"/>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2"/>
          <p:cNvSpPr/>
          <p:nvPr/>
        </p:nvSpPr>
        <p:spPr>
          <a:xfrm rot="1851812">
            <a:off x="-1846662" y="4096364"/>
            <a:ext cx="2807002" cy="1949744"/>
          </a:xfrm>
          <a:custGeom>
            <a:rect b="b" l="l" r="r" t="t"/>
            <a:pathLst>
              <a:path extrusionOk="0" h="77989" w="112279">
                <a:moveTo>
                  <a:pt x="73470" y="0"/>
                </a:moveTo>
                <a:cubicBezTo>
                  <a:pt x="66773" y="0"/>
                  <a:pt x="60068" y="302"/>
                  <a:pt x="53344" y="590"/>
                </a:cubicBezTo>
                <a:cubicBezTo>
                  <a:pt x="40037" y="1184"/>
                  <a:pt x="14746" y="408"/>
                  <a:pt x="6027" y="13692"/>
                </a:cubicBezTo>
                <a:cubicBezTo>
                  <a:pt x="1" y="22845"/>
                  <a:pt x="1964" y="38572"/>
                  <a:pt x="2512" y="49231"/>
                </a:cubicBezTo>
                <a:cubicBezTo>
                  <a:pt x="6871" y="57243"/>
                  <a:pt x="9679" y="71349"/>
                  <a:pt x="18216" y="75685"/>
                </a:cubicBezTo>
                <a:cubicBezTo>
                  <a:pt x="21403" y="77312"/>
                  <a:pt x="24791" y="77989"/>
                  <a:pt x="28225" y="77989"/>
                </a:cubicBezTo>
                <a:cubicBezTo>
                  <a:pt x="36544" y="77989"/>
                  <a:pt x="45128" y="74018"/>
                  <a:pt x="51769" y="69979"/>
                </a:cubicBezTo>
                <a:cubicBezTo>
                  <a:pt x="65030" y="61922"/>
                  <a:pt x="78566" y="53682"/>
                  <a:pt x="90184" y="43388"/>
                </a:cubicBezTo>
                <a:cubicBezTo>
                  <a:pt x="96324" y="37932"/>
                  <a:pt x="106116" y="31176"/>
                  <a:pt x="109859" y="23712"/>
                </a:cubicBezTo>
                <a:cubicBezTo>
                  <a:pt x="112279" y="18850"/>
                  <a:pt x="111160" y="12437"/>
                  <a:pt x="108786" y="7826"/>
                </a:cubicBezTo>
                <a:cubicBezTo>
                  <a:pt x="105659" y="1846"/>
                  <a:pt x="97556" y="1663"/>
                  <a:pt x="91485" y="955"/>
                </a:cubicBezTo>
                <a:cubicBezTo>
                  <a:pt x="85482" y="243"/>
                  <a:pt x="79480" y="0"/>
                  <a:pt x="73470" y="0"/>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2"/>
          <p:cNvSpPr txBox="1"/>
          <p:nvPr>
            <p:ph type="title"/>
          </p:nvPr>
        </p:nvSpPr>
        <p:spPr>
          <a:xfrm>
            <a:off x="720000" y="540000"/>
            <a:ext cx="7704000" cy="572700"/>
          </a:xfrm>
          <a:prstGeom prst="rect">
            <a:avLst/>
          </a:prstGeom>
        </p:spPr>
        <p:txBody>
          <a:bodyPr anchorCtr="0" anchor="t" bIns="0" lIns="0" spcFirstLastPara="1" rIns="0" wrap="square" tIns="0">
            <a:noAutofit/>
          </a:bodyPr>
          <a:lstStyle>
            <a:lvl1pPr lvl="0" rtl="0" algn="ctr">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4" name="Google Shape;84;p12"/>
          <p:cNvSpPr txBox="1"/>
          <p:nvPr>
            <p:ph idx="1" type="subTitle"/>
          </p:nvPr>
        </p:nvSpPr>
        <p:spPr>
          <a:xfrm>
            <a:off x="3943500" y="1994500"/>
            <a:ext cx="1257000" cy="370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5" name="Google Shape;85;p12"/>
          <p:cNvSpPr txBox="1"/>
          <p:nvPr>
            <p:ph idx="2" type="subTitle"/>
          </p:nvPr>
        </p:nvSpPr>
        <p:spPr>
          <a:xfrm>
            <a:off x="6767700" y="1994500"/>
            <a:ext cx="1257000" cy="370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6" name="Google Shape;86;p12"/>
          <p:cNvSpPr txBox="1"/>
          <p:nvPr>
            <p:ph idx="3" type="subTitle"/>
          </p:nvPr>
        </p:nvSpPr>
        <p:spPr>
          <a:xfrm>
            <a:off x="1119300" y="1994500"/>
            <a:ext cx="1257000" cy="370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7" name="Google Shape;87;p12"/>
          <p:cNvSpPr txBox="1"/>
          <p:nvPr>
            <p:ph idx="4" type="subTitle"/>
          </p:nvPr>
        </p:nvSpPr>
        <p:spPr>
          <a:xfrm>
            <a:off x="720000" y="2279600"/>
            <a:ext cx="205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8" name="Google Shape;88;p12"/>
          <p:cNvSpPr txBox="1"/>
          <p:nvPr>
            <p:ph idx="5" type="subTitle"/>
          </p:nvPr>
        </p:nvSpPr>
        <p:spPr>
          <a:xfrm>
            <a:off x="3544200" y="2279600"/>
            <a:ext cx="205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9" name="Google Shape;89;p12"/>
          <p:cNvSpPr txBox="1"/>
          <p:nvPr>
            <p:ph idx="6" type="subTitle"/>
          </p:nvPr>
        </p:nvSpPr>
        <p:spPr>
          <a:xfrm>
            <a:off x="6368400" y="2279600"/>
            <a:ext cx="205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0" name="Google Shape;90;p12"/>
          <p:cNvSpPr txBox="1"/>
          <p:nvPr>
            <p:ph idx="7" type="subTitle"/>
          </p:nvPr>
        </p:nvSpPr>
        <p:spPr>
          <a:xfrm>
            <a:off x="3943500" y="3745700"/>
            <a:ext cx="1257000" cy="370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1" name="Google Shape;91;p12"/>
          <p:cNvSpPr txBox="1"/>
          <p:nvPr>
            <p:ph idx="8" type="subTitle"/>
          </p:nvPr>
        </p:nvSpPr>
        <p:spPr>
          <a:xfrm>
            <a:off x="6767700" y="3745700"/>
            <a:ext cx="1257000" cy="370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2" name="Google Shape;92;p12"/>
          <p:cNvSpPr txBox="1"/>
          <p:nvPr>
            <p:ph idx="9" type="subTitle"/>
          </p:nvPr>
        </p:nvSpPr>
        <p:spPr>
          <a:xfrm>
            <a:off x="1119300" y="3745700"/>
            <a:ext cx="1257000" cy="370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3" name="Google Shape;93;p12"/>
          <p:cNvSpPr txBox="1"/>
          <p:nvPr>
            <p:ph idx="13" type="subTitle"/>
          </p:nvPr>
        </p:nvSpPr>
        <p:spPr>
          <a:xfrm>
            <a:off x="720000" y="4030800"/>
            <a:ext cx="205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4" name="Google Shape;94;p12"/>
          <p:cNvSpPr txBox="1"/>
          <p:nvPr>
            <p:ph idx="14" type="subTitle"/>
          </p:nvPr>
        </p:nvSpPr>
        <p:spPr>
          <a:xfrm>
            <a:off x="3544200" y="4030800"/>
            <a:ext cx="205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5" name="Google Shape;95;p12"/>
          <p:cNvSpPr txBox="1"/>
          <p:nvPr>
            <p:ph idx="15" type="subTitle"/>
          </p:nvPr>
        </p:nvSpPr>
        <p:spPr>
          <a:xfrm>
            <a:off x="6368400" y="4030800"/>
            <a:ext cx="205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CUSTOM_8">
    <p:spTree>
      <p:nvGrpSpPr>
        <p:cNvPr id="96" name="Shape 96"/>
        <p:cNvGrpSpPr/>
        <p:nvPr/>
      </p:nvGrpSpPr>
      <p:grpSpPr>
        <a:xfrm>
          <a:off x="0" y="0"/>
          <a:ext cx="0" cy="0"/>
          <a:chOff x="0" y="0"/>
          <a:chExt cx="0" cy="0"/>
        </a:xfrm>
      </p:grpSpPr>
      <p:sp>
        <p:nvSpPr>
          <p:cNvPr id="97" name="Google Shape;97;p13"/>
          <p:cNvSpPr/>
          <p:nvPr/>
        </p:nvSpPr>
        <p:spPr>
          <a:xfrm>
            <a:off x="8379575" y="-437025"/>
            <a:ext cx="1415200" cy="1476050"/>
          </a:xfrm>
          <a:custGeom>
            <a:rect b="b" l="l" r="r" t="t"/>
            <a:pathLst>
              <a:path extrusionOk="0" h="59042" w="56608">
                <a:moveTo>
                  <a:pt x="27546" y="1"/>
                </a:moveTo>
                <a:cubicBezTo>
                  <a:pt x="25354" y="1"/>
                  <a:pt x="23063" y="300"/>
                  <a:pt x="20726" y="892"/>
                </a:cubicBezTo>
                <a:cubicBezTo>
                  <a:pt x="17964" y="1599"/>
                  <a:pt x="15317" y="2741"/>
                  <a:pt x="12920" y="4316"/>
                </a:cubicBezTo>
                <a:cubicBezTo>
                  <a:pt x="2900" y="10844"/>
                  <a:pt x="1" y="24676"/>
                  <a:pt x="1028" y="35906"/>
                </a:cubicBezTo>
                <a:cubicBezTo>
                  <a:pt x="1781" y="44032"/>
                  <a:pt x="8583" y="53230"/>
                  <a:pt x="16070" y="56540"/>
                </a:cubicBezTo>
                <a:cubicBezTo>
                  <a:pt x="20162" y="58370"/>
                  <a:pt x="24783" y="59042"/>
                  <a:pt x="29477" y="59042"/>
                </a:cubicBezTo>
                <a:cubicBezTo>
                  <a:pt x="34966" y="59042"/>
                  <a:pt x="40556" y="58123"/>
                  <a:pt x="45515" y="57065"/>
                </a:cubicBezTo>
                <a:cubicBezTo>
                  <a:pt x="47135" y="56722"/>
                  <a:pt x="48801" y="56312"/>
                  <a:pt x="50194" y="55399"/>
                </a:cubicBezTo>
                <a:cubicBezTo>
                  <a:pt x="56608" y="51107"/>
                  <a:pt x="52842" y="38029"/>
                  <a:pt x="51084" y="32231"/>
                </a:cubicBezTo>
                <a:cubicBezTo>
                  <a:pt x="49212" y="26091"/>
                  <a:pt x="47204" y="20134"/>
                  <a:pt x="45560" y="13902"/>
                </a:cubicBezTo>
                <a:cubicBezTo>
                  <a:pt x="43127" y="4531"/>
                  <a:pt x="36083" y="1"/>
                  <a:pt x="27546"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p:nvPr/>
        </p:nvSpPr>
        <p:spPr>
          <a:xfrm rot="10800000">
            <a:off x="-673817" y="4223025"/>
            <a:ext cx="2926199" cy="997600"/>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3"/>
          <p:cNvSpPr txBox="1"/>
          <p:nvPr>
            <p:ph type="title"/>
          </p:nvPr>
        </p:nvSpPr>
        <p:spPr>
          <a:xfrm>
            <a:off x="732275" y="540000"/>
            <a:ext cx="4903500" cy="791400"/>
          </a:xfrm>
          <a:prstGeom prst="rect">
            <a:avLst/>
          </a:prstGeom>
        </p:spPr>
        <p:txBody>
          <a:bodyPr anchorCtr="0" anchor="t" bIns="0" lIns="0" spcFirstLastPara="1" rIns="0" wrap="square" tIns="0">
            <a:noAutofit/>
          </a:bodyPr>
          <a:lstStyle>
            <a:lvl1pPr lvl="0" rtl="0">
              <a:lnSpc>
                <a:spcPct val="90000"/>
              </a:lnSpc>
              <a:spcBef>
                <a:spcPts val="0"/>
              </a:spcBef>
              <a:spcAft>
                <a:spcPts val="0"/>
              </a:spcAft>
              <a:buSzPts val="30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1">
  <p:cSld name="CUSTOM_9">
    <p:spTree>
      <p:nvGrpSpPr>
        <p:cNvPr id="100" name="Shape 100"/>
        <p:cNvGrpSpPr/>
        <p:nvPr/>
      </p:nvGrpSpPr>
      <p:grpSpPr>
        <a:xfrm>
          <a:off x="0" y="0"/>
          <a:ext cx="0" cy="0"/>
          <a:chOff x="0" y="0"/>
          <a:chExt cx="0" cy="0"/>
        </a:xfrm>
      </p:grpSpPr>
      <p:sp>
        <p:nvSpPr>
          <p:cNvPr id="101" name="Google Shape;101;p14"/>
          <p:cNvSpPr/>
          <p:nvPr/>
        </p:nvSpPr>
        <p:spPr>
          <a:xfrm flipH="1">
            <a:off x="-510309" y="0"/>
            <a:ext cx="3313108" cy="997600"/>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4"/>
          <p:cNvSpPr/>
          <p:nvPr/>
        </p:nvSpPr>
        <p:spPr>
          <a:xfrm flipH="1" rot="-5400000">
            <a:off x="8030610" y="3996815"/>
            <a:ext cx="1076993" cy="1386263"/>
          </a:xfrm>
          <a:custGeom>
            <a:rect b="b" l="l" r="r" t="t"/>
            <a:pathLst>
              <a:path extrusionOk="0" h="40938" w="37839">
                <a:moveTo>
                  <a:pt x="37839" y="0"/>
                </a:moveTo>
                <a:cubicBezTo>
                  <a:pt x="31770" y="767"/>
                  <a:pt x="28951" y="3515"/>
                  <a:pt x="26969" y="11313"/>
                </a:cubicBezTo>
                <a:cubicBezTo>
                  <a:pt x="24991" y="19111"/>
                  <a:pt x="19814" y="21473"/>
                  <a:pt x="9908" y="26266"/>
                </a:cubicBezTo>
                <a:cubicBezTo>
                  <a:pt x="1" y="31059"/>
                  <a:pt x="3737" y="40938"/>
                  <a:pt x="3737" y="40938"/>
                </a:cubicBezTo>
                <a:lnTo>
                  <a:pt x="37839" y="40938"/>
                </a:lnTo>
                <a:lnTo>
                  <a:pt x="37839" y="0"/>
                </a:ln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4"/>
          <p:cNvSpPr txBox="1"/>
          <p:nvPr>
            <p:ph type="title"/>
          </p:nvPr>
        </p:nvSpPr>
        <p:spPr>
          <a:xfrm>
            <a:off x="720000" y="540000"/>
            <a:ext cx="7704000" cy="572700"/>
          </a:xfrm>
          <a:prstGeom prst="rect">
            <a:avLst/>
          </a:prstGeom>
        </p:spPr>
        <p:txBody>
          <a:bodyPr anchorCtr="0" anchor="t" bIns="0" lIns="0" spcFirstLastPara="1" rIns="0" wrap="square" tIns="0">
            <a:noAutofit/>
          </a:bodyPr>
          <a:lstStyle>
            <a:lvl1pPr lvl="0" rtl="0" algn="ctr">
              <a:spcBef>
                <a:spcPts val="0"/>
              </a:spcBef>
              <a:spcAft>
                <a:spcPts val="0"/>
              </a:spcAft>
              <a:buSzPts val="30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4" name="Shape 104"/>
        <p:cNvGrpSpPr/>
        <p:nvPr/>
      </p:nvGrpSpPr>
      <p:grpSpPr>
        <a:xfrm>
          <a:off x="0" y="0"/>
          <a:ext cx="0" cy="0"/>
          <a:chOff x="0" y="0"/>
          <a:chExt cx="0" cy="0"/>
        </a:xfrm>
      </p:grpSpPr>
      <p:sp>
        <p:nvSpPr>
          <p:cNvPr id="105" name="Google Shape;105;p15"/>
          <p:cNvSpPr/>
          <p:nvPr/>
        </p:nvSpPr>
        <p:spPr>
          <a:xfrm>
            <a:off x="491400" y="632021"/>
            <a:ext cx="3942458" cy="3427815"/>
          </a:xfrm>
          <a:custGeom>
            <a:rect b="b" l="l" r="r" t="t"/>
            <a:pathLst>
              <a:path extrusionOk="0" h="66286" w="76238">
                <a:moveTo>
                  <a:pt x="40846" y="0"/>
                </a:moveTo>
                <a:cubicBezTo>
                  <a:pt x="36387" y="0"/>
                  <a:pt x="31933" y="668"/>
                  <a:pt x="27688" y="2013"/>
                </a:cubicBezTo>
                <a:cubicBezTo>
                  <a:pt x="19197" y="4706"/>
                  <a:pt x="11208" y="10162"/>
                  <a:pt x="5958" y="17374"/>
                </a:cubicBezTo>
                <a:cubicBezTo>
                  <a:pt x="1" y="25592"/>
                  <a:pt x="3265" y="37643"/>
                  <a:pt x="6483" y="46317"/>
                </a:cubicBezTo>
                <a:cubicBezTo>
                  <a:pt x="8880" y="52754"/>
                  <a:pt x="12121" y="59350"/>
                  <a:pt x="17964" y="62956"/>
                </a:cubicBezTo>
                <a:cubicBezTo>
                  <a:pt x="22263" y="65594"/>
                  <a:pt x="27432" y="66285"/>
                  <a:pt x="32489" y="66285"/>
                </a:cubicBezTo>
                <a:cubicBezTo>
                  <a:pt x="32990" y="66285"/>
                  <a:pt x="33490" y="66278"/>
                  <a:pt x="33988" y="66266"/>
                </a:cubicBezTo>
                <a:cubicBezTo>
                  <a:pt x="43300" y="66038"/>
                  <a:pt x="52590" y="64075"/>
                  <a:pt x="61195" y="60491"/>
                </a:cubicBezTo>
                <a:cubicBezTo>
                  <a:pt x="65806" y="58597"/>
                  <a:pt x="70417" y="56040"/>
                  <a:pt x="73064" y="51818"/>
                </a:cubicBezTo>
                <a:cubicBezTo>
                  <a:pt x="75758" y="47572"/>
                  <a:pt x="76032" y="42300"/>
                  <a:pt x="76123" y="37278"/>
                </a:cubicBezTo>
                <a:cubicBezTo>
                  <a:pt x="76237" y="29654"/>
                  <a:pt x="75986" y="21620"/>
                  <a:pt x="72106" y="15046"/>
                </a:cubicBezTo>
                <a:cubicBezTo>
                  <a:pt x="68842" y="9500"/>
                  <a:pt x="63250" y="5574"/>
                  <a:pt x="57269" y="3154"/>
                </a:cubicBezTo>
                <a:cubicBezTo>
                  <a:pt x="56014" y="2652"/>
                  <a:pt x="54713" y="2196"/>
                  <a:pt x="53412" y="1808"/>
                </a:cubicBezTo>
                <a:cubicBezTo>
                  <a:pt x="49338" y="605"/>
                  <a:pt x="45090" y="0"/>
                  <a:pt x="40846" y="0"/>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5"/>
          <p:cNvSpPr/>
          <p:nvPr/>
        </p:nvSpPr>
        <p:spPr>
          <a:xfrm flipH="1" rot="-1851812">
            <a:off x="7782463" y="-568286"/>
            <a:ext cx="2807002" cy="1949744"/>
          </a:xfrm>
          <a:custGeom>
            <a:rect b="b" l="l" r="r" t="t"/>
            <a:pathLst>
              <a:path extrusionOk="0" h="77989" w="112279">
                <a:moveTo>
                  <a:pt x="73470" y="0"/>
                </a:moveTo>
                <a:cubicBezTo>
                  <a:pt x="66773" y="0"/>
                  <a:pt x="60068" y="302"/>
                  <a:pt x="53344" y="590"/>
                </a:cubicBezTo>
                <a:cubicBezTo>
                  <a:pt x="40037" y="1184"/>
                  <a:pt x="14746" y="408"/>
                  <a:pt x="6027" y="13692"/>
                </a:cubicBezTo>
                <a:cubicBezTo>
                  <a:pt x="1" y="22845"/>
                  <a:pt x="1964" y="38572"/>
                  <a:pt x="2512" y="49231"/>
                </a:cubicBezTo>
                <a:cubicBezTo>
                  <a:pt x="6871" y="57243"/>
                  <a:pt x="9679" y="71349"/>
                  <a:pt x="18216" y="75685"/>
                </a:cubicBezTo>
                <a:cubicBezTo>
                  <a:pt x="21403" y="77312"/>
                  <a:pt x="24791" y="77989"/>
                  <a:pt x="28225" y="77989"/>
                </a:cubicBezTo>
                <a:cubicBezTo>
                  <a:pt x="36544" y="77989"/>
                  <a:pt x="45128" y="74018"/>
                  <a:pt x="51769" y="69979"/>
                </a:cubicBezTo>
                <a:cubicBezTo>
                  <a:pt x="65030" y="61922"/>
                  <a:pt x="78566" y="53682"/>
                  <a:pt x="90184" y="43388"/>
                </a:cubicBezTo>
                <a:cubicBezTo>
                  <a:pt x="96324" y="37932"/>
                  <a:pt x="106116" y="31176"/>
                  <a:pt x="109859" y="23712"/>
                </a:cubicBezTo>
                <a:cubicBezTo>
                  <a:pt x="112279" y="18850"/>
                  <a:pt x="111160" y="12437"/>
                  <a:pt x="108786" y="7826"/>
                </a:cubicBezTo>
                <a:cubicBezTo>
                  <a:pt x="105659" y="1846"/>
                  <a:pt x="97556" y="1663"/>
                  <a:pt x="91485" y="955"/>
                </a:cubicBezTo>
                <a:cubicBezTo>
                  <a:pt x="85482" y="243"/>
                  <a:pt x="79480" y="0"/>
                  <a:pt x="73470" y="0"/>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5"/>
          <p:cNvSpPr/>
          <p:nvPr/>
        </p:nvSpPr>
        <p:spPr>
          <a:xfrm rot="10800000">
            <a:off x="4289303" y="4315092"/>
            <a:ext cx="4854697" cy="961757"/>
          </a:xfrm>
          <a:custGeom>
            <a:rect b="b" l="l" r="r" t="t"/>
            <a:pathLst>
              <a:path extrusionOk="0" h="17023" w="59673">
                <a:moveTo>
                  <a:pt x="1" y="0"/>
                </a:moveTo>
                <a:lnTo>
                  <a:pt x="1" y="10300"/>
                </a:lnTo>
                <a:cubicBezTo>
                  <a:pt x="1816" y="14963"/>
                  <a:pt x="5927" y="17022"/>
                  <a:pt x="10137" y="17022"/>
                </a:cubicBezTo>
                <a:cubicBezTo>
                  <a:pt x="13923" y="17022"/>
                  <a:pt x="17789" y="15356"/>
                  <a:pt x="20137" y="12420"/>
                </a:cubicBezTo>
                <a:cubicBezTo>
                  <a:pt x="23652" y="8026"/>
                  <a:pt x="27201" y="4744"/>
                  <a:pt x="32830" y="4744"/>
                </a:cubicBezTo>
                <a:cubicBezTo>
                  <a:pt x="34252" y="4744"/>
                  <a:pt x="35808" y="4954"/>
                  <a:pt x="37529" y="5408"/>
                </a:cubicBezTo>
                <a:cubicBezTo>
                  <a:pt x="43485" y="6981"/>
                  <a:pt x="47292" y="8462"/>
                  <a:pt x="50664" y="8462"/>
                </a:cubicBezTo>
                <a:cubicBezTo>
                  <a:pt x="52120" y="8462"/>
                  <a:pt x="53496" y="8186"/>
                  <a:pt x="54928" y="7521"/>
                </a:cubicBezTo>
                <a:cubicBezTo>
                  <a:pt x="59672" y="5314"/>
                  <a:pt x="59672" y="0"/>
                  <a:pt x="59672"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5"/>
          <p:cNvSpPr txBox="1"/>
          <p:nvPr>
            <p:ph type="title"/>
          </p:nvPr>
        </p:nvSpPr>
        <p:spPr>
          <a:xfrm>
            <a:off x="5024075" y="1515263"/>
            <a:ext cx="2942400" cy="755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6000">
                <a:latin typeface="Playfair Display"/>
                <a:ea typeface="Playfair Display"/>
                <a:cs typeface="Playfair Display"/>
                <a:sym typeface="Playfair Display"/>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9" name="Google Shape;109;p15"/>
          <p:cNvSpPr txBox="1"/>
          <p:nvPr>
            <p:ph idx="1" type="body"/>
          </p:nvPr>
        </p:nvSpPr>
        <p:spPr>
          <a:xfrm>
            <a:off x="4790375" y="2513838"/>
            <a:ext cx="3409800" cy="961800"/>
          </a:xfrm>
          <a:prstGeom prst="rect">
            <a:avLst/>
          </a:prstGeom>
        </p:spPr>
        <p:txBody>
          <a:bodyPr anchorCtr="0" anchor="t" bIns="91425" lIns="91425" spcFirstLastPara="1" rIns="91425" wrap="square" tIns="91425">
            <a:noAutofit/>
          </a:bodyPr>
          <a:lstStyle>
            <a:lvl1pPr indent="-304800" lvl="0" marL="457200" rtl="0" algn="ctr">
              <a:spcBef>
                <a:spcPts val="0"/>
              </a:spcBef>
              <a:spcAft>
                <a:spcPts val="0"/>
              </a:spcAft>
              <a:buSzPts val="1200"/>
              <a:buChar char="●"/>
              <a:defRPr sz="1600">
                <a:solidFill>
                  <a:schemeClr val="dk2"/>
                </a:solidFill>
              </a:defRPr>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
    <p:spTree>
      <p:nvGrpSpPr>
        <p:cNvPr id="110" name="Shape 110"/>
        <p:cNvGrpSpPr/>
        <p:nvPr/>
      </p:nvGrpSpPr>
      <p:grpSpPr>
        <a:xfrm>
          <a:off x="0" y="0"/>
          <a:ext cx="0" cy="0"/>
          <a:chOff x="0" y="0"/>
          <a:chExt cx="0" cy="0"/>
        </a:xfrm>
      </p:grpSpPr>
      <p:sp>
        <p:nvSpPr>
          <p:cNvPr id="111" name="Google Shape;111;p16"/>
          <p:cNvSpPr/>
          <p:nvPr/>
        </p:nvSpPr>
        <p:spPr>
          <a:xfrm>
            <a:off x="4209086" y="3009652"/>
            <a:ext cx="4971237" cy="2133860"/>
          </a:xfrm>
          <a:custGeom>
            <a:rect b="b" l="l" r="r" t="t"/>
            <a:pathLst>
              <a:path extrusionOk="0" h="14280" w="33268">
                <a:moveTo>
                  <a:pt x="33268" y="0"/>
                </a:moveTo>
                <a:cubicBezTo>
                  <a:pt x="24039" y="7015"/>
                  <a:pt x="8200" y="1310"/>
                  <a:pt x="1840" y="10008"/>
                </a:cubicBezTo>
                <a:cubicBezTo>
                  <a:pt x="905" y="11287"/>
                  <a:pt x="281" y="12721"/>
                  <a:pt x="0" y="14280"/>
                </a:cubicBezTo>
                <a:lnTo>
                  <a:pt x="33268" y="14280"/>
                </a:lnTo>
                <a:lnTo>
                  <a:pt x="33268"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6"/>
          <p:cNvSpPr/>
          <p:nvPr/>
        </p:nvSpPr>
        <p:spPr>
          <a:xfrm>
            <a:off x="-25" y="0"/>
            <a:ext cx="1956935" cy="3359186"/>
          </a:xfrm>
          <a:custGeom>
            <a:rect b="b" l="l" r="r" t="t"/>
            <a:pathLst>
              <a:path extrusionOk="0" h="22480" w="13096">
                <a:moveTo>
                  <a:pt x="1" y="0"/>
                </a:moveTo>
                <a:lnTo>
                  <a:pt x="1" y="22480"/>
                </a:lnTo>
                <a:cubicBezTo>
                  <a:pt x="500" y="22230"/>
                  <a:pt x="13096" y="13376"/>
                  <a:pt x="857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6"/>
          <p:cNvSpPr txBox="1"/>
          <p:nvPr>
            <p:ph type="title"/>
          </p:nvPr>
        </p:nvSpPr>
        <p:spPr>
          <a:xfrm>
            <a:off x="3040800" y="2856575"/>
            <a:ext cx="30624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4" name="Google Shape;114;p16"/>
          <p:cNvSpPr txBox="1"/>
          <p:nvPr>
            <p:ph idx="1" type="subTitle"/>
          </p:nvPr>
        </p:nvSpPr>
        <p:spPr>
          <a:xfrm>
            <a:off x="2329500" y="1714225"/>
            <a:ext cx="4485000" cy="1021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0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5" name="Shape 115"/>
        <p:cNvGrpSpPr/>
        <p:nvPr/>
      </p:nvGrpSpPr>
      <p:grpSpPr>
        <a:xfrm>
          <a:off x="0" y="0"/>
          <a:ext cx="0" cy="0"/>
          <a:chOff x="0" y="0"/>
          <a:chExt cx="0" cy="0"/>
        </a:xfrm>
      </p:grpSpPr>
      <p:sp>
        <p:nvSpPr>
          <p:cNvPr id="116" name="Google Shape;116;p17"/>
          <p:cNvSpPr/>
          <p:nvPr/>
        </p:nvSpPr>
        <p:spPr>
          <a:xfrm>
            <a:off x="4279500" y="427925"/>
            <a:ext cx="4460391" cy="3857829"/>
          </a:xfrm>
          <a:custGeom>
            <a:rect b="b" l="l" r="r" t="t"/>
            <a:pathLst>
              <a:path extrusionOk="0" h="61911" w="71581">
                <a:moveTo>
                  <a:pt x="41514" y="0"/>
                </a:moveTo>
                <a:cubicBezTo>
                  <a:pt x="39594" y="0"/>
                  <a:pt x="37661" y="126"/>
                  <a:pt x="35744" y="370"/>
                </a:cubicBezTo>
                <a:cubicBezTo>
                  <a:pt x="24948" y="1717"/>
                  <a:pt x="14608" y="7400"/>
                  <a:pt x="8537" y="16599"/>
                </a:cubicBezTo>
                <a:cubicBezTo>
                  <a:pt x="2420" y="25866"/>
                  <a:pt x="0" y="40680"/>
                  <a:pt x="8194" y="49445"/>
                </a:cubicBezTo>
                <a:cubicBezTo>
                  <a:pt x="11367" y="52846"/>
                  <a:pt x="15521" y="55197"/>
                  <a:pt x="19767" y="57091"/>
                </a:cubicBezTo>
                <a:cubicBezTo>
                  <a:pt x="26128" y="59948"/>
                  <a:pt x="32992" y="61910"/>
                  <a:pt x="39951" y="61910"/>
                </a:cubicBezTo>
                <a:cubicBezTo>
                  <a:pt x="40109" y="61910"/>
                  <a:pt x="40266" y="61909"/>
                  <a:pt x="40424" y="61907"/>
                </a:cubicBezTo>
                <a:cubicBezTo>
                  <a:pt x="54667" y="61702"/>
                  <a:pt x="66604" y="51704"/>
                  <a:pt x="69754" y="37849"/>
                </a:cubicBezTo>
                <a:cubicBezTo>
                  <a:pt x="71580" y="29746"/>
                  <a:pt x="71329" y="17010"/>
                  <a:pt x="65897" y="10162"/>
                </a:cubicBezTo>
                <a:cubicBezTo>
                  <a:pt x="60328" y="3111"/>
                  <a:pt x="51071" y="0"/>
                  <a:pt x="41514" y="0"/>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7"/>
          <p:cNvSpPr/>
          <p:nvPr/>
        </p:nvSpPr>
        <p:spPr>
          <a:xfrm flipH="1">
            <a:off x="-862375" y="-176550"/>
            <a:ext cx="5051471" cy="1722297"/>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7"/>
          <p:cNvSpPr/>
          <p:nvPr/>
        </p:nvSpPr>
        <p:spPr>
          <a:xfrm flipH="1" rot="10800000">
            <a:off x="8192575" y="4531871"/>
            <a:ext cx="1059676" cy="679929"/>
          </a:xfrm>
          <a:custGeom>
            <a:rect b="b" l="l" r="r" t="t"/>
            <a:pathLst>
              <a:path extrusionOk="0" h="24030" w="38046">
                <a:moveTo>
                  <a:pt x="1" y="0"/>
                </a:moveTo>
                <a:cubicBezTo>
                  <a:pt x="623" y="13426"/>
                  <a:pt x="7226" y="24029"/>
                  <a:pt x="16713" y="24029"/>
                </a:cubicBezTo>
                <a:cubicBezTo>
                  <a:pt x="17940" y="24029"/>
                  <a:pt x="19217" y="23851"/>
                  <a:pt x="20534" y="23479"/>
                </a:cubicBezTo>
                <a:cubicBezTo>
                  <a:pt x="27977" y="21378"/>
                  <a:pt x="33287" y="20158"/>
                  <a:pt x="38046" y="19582"/>
                </a:cubicBezTo>
                <a:lnTo>
                  <a:pt x="38046" y="0"/>
                </a:ln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7"/>
          <p:cNvSpPr txBox="1"/>
          <p:nvPr>
            <p:ph type="title"/>
          </p:nvPr>
        </p:nvSpPr>
        <p:spPr>
          <a:xfrm>
            <a:off x="720000" y="1555738"/>
            <a:ext cx="3238200" cy="20319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55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20" name="Google Shape;120;p17"/>
          <p:cNvSpPr txBox="1"/>
          <p:nvPr>
            <p:ph idx="1" type="subTitle"/>
          </p:nvPr>
        </p:nvSpPr>
        <p:spPr>
          <a:xfrm>
            <a:off x="720000" y="3311525"/>
            <a:ext cx="3358500" cy="1021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p:cSld name="CUSTOM_6">
    <p:spTree>
      <p:nvGrpSpPr>
        <p:cNvPr id="121" name="Shape 121"/>
        <p:cNvGrpSpPr/>
        <p:nvPr/>
      </p:nvGrpSpPr>
      <p:grpSpPr>
        <a:xfrm>
          <a:off x="0" y="0"/>
          <a:ext cx="0" cy="0"/>
          <a:chOff x="0" y="0"/>
          <a:chExt cx="0" cy="0"/>
        </a:xfrm>
      </p:grpSpPr>
      <p:sp>
        <p:nvSpPr>
          <p:cNvPr id="122" name="Google Shape;122;p18"/>
          <p:cNvSpPr/>
          <p:nvPr/>
        </p:nvSpPr>
        <p:spPr>
          <a:xfrm flipH="1">
            <a:off x="5424202" y="-8"/>
            <a:ext cx="4854697" cy="961757"/>
          </a:xfrm>
          <a:custGeom>
            <a:rect b="b" l="l" r="r" t="t"/>
            <a:pathLst>
              <a:path extrusionOk="0" h="17023" w="59673">
                <a:moveTo>
                  <a:pt x="1" y="0"/>
                </a:moveTo>
                <a:lnTo>
                  <a:pt x="1" y="10300"/>
                </a:lnTo>
                <a:cubicBezTo>
                  <a:pt x="1816" y="14963"/>
                  <a:pt x="5927" y="17022"/>
                  <a:pt x="10137" y="17022"/>
                </a:cubicBezTo>
                <a:cubicBezTo>
                  <a:pt x="13923" y="17022"/>
                  <a:pt x="17789" y="15356"/>
                  <a:pt x="20137" y="12420"/>
                </a:cubicBezTo>
                <a:cubicBezTo>
                  <a:pt x="23652" y="8026"/>
                  <a:pt x="27201" y="4744"/>
                  <a:pt x="32830" y="4744"/>
                </a:cubicBezTo>
                <a:cubicBezTo>
                  <a:pt x="34252" y="4744"/>
                  <a:pt x="35808" y="4954"/>
                  <a:pt x="37529" y="5408"/>
                </a:cubicBezTo>
                <a:cubicBezTo>
                  <a:pt x="43485" y="6981"/>
                  <a:pt x="47292" y="8462"/>
                  <a:pt x="50664" y="8462"/>
                </a:cubicBezTo>
                <a:cubicBezTo>
                  <a:pt x="52120" y="8462"/>
                  <a:pt x="53496" y="8186"/>
                  <a:pt x="54928" y="7521"/>
                </a:cubicBezTo>
                <a:cubicBezTo>
                  <a:pt x="59672" y="5314"/>
                  <a:pt x="59672" y="0"/>
                  <a:pt x="59672"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8"/>
          <p:cNvSpPr/>
          <p:nvPr/>
        </p:nvSpPr>
        <p:spPr>
          <a:xfrm rot="5400000">
            <a:off x="-100335" y="4173339"/>
            <a:ext cx="1011247" cy="1094068"/>
          </a:xfrm>
          <a:custGeom>
            <a:rect b="b" l="l" r="r" t="t"/>
            <a:pathLst>
              <a:path extrusionOk="0" h="40938" w="37839">
                <a:moveTo>
                  <a:pt x="37839" y="0"/>
                </a:moveTo>
                <a:cubicBezTo>
                  <a:pt x="31770" y="767"/>
                  <a:pt x="28951" y="3515"/>
                  <a:pt x="26969" y="11313"/>
                </a:cubicBezTo>
                <a:cubicBezTo>
                  <a:pt x="24991" y="19111"/>
                  <a:pt x="19814" y="21473"/>
                  <a:pt x="9908" y="26266"/>
                </a:cubicBezTo>
                <a:cubicBezTo>
                  <a:pt x="1" y="31059"/>
                  <a:pt x="3737" y="40938"/>
                  <a:pt x="3737" y="40938"/>
                </a:cubicBezTo>
                <a:lnTo>
                  <a:pt x="37839" y="40938"/>
                </a:lnTo>
                <a:lnTo>
                  <a:pt x="37839" y="0"/>
                </a:ln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8"/>
          <p:cNvSpPr txBox="1"/>
          <p:nvPr>
            <p:ph type="title"/>
          </p:nvPr>
        </p:nvSpPr>
        <p:spPr>
          <a:xfrm>
            <a:off x="720000" y="540000"/>
            <a:ext cx="7704000" cy="572700"/>
          </a:xfrm>
          <a:prstGeom prst="rect">
            <a:avLst/>
          </a:prstGeom>
        </p:spPr>
        <p:txBody>
          <a:bodyPr anchorCtr="0" anchor="t" bIns="0" lIns="0" spcFirstLastPara="1" rIns="0" wrap="square" tIns="0">
            <a:noAutofit/>
          </a:bodyPr>
          <a:lstStyle>
            <a:lvl1pPr lvl="0" rtl="0" algn="ctr">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5" name="Google Shape;125;p18"/>
          <p:cNvSpPr txBox="1"/>
          <p:nvPr>
            <p:ph idx="1" type="subTitle"/>
          </p:nvPr>
        </p:nvSpPr>
        <p:spPr>
          <a:xfrm>
            <a:off x="2007300" y="3633100"/>
            <a:ext cx="1530300" cy="354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rgbClr val="000000"/>
              </a:buClr>
              <a:buSzPts val="2100"/>
              <a:buFont typeface="Playfair Display"/>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2pPr>
            <a:lvl3pPr lvl="2"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3pPr>
            <a:lvl4pPr lvl="3"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4pPr>
            <a:lvl5pPr lvl="4"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5pPr>
            <a:lvl6pPr lvl="5"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6pPr>
            <a:lvl7pPr lvl="6"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7pPr>
            <a:lvl8pPr lvl="7"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8pPr>
            <a:lvl9pPr lvl="8"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9pPr>
          </a:lstStyle>
          <a:p/>
        </p:txBody>
      </p:sp>
      <p:sp>
        <p:nvSpPr>
          <p:cNvPr id="126" name="Google Shape;126;p18"/>
          <p:cNvSpPr txBox="1"/>
          <p:nvPr>
            <p:ph idx="2" type="subTitle"/>
          </p:nvPr>
        </p:nvSpPr>
        <p:spPr>
          <a:xfrm>
            <a:off x="6259650" y="3633100"/>
            <a:ext cx="1530300" cy="354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rgbClr val="000000"/>
              </a:buClr>
              <a:buSzPts val="2100"/>
              <a:buFont typeface="Playfair Display"/>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2pPr>
            <a:lvl3pPr lvl="2"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3pPr>
            <a:lvl4pPr lvl="3"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4pPr>
            <a:lvl5pPr lvl="4"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5pPr>
            <a:lvl6pPr lvl="5"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6pPr>
            <a:lvl7pPr lvl="6"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7pPr>
            <a:lvl8pPr lvl="7"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8pPr>
            <a:lvl9pPr lvl="8"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9pPr>
          </a:lstStyle>
          <a:p/>
        </p:txBody>
      </p:sp>
      <p:sp>
        <p:nvSpPr>
          <p:cNvPr id="127" name="Google Shape;127;p18"/>
          <p:cNvSpPr txBox="1"/>
          <p:nvPr>
            <p:ph idx="3" type="subTitle"/>
          </p:nvPr>
        </p:nvSpPr>
        <p:spPr>
          <a:xfrm>
            <a:off x="2007300" y="4030800"/>
            <a:ext cx="20511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28" name="Google Shape;128;p18"/>
          <p:cNvSpPr txBox="1"/>
          <p:nvPr>
            <p:ph idx="4" type="subTitle"/>
          </p:nvPr>
        </p:nvSpPr>
        <p:spPr>
          <a:xfrm>
            <a:off x="6259650" y="4030800"/>
            <a:ext cx="20511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29" name="Google Shape;129;p18"/>
          <p:cNvSpPr txBox="1"/>
          <p:nvPr>
            <p:ph idx="5" type="subTitle"/>
          </p:nvPr>
        </p:nvSpPr>
        <p:spPr>
          <a:xfrm>
            <a:off x="2007300" y="1887700"/>
            <a:ext cx="1530300" cy="354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rgbClr val="000000"/>
              </a:buClr>
              <a:buSzPts val="2100"/>
              <a:buFont typeface="Playfair Display"/>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2pPr>
            <a:lvl3pPr lvl="2"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3pPr>
            <a:lvl4pPr lvl="3"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4pPr>
            <a:lvl5pPr lvl="4"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5pPr>
            <a:lvl6pPr lvl="5"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6pPr>
            <a:lvl7pPr lvl="6"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7pPr>
            <a:lvl8pPr lvl="7"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8pPr>
            <a:lvl9pPr lvl="8"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9pPr>
          </a:lstStyle>
          <a:p/>
        </p:txBody>
      </p:sp>
      <p:sp>
        <p:nvSpPr>
          <p:cNvPr id="130" name="Google Shape;130;p18"/>
          <p:cNvSpPr txBox="1"/>
          <p:nvPr>
            <p:ph idx="6" type="subTitle"/>
          </p:nvPr>
        </p:nvSpPr>
        <p:spPr>
          <a:xfrm>
            <a:off x="6259650" y="1887700"/>
            <a:ext cx="1530300" cy="354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rgbClr val="000000"/>
              </a:buClr>
              <a:buSzPts val="2100"/>
              <a:buFont typeface="Playfair Display"/>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2pPr>
            <a:lvl3pPr lvl="2"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3pPr>
            <a:lvl4pPr lvl="3"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4pPr>
            <a:lvl5pPr lvl="4"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5pPr>
            <a:lvl6pPr lvl="5"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6pPr>
            <a:lvl7pPr lvl="6"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7pPr>
            <a:lvl8pPr lvl="7"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8pPr>
            <a:lvl9pPr lvl="8"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9pPr>
          </a:lstStyle>
          <a:p/>
        </p:txBody>
      </p:sp>
      <p:sp>
        <p:nvSpPr>
          <p:cNvPr id="131" name="Google Shape;131;p18"/>
          <p:cNvSpPr txBox="1"/>
          <p:nvPr>
            <p:ph idx="7" type="subTitle"/>
          </p:nvPr>
        </p:nvSpPr>
        <p:spPr>
          <a:xfrm>
            <a:off x="2007300" y="2285400"/>
            <a:ext cx="20511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32" name="Google Shape;132;p18"/>
          <p:cNvSpPr txBox="1"/>
          <p:nvPr>
            <p:ph idx="8" type="subTitle"/>
          </p:nvPr>
        </p:nvSpPr>
        <p:spPr>
          <a:xfrm>
            <a:off x="6259650" y="2285400"/>
            <a:ext cx="20511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3" name="Shape 133"/>
        <p:cNvGrpSpPr/>
        <p:nvPr/>
      </p:nvGrpSpPr>
      <p:grpSpPr>
        <a:xfrm>
          <a:off x="0" y="0"/>
          <a:ext cx="0" cy="0"/>
          <a:chOff x="0" y="0"/>
          <a:chExt cx="0" cy="0"/>
        </a:xfrm>
      </p:grpSpPr>
      <p:sp>
        <p:nvSpPr>
          <p:cNvPr id="134" name="Google Shape;134;p19"/>
          <p:cNvSpPr/>
          <p:nvPr/>
        </p:nvSpPr>
        <p:spPr>
          <a:xfrm>
            <a:off x="282075" y="819750"/>
            <a:ext cx="3814002" cy="3164695"/>
          </a:xfrm>
          <a:custGeom>
            <a:rect b="b" l="l" r="r" t="t"/>
            <a:pathLst>
              <a:path extrusionOk="0" h="65077" w="78429">
                <a:moveTo>
                  <a:pt x="49634" y="0"/>
                </a:moveTo>
                <a:cubicBezTo>
                  <a:pt x="47437" y="0"/>
                  <a:pt x="45101" y="329"/>
                  <a:pt x="42615" y="1035"/>
                </a:cubicBezTo>
                <a:cubicBezTo>
                  <a:pt x="34056" y="4436"/>
                  <a:pt x="25154" y="7038"/>
                  <a:pt x="16732" y="10781"/>
                </a:cubicBezTo>
                <a:cubicBezTo>
                  <a:pt x="11094" y="13315"/>
                  <a:pt x="1644" y="16807"/>
                  <a:pt x="594" y="23814"/>
                </a:cubicBezTo>
                <a:cubicBezTo>
                  <a:pt x="1" y="27740"/>
                  <a:pt x="2306" y="31461"/>
                  <a:pt x="4497" y="34748"/>
                </a:cubicBezTo>
                <a:cubicBezTo>
                  <a:pt x="9382" y="42029"/>
                  <a:pt x="14289" y="49310"/>
                  <a:pt x="20064" y="55907"/>
                </a:cubicBezTo>
                <a:cubicBezTo>
                  <a:pt x="23168" y="59399"/>
                  <a:pt x="26661" y="62800"/>
                  <a:pt x="31089" y="64261"/>
                </a:cubicBezTo>
                <a:cubicBezTo>
                  <a:pt x="32813" y="64829"/>
                  <a:pt x="34580" y="65076"/>
                  <a:pt x="36360" y="65076"/>
                </a:cubicBezTo>
                <a:cubicBezTo>
                  <a:pt x="41083" y="65076"/>
                  <a:pt x="45896" y="63337"/>
                  <a:pt x="50239" y="61248"/>
                </a:cubicBezTo>
                <a:cubicBezTo>
                  <a:pt x="57064" y="57961"/>
                  <a:pt x="63478" y="53738"/>
                  <a:pt x="69207" y="48740"/>
                </a:cubicBezTo>
                <a:cubicBezTo>
                  <a:pt x="72996" y="45430"/>
                  <a:pt x="76694" y="41481"/>
                  <a:pt x="77607" y="36528"/>
                </a:cubicBezTo>
                <a:cubicBezTo>
                  <a:pt x="78428" y="31963"/>
                  <a:pt x="76785" y="27352"/>
                  <a:pt x="75073" y="23038"/>
                </a:cubicBezTo>
                <a:cubicBezTo>
                  <a:pt x="70177" y="10758"/>
                  <a:pt x="62204" y="0"/>
                  <a:pt x="49634" y="0"/>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9"/>
          <p:cNvSpPr/>
          <p:nvPr/>
        </p:nvSpPr>
        <p:spPr>
          <a:xfrm flipH="1" rot="10800000">
            <a:off x="5284620" y="3822320"/>
            <a:ext cx="5146274" cy="1754565"/>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9"/>
          <p:cNvSpPr/>
          <p:nvPr/>
        </p:nvSpPr>
        <p:spPr>
          <a:xfrm rot="10800000">
            <a:off x="-192809" y="-103382"/>
            <a:ext cx="937984" cy="671105"/>
          </a:xfrm>
          <a:custGeom>
            <a:rect b="b" l="l" r="r" t="t"/>
            <a:pathLst>
              <a:path extrusionOk="0" h="12086" w="16893">
                <a:moveTo>
                  <a:pt x="9064" y="0"/>
                </a:moveTo>
                <a:cubicBezTo>
                  <a:pt x="7693" y="0"/>
                  <a:pt x="6072" y="215"/>
                  <a:pt x="4159" y="725"/>
                </a:cubicBezTo>
                <a:cubicBezTo>
                  <a:pt x="1862" y="1337"/>
                  <a:pt x="375" y="2073"/>
                  <a:pt x="177" y="4208"/>
                </a:cubicBezTo>
                <a:cubicBezTo>
                  <a:pt x="1" y="6113"/>
                  <a:pt x="800" y="8433"/>
                  <a:pt x="2785" y="10176"/>
                </a:cubicBezTo>
                <a:cubicBezTo>
                  <a:pt x="4602" y="11772"/>
                  <a:pt x="6115" y="12085"/>
                  <a:pt x="7966" y="12085"/>
                </a:cubicBezTo>
                <a:cubicBezTo>
                  <a:pt x="8388" y="12085"/>
                  <a:pt x="8827" y="12069"/>
                  <a:pt x="9291" y="12048"/>
                </a:cubicBezTo>
                <a:cubicBezTo>
                  <a:pt x="12991" y="11879"/>
                  <a:pt x="16893" y="8340"/>
                  <a:pt x="15878" y="4208"/>
                </a:cubicBezTo>
                <a:cubicBezTo>
                  <a:pt x="15438" y="2424"/>
                  <a:pt x="13670" y="0"/>
                  <a:pt x="9064" y="0"/>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137" name="Google Shape;137;p19"/>
          <p:cNvSpPr txBox="1"/>
          <p:nvPr>
            <p:ph type="title"/>
          </p:nvPr>
        </p:nvSpPr>
        <p:spPr>
          <a:xfrm>
            <a:off x="4572000" y="2157000"/>
            <a:ext cx="3851700" cy="1220400"/>
          </a:xfrm>
          <a:prstGeom prst="rect">
            <a:avLst/>
          </a:prstGeom>
        </p:spPr>
        <p:txBody>
          <a:bodyPr anchorCtr="0" anchor="ctr" bIns="91425" lIns="91425" spcFirstLastPara="1" rIns="91425" wrap="square" tIns="91425">
            <a:noAutofit/>
          </a:bodyPr>
          <a:lstStyle>
            <a:lvl1pPr lvl="0" algn="r">
              <a:lnSpc>
                <a:spcPct val="80000"/>
              </a:lnSpc>
              <a:spcBef>
                <a:spcPts val="0"/>
              </a:spcBef>
              <a:spcAft>
                <a:spcPts val="0"/>
              </a:spcAft>
              <a:buSzPts val="4200"/>
              <a:buNone/>
              <a:defRPr sz="55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38" name="Google Shape;138;p19"/>
          <p:cNvSpPr txBox="1"/>
          <p:nvPr>
            <p:ph idx="1" type="subTitle"/>
          </p:nvPr>
        </p:nvSpPr>
        <p:spPr>
          <a:xfrm>
            <a:off x="5012100" y="3591750"/>
            <a:ext cx="3411900" cy="7320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39" name="Google Shape;139;p19"/>
          <p:cNvSpPr txBox="1"/>
          <p:nvPr>
            <p:ph hasCustomPrompt="1" idx="2" type="title"/>
          </p:nvPr>
        </p:nvSpPr>
        <p:spPr>
          <a:xfrm>
            <a:off x="7068000" y="819750"/>
            <a:ext cx="1356000" cy="11229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2000"/>
              <a:buNone/>
              <a:defRPr sz="85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0" name="Shape 140"/>
        <p:cNvGrpSpPr/>
        <p:nvPr/>
      </p:nvGrpSpPr>
      <p:grpSpPr>
        <a:xfrm>
          <a:off x="0" y="0"/>
          <a:ext cx="0" cy="0"/>
          <a:chOff x="0" y="0"/>
          <a:chExt cx="0" cy="0"/>
        </a:xfrm>
      </p:grpSpPr>
      <p:sp>
        <p:nvSpPr>
          <p:cNvPr id="141" name="Google Shape;141;p2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600"/>
              <a:buNone/>
              <a:defRPr/>
            </a:lvl1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rot="-5400000">
            <a:off x="4945959" y="519864"/>
            <a:ext cx="3399452" cy="3545620"/>
          </a:xfrm>
          <a:custGeom>
            <a:rect b="b" l="l" r="r" t="t"/>
            <a:pathLst>
              <a:path extrusionOk="0" h="59042" w="56608">
                <a:moveTo>
                  <a:pt x="27546" y="1"/>
                </a:moveTo>
                <a:cubicBezTo>
                  <a:pt x="25354" y="1"/>
                  <a:pt x="23063" y="300"/>
                  <a:pt x="20726" y="892"/>
                </a:cubicBezTo>
                <a:cubicBezTo>
                  <a:pt x="17964" y="1599"/>
                  <a:pt x="15317" y="2741"/>
                  <a:pt x="12920" y="4316"/>
                </a:cubicBezTo>
                <a:cubicBezTo>
                  <a:pt x="2900" y="10844"/>
                  <a:pt x="1" y="24676"/>
                  <a:pt x="1028" y="35906"/>
                </a:cubicBezTo>
                <a:cubicBezTo>
                  <a:pt x="1781" y="44032"/>
                  <a:pt x="8583" y="53230"/>
                  <a:pt x="16070" y="56540"/>
                </a:cubicBezTo>
                <a:cubicBezTo>
                  <a:pt x="20162" y="58370"/>
                  <a:pt x="24783" y="59042"/>
                  <a:pt x="29477" y="59042"/>
                </a:cubicBezTo>
                <a:cubicBezTo>
                  <a:pt x="34966" y="59042"/>
                  <a:pt x="40556" y="58123"/>
                  <a:pt x="45515" y="57065"/>
                </a:cubicBezTo>
                <a:cubicBezTo>
                  <a:pt x="47135" y="56722"/>
                  <a:pt x="48801" y="56312"/>
                  <a:pt x="50194" y="55399"/>
                </a:cubicBezTo>
                <a:cubicBezTo>
                  <a:pt x="56608" y="51107"/>
                  <a:pt x="52842" y="38029"/>
                  <a:pt x="51084" y="32231"/>
                </a:cubicBezTo>
                <a:cubicBezTo>
                  <a:pt x="49212" y="26091"/>
                  <a:pt x="47204" y="20134"/>
                  <a:pt x="45560" y="13902"/>
                </a:cubicBezTo>
                <a:cubicBezTo>
                  <a:pt x="43127" y="4531"/>
                  <a:pt x="36083" y="1"/>
                  <a:pt x="27546" y="1"/>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p:nvPr/>
        </p:nvSpPr>
        <p:spPr>
          <a:xfrm flipH="1">
            <a:off x="-42" y="-16325"/>
            <a:ext cx="2926199" cy="997600"/>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p:nvPr/>
        </p:nvSpPr>
        <p:spPr>
          <a:xfrm flipH="1" rot="-5400000">
            <a:off x="7928445" y="3894682"/>
            <a:ext cx="1281323" cy="1386263"/>
          </a:xfrm>
          <a:custGeom>
            <a:rect b="b" l="l" r="r" t="t"/>
            <a:pathLst>
              <a:path extrusionOk="0" h="40938" w="37839">
                <a:moveTo>
                  <a:pt x="37839" y="0"/>
                </a:moveTo>
                <a:cubicBezTo>
                  <a:pt x="31770" y="767"/>
                  <a:pt x="28951" y="3515"/>
                  <a:pt x="26969" y="11313"/>
                </a:cubicBezTo>
                <a:cubicBezTo>
                  <a:pt x="24991" y="19111"/>
                  <a:pt x="19814" y="21473"/>
                  <a:pt x="9908" y="26266"/>
                </a:cubicBezTo>
                <a:cubicBezTo>
                  <a:pt x="1" y="31059"/>
                  <a:pt x="3737" y="40938"/>
                  <a:pt x="3737" y="40938"/>
                </a:cubicBezTo>
                <a:lnTo>
                  <a:pt x="37839" y="40938"/>
                </a:lnTo>
                <a:lnTo>
                  <a:pt x="37839" y="0"/>
                </a:ln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txBox="1"/>
          <p:nvPr/>
        </p:nvSpPr>
        <p:spPr>
          <a:xfrm>
            <a:off x="720000" y="2157000"/>
            <a:ext cx="3851700" cy="1220400"/>
          </a:xfrm>
          <a:prstGeom prst="rect">
            <a:avLst/>
          </a:prstGeom>
          <a:noFill/>
          <a:ln>
            <a:noFill/>
          </a:ln>
        </p:spPr>
        <p:txBody>
          <a:bodyPr anchorCtr="0" anchor="ctr" bIns="91425" lIns="91425" spcFirstLastPara="1" rIns="91425" wrap="square" tIns="91425">
            <a:noAutofit/>
          </a:bodyPr>
          <a:lstStyle/>
          <a:p>
            <a:pPr indent="0" lvl="0" marL="0" rtl="0" algn="l">
              <a:lnSpc>
                <a:spcPct val="80000"/>
              </a:lnSpc>
              <a:spcBef>
                <a:spcPts val="0"/>
              </a:spcBef>
              <a:spcAft>
                <a:spcPts val="0"/>
              </a:spcAft>
              <a:buNone/>
            </a:pPr>
            <a:r>
              <a:t/>
            </a:r>
            <a:endParaRPr sz="5500">
              <a:solidFill>
                <a:srgbClr val="000000"/>
              </a:solidFill>
              <a:latin typeface="Playfair Display"/>
              <a:ea typeface="Playfair Display"/>
              <a:cs typeface="Playfair Display"/>
              <a:sym typeface="Playfair Display"/>
            </a:endParaRPr>
          </a:p>
        </p:txBody>
      </p:sp>
      <p:sp>
        <p:nvSpPr>
          <p:cNvPr id="19" name="Google Shape;19;p3"/>
          <p:cNvSpPr txBox="1"/>
          <p:nvPr/>
        </p:nvSpPr>
        <p:spPr>
          <a:xfrm>
            <a:off x="720000" y="3591750"/>
            <a:ext cx="3411900" cy="73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100">
              <a:solidFill>
                <a:srgbClr val="666666"/>
              </a:solidFill>
              <a:latin typeface="Sahitya"/>
              <a:ea typeface="Sahitya"/>
              <a:cs typeface="Sahitya"/>
              <a:sym typeface="Sahitya"/>
            </a:endParaRPr>
          </a:p>
        </p:txBody>
      </p:sp>
      <p:sp>
        <p:nvSpPr>
          <p:cNvPr id="20" name="Google Shape;20;p3"/>
          <p:cNvSpPr txBox="1"/>
          <p:nvPr>
            <p:ph type="title"/>
          </p:nvPr>
        </p:nvSpPr>
        <p:spPr>
          <a:xfrm>
            <a:off x="720000" y="2188000"/>
            <a:ext cx="3851700" cy="1220400"/>
          </a:xfrm>
          <a:prstGeom prst="rect">
            <a:avLst/>
          </a:prstGeom>
        </p:spPr>
        <p:txBody>
          <a:bodyPr anchorCtr="0" anchor="ctr" bIns="91425" lIns="91425" spcFirstLastPara="1" rIns="91425" wrap="square" tIns="91425">
            <a:noAutofit/>
          </a:bodyPr>
          <a:lstStyle>
            <a:lvl1pPr lvl="0" rtl="0">
              <a:lnSpc>
                <a:spcPct val="80000"/>
              </a:lnSpc>
              <a:spcBef>
                <a:spcPts val="0"/>
              </a:spcBef>
              <a:spcAft>
                <a:spcPts val="0"/>
              </a:spcAft>
              <a:buSzPts val="4200"/>
              <a:buNone/>
              <a:defRPr sz="55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1" name="Google Shape;21;p3"/>
          <p:cNvSpPr txBox="1"/>
          <p:nvPr>
            <p:ph idx="1" type="subTitle"/>
          </p:nvPr>
        </p:nvSpPr>
        <p:spPr>
          <a:xfrm>
            <a:off x="720000" y="3622750"/>
            <a:ext cx="3411900" cy="732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sz="2100">
                <a:solidFill>
                  <a:schemeClr val="dk2"/>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2" name="Google Shape;22;p3"/>
          <p:cNvSpPr txBox="1"/>
          <p:nvPr>
            <p:ph hasCustomPrompt="1" idx="2" type="title"/>
          </p:nvPr>
        </p:nvSpPr>
        <p:spPr>
          <a:xfrm>
            <a:off x="720000" y="788750"/>
            <a:ext cx="1356000" cy="1122900"/>
          </a:xfrm>
          <a:prstGeom prst="rect">
            <a:avLst/>
          </a:prstGeom>
        </p:spPr>
        <p:txBody>
          <a:bodyPr anchorCtr="0" anchor="ctr" bIns="91425" lIns="91425" spcFirstLastPara="1" rIns="91425" wrap="square" tIns="91425">
            <a:noAutofit/>
          </a:bodyPr>
          <a:lstStyle>
            <a:lvl1pPr lvl="0" rtl="0">
              <a:spcBef>
                <a:spcPts val="0"/>
              </a:spcBef>
              <a:spcAft>
                <a:spcPts val="0"/>
              </a:spcAft>
              <a:buSzPts val="12000"/>
              <a:buNone/>
              <a:defRPr sz="85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2" name="Shape 142"/>
        <p:cNvGrpSpPr/>
        <p:nvPr/>
      </p:nvGrpSpPr>
      <p:grpSpPr>
        <a:xfrm>
          <a:off x="0" y="0"/>
          <a:ext cx="0" cy="0"/>
          <a:chOff x="0" y="0"/>
          <a:chExt cx="0" cy="0"/>
        </a:xfrm>
      </p:grpSpPr>
      <p:sp>
        <p:nvSpPr>
          <p:cNvPr id="143" name="Google Shape;143;p21"/>
          <p:cNvSpPr/>
          <p:nvPr/>
        </p:nvSpPr>
        <p:spPr>
          <a:xfrm flipH="1">
            <a:off x="-25" y="3009652"/>
            <a:ext cx="4971237" cy="2133860"/>
          </a:xfrm>
          <a:custGeom>
            <a:rect b="b" l="l" r="r" t="t"/>
            <a:pathLst>
              <a:path extrusionOk="0" h="14280" w="33268">
                <a:moveTo>
                  <a:pt x="33268" y="0"/>
                </a:moveTo>
                <a:cubicBezTo>
                  <a:pt x="24039" y="7015"/>
                  <a:pt x="8200" y="1310"/>
                  <a:pt x="1840" y="10008"/>
                </a:cubicBezTo>
                <a:cubicBezTo>
                  <a:pt x="905" y="11287"/>
                  <a:pt x="281" y="12721"/>
                  <a:pt x="0" y="14280"/>
                </a:cubicBezTo>
                <a:lnTo>
                  <a:pt x="33268" y="14280"/>
                </a:lnTo>
                <a:lnTo>
                  <a:pt x="33268"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1"/>
          <p:cNvSpPr/>
          <p:nvPr/>
        </p:nvSpPr>
        <p:spPr>
          <a:xfrm flipH="1">
            <a:off x="7223387" y="0"/>
            <a:ext cx="1956935" cy="3359186"/>
          </a:xfrm>
          <a:custGeom>
            <a:rect b="b" l="l" r="r" t="t"/>
            <a:pathLst>
              <a:path extrusionOk="0" h="22480" w="13096">
                <a:moveTo>
                  <a:pt x="1" y="0"/>
                </a:moveTo>
                <a:lnTo>
                  <a:pt x="1" y="22480"/>
                </a:lnTo>
                <a:cubicBezTo>
                  <a:pt x="500" y="22230"/>
                  <a:pt x="13096" y="13376"/>
                  <a:pt x="857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1"/>
          <p:cNvSpPr txBox="1"/>
          <p:nvPr>
            <p:ph hasCustomPrompt="1" type="title"/>
          </p:nvPr>
        </p:nvSpPr>
        <p:spPr>
          <a:xfrm>
            <a:off x="1970100" y="1938000"/>
            <a:ext cx="5203800" cy="859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55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46" name="Google Shape;146;p21"/>
          <p:cNvSpPr txBox="1"/>
          <p:nvPr>
            <p:ph idx="1" type="body"/>
          </p:nvPr>
        </p:nvSpPr>
        <p:spPr>
          <a:xfrm>
            <a:off x="1683750" y="2797500"/>
            <a:ext cx="5776500" cy="408000"/>
          </a:xfrm>
          <a:prstGeom prst="rect">
            <a:avLst/>
          </a:prstGeom>
        </p:spPr>
        <p:txBody>
          <a:bodyPr anchorCtr="0" anchor="t" bIns="91425" lIns="91425" spcFirstLastPara="1" rIns="91425" wrap="square" tIns="91425">
            <a:noAutofit/>
          </a:bodyPr>
          <a:lstStyle>
            <a:lvl1pPr indent="-330200" lvl="0" marL="457200" rtl="0" algn="ctr">
              <a:spcBef>
                <a:spcPts val="0"/>
              </a:spcBef>
              <a:spcAft>
                <a:spcPts val="0"/>
              </a:spcAft>
              <a:buSzPts val="1600"/>
              <a:buChar char="●"/>
              <a:defRPr/>
            </a:lvl1pPr>
            <a:lvl2pPr indent="-330200" lvl="1" marL="914400" rtl="0" algn="ctr">
              <a:spcBef>
                <a:spcPts val="1600"/>
              </a:spcBef>
              <a:spcAft>
                <a:spcPts val="0"/>
              </a:spcAft>
              <a:buSzPts val="1600"/>
              <a:buChar char="○"/>
              <a:defRPr/>
            </a:lvl2pPr>
            <a:lvl3pPr indent="-330200" lvl="2" marL="1371600" rtl="0" algn="ctr">
              <a:spcBef>
                <a:spcPts val="1600"/>
              </a:spcBef>
              <a:spcAft>
                <a:spcPts val="0"/>
              </a:spcAft>
              <a:buSzPts val="1600"/>
              <a:buChar char="■"/>
              <a:defRPr/>
            </a:lvl3pPr>
            <a:lvl4pPr indent="-330200" lvl="3" marL="1828800" rtl="0" algn="ctr">
              <a:spcBef>
                <a:spcPts val="1600"/>
              </a:spcBef>
              <a:spcAft>
                <a:spcPts val="0"/>
              </a:spcAft>
              <a:buSzPts val="1600"/>
              <a:buChar char="●"/>
              <a:defRPr/>
            </a:lvl4pPr>
            <a:lvl5pPr indent="-330200" lvl="4" marL="2286000" rtl="0" algn="ctr">
              <a:spcBef>
                <a:spcPts val="1600"/>
              </a:spcBef>
              <a:spcAft>
                <a:spcPts val="0"/>
              </a:spcAft>
              <a:buSzPts val="1600"/>
              <a:buChar char="○"/>
              <a:defRPr/>
            </a:lvl5pPr>
            <a:lvl6pPr indent="-330200" lvl="5" marL="2743200" rtl="0" algn="ctr">
              <a:spcBef>
                <a:spcPts val="1600"/>
              </a:spcBef>
              <a:spcAft>
                <a:spcPts val="0"/>
              </a:spcAft>
              <a:buSzPts val="1600"/>
              <a:buChar char="■"/>
              <a:defRPr/>
            </a:lvl6pPr>
            <a:lvl7pPr indent="-330200" lvl="6" marL="3200400" rtl="0" algn="ctr">
              <a:spcBef>
                <a:spcPts val="1600"/>
              </a:spcBef>
              <a:spcAft>
                <a:spcPts val="0"/>
              </a:spcAft>
              <a:buSzPts val="1600"/>
              <a:buChar char="●"/>
              <a:defRPr/>
            </a:lvl7pPr>
            <a:lvl8pPr indent="-330200" lvl="7" marL="3657600" rtl="0" algn="ctr">
              <a:spcBef>
                <a:spcPts val="1600"/>
              </a:spcBef>
              <a:spcAft>
                <a:spcPts val="0"/>
              </a:spcAft>
              <a:buSzPts val="1600"/>
              <a:buChar char="○"/>
              <a:defRPr/>
            </a:lvl8pPr>
            <a:lvl9pPr indent="-330200" lvl="8" marL="4114800" rtl="0" algn="ctr">
              <a:spcBef>
                <a:spcPts val="1600"/>
              </a:spcBef>
              <a:spcAft>
                <a:spcPts val="1600"/>
              </a:spcAft>
              <a:buSzPts val="16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p:cSld name="CUSTOM_10">
    <p:spTree>
      <p:nvGrpSpPr>
        <p:cNvPr id="147" name="Shape 147"/>
        <p:cNvGrpSpPr/>
        <p:nvPr/>
      </p:nvGrpSpPr>
      <p:grpSpPr>
        <a:xfrm>
          <a:off x="0" y="0"/>
          <a:ext cx="0" cy="0"/>
          <a:chOff x="0" y="0"/>
          <a:chExt cx="0" cy="0"/>
        </a:xfrm>
      </p:grpSpPr>
      <p:sp>
        <p:nvSpPr>
          <p:cNvPr id="148" name="Google Shape;148;p22"/>
          <p:cNvSpPr/>
          <p:nvPr/>
        </p:nvSpPr>
        <p:spPr>
          <a:xfrm>
            <a:off x="-25" y="0"/>
            <a:ext cx="1956935" cy="3359186"/>
          </a:xfrm>
          <a:custGeom>
            <a:rect b="b" l="l" r="r" t="t"/>
            <a:pathLst>
              <a:path extrusionOk="0" h="22480" w="13096">
                <a:moveTo>
                  <a:pt x="1" y="0"/>
                </a:moveTo>
                <a:lnTo>
                  <a:pt x="1" y="22480"/>
                </a:lnTo>
                <a:cubicBezTo>
                  <a:pt x="500" y="22230"/>
                  <a:pt x="13096" y="13376"/>
                  <a:pt x="857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2"/>
          <p:cNvSpPr/>
          <p:nvPr/>
        </p:nvSpPr>
        <p:spPr>
          <a:xfrm flipH="1" rot="10800000">
            <a:off x="5599425" y="3511200"/>
            <a:ext cx="5051471" cy="1722297"/>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2"/>
          <p:cNvSpPr txBox="1"/>
          <p:nvPr>
            <p:ph hasCustomPrompt="1" type="title"/>
          </p:nvPr>
        </p:nvSpPr>
        <p:spPr>
          <a:xfrm>
            <a:off x="1970100" y="2025600"/>
            <a:ext cx="5203800" cy="675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55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51" name="Google Shape;151;p22"/>
          <p:cNvSpPr txBox="1"/>
          <p:nvPr>
            <p:ph hasCustomPrompt="1" idx="2" type="title"/>
          </p:nvPr>
        </p:nvSpPr>
        <p:spPr>
          <a:xfrm>
            <a:off x="1970100" y="540000"/>
            <a:ext cx="5203800" cy="675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55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52" name="Google Shape;152;p22"/>
          <p:cNvSpPr txBox="1"/>
          <p:nvPr>
            <p:ph hasCustomPrompt="1" idx="3" type="title"/>
          </p:nvPr>
        </p:nvSpPr>
        <p:spPr>
          <a:xfrm>
            <a:off x="1970100" y="3511200"/>
            <a:ext cx="5203800" cy="675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55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53" name="Google Shape;153;p22"/>
          <p:cNvSpPr txBox="1"/>
          <p:nvPr>
            <p:ph idx="1" type="subTitle"/>
          </p:nvPr>
        </p:nvSpPr>
        <p:spPr>
          <a:xfrm>
            <a:off x="2074200" y="2701200"/>
            <a:ext cx="4995600" cy="4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54" name="Google Shape;154;p22"/>
          <p:cNvSpPr txBox="1"/>
          <p:nvPr>
            <p:ph idx="4" type="subTitle"/>
          </p:nvPr>
        </p:nvSpPr>
        <p:spPr>
          <a:xfrm>
            <a:off x="2074200" y="1215600"/>
            <a:ext cx="4995600" cy="4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55" name="Google Shape;155;p22"/>
          <p:cNvSpPr txBox="1"/>
          <p:nvPr>
            <p:ph idx="5" type="subTitle"/>
          </p:nvPr>
        </p:nvSpPr>
        <p:spPr>
          <a:xfrm>
            <a:off x="2074200" y="4186800"/>
            <a:ext cx="4995600" cy="4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3">
  <p:cSld name="CUSTOM_11">
    <p:spTree>
      <p:nvGrpSpPr>
        <p:cNvPr id="156" name="Shape 156"/>
        <p:cNvGrpSpPr/>
        <p:nvPr/>
      </p:nvGrpSpPr>
      <p:grpSpPr>
        <a:xfrm>
          <a:off x="0" y="0"/>
          <a:ext cx="0" cy="0"/>
          <a:chOff x="0" y="0"/>
          <a:chExt cx="0" cy="0"/>
        </a:xfrm>
      </p:grpSpPr>
      <p:sp>
        <p:nvSpPr>
          <p:cNvPr id="157" name="Google Shape;157;p23"/>
          <p:cNvSpPr/>
          <p:nvPr/>
        </p:nvSpPr>
        <p:spPr>
          <a:xfrm>
            <a:off x="8379575" y="-437025"/>
            <a:ext cx="1415200" cy="1476050"/>
          </a:xfrm>
          <a:custGeom>
            <a:rect b="b" l="l" r="r" t="t"/>
            <a:pathLst>
              <a:path extrusionOk="0" h="59042" w="56608">
                <a:moveTo>
                  <a:pt x="27546" y="1"/>
                </a:moveTo>
                <a:cubicBezTo>
                  <a:pt x="25354" y="1"/>
                  <a:pt x="23063" y="300"/>
                  <a:pt x="20726" y="892"/>
                </a:cubicBezTo>
                <a:cubicBezTo>
                  <a:pt x="17964" y="1599"/>
                  <a:pt x="15317" y="2741"/>
                  <a:pt x="12920" y="4316"/>
                </a:cubicBezTo>
                <a:cubicBezTo>
                  <a:pt x="2900" y="10844"/>
                  <a:pt x="1" y="24676"/>
                  <a:pt x="1028" y="35906"/>
                </a:cubicBezTo>
                <a:cubicBezTo>
                  <a:pt x="1781" y="44032"/>
                  <a:pt x="8583" y="53230"/>
                  <a:pt x="16070" y="56540"/>
                </a:cubicBezTo>
                <a:cubicBezTo>
                  <a:pt x="20162" y="58370"/>
                  <a:pt x="24783" y="59042"/>
                  <a:pt x="29477" y="59042"/>
                </a:cubicBezTo>
                <a:cubicBezTo>
                  <a:pt x="34966" y="59042"/>
                  <a:pt x="40556" y="58123"/>
                  <a:pt x="45515" y="57065"/>
                </a:cubicBezTo>
                <a:cubicBezTo>
                  <a:pt x="47135" y="56722"/>
                  <a:pt x="48801" y="56312"/>
                  <a:pt x="50194" y="55399"/>
                </a:cubicBezTo>
                <a:cubicBezTo>
                  <a:pt x="56608" y="51107"/>
                  <a:pt x="52842" y="38029"/>
                  <a:pt x="51084" y="32231"/>
                </a:cubicBezTo>
                <a:cubicBezTo>
                  <a:pt x="49212" y="26091"/>
                  <a:pt x="47204" y="20134"/>
                  <a:pt x="45560" y="13902"/>
                </a:cubicBezTo>
                <a:cubicBezTo>
                  <a:pt x="43127" y="4531"/>
                  <a:pt x="36083" y="1"/>
                  <a:pt x="27546"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3"/>
          <p:cNvSpPr/>
          <p:nvPr/>
        </p:nvSpPr>
        <p:spPr>
          <a:xfrm rot="10800000">
            <a:off x="-673817" y="4223025"/>
            <a:ext cx="2926199" cy="997600"/>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3"/>
          <p:cNvSpPr txBox="1"/>
          <p:nvPr>
            <p:ph type="title"/>
          </p:nvPr>
        </p:nvSpPr>
        <p:spPr>
          <a:xfrm>
            <a:off x="732275" y="540000"/>
            <a:ext cx="4903500" cy="791400"/>
          </a:xfrm>
          <a:prstGeom prst="rect">
            <a:avLst/>
          </a:prstGeom>
        </p:spPr>
        <p:txBody>
          <a:bodyPr anchorCtr="0" anchor="t" bIns="0" lIns="0" spcFirstLastPara="1" rIns="0" wrap="square" tIns="0">
            <a:noAutofit/>
          </a:bodyPr>
          <a:lstStyle>
            <a:lvl1pPr lvl="0" rtl="0">
              <a:lnSpc>
                <a:spcPct val="90000"/>
              </a:lnSpc>
              <a:spcBef>
                <a:spcPts val="0"/>
              </a:spcBef>
              <a:spcAft>
                <a:spcPts val="0"/>
              </a:spcAft>
              <a:buSzPts val="30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CUSTOM_12">
    <p:spTree>
      <p:nvGrpSpPr>
        <p:cNvPr id="160" name="Shape 160"/>
        <p:cNvGrpSpPr/>
        <p:nvPr/>
      </p:nvGrpSpPr>
      <p:grpSpPr>
        <a:xfrm>
          <a:off x="0" y="0"/>
          <a:ext cx="0" cy="0"/>
          <a:chOff x="0" y="0"/>
          <a:chExt cx="0" cy="0"/>
        </a:xfrm>
      </p:grpSpPr>
      <p:sp>
        <p:nvSpPr>
          <p:cNvPr id="161" name="Google Shape;161;p24"/>
          <p:cNvSpPr/>
          <p:nvPr/>
        </p:nvSpPr>
        <p:spPr>
          <a:xfrm flipH="1">
            <a:off x="0" y="0"/>
            <a:ext cx="5051471" cy="1722297"/>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4"/>
          <p:cNvSpPr/>
          <p:nvPr/>
        </p:nvSpPr>
        <p:spPr>
          <a:xfrm rot="10800000">
            <a:off x="8423991" y="4603493"/>
            <a:ext cx="937984" cy="671105"/>
          </a:xfrm>
          <a:custGeom>
            <a:rect b="b" l="l" r="r" t="t"/>
            <a:pathLst>
              <a:path extrusionOk="0" h="12086" w="16893">
                <a:moveTo>
                  <a:pt x="9064" y="0"/>
                </a:moveTo>
                <a:cubicBezTo>
                  <a:pt x="7693" y="0"/>
                  <a:pt x="6072" y="215"/>
                  <a:pt x="4159" y="725"/>
                </a:cubicBezTo>
                <a:cubicBezTo>
                  <a:pt x="1862" y="1337"/>
                  <a:pt x="375" y="2073"/>
                  <a:pt x="177" y="4208"/>
                </a:cubicBezTo>
                <a:cubicBezTo>
                  <a:pt x="1" y="6113"/>
                  <a:pt x="800" y="8433"/>
                  <a:pt x="2785" y="10176"/>
                </a:cubicBezTo>
                <a:cubicBezTo>
                  <a:pt x="4602" y="11772"/>
                  <a:pt x="6115" y="12085"/>
                  <a:pt x="7966" y="12085"/>
                </a:cubicBezTo>
                <a:cubicBezTo>
                  <a:pt x="8388" y="12085"/>
                  <a:pt x="8827" y="12069"/>
                  <a:pt x="9291" y="12048"/>
                </a:cubicBezTo>
                <a:cubicBezTo>
                  <a:pt x="12991" y="11879"/>
                  <a:pt x="16893" y="8340"/>
                  <a:pt x="15878" y="4208"/>
                </a:cubicBezTo>
                <a:cubicBezTo>
                  <a:pt x="15438" y="2424"/>
                  <a:pt x="13670" y="0"/>
                  <a:pt x="9064" y="0"/>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163" name="Google Shape;163;p24"/>
          <p:cNvSpPr txBox="1"/>
          <p:nvPr>
            <p:ph idx="1" type="subTitle"/>
          </p:nvPr>
        </p:nvSpPr>
        <p:spPr>
          <a:xfrm>
            <a:off x="720000" y="3073975"/>
            <a:ext cx="2374200" cy="1396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sz="1600">
                <a:solidFill>
                  <a:schemeClr val="dk2"/>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4" name="Google Shape;164;p24"/>
          <p:cNvSpPr txBox="1"/>
          <p:nvPr>
            <p:ph type="title"/>
          </p:nvPr>
        </p:nvSpPr>
        <p:spPr>
          <a:xfrm>
            <a:off x="720000" y="2092200"/>
            <a:ext cx="1984500" cy="959100"/>
          </a:xfrm>
          <a:prstGeom prst="rect">
            <a:avLst/>
          </a:prstGeom>
        </p:spPr>
        <p:txBody>
          <a:bodyPr anchorCtr="0" anchor="t"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3">
  <p:cSld name="CUSTOM_13">
    <p:spTree>
      <p:nvGrpSpPr>
        <p:cNvPr id="165" name="Shape 165"/>
        <p:cNvGrpSpPr/>
        <p:nvPr/>
      </p:nvGrpSpPr>
      <p:grpSpPr>
        <a:xfrm>
          <a:off x="0" y="0"/>
          <a:ext cx="0" cy="0"/>
          <a:chOff x="0" y="0"/>
          <a:chExt cx="0" cy="0"/>
        </a:xfrm>
      </p:grpSpPr>
      <p:sp>
        <p:nvSpPr>
          <p:cNvPr id="166" name="Google Shape;166;p25"/>
          <p:cNvSpPr/>
          <p:nvPr/>
        </p:nvSpPr>
        <p:spPr>
          <a:xfrm flipH="1" rot="10800000">
            <a:off x="-25" y="1784325"/>
            <a:ext cx="1956935" cy="3359186"/>
          </a:xfrm>
          <a:custGeom>
            <a:rect b="b" l="l" r="r" t="t"/>
            <a:pathLst>
              <a:path extrusionOk="0" h="22480" w="13096">
                <a:moveTo>
                  <a:pt x="1" y="0"/>
                </a:moveTo>
                <a:lnTo>
                  <a:pt x="1" y="22480"/>
                </a:lnTo>
                <a:cubicBezTo>
                  <a:pt x="500" y="22230"/>
                  <a:pt x="13096" y="13376"/>
                  <a:pt x="857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5"/>
          <p:cNvSpPr/>
          <p:nvPr/>
        </p:nvSpPr>
        <p:spPr>
          <a:xfrm flipH="1" rot="10800000">
            <a:off x="4172775" y="2"/>
            <a:ext cx="4971237" cy="2133860"/>
          </a:xfrm>
          <a:custGeom>
            <a:rect b="b" l="l" r="r" t="t"/>
            <a:pathLst>
              <a:path extrusionOk="0" h="14280" w="33268">
                <a:moveTo>
                  <a:pt x="33268" y="0"/>
                </a:moveTo>
                <a:cubicBezTo>
                  <a:pt x="24039" y="7015"/>
                  <a:pt x="8200" y="1310"/>
                  <a:pt x="1840" y="10008"/>
                </a:cubicBezTo>
                <a:cubicBezTo>
                  <a:pt x="905" y="11287"/>
                  <a:pt x="281" y="12721"/>
                  <a:pt x="0" y="14280"/>
                </a:cubicBezTo>
                <a:lnTo>
                  <a:pt x="33268" y="14280"/>
                </a:lnTo>
                <a:lnTo>
                  <a:pt x="33268"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5"/>
          <p:cNvSpPr txBox="1"/>
          <p:nvPr>
            <p:ph idx="1" type="subTitle"/>
          </p:nvPr>
        </p:nvSpPr>
        <p:spPr>
          <a:xfrm>
            <a:off x="6128000" y="3073975"/>
            <a:ext cx="2295900" cy="13965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800"/>
              <a:buNone/>
              <a:defRPr sz="1600">
                <a:solidFill>
                  <a:schemeClr val="dk2"/>
                </a:solidFill>
              </a:defRPr>
            </a:lvl1pPr>
            <a:lvl2pPr lvl="1" rtl="0" algn="r">
              <a:lnSpc>
                <a:spcPct val="100000"/>
              </a:lnSpc>
              <a:spcBef>
                <a:spcPts val="0"/>
              </a:spcBef>
              <a:spcAft>
                <a:spcPts val="0"/>
              </a:spcAft>
              <a:buSzPts val="2800"/>
              <a:buNone/>
              <a:defRPr sz="2800"/>
            </a:lvl2pPr>
            <a:lvl3pPr lvl="2" rtl="0" algn="r">
              <a:lnSpc>
                <a:spcPct val="100000"/>
              </a:lnSpc>
              <a:spcBef>
                <a:spcPts val="0"/>
              </a:spcBef>
              <a:spcAft>
                <a:spcPts val="0"/>
              </a:spcAft>
              <a:buSzPts val="2800"/>
              <a:buNone/>
              <a:defRPr sz="2800"/>
            </a:lvl3pPr>
            <a:lvl4pPr lvl="3" rtl="0" algn="r">
              <a:lnSpc>
                <a:spcPct val="100000"/>
              </a:lnSpc>
              <a:spcBef>
                <a:spcPts val="0"/>
              </a:spcBef>
              <a:spcAft>
                <a:spcPts val="0"/>
              </a:spcAft>
              <a:buSzPts val="2800"/>
              <a:buNone/>
              <a:defRPr sz="2800"/>
            </a:lvl4pPr>
            <a:lvl5pPr lvl="4" rtl="0" algn="r">
              <a:lnSpc>
                <a:spcPct val="100000"/>
              </a:lnSpc>
              <a:spcBef>
                <a:spcPts val="0"/>
              </a:spcBef>
              <a:spcAft>
                <a:spcPts val="0"/>
              </a:spcAft>
              <a:buSzPts val="2800"/>
              <a:buNone/>
              <a:defRPr sz="2800"/>
            </a:lvl5pPr>
            <a:lvl6pPr lvl="5" rtl="0" algn="r">
              <a:lnSpc>
                <a:spcPct val="100000"/>
              </a:lnSpc>
              <a:spcBef>
                <a:spcPts val="0"/>
              </a:spcBef>
              <a:spcAft>
                <a:spcPts val="0"/>
              </a:spcAft>
              <a:buSzPts val="2800"/>
              <a:buNone/>
              <a:defRPr sz="2800"/>
            </a:lvl6pPr>
            <a:lvl7pPr lvl="6" rtl="0" algn="r">
              <a:lnSpc>
                <a:spcPct val="100000"/>
              </a:lnSpc>
              <a:spcBef>
                <a:spcPts val="0"/>
              </a:spcBef>
              <a:spcAft>
                <a:spcPts val="0"/>
              </a:spcAft>
              <a:buSzPts val="2800"/>
              <a:buNone/>
              <a:defRPr sz="2800"/>
            </a:lvl7pPr>
            <a:lvl8pPr lvl="7" rtl="0" algn="r">
              <a:lnSpc>
                <a:spcPct val="100000"/>
              </a:lnSpc>
              <a:spcBef>
                <a:spcPts val="0"/>
              </a:spcBef>
              <a:spcAft>
                <a:spcPts val="0"/>
              </a:spcAft>
              <a:buSzPts val="2800"/>
              <a:buNone/>
              <a:defRPr sz="2800"/>
            </a:lvl8pPr>
            <a:lvl9pPr lvl="8" rtl="0" algn="r">
              <a:lnSpc>
                <a:spcPct val="100000"/>
              </a:lnSpc>
              <a:spcBef>
                <a:spcPts val="0"/>
              </a:spcBef>
              <a:spcAft>
                <a:spcPts val="0"/>
              </a:spcAft>
              <a:buSzPts val="2800"/>
              <a:buNone/>
              <a:defRPr sz="2800"/>
            </a:lvl9pPr>
          </a:lstStyle>
          <a:p/>
        </p:txBody>
      </p:sp>
      <p:sp>
        <p:nvSpPr>
          <p:cNvPr id="169" name="Google Shape;169;p25"/>
          <p:cNvSpPr txBox="1"/>
          <p:nvPr>
            <p:ph type="title"/>
          </p:nvPr>
        </p:nvSpPr>
        <p:spPr>
          <a:xfrm>
            <a:off x="6777500" y="2044650"/>
            <a:ext cx="1646400" cy="959100"/>
          </a:xfrm>
          <a:prstGeom prst="rect">
            <a:avLst/>
          </a:prstGeom>
        </p:spPr>
        <p:txBody>
          <a:bodyPr anchorCtr="0" anchor="t" bIns="0" lIns="0" spcFirstLastPara="1" rIns="0" wrap="square" tIns="0">
            <a:noAutofit/>
          </a:bodyPr>
          <a:lstStyle>
            <a:lvl1pPr lvl="0" rtl="0" algn="r">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4">
    <p:spTree>
      <p:nvGrpSpPr>
        <p:cNvPr id="170" name="Shape 170"/>
        <p:cNvGrpSpPr/>
        <p:nvPr/>
      </p:nvGrpSpPr>
      <p:grpSpPr>
        <a:xfrm>
          <a:off x="0" y="0"/>
          <a:ext cx="0" cy="0"/>
          <a:chOff x="0" y="0"/>
          <a:chExt cx="0" cy="0"/>
        </a:xfrm>
      </p:grpSpPr>
      <p:sp>
        <p:nvSpPr>
          <p:cNvPr id="171" name="Google Shape;171;p26"/>
          <p:cNvSpPr/>
          <p:nvPr/>
        </p:nvSpPr>
        <p:spPr>
          <a:xfrm flipH="1">
            <a:off x="6760725" y="352575"/>
            <a:ext cx="3001550" cy="1542750"/>
          </a:xfrm>
          <a:custGeom>
            <a:rect b="b" l="l" r="r" t="t"/>
            <a:pathLst>
              <a:path extrusionOk="0" h="61710" w="120062">
                <a:moveTo>
                  <a:pt x="97005" y="1"/>
                </a:moveTo>
                <a:cubicBezTo>
                  <a:pt x="93603" y="1"/>
                  <a:pt x="90209" y="298"/>
                  <a:pt x="87147" y="658"/>
                </a:cubicBezTo>
                <a:cubicBezTo>
                  <a:pt x="75346" y="2028"/>
                  <a:pt x="63843" y="5064"/>
                  <a:pt x="52179" y="7141"/>
                </a:cubicBezTo>
                <a:cubicBezTo>
                  <a:pt x="35425" y="10131"/>
                  <a:pt x="9792" y="11386"/>
                  <a:pt x="2853" y="30286"/>
                </a:cubicBezTo>
                <a:cubicBezTo>
                  <a:pt x="1233" y="34668"/>
                  <a:pt x="548" y="40169"/>
                  <a:pt x="206" y="44802"/>
                </a:cubicBezTo>
                <a:cubicBezTo>
                  <a:pt x="0" y="47336"/>
                  <a:pt x="228" y="50052"/>
                  <a:pt x="1164" y="52403"/>
                </a:cubicBezTo>
                <a:cubicBezTo>
                  <a:pt x="1781" y="53978"/>
                  <a:pt x="2739" y="55416"/>
                  <a:pt x="4063" y="56512"/>
                </a:cubicBezTo>
                <a:cubicBezTo>
                  <a:pt x="5958" y="58087"/>
                  <a:pt x="8400" y="58817"/>
                  <a:pt x="10797" y="59342"/>
                </a:cubicBezTo>
                <a:cubicBezTo>
                  <a:pt x="20086" y="61442"/>
                  <a:pt x="29353" y="60849"/>
                  <a:pt x="38780" y="61351"/>
                </a:cubicBezTo>
                <a:cubicBezTo>
                  <a:pt x="42871" y="61563"/>
                  <a:pt x="46976" y="61710"/>
                  <a:pt x="51078" y="61710"/>
                </a:cubicBezTo>
                <a:cubicBezTo>
                  <a:pt x="57574" y="61710"/>
                  <a:pt x="64063" y="61341"/>
                  <a:pt x="70485" y="60278"/>
                </a:cubicBezTo>
                <a:cubicBezTo>
                  <a:pt x="91005" y="56923"/>
                  <a:pt x="120061" y="41128"/>
                  <a:pt x="119217" y="16613"/>
                </a:cubicBezTo>
                <a:cubicBezTo>
                  <a:pt x="118730" y="3014"/>
                  <a:pt x="107830" y="1"/>
                  <a:pt x="9700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6"/>
          <p:cNvSpPr/>
          <p:nvPr/>
        </p:nvSpPr>
        <p:spPr>
          <a:xfrm>
            <a:off x="272263" y="620375"/>
            <a:ext cx="5082590" cy="3530367"/>
          </a:xfrm>
          <a:custGeom>
            <a:rect b="b" l="l" r="r" t="t"/>
            <a:pathLst>
              <a:path extrusionOk="0" h="77989" w="112279">
                <a:moveTo>
                  <a:pt x="73470" y="0"/>
                </a:moveTo>
                <a:cubicBezTo>
                  <a:pt x="66773" y="0"/>
                  <a:pt x="60068" y="302"/>
                  <a:pt x="53344" y="590"/>
                </a:cubicBezTo>
                <a:cubicBezTo>
                  <a:pt x="40037" y="1184"/>
                  <a:pt x="14746" y="408"/>
                  <a:pt x="6027" y="13692"/>
                </a:cubicBezTo>
                <a:cubicBezTo>
                  <a:pt x="1" y="22845"/>
                  <a:pt x="1964" y="38572"/>
                  <a:pt x="2512" y="49231"/>
                </a:cubicBezTo>
                <a:cubicBezTo>
                  <a:pt x="6871" y="57243"/>
                  <a:pt x="9679" y="71349"/>
                  <a:pt x="18216" y="75685"/>
                </a:cubicBezTo>
                <a:cubicBezTo>
                  <a:pt x="21403" y="77312"/>
                  <a:pt x="24791" y="77989"/>
                  <a:pt x="28225" y="77989"/>
                </a:cubicBezTo>
                <a:cubicBezTo>
                  <a:pt x="36544" y="77989"/>
                  <a:pt x="45128" y="74018"/>
                  <a:pt x="51769" y="69979"/>
                </a:cubicBezTo>
                <a:cubicBezTo>
                  <a:pt x="65030" y="61922"/>
                  <a:pt x="78566" y="53682"/>
                  <a:pt x="90184" y="43388"/>
                </a:cubicBezTo>
                <a:cubicBezTo>
                  <a:pt x="96324" y="37932"/>
                  <a:pt x="106116" y="31176"/>
                  <a:pt x="109859" y="23712"/>
                </a:cubicBezTo>
                <a:cubicBezTo>
                  <a:pt x="112279" y="18850"/>
                  <a:pt x="111160" y="12437"/>
                  <a:pt x="108786" y="7826"/>
                </a:cubicBezTo>
                <a:cubicBezTo>
                  <a:pt x="105659" y="1846"/>
                  <a:pt x="97556" y="1663"/>
                  <a:pt x="91485" y="955"/>
                </a:cubicBezTo>
                <a:cubicBezTo>
                  <a:pt x="85482" y="243"/>
                  <a:pt x="79480" y="0"/>
                  <a:pt x="73470" y="0"/>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B7B7B7"/>
              </a:solidFill>
            </a:endParaRPr>
          </a:p>
        </p:txBody>
      </p:sp>
      <p:sp>
        <p:nvSpPr>
          <p:cNvPr id="173" name="Google Shape;173;p26"/>
          <p:cNvSpPr/>
          <p:nvPr/>
        </p:nvSpPr>
        <p:spPr>
          <a:xfrm rot="10800000">
            <a:off x="-217984" y="4603493"/>
            <a:ext cx="937984" cy="671105"/>
          </a:xfrm>
          <a:custGeom>
            <a:rect b="b" l="l" r="r" t="t"/>
            <a:pathLst>
              <a:path extrusionOk="0" h="12086" w="16893">
                <a:moveTo>
                  <a:pt x="9064" y="0"/>
                </a:moveTo>
                <a:cubicBezTo>
                  <a:pt x="7693" y="0"/>
                  <a:pt x="6072" y="215"/>
                  <a:pt x="4159" y="725"/>
                </a:cubicBezTo>
                <a:cubicBezTo>
                  <a:pt x="1862" y="1337"/>
                  <a:pt x="375" y="2073"/>
                  <a:pt x="177" y="4208"/>
                </a:cubicBezTo>
                <a:cubicBezTo>
                  <a:pt x="1" y="6113"/>
                  <a:pt x="800" y="8433"/>
                  <a:pt x="2785" y="10176"/>
                </a:cubicBezTo>
                <a:cubicBezTo>
                  <a:pt x="4602" y="11772"/>
                  <a:pt x="6115" y="12085"/>
                  <a:pt x="7966" y="12085"/>
                </a:cubicBezTo>
                <a:cubicBezTo>
                  <a:pt x="8388" y="12085"/>
                  <a:pt x="8827" y="12069"/>
                  <a:pt x="9291" y="12048"/>
                </a:cubicBezTo>
                <a:cubicBezTo>
                  <a:pt x="12991" y="11879"/>
                  <a:pt x="16893" y="8340"/>
                  <a:pt x="15878" y="4208"/>
                </a:cubicBezTo>
                <a:cubicBezTo>
                  <a:pt x="15438" y="2424"/>
                  <a:pt x="13670" y="0"/>
                  <a:pt x="9064" y="0"/>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174" name="Google Shape;174;p26"/>
          <p:cNvSpPr txBox="1"/>
          <p:nvPr>
            <p:ph type="title"/>
          </p:nvPr>
        </p:nvSpPr>
        <p:spPr>
          <a:xfrm>
            <a:off x="5485050" y="540000"/>
            <a:ext cx="2939100" cy="810300"/>
          </a:xfrm>
          <a:prstGeom prst="rect">
            <a:avLst/>
          </a:prstGeom>
        </p:spPr>
        <p:txBody>
          <a:bodyPr anchorCtr="0" anchor="t" bIns="0" lIns="0" spcFirstLastPara="1" rIns="0" wrap="square" tIns="0">
            <a:noAutofit/>
          </a:bodyPr>
          <a:lstStyle>
            <a:lvl1pPr lvl="0" rtl="0" algn="r">
              <a:spcBef>
                <a:spcPts val="0"/>
              </a:spcBef>
              <a:spcAft>
                <a:spcPts val="0"/>
              </a:spcAft>
              <a:buSzPts val="3000"/>
              <a:buNone/>
              <a:defRPr sz="55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75" name="Google Shape;175;p26"/>
          <p:cNvSpPr txBox="1"/>
          <p:nvPr>
            <p:ph idx="1" type="subTitle"/>
          </p:nvPr>
        </p:nvSpPr>
        <p:spPr>
          <a:xfrm>
            <a:off x="5848700" y="1972015"/>
            <a:ext cx="2575200" cy="16305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76" name="Google Shape;176;p26"/>
          <p:cNvSpPr txBox="1"/>
          <p:nvPr/>
        </p:nvSpPr>
        <p:spPr>
          <a:xfrm>
            <a:off x="4359900" y="3679200"/>
            <a:ext cx="4064100" cy="633000"/>
          </a:xfrm>
          <a:prstGeom prst="rect">
            <a:avLst/>
          </a:prstGeom>
          <a:noFill/>
          <a:ln>
            <a:noFill/>
          </a:ln>
        </p:spPr>
        <p:txBody>
          <a:bodyPr anchorCtr="0" anchor="ctr" bIns="91425" lIns="91425" spcFirstLastPara="1" rIns="91425" wrap="square" tIns="91425">
            <a:noAutofit/>
          </a:bodyPr>
          <a:lstStyle/>
          <a:p>
            <a:pPr indent="0" lvl="0" marL="0" rtl="0" algn="r">
              <a:lnSpc>
                <a:spcPct val="90000"/>
              </a:lnSpc>
              <a:spcBef>
                <a:spcPts val="0"/>
              </a:spcBef>
              <a:spcAft>
                <a:spcPts val="0"/>
              </a:spcAft>
              <a:buNone/>
            </a:pPr>
            <a:r>
              <a:rPr lang="en">
                <a:solidFill>
                  <a:schemeClr val="dk2"/>
                </a:solidFill>
                <a:latin typeface="Sahitya"/>
                <a:ea typeface="Sahitya"/>
                <a:cs typeface="Sahitya"/>
                <a:sym typeface="Sahitya"/>
              </a:rPr>
              <a:t>CREDITS: This presentation template was created by </a:t>
            </a:r>
            <a:r>
              <a:rPr b="1" lang="en">
                <a:solidFill>
                  <a:schemeClr val="dk2"/>
                </a:solidFill>
                <a:uFill>
                  <a:noFill/>
                </a:uFill>
                <a:latin typeface="Sahitya"/>
                <a:ea typeface="Sahitya"/>
                <a:cs typeface="Sahitya"/>
                <a:sym typeface="Sahitya"/>
                <a:hlinkClick r:id="rId2">
                  <a:extLst>
                    <a:ext uri="{A12FA001-AC4F-418D-AE19-62706E023703}">
                      <ahyp:hlinkClr val="tx"/>
                    </a:ext>
                  </a:extLst>
                </a:hlinkClick>
              </a:rPr>
              <a:t>Slidesgo</a:t>
            </a:r>
            <a:r>
              <a:rPr lang="en">
                <a:solidFill>
                  <a:schemeClr val="dk2"/>
                </a:solidFill>
                <a:latin typeface="Sahitya"/>
                <a:ea typeface="Sahitya"/>
                <a:cs typeface="Sahitya"/>
                <a:sym typeface="Sahitya"/>
              </a:rPr>
              <a:t>, including icons by </a:t>
            </a:r>
            <a:r>
              <a:rPr b="1" lang="en">
                <a:solidFill>
                  <a:schemeClr val="dk2"/>
                </a:solidFill>
                <a:uFill>
                  <a:noFill/>
                </a:uFill>
                <a:latin typeface="Sahitya"/>
                <a:ea typeface="Sahitya"/>
                <a:cs typeface="Sahitya"/>
                <a:sym typeface="Sahitya"/>
                <a:hlinkClick r:id="rId3">
                  <a:extLst>
                    <a:ext uri="{A12FA001-AC4F-418D-AE19-62706E023703}">
                      <ahyp:hlinkClr val="tx"/>
                    </a:ext>
                  </a:extLst>
                </a:hlinkClick>
              </a:rPr>
              <a:t>Flaticon</a:t>
            </a:r>
            <a:r>
              <a:rPr lang="en">
                <a:solidFill>
                  <a:schemeClr val="dk2"/>
                </a:solidFill>
                <a:latin typeface="Sahitya"/>
                <a:ea typeface="Sahitya"/>
                <a:cs typeface="Sahitya"/>
                <a:sym typeface="Sahitya"/>
              </a:rPr>
              <a:t>, infographics &amp; images by </a:t>
            </a:r>
            <a:r>
              <a:rPr b="1" lang="en">
                <a:solidFill>
                  <a:schemeClr val="dk2"/>
                </a:solidFill>
                <a:uFill>
                  <a:noFill/>
                </a:uFill>
                <a:latin typeface="Sahitya"/>
                <a:ea typeface="Sahitya"/>
                <a:cs typeface="Sahitya"/>
                <a:sym typeface="Sahitya"/>
                <a:hlinkClick r:id="rId4">
                  <a:extLst>
                    <a:ext uri="{A12FA001-AC4F-418D-AE19-62706E023703}">
                      <ahyp:hlinkClr val="tx"/>
                    </a:ext>
                  </a:extLst>
                </a:hlinkClick>
              </a:rPr>
              <a:t>Freepik</a:t>
            </a:r>
            <a:r>
              <a:rPr lang="en">
                <a:solidFill>
                  <a:schemeClr val="dk2"/>
                </a:solidFill>
                <a:latin typeface="Sahitya"/>
                <a:ea typeface="Sahitya"/>
                <a:cs typeface="Sahitya"/>
                <a:sym typeface="Sahitya"/>
              </a:rPr>
              <a:t> and illustrations by </a:t>
            </a:r>
            <a:r>
              <a:rPr b="1" lang="en">
                <a:solidFill>
                  <a:schemeClr val="dk2"/>
                </a:solidFill>
                <a:uFill>
                  <a:noFill/>
                </a:uFill>
                <a:latin typeface="Sahitya"/>
                <a:ea typeface="Sahitya"/>
                <a:cs typeface="Sahitya"/>
                <a:sym typeface="Sahitya"/>
                <a:hlinkClick r:id="rId5">
                  <a:extLst>
                    <a:ext uri="{A12FA001-AC4F-418D-AE19-62706E023703}">
                      <ahyp:hlinkClr val="tx"/>
                    </a:ext>
                  </a:extLst>
                </a:hlinkClick>
              </a:rPr>
              <a:t>Stories</a:t>
            </a:r>
            <a:r>
              <a:rPr lang="en">
                <a:solidFill>
                  <a:schemeClr val="dk2"/>
                </a:solidFill>
                <a:latin typeface="Sahitya"/>
                <a:ea typeface="Sahitya"/>
                <a:cs typeface="Sahitya"/>
                <a:sym typeface="Sahitya"/>
              </a:rPr>
              <a:t> </a:t>
            </a:r>
            <a:endParaRPr>
              <a:solidFill>
                <a:schemeClr val="dk2"/>
              </a:solidFill>
              <a:latin typeface="Sahitya"/>
              <a:ea typeface="Sahitya"/>
              <a:cs typeface="Sahitya"/>
              <a:sym typeface="Sahitya"/>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Columns">
  <p:cSld name="CUSTOM_15">
    <p:spTree>
      <p:nvGrpSpPr>
        <p:cNvPr id="177" name="Shape 177"/>
        <p:cNvGrpSpPr/>
        <p:nvPr/>
      </p:nvGrpSpPr>
      <p:grpSpPr>
        <a:xfrm>
          <a:off x="0" y="0"/>
          <a:ext cx="0" cy="0"/>
          <a:chOff x="0" y="0"/>
          <a:chExt cx="0" cy="0"/>
        </a:xfrm>
      </p:grpSpPr>
      <p:sp>
        <p:nvSpPr>
          <p:cNvPr id="178" name="Google Shape;178;p27"/>
          <p:cNvSpPr/>
          <p:nvPr/>
        </p:nvSpPr>
        <p:spPr>
          <a:xfrm>
            <a:off x="4092529" y="0"/>
            <a:ext cx="5051471" cy="1722297"/>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7"/>
          <p:cNvSpPr/>
          <p:nvPr/>
        </p:nvSpPr>
        <p:spPr>
          <a:xfrm flipH="1" rot="10800000">
            <a:off x="-217975" y="4603493"/>
            <a:ext cx="937984" cy="671105"/>
          </a:xfrm>
          <a:custGeom>
            <a:rect b="b" l="l" r="r" t="t"/>
            <a:pathLst>
              <a:path extrusionOk="0" h="12086" w="16893">
                <a:moveTo>
                  <a:pt x="9064" y="0"/>
                </a:moveTo>
                <a:cubicBezTo>
                  <a:pt x="7693" y="0"/>
                  <a:pt x="6072" y="215"/>
                  <a:pt x="4159" y="725"/>
                </a:cubicBezTo>
                <a:cubicBezTo>
                  <a:pt x="1862" y="1337"/>
                  <a:pt x="375" y="2073"/>
                  <a:pt x="177" y="4208"/>
                </a:cubicBezTo>
                <a:cubicBezTo>
                  <a:pt x="1" y="6113"/>
                  <a:pt x="800" y="8433"/>
                  <a:pt x="2785" y="10176"/>
                </a:cubicBezTo>
                <a:cubicBezTo>
                  <a:pt x="4602" y="11772"/>
                  <a:pt x="6115" y="12085"/>
                  <a:pt x="7966" y="12085"/>
                </a:cubicBezTo>
                <a:cubicBezTo>
                  <a:pt x="8388" y="12085"/>
                  <a:pt x="8827" y="12069"/>
                  <a:pt x="9291" y="12048"/>
                </a:cubicBezTo>
                <a:cubicBezTo>
                  <a:pt x="12991" y="11879"/>
                  <a:pt x="16893" y="8340"/>
                  <a:pt x="15878" y="4208"/>
                </a:cubicBezTo>
                <a:cubicBezTo>
                  <a:pt x="15438" y="2424"/>
                  <a:pt x="13670" y="0"/>
                  <a:pt x="9064" y="0"/>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180" name="Google Shape;180;p27"/>
          <p:cNvSpPr txBox="1"/>
          <p:nvPr>
            <p:ph type="title"/>
          </p:nvPr>
        </p:nvSpPr>
        <p:spPr>
          <a:xfrm>
            <a:off x="720000" y="540000"/>
            <a:ext cx="7704000" cy="572700"/>
          </a:xfrm>
          <a:prstGeom prst="rect">
            <a:avLst/>
          </a:prstGeom>
        </p:spPr>
        <p:txBody>
          <a:bodyPr anchorCtr="0" anchor="t" bIns="0" lIns="0" spcFirstLastPara="1" rIns="0" wrap="square" tIns="0">
            <a:noAutofit/>
          </a:bodyPr>
          <a:lstStyle>
            <a:lvl1pPr lvl="0" rtl="0">
              <a:spcBef>
                <a:spcPts val="0"/>
              </a:spcBef>
              <a:spcAft>
                <a:spcPts val="0"/>
              </a:spcAft>
              <a:buSzPts val="30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81" name="Google Shape;181;p27"/>
          <p:cNvSpPr txBox="1"/>
          <p:nvPr>
            <p:ph idx="1" type="subTitle"/>
          </p:nvPr>
        </p:nvSpPr>
        <p:spPr>
          <a:xfrm>
            <a:off x="4572000" y="1808125"/>
            <a:ext cx="3852000" cy="2795400"/>
          </a:xfrm>
          <a:prstGeom prst="rect">
            <a:avLst/>
          </a:prstGeom>
        </p:spPr>
        <p:txBody>
          <a:bodyPr anchorCtr="0" anchor="t" bIns="91425" lIns="91425" spcFirstLastPara="1" rIns="91425" wrap="square" tIns="91425">
            <a:noAutofit/>
          </a:bodyPr>
          <a:lstStyle>
            <a:lvl1pPr lvl="0" marR="50800" rtl="0">
              <a:lnSpc>
                <a:spcPct val="100000"/>
              </a:lnSpc>
              <a:spcBef>
                <a:spcPts val="0"/>
              </a:spcBef>
              <a:spcAft>
                <a:spcPts val="0"/>
              </a:spcAft>
              <a:buClr>
                <a:schemeClr val="dk1"/>
              </a:buClr>
              <a:buSzPts val="1400"/>
              <a:buChar char="●"/>
              <a:defRPr sz="1400"/>
            </a:lvl1pPr>
            <a:lvl2pPr lvl="1" rtl="0" algn="ctr">
              <a:lnSpc>
                <a:spcPct val="100000"/>
              </a:lnSpc>
              <a:spcBef>
                <a:spcPts val="0"/>
              </a:spcBef>
              <a:spcAft>
                <a:spcPts val="0"/>
              </a:spcAft>
              <a:buClr>
                <a:schemeClr val="dk2"/>
              </a:buClr>
              <a:buSzPts val="2800"/>
              <a:buChar char="○"/>
              <a:defRPr sz="2800"/>
            </a:lvl2pPr>
            <a:lvl3pPr lvl="2" rtl="0" algn="ctr">
              <a:lnSpc>
                <a:spcPct val="100000"/>
              </a:lnSpc>
              <a:spcBef>
                <a:spcPts val="0"/>
              </a:spcBef>
              <a:spcAft>
                <a:spcPts val="0"/>
              </a:spcAft>
              <a:buClr>
                <a:schemeClr val="dk2"/>
              </a:buClr>
              <a:buSzPts val="2800"/>
              <a:buChar char="■"/>
              <a:defRPr sz="2800"/>
            </a:lvl3pPr>
            <a:lvl4pPr lvl="3" rtl="0" algn="ctr">
              <a:lnSpc>
                <a:spcPct val="100000"/>
              </a:lnSpc>
              <a:spcBef>
                <a:spcPts val="0"/>
              </a:spcBef>
              <a:spcAft>
                <a:spcPts val="0"/>
              </a:spcAft>
              <a:buClr>
                <a:schemeClr val="dk2"/>
              </a:buClr>
              <a:buSzPts val="2800"/>
              <a:buChar char="●"/>
              <a:defRPr sz="2800"/>
            </a:lvl4pPr>
            <a:lvl5pPr lvl="4" rtl="0" algn="ctr">
              <a:lnSpc>
                <a:spcPct val="100000"/>
              </a:lnSpc>
              <a:spcBef>
                <a:spcPts val="0"/>
              </a:spcBef>
              <a:spcAft>
                <a:spcPts val="0"/>
              </a:spcAft>
              <a:buClr>
                <a:schemeClr val="dk2"/>
              </a:buClr>
              <a:buSzPts val="2800"/>
              <a:buChar char="○"/>
              <a:defRPr sz="2800"/>
            </a:lvl5pPr>
            <a:lvl6pPr lvl="5" rtl="0" algn="ctr">
              <a:lnSpc>
                <a:spcPct val="100000"/>
              </a:lnSpc>
              <a:spcBef>
                <a:spcPts val="0"/>
              </a:spcBef>
              <a:spcAft>
                <a:spcPts val="0"/>
              </a:spcAft>
              <a:buClr>
                <a:schemeClr val="dk2"/>
              </a:buClr>
              <a:buSzPts val="2800"/>
              <a:buChar char="■"/>
              <a:defRPr sz="2800"/>
            </a:lvl6pPr>
            <a:lvl7pPr lvl="6" rtl="0" algn="ctr">
              <a:lnSpc>
                <a:spcPct val="100000"/>
              </a:lnSpc>
              <a:spcBef>
                <a:spcPts val="0"/>
              </a:spcBef>
              <a:spcAft>
                <a:spcPts val="0"/>
              </a:spcAft>
              <a:buClr>
                <a:schemeClr val="dk2"/>
              </a:buClr>
              <a:buSzPts val="2800"/>
              <a:buChar char="●"/>
              <a:defRPr sz="2800"/>
            </a:lvl7pPr>
            <a:lvl8pPr lvl="7" rtl="0" algn="ctr">
              <a:lnSpc>
                <a:spcPct val="100000"/>
              </a:lnSpc>
              <a:spcBef>
                <a:spcPts val="0"/>
              </a:spcBef>
              <a:spcAft>
                <a:spcPts val="0"/>
              </a:spcAft>
              <a:buClr>
                <a:schemeClr val="dk2"/>
              </a:buClr>
              <a:buSzPts val="2800"/>
              <a:buChar char="○"/>
              <a:defRPr sz="2800"/>
            </a:lvl8pPr>
            <a:lvl9pPr lvl="8" rtl="0" algn="ctr">
              <a:lnSpc>
                <a:spcPct val="100000"/>
              </a:lnSpc>
              <a:spcBef>
                <a:spcPts val="0"/>
              </a:spcBef>
              <a:spcAft>
                <a:spcPts val="0"/>
              </a:spcAft>
              <a:buClr>
                <a:schemeClr val="dk2"/>
              </a:buClr>
              <a:buSzPts val="2800"/>
              <a:buChar char="■"/>
              <a:defRPr sz="2800"/>
            </a:lvl9pPr>
          </a:lstStyle>
          <a:p/>
        </p:txBody>
      </p:sp>
      <p:sp>
        <p:nvSpPr>
          <p:cNvPr id="182" name="Google Shape;182;p27"/>
          <p:cNvSpPr txBox="1"/>
          <p:nvPr>
            <p:ph idx="2" type="subTitle"/>
          </p:nvPr>
        </p:nvSpPr>
        <p:spPr>
          <a:xfrm>
            <a:off x="720000" y="1808250"/>
            <a:ext cx="3852000" cy="2795400"/>
          </a:xfrm>
          <a:prstGeom prst="rect">
            <a:avLst/>
          </a:prstGeom>
        </p:spPr>
        <p:txBody>
          <a:bodyPr anchorCtr="0" anchor="t" bIns="91425" lIns="91425" spcFirstLastPara="1" rIns="91425" wrap="square" tIns="91425">
            <a:noAutofit/>
          </a:bodyPr>
          <a:lstStyle>
            <a:lvl1pPr lvl="0" marR="50800" rtl="0">
              <a:lnSpc>
                <a:spcPct val="100000"/>
              </a:lnSpc>
              <a:spcBef>
                <a:spcPts val="0"/>
              </a:spcBef>
              <a:spcAft>
                <a:spcPts val="0"/>
              </a:spcAft>
              <a:buClr>
                <a:schemeClr val="dk1"/>
              </a:buClr>
              <a:buSzPts val="2800"/>
              <a:buChar char="●"/>
              <a:defRPr sz="1600"/>
            </a:lvl1pPr>
            <a:lvl2pPr lvl="1" rtl="0" algn="ctr">
              <a:lnSpc>
                <a:spcPct val="100000"/>
              </a:lnSpc>
              <a:spcBef>
                <a:spcPts val="500"/>
              </a:spcBef>
              <a:spcAft>
                <a:spcPts val="0"/>
              </a:spcAft>
              <a:buClr>
                <a:schemeClr val="dk2"/>
              </a:buClr>
              <a:buSzPts val="2800"/>
              <a:buChar char="○"/>
              <a:defRPr sz="2800"/>
            </a:lvl2pPr>
            <a:lvl3pPr lvl="2" rtl="0" algn="ctr">
              <a:lnSpc>
                <a:spcPct val="100000"/>
              </a:lnSpc>
              <a:spcBef>
                <a:spcPts val="0"/>
              </a:spcBef>
              <a:spcAft>
                <a:spcPts val="0"/>
              </a:spcAft>
              <a:buClr>
                <a:schemeClr val="dk2"/>
              </a:buClr>
              <a:buSzPts val="2800"/>
              <a:buChar char="■"/>
              <a:defRPr sz="2800"/>
            </a:lvl3pPr>
            <a:lvl4pPr lvl="3" rtl="0" algn="ctr">
              <a:lnSpc>
                <a:spcPct val="100000"/>
              </a:lnSpc>
              <a:spcBef>
                <a:spcPts val="0"/>
              </a:spcBef>
              <a:spcAft>
                <a:spcPts val="0"/>
              </a:spcAft>
              <a:buClr>
                <a:schemeClr val="dk2"/>
              </a:buClr>
              <a:buSzPts val="2800"/>
              <a:buChar char="●"/>
              <a:defRPr sz="2800"/>
            </a:lvl4pPr>
            <a:lvl5pPr lvl="4" rtl="0" algn="ctr">
              <a:lnSpc>
                <a:spcPct val="100000"/>
              </a:lnSpc>
              <a:spcBef>
                <a:spcPts val="0"/>
              </a:spcBef>
              <a:spcAft>
                <a:spcPts val="0"/>
              </a:spcAft>
              <a:buClr>
                <a:schemeClr val="dk2"/>
              </a:buClr>
              <a:buSzPts val="2800"/>
              <a:buChar char="○"/>
              <a:defRPr sz="2800"/>
            </a:lvl5pPr>
            <a:lvl6pPr lvl="5" rtl="0" algn="ctr">
              <a:lnSpc>
                <a:spcPct val="100000"/>
              </a:lnSpc>
              <a:spcBef>
                <a:spcPts val="0"/>
              </a:spcBef>
              <a:spcAft>
                <a:spcPts val="0"/>
              </a:spcAft>
              <a:buClr>
                <a:schemeClr val="dk2"/>
              </a:buClr>
              <a:buSzPts val="2800"/>
              <a:buChar char="■"/>
              <a:defRPr sz="2800"/>
            </a:lvl6pPr>
            <a:lvl7pPr lvl="6" rtl="0" algn="ctr">
              <a:lnSpc>
                <a:spcPct val="100000"/>
              </a:lnSpc>
              <a:spcBef>
                <a:spcPts val="0"/>
              </a:spcBef>
              <a:spcAft>
                <a:spcPts val="0"/>
              </a:spcAft>
              <a:buClr>
                <a:schemeClr val="dk2"/>
              </a:buClr>
              <a:buSzPts val="2800"/>
              <a:buChar char="●"/>
              <a:defRPr sz="2800"/>
            </a:lvl7pPr>
            <a:lvl8pPr lvl="7" rtl="0" algn="ctr">
              <a:lnSpc>
                <a:spcPct val="100000"/>
              </a:lnSpc>
              <a:spcBef>
                <a:spcPts val="0"/>
              </a:spcBef>
              <a:spcAft>
                <a:spcPts val="0"/>
              </a:spcAft>
              <a:buClr>
                <a:schemeClr val="dk2"/>
              </a:buClr>
              <a:buSzPts val="2800"/>
              <a:buChar char="○"/>
              <a:defRPr sz="2800"/>
            </a:lvl8pPr>
            <a:lvl9pPr lvl="8" rtl="0" algn="ctr">
              <a:lnSpc>
                <a:spcPct val="100000"/>
              </a:lnSpc>
              <a:spcBef>
                <a:spcPts val="0"/>
              </a:spcBef>
              <a:spcAft>
                <a:spcPts val="0"/>
              </a:spcAft>
              <a:buClr>
                <a:schemeClr val="dk2"/>
              </a:buClr>
              <a:buSzPts val="2800"/>
              <a:buChar char="■"/>
              <a:defRPr sz="28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3" name="Shape 183"/>
        <p:cNvGrpSpPr/>
        <p:nvPr/>
      </p:nvGrpSpPr>
      <p:grpSpPr>
        <a:xfrm>
          <a:off x="0" y="0"/>
          <a:ext cx="0" cy="0"/>
          <a:chOff x="0" y="0"/>
          <a:chExt cx="0" cy="0"/>
        </a:xfrm>
      </p:grpSpPr>
      <p:sp>
        <p:nvSpPr>
          <p:cNvPr id="184" name="Google Shape;184;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flipH="1">
            <a:off x="4" y="0"/>
            <a:ext cx="5051471" cy="1304739"/>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
          <p:cNvSpPr/>
          <p:nvPr/>
        </p:nvSpPr>
        <p:spPr>
          <a:xfrm flipH="1" rot="-5400000">
            <a:off x="7825206" y="3596074"/>
            <a:ext cx="1486600" cy="1608352"/>
          </a:xfrm>
          <a:custGeom>
            <a:rect b="b" l="l" r="r" t="t"/>
            <a:pathLst>
              <a:path extrusionOk="0" h="40938" w="37839">
                <a:moveTo>
                  <a:pt x="37839" y="0"/>
                </a:moveTo>
                <a:cubicBezTo>
                  <a:pt x="31770" y="767"/>
                  <a:pt x="28951" y="3515"/>
                  <a:pt x="26969" y="11313"/>
                </a:cubicBezTo>
                <a:cubicBezTo>
                  <a:pt x="24991" y="19111"/>
                  <a:pt x="19814" y="21473"/>
                  <a:pt x="9908" y="26266"/>
                </a:cubicBezTo>
                <a:cubicBezTo>
                  <a:pt x="1" y="31059"/>
                  <a:pt x="3737" y="40938"/>
                  <a:pt x="3737" y="40938"/>
                </a:cubicBezTo>
                <a:lnTo>
                  <a:pt x="37839" y="40938"/>
                </a:lnTo>
                <a:lnTo>
                  <a:pt x="37839" y="0"/>
                </a:ln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4"/>
          <p:cNvSpPr txBox="1"/>
          <p:nvPr>
            <p:ph type="title"/>
          </p:nvPr>
        </p:nvSpPr>
        <p:spPr>
          <a:xfrm>
            <a:off x="4572000" y="540000"/>
            <a:ext cx="3852000" cy="863700"/>
          </a:xfrm>
          <a:prstGeom prst="rect">
            <a:avLst/>
          </a:prstGeom>
        </p:spPr>
        <p:txBody>
          <a:bodyPr anchorCtr="0" anchor="t" bIns="0" lIns="0" spcFirstLastPara="1" rIns="0" wrap="square" tIns="0">
            <a:noAutofit/>
          </a:bodyPr>
          <a:lstStyle>
            <a:lvl1pPr lvl="0" rtl="0" algn="r">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4"/>
          <p:cNvSpPr txBox="1"/>
          <p:nvPr>
            <p:ph idx="1" type="body"/>
          </p:nvPr>
        </p:nvSpPr>
        <p:spPr>
          <a:xfrm>
            <a:off x="720000" y="1758025"/>
            <a:ext cx="7704000" cy="2845500"/>
          </a:xfrm>
          <a:prstGeom prst="rect">
            <a:avLst/>
          </a:prstGeom>
        </p:spPr>
        <p:txBody>
          <a:bodyPr anchorCtr="0" anchor="t" bIns="91425" lIns="91425" spcFirstLastPara="1" rIns="91425" wrap="square" tIns="91425">
            <a:noAutofit/>
          </a:bodyPr>
          <a:lstStyle>
            <a:lvl1pPr indent="-330200" lvl="0" marL="457200" rtl="0">
              <a:lnSpc>
                <a:spcPct val="90000"/>
              </a:lnSpc>
              <a:spcBef>
                <a:spcPts val="0"/>
              </a:spcBef>
              <a:spcAft>
                <a:spcPts val="0"/>
              </a:spcAft>
              <a:buClr>
                <a:schemeClr val="dk1"/>
              </a:buClr>
              <a:buSzPts val="1600"/>
              <a:buChar char="●"/>
              <a:defRPr sz="1200"/>
            </a:lvl1pPr>
            <a:lvl2pPr indent="-330200" lvl="1" marL="914400" rtl="0">
              <a:spcBef>
                <a:spcPts val="80"/>
              </a:spcBef>
              <a:spcAft>
                <a:spcPts val="0"/>
              </a:spcAft>
              <a:buClr>
                <a:schemeClr val="dk2"/>
              </a:buClr>
              <a:buSzPts val="1600"/>
              <a:buChar char="○"/>
              <a:defRPr/>
            </a:lvl2pPr>
            <a:lvl3pPr indent="-330200" lvl="2" marL="1371600" rtl="0">
              <a:spcBef>
                <a:spcPts val="1600"/>
              </a:spcBef>
              <a:spcAft>
                <a:spcPts val="0"/>
              </a:spcAft>
              <a:buClr>
                <a:schemeClr val="dk2"/>
              </a:buClr>
              <a:buSzPts val="1600"/>
              <a:buChar char="■"/>
              <a:defRPr/>
            </a:lvl3pPr>
            <a:lvl4pPr indent="-330200" lvl="3" marL="1828800" rtl="0">
              <a:spcBef>
                <a:spcPts val="1600"/>
              </a:spcBef>
              <a:spcAft>
                <a:spcPts val="0"/>
              </a:spcAft>
              <a:buClr>
                <a:schemeClr val="dk2"/>
              </a:buClr>
              <a:buSzPts val="1600"/>
              <a:buChar char="●"/>
              <a:defRPr/>
            </a:lvl4pPr>
            <a:lvl5pPr indent="-330200" lvl="4" marL="2286000" rtl="0">
              <a:spcBef>
                <a:spcPts val="1600"/>
              </a:spcBef>
              <a:spcAft>
                <a:spcPts val="0"/>
              </a:spcAft>
              <a:buClr>
                <a:schemeClr val="dk2"/>
              </a:buClr>
              <a:buSzPts val="1600"/>
              <a:buChar char="○"/>
              <a:defRPr/>
            </a:lvl5pPr>
            <a:lvl6pPr indent="-330200" lvl="5" marL="2743200" rtl="0">
              <a:spcBef>
                <a:spcPts val="1600"/>
              </a:spcBef>
              <a:spcAft>
                <a:spcPts val="0"/>
              </a:spcAft>
              <a:buClr>
                <a:schemeClr val="dk2"/>
              </a:buClr>
              <a:buSzPts val="1600"/>
              <a:buChar char="■"/>
              <a:defRPr/>
            </a:lvl6pPr>
            <a:lvl7pPr indent="-330200" lvl="6" marL="3200400" rtl="0">
              <a:spcBef>
                <a:spcPts val="1600"/>
              </a:spcBef>
              <a:spcAft>
                <a:spcPts val="0"/>
              </a:spcAft>
              <a:buClr>
                <a:schemeClr val="dk2"/>
              </a:buClr>
              <a:buSzPts val="1600"/>
              <a:buChar char="●"/>
              <a:defRPr/>
            </a:lvl7pPr>
            <a:lvl8pPr indent="-330200" lvl="7" marL="3657600" rtl="0">
              <a:spcBef>
                <a:spcPts val="1600"/>
              </a:spcBef>
              <a:spcAft>
                <a:spcPts val="0"/>
              </a:spcAft>
              <a:buClr>
                <a:schemeClr val="dk2"/>
              </a:buClr>
              <a:buSzPts val="1600"/>
              <a:buChar char="○"/>
              <a:defRPr/>
            </a:lvl8pPr>
            <a:lvl9pPr indent="-330200" lvl="8" marL="4114800" rtl="0">
              <a:spcBef>
                <a:spcPts val="1600"/>
              </a:spcBef>
              <a:spcAft>
                <a:spcPts val="1600"/>
              </a:spcAft>
              <a:buClr>
                <a:schemeClr val="dk2"/>
              </a:buClr>
              <a:buSzPts val="16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2">
    <p:spTree>
      <p:nvGrpSpPr>
        <p:cNvPr id="28" name="Shape 28"/>
        <p:cNvGrpSpPr/>
        <p:nvPr/>
      </p:nvGrpSpPr>
      <p:grpSpPr>
        <a:xfrm>
          <a:off x="0" y="0"/>
          <a:ext cx="0" cy="0"/>
          <a:chOff x="0" y="0"/>
          <a:chExt cx="0" cy="0"/>
        </a:xfrm>
      </p:grpSpPr>
      <p:sp>
        <p:nvSpPr>
          <p:cNvPr id="29" name="Google Shape;29;p5"/>
          <p:cNvSpPr/>
          <p:nvPr/>
        </p:nvSpPr>
        <p:spPr>
          <a:xfrm flipH="1">
            <a:off x="7880234" y="0"/>
            <a:ext cx="1956935" cy="3359186"/>
          </a:xfrm>
          <a:custGeom>
            <a:rect b="b" l="l" r="r" t="t"/>
            <a:pathLst>
              <a:path extrusionOk="0" h="22480" w="13096">
                <a:moveTo>
                  <a:pt x="1" y="0"/>
                </a:moveTo>
                <a:lnTo>
                  <a:pt x="1" y="22480"/>
                </a:lnTo>
                <a:cubicBezTo>
                  <a:pt x="500" y="22230"/>
                  <a:pt x="13096" y="13376"/>
                  <a:pt x="857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5"/>
          <p:cNvSpPr/>
          <p:nvPr/>
        </p:nvSpPr>
        <p:spPr>
          <a:xfrm rot="10800000">
            <a:off x="-1457700" y="3808970"/>
            <a:ext cx="5146274" cy="1754565"/>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5"/>
          <p:cNvSpPr txBox="1"/>
          <p:nvPr>
            <p:ph type="title"/>
          </p:nvPr>
        </p:nvSpPr>
        <p:spPr>
          <a:xfrm>
            <a:off x="720000" y="540000"/>
            <a:ext cx="7704000" cy="572700"/>
          </a:xfrm>
          <a:prstGeom prst="rect">
            <a:avLst/>
          </a:prstGeom>
        </p:spPr>
        <p:txBody>
          <a:bodyPr anchorCtr="0" anchor="t" bIns="0" lIns="0" spcFirstLastPara="1" rIns="0" wrap="square" tIns="0">
            <a:noAutofit/>
          </a:bodyPr>
          <a:lstStyle>
            <a:lvl1pPr lvl="0" rtl="0" algn="ctr">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 name="Google Shape;32;p5"/>
          <p:cNvSpPr txBox="1"/>
          <p:nvPr>
            <p:ph idx="1" type="subTitle"/>
          </p:nvPr>
        </p:nvSpPr>
        <p:spPr>
          <a:xfrm>
            <a:off x="1912838" y="1884825"/>
            <a:ext cx="1914600" cy="370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800"/>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3" name="Google Shape;33;p5"/>
          <p:cNvSpPr txBox="1"/>
          <p:nvPr>
            <p:ph idx="2" type="subTitle"/>
          </p:nvPr>
        </p:nvSpPr>
        <p:spPr>
          <a:xfrm>
            <a:off x="1912838" y="2255025"/>
            <a:ext cx="2236200" cy="572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4" name="Google Shape;34;p5"/>
          <p:cNvSpPr txBox="1"/>
          <p:nvPr>
            <p:ph idx="3" type="subTitle"/>
          </p:nvPr>
        </p:nvSpPr>
        <p:spPr>
          <a:xfrm>
            <a:off x="5550263" y="1884825"/>
            <a:ext cx="1914600" cy="370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800"/>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5" name="Google Shape;35;p5"/>
          <p:cNvSpPr txBox="1"/>
          <p:nvPr>
            <p:ph idx="4" type="subTitle"/>
          </p:nvPr>
        </p:nvSpPr>
        <p:spPr>
          <a:xfrm>
            <a:off x="5550263" y="2255025"/>
            <a:ext cx="2236200" cy="572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800"/>
              <a:buNone/>
              <a:defRPr sz="1600">
                <a:solidFill>
                  <a:schemeClr val="dk2"/>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6" name="Google Shape;36;p5"/>
          <p:cNvSpPr txBox="1"/>
          <p:nvPr>
            <p:ph hasCustomPrompt="1" idx="5" type="title"/>
          </p:nvPr>
        </p:nvSpPr>
        <p:spPr>
          <a:xfrm>
            <a:off x="1357538" y="1847925"/>
            <a:ext cx="555300" cy="444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a:r>
              <a:t>xx%</a:t>
            </a:r>
          </a:p>
        </p:txBody>
      </p:sp>
      <p:sp>
        <p:nvSpPr>
          <p:cNvPr id="37" name="Google Shape;37;p5"/>
          <p:cNvSpPr txBox="1"/>
          <p:nvPr>
            <p:ph hasCustomPrompt="1" idx="6" type="title"/>
          </p:nvPr>
        </p:nvSpPr>
        <p:spPr>
          <a:xfrm>
            <a:off x="4994963" y="1847925"/>
            <a:ext cx="555300" cy="444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a:r>
              <a:t>xx%</a:t>
            </a:r>
          </a:p>
        </p:txBody>
      </p:sp>
      <p:sp>
        <p:nvSpPr>
          <p:cNvPr id="38" name="Google Shape;38;p5"/>
          <p:cNvSpPr txBox="1"/>
          <p:nvPr>
            <p:ph idx="7" type="subTitle"/>
          </p:nvPr>
        </p:nvSpPr>
        <p:spPr>
          <a:xfrm>
            <a:off x="1912838" y="3438775"/>
            <a:ext cx="1914600" cy="370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800"/>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9" name="Google Shape;39;p5"/>
          <p:cNvSpPr txBox="1"/>
          <p:nvPr>
            <p:ph idx="8" type="subTitle"/>
          </p:nvPr>
        </p:nvSpPr>
        <p:spPr>
          <a:xfrm>
            <a:off x="1912838" y="3808975"/>
            <a:ext cx="2236200" cy="572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800"/>
              <a:buNone/>
              <a:defRPr sz="1600">
                <a:solidFill>
                  <a:schemeClr val="dk2"/>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0" name="Google Shape;40;p5"/>
          <p:cNvSpPr txBox="1"/>
          <p:nvPr>
            <p:ph idx="9" type="subTitle"/>
          </p:nvPr>
        </p:nvSpPr>
        <p:spPr>
          <a:xfrm>
            <a:off x="5550263" y="3438775"/>
            <a:ext cx="1914600" cy="370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800"/>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1" name="Google Shape;41;p5"/>
          <p:cNvSpPr txBox="1"/>
          <p:nvPr>
            <p:ph idx="13" type="subTitle"/>
          </p:nvPr>
        </p:nvSpPr>
        <p:spPr>
          <a:xfrm>
            <a:off x="5550263" y="3808975"/>
            <a:ext cx="2236200" cy="572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800"/>
              <a:buNone/>
              <a:defRPr sz="1600">
                <a:solidFill>
                  <a:schemeClr val="dk2"/>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2" name="Google Shape;42;p5"/>
          <p:cNvSpPr txBox="1"/>
          <p:nvPr>
            <p:ph hasCustomPrompt="1" idx="14" type="title"/>
          </p:nvPr>
        </p:nvSpPr>
        <p:spPr>
          <a:xfrm>
            <a:off x="1357538" y="3401875"/>
            <a:ext cx="555300" cy="444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a:r>
              <a:t>xx%</a:t>
            </a:r>
          </a:p>
        </p:txBody>
      </p:sp>
      <p:sp>
        <p:nvSpPr>
          <p:cNvPr id="43" name="Google Shape;43;p5"/>
          <p:cNvSpPr txBox="1"/>
          <p:nvPr>
            <p:ph hasCustomPrompt="1" idx="15" type="title"/>
          </p:nvPr>
        </p:nvSpPr>
        <p:spPr>
          <a:xfrm>
            <a:off x="4994963" y="3401875"/>
            <a:ext cx="555300" cy="444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CUSTOM_3">
    <p:spTree>
      <p:nvGrpSpPr>
        <p:cNvPr id="44" name="Shape 44"/>
        <p:cNvGrpSpPr/>
        <p:nvPr/>
      </p:nvGrpSpPr>
      <p:grpSpPr>
        <a:xfrm>
          <a:off x="0" y="0"/>
          <a:ext cx="0" cy="0"/>
          <a:chOff x="0" y="0"/>
          <a:chExt cx="0" cy="0"/>
        </a:xfrm>
      </p:grpSpPr>
      <p:sp>
        <p:nvSpPr>
          <p:cNvPr id="45" name="Google Shape;45;p6"/>
          <p:cNvSpPr/>
          <p:nvPr/>
        </p:nvSpPr>
        <p:spPr>
          <a:xfrm flipH="1">
            <a:off x="381176" y="879000"/>
            <a:ext cx="4501124" cy="2961463"/>
          </a:xfrm>
          <a:custGeom>
            <a:rect b="b" l="l" r="r" t="t"/>
            <a:pathLst>
              <a:path extrusionOk="0" h="61710" w="120062">
                <a:moveTo>
                  <a:pt x="97005" y="1"/>
                </a:moveTo>
                <a:cubicBezTo>
                  <a:pt x="93603" y="1"/>
                  <a:pt x="90209" y="298"/>
                  <a:pt x="87147" y="658"/>
                </a:cubicBezTo>
                <a:cubicBezTo>
                  <a:pt x="75346" y="2028"/>
                  <a:pt x="63843" y="5064"/>
                  <a:pt x="52179" y="7141"/>
                </a:cubicBezTo>
                <a:cubicBezTo>
                  <a:pt x="35425" y="10131"/>
                  <a:pt x="9792" y="11386"/>
                  <a:pt x="2853" y="30286"/>
                </a:cubicBezTo>
                <a:cubicBezTo>
                  <a:pt x="1233" y="34668"/>
                  <a:pt x="548" y="40169"/>
                  <a:pt x="206" y="44802"/>
                </a:cubicBezTo>
                <a:cubicBezTo>
                  <a:pt x="0" y="47336"/>
                  <a:pt x="228" y="50052"/>
                  <a:pt x="1164" y="52403"/>
                </a:cubicBezTo>
                <a:cubicBezTo>
                  <a:pt x="1781" y="53978"/>
                  <a:pt x="2739" y="55416"/>
                  <a:pt x="4063" y="56512"/>
                </a:cubicBezTo>
                <a:cubicBezTo>
                  <a:pt x="5958" y="58087"/>
                  <a:pt x="8400" y="58817"/>
                  <a:pt x="10797" y="59342"/>
                </a:cubicBezTo>
                <a:cubicBezTo>
                  <a:pt x="20086" y="61442"/>
                  <a:pt x="29353" y="60849"/>
                  <a:pt x="38780" y="61351"/>
                </a:cubicBezTo>
                <a:cubicBezTo>
                  <a:pt x="42871" y="61563"/>
                  <a:pt x="46976" y="61710"/>
                  <a:pt x="51078" y="61710"/>
                </a:cubicBezTo>
                <a:cubicBezTo>
                  <a:pt x="57574" y="61710"/>
                  <a:pt x="64063" y="61341"/>
                  <a:pt x="70485" y="60278"/>
                </a:cubicBezTo>
                <a:cubicBezTo>
                  <a:pt x="91005" y="56923"/>
                  <a:pt x="120061" y="41128"/>
                  <a:pt x="119217" y="16613"/>
                </a:cubicBezTo>
                <a:cubicBezTo>
                  <a:pt x="118730" y="3014"/>
                  <a:pt x="107830" y="1"/>
                  <a:pt x="97005" y="1"/>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6"/>
          <p:cNvSpPr/>
          <p:nvPr/>
        </p:nvSpPr>
        <p:spPr>
          <a:xfrm>
            <a:off x="4984325" y="0"/>
            <a:ext cx="5051471" cy="1722297"/>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6"/>
          <p:cNvSpPr/>
          <p:nvPr/>
        </p:nvSpPr>
        <p:spPr>
          <a:xfrm rot="5400000">
            <a:off x="79341" y="3623415"/>
            <a:ext cx="1281323" cy="1928794"/>
          </a:xfrm>
          <a:custGeom>
            <a:rect b="b" l="l" r="r" t="t"/>
            <a:pathLst>
              <a:path extrusionOk="0" h="40938" w="37839">
                <a:moveTo>
                  <a:pt x="37839" y="0"/>
                </a:moveTo>
                <a:cubicBezTo>
                  <a:pt x="31770" y="767"/>
                  <a:pt x="28951" y="3515"/>
                  <a:pt x="26969" y="11313"/>
                </a:cubicBezTo>
                <a:cubicBezTo>
                  <a:pt x="24991" y="19111"/>
                  <a:pt x="19814" y="21473"/>
                  <a:pt x="9908" y="26266"/>
                </a:cubicBezTo>
                <a:cubicBezTo>
                  <a:pt x="1" y="31059"/>
                  <a:pt x="3737" y="40938"/>
                  <a:pt x="3737" y="40938"/>
                </a:cubicBezTo>
                <a:lnTo>
                  <a:pt x="37839" y="40938"/>
                </a:lnTo>
                <a:lnTo>
                  <a:pt x="37839" y="0"/>
                </a:ln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6"/>
          <p:cNvSpPr txBox="1"/>
          <p:nvPr>
            <p:ph type="title"/>
          </p:nvPr>
        </p:nvSpPr>
        <p:spPr>
          <a:xfrm>
            <a:off x="5234400" y="1598788"/>
            <a:ext cx="3037200" cy="823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9" name="Google Shape;49;p6"/>
          <p:cNvSpPr txBox="1"/>
          <p:nvPr>
            <p:ph idx="1" type="subTitle"/>
          </p:nvPr>
        </p:nvSpPr>
        <p:spPr>
          <a:xfrm>
            <a:off x="5329800" y="2522788"/>
            <a:ext cx="2846400" cy="1021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16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0" name="Shape 50"/>
        <p:cNvGrpSpPr/>
        <p:nvPr/>
      </p:nvGrpSpPr>
      <p:grpSpPr>
        <a:xfrm>
          <a:off x="0" y="0"/>
          <a:ext cx="0" cy="0"/>
          <a:chOff x="0" y="0"/>
          <a:chExt cx="0" cy="0"/>
        </a:xfrm>
      </p:grpSpPr>
      <p:sp>
        <p:nvSpPr>
          <p:cNvPr id="51" name="Google Shape;51;p7"/>
          <p:cNvSpPr/>
          <p:nvPr/>
        </p:nvSpPr>
        <p:spPr>
          <a:xfrm flipH="1" rot="10800000">
            <a:off x="8196275" y="4184184"/>
            <a:ext cx="1027523" cy="1055641"/>
          </a:xfrm>
          <a:custGeom>
            <a:rect b="b" l="l" r="r" t="t"/>
            <a:pathLst>
              <a:path extrusionOk="0" h="38373" w="37909">
                <a:moveTo>
                  <a:pt x="0" y="1"/>
                </a:moveTo>
                <a:cubicBezTo>
                  <a:pt x="106" y="687"/>
                  <a:pt x="229" y="1375"/>
                  <a:pt x="369" y="2064"/>
                </a:cubicBezTo>
                <a:cubicBezTo>
                  <a:pt x="3736" y="18816"/>
                  <a:pt x="14366" y="28216"/>
                  <a:pt x="23623" y="33358"/>
                </a:cubicBezTo>
                <a:cubicBezTo>
                  <a:pt x="28156" y="35874"/>
                  <a:pt x="32988" y="37540"/>
                  <a:pt x="37908" y="38373"/>
                </a:cubicBezTo>
                <a:lnTo>
                  <a:pt x="37908" y="1"/>
                </a:ln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7"/>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3" name="Google Shape;53;p7"/>
          <p:cNvSpPr txBox="1"/>
          <p:nvPr>
            <p:ph idx="1" type="body"/>
          </p:nvPr>
        </p:nvSpPr>
        <p:spPr>
          <a:xfrm>
            <a:off x="720000" y="3244225"/>
            <a:ext cx="3591600" cy="13593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SzPts val="1400"/>
              <a:buChar char="●"/>
              <a:defRPr/>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54" name="Google Shape;54;p7"/>
          <p:cNvSpPr txBox="1"/>
          <p:nvPr>
            <p:ph idx="2" type="body"/>
          </p:nvPr>
        </p:nvSpPr>
        <p:spPr>
          <a:xfrm>
            <a:off x="4832400" y="3244225"/>
            <a:ext cx="3591600" cy="13593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SzPts val="1400"/>
              <a:buChar char="●"/>
              <a:defRPr/>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55" name="Google Shape;55;p7"/>
          <p:cNvSpPr txBox="1"/>
          <p:nvPr>
            <p:ph idx="3" type="subTitle"/>
          </p:nvPr>
        </p:nvSpPr>
        <p:spPr>
          <a:xfrm>
            <a:off x="1887300" y="3010050"/>
            <a:ext cx="1257000" cy="370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6" name="Google Shape;56;p7"/>
          <p:cNvSpPr txBox="1"/>
          <p:nvPr>
            <p:ph idx="4" type="subTitle"/>
          </p:nvPr>
        </p:nvSpPr>
        <p:spPr>
          <a:xfrm>
            <a:off x="5999700" y="3010050"/>
            <a:ext cx="1257000" cy="370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7"/>
          <p:cNvSpPr/>
          <p:nvPr/>
        </p:nvSpPr>
        <p:spPr>
          <a:xfrm flipH="1">
            <a:off x="-399842" y="-16325"/>
            <a:ext cx="2926199" cy="997600"/>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p:cSld name="CUSTOM_1">
    <p:spTree>
      <p:nvGrpSpPr>
        <p:cNvPr id="58" name="Shape 58"/>
        <p:cNvGrpSpPr/>
        <p:nvPr/>
      </p:nvGrpSpPr>
      <p:grpSpPr>
        <a:xfrm>
          <a:off x="0" y="0"/>
          <a:ext cx="0" cy="0"/>
          <a:chOff x="0" y="0"/>
          <a:chExt cx="0" cy="0"/>
        </a:xfrm>
      </p:grpSpPr>
      <p:sp>
        <p:nvSpPr>
          <p:cNvPr id="59" name="Google Shape;59;p8"/>
          <p:cNvSpPr/>
          <p:nvPr/>
        </p:nvSpPr>
        <p:spPr>
          <a:xfrm flipH="1" rot="10800000">
            <a:off x="5284620" y="3822320"/>
            <a:ext cx="5146274" cy="1754565"/>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8"/>
          <p:cNvSpPr/>
          <p:nvPr/>
        </p:nvSpPr>
        <p:spPr>
          <a:xfrm flipH="1">
            <a:off x="-399849" y="-168725"/>
            <a:ext cx="2926199" cy="1129020"/>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8"/>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2" name="Google Shape;62;p8"/>
          <p:cNvSpPr txBox="1"/>
          <p:nvPr>
            <p:ph idx="1" type="subTitle"/>
          </p:nvPr>
        </p:nvSpPr>
        <p:spPr>
          <a:xfrm>
            <a:off x="3943500" y="2953325"/>
            <a:ext cx="1257000" cy="370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3" name="Google Shape;63;p8"/>
          <p:cNvSpPr txBox="1"/>
          <p:nvPr>
            <p:ph idx="2" type="subTitle"/>
          </p:nvPr>
        </p:nvSpPr>
        <p:spPr>
          <a:xfrm>
            <a:off x="6767700" y="2953325"/>
            <a:ext cx="1257000" cy="370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4" name="Google Shape;64;p8"/>
          <p:cNvSpPr txBox="1"/>
          <p:nvPr>
            <p:ph idx="3" type="subTitle"/>
          </p:nvPr>
        </p:nvSpPr>
        <p:spPr>
          <a:xfrm>
            <a:off x="1119300" y="2953325"/>
            <a:ext cx="1257000" cy="370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5" name="Google Shape;65;p8"/>
          <p:cNvSpPr txBox="1"/>
          <p:nvPr>
            <p:ph idx="4" type="subTitle"/>
          </p:nvPr>
        </p:nvSpPr>
        <p:spPr>
          <a:xfrm>
            <a:off x="720000" y="3390825"/>
            <a:ext cx="2055600" cy="1021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6" name="Google Shape;66;p8"/>
          <p:cNvSpPr txBox="1"/>
          <p:nvPr>
            <p:ph idx="5" type="subTitle"/>
          </p:nvPr>
        </p:nvSpPr>
        <p:spPr>
          <a:xfrm>
            <a:off x="3544200" y="3390825"/>
            <a:ext cx="2055600" cy="1021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7" name="Google Shape;67;p8"/>
          <p:cNvSpPr txBox="1"/>
          <p:nvPr>
            <p:ph idx="6" type="subTitle"/>
          </p:nvPr>
        </p:nvSpPr>
        <p:spPr>
          <a:xfrm>
            <a:off x="6368400" y="3390825"/>
            <a:ext cx="2055600" cy="1021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CUSTOM_4">
    <p:spTree>
      <p:nvGrpSpPr>
        <p:cNvPr id="68" name="Shape 68"/>
        <p:cNvGrpSpPr/>
        <p:nvPr/>
      </p:nvGrpSpPr>
      <p:grpSpPr>
        <a:xfrm>
          <a:off x="0" y="0"/>
          <a:ext cx="0" cy="0"/>
          <a:chOff x="0" y="0"/>
          <a:chExt cx="0" cy="0"/>
        </a:xfrm>
      </p:grpSpPr>
      <p:sp>
        <p:nvSpPr>
          <p:cNvPr id="69" name="Google Shape;69;p9"/>
          <p:cNvSpPr/>
          <p:nvPr/>
        </p:nvSpPr>
        <p:spPr>
          <a:xfrm flipH="1">
            <a:off x="-42" y="-16325"/>
            <a:ext cx="2926199" cy="997600"/>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9"/>
          <p:cNvSpPr/>
          <p:nvPr/>
        </p:nvSpPr>
        <p:spPr>
          <a:xfrm flipH="1" rot="-5400000">
            <a:off x="8141105" y="4107347"/>
            <a:ext cx="1076993" cy="1165198"/>
          </a:xfrm>
          <a:custGeom>
            <a:rect b="b" l="l" r="r" t="t"/>
            <a:pathLst>
              <a:path extrusionOk="0" h="40938" w="37839">
                <a:moveTo>
                  <a:pt x="37839" y="0"/>
                </a:moveTo>
                <a:cubicBezTo>
                  <a:pt x="31770" y="767"/>
                  <a:pt x="28951" y="3515"/>
                  <a:pt x="26969" y="11313"/>
                </a:cubicBezTo>
                <a:cubicBezTo>
                  <a:pt x="24991" y="19111"/>
                  <a:pt x="19814" y="21473"/>
                  <a:pt x="9908" y="26266"/>
                </a:cubicBezTo>
                <a:cubicBezTo>
                  <a:pt x="1" y="31059"/>
                  <a:pt x="3737" y="40938"/>
                  <a:pt x="3737" y="40938"/>
                </a:cubicBezTo>
                <a:lnTo>
                  <a:pt x="37839" y="40938"/>
                </a:lnTo>
                <a:lnTo>
                  <a:pt x="37839" y="0"/>
                </a:ln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9"/>
          <p:cNvSpPr/>
          <p:nvPr/>
        </p:nvSpPr>
        <p:spPr>
          <a:xfrm>
            <a:off x="3590275" y="316050"/>
            <a:ext cx="5161150" cy="4713978"/>
          </a:xfrm>
          <a:custGeom>
            <a:rect b="b" l="l" r="r" t="t"/>
            <a:pathLst>
              <a:path extrusionOk="0" h="85947" w="94100">
                <a:moveTo>
                  <a:pt x="37254" y="1"/>
                </a:moveTo>
                <a:cubicBezTo>
                  <a:pt x="32071" y="1"/>
                  <a:pt x="27248" y="1345"/>
                  <a:pt x="23177" y="4614"/>
                </a:cubicBezTo>
                <a:cubicBezTo>
                  <a:pt x="0" y="23223"/>
                  <a:pt x="2658" y="51601"/>
                  <a:pt x="2658" y="51601"/>
                </a:cubicBezTo>
                <a:cubicBezTo>
                  <a:pt x="4666" y="69960"/>
                  <a:pt x="21616" y="84680"/>
                  <a:pt x="39975" y="85947"/>
                </a:cubicBezTo>
                <a:cubicBezTo>
                  <a:pt x="74098" y="84680"/>
                  <a:pt x="93805" y="64090"/>
                  <a:pt x="93948" y="43724"/>
                </a:cubicBezTo>
                <a:cubicBezTo>
                  <a:pt x="94099" y="23348"/>
                  <a:pt x="76998" y="15177"/>
                  <a:pt x="63170" y="7888"/>
                </a:cubicBezTo>
                <a:cubicBezTo>
                  <a:pt x="54676" y="3411"/>
                  <a:pt x="45508" y="1"/>
                  <a:pt x="37254" y="1"/>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9"/>
          <p:cNvSpPr txBox="1"/>
          <p:nvPr>
            <p:ph type="title"/>
          </p:nvPr>
        </p:nvSpPr>
        <p:spPr>
          <a:xfrm>
            <a:off x="720000" y="1466925"/>
            <a:ext cx="3037200" cy="15168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3" name="Google Shape;73;p9"/>
          <p:cNvSpPr txBox="1"/>
          <p:nvPr>
            <p:ph idx="1" type="subTitle"/>
          </p:nvPr>
        </p:nvSpPr>
        <p:spPr>
          <a:xfrm>
            <a:off x="720000" y="3129650"/>
            <a:ext cx="2635200" cy="1021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sz="16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5">
    <p:spTree>
      <p:nvGrpSpPr>
        <p:cNvPr id="74" name="Shape 74"/>
        <p:cNvGrpSpPr/>
        <p:nvPr/>
      </p:nvGrpSpPr>
      <p:grpSpPr>
        <a:xfrm>
          <a:off x="0" y="0"/>
          <a:ext cx="0" cy="0"/>
          <a:chOff x="0" y="0"/>
          <a:chExt cx="0" cy="0"/>
        </a:xfrm>
      </p:grpSpPr>
      <p:sp>
        <p:nvSpPr>
          <p:cNvPr id="75" name="Google Shape;75;p10"/>
          <p:cNvSpPr txBox="1"/>
          <p:nvPr>
            <p:ph type="title"/>
          </p:nvPr>
        </p:nvSpPr>
        <p:spPr>
          <a:xfrm>
            <a:off x="4309700" y="747225"/>
            <a:ext cx="3776700" cy="32472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000"/>
              <a:buNone/>
              <a:defRPr sz="5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1.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540000"/>
            <a:ext cx="7704000" cy="5727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chemeClr val="dk1"/>
              </a:buClr>
              <a:buSzPts val="3000"/>
              <a:buFont typeface="Playfair Display"/>
              <a:buNone/>
              <a:defRPr sz="30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720000" y="1363125"/>
            <a:ext cx="7704000" cy="3240300"/>
          </a:xfrm>
          <a:prstGeom prst="rect">
            <a:avLst/>
          </a:prstGeom>
          <a:noFill/>
          <a:ln>
            <a:noFill/>
          </a:ln>
        </p:spPr>
        <p:txBody>
          <a:bodyPr anchorCtr="0" anchor="t" bIns="91425" lIns="91425" spcFirstLastPara="1" rIns="91425" wrap="square" tIns="91425">
            <a:noAutofit/>
          </a:bodyPr>
          <a:lstStyle>
            <a:lvl1pPr indent="-330200" lvl="0" marL="457200">
              <a:lnSpc>
                <a:spcPct val="115000"/>
              </a:lnSpc>
              <a:spcBef>
                <a:spcPts val="0"/>
              </a:spcBef>
              <a:spcAft>
                <a:spcPts val="0"/>
              </a:spcAft>
              <a:buClr>
                <a:srgbClr val="666666"/>
              </a:buClr>
              <a:buSzPts val="1600"/>
              <a:buFont typeface="Sahitya"/>
              <a:buChar char="●"/>
              <a:defRPr sz="1600">
                <a:solidFill>
                  <a:srgbClr val="666666"/>
                </a:solidFill>
                <a:latin typeface="Sahitya"/>
                <a:ea typeface="Sahitya"/>
                <a:cs typeface="Sahitya"/>
                <a:sym typeface="Sahitya"/>
              </a:defRPr>
            </a:lvl1pPr>
            <a:lvl2pPr indent="-330200" lvl="1" marL="914400">
              <a:lnSpc>
                <a:spcPct val="115000"/>
              </a:lnSpc>
              <a:spcBef>
                <a:spcPts val="1600"/>
              </a:spcBef>
              <a:spcAft>
                <a:spcPts val="0"/>
              </a:spcAft>
              <a:buClr>
                <a:srgbClr val="666666"/>
              </a:buClr>
              <a:buSzPts val="1600"/>
              <a:buFont typeface="Sahitya"/>
              <a:buChar char="○"/>
              <a:defRPr sz="1600">
                <a:solidFill>
                  <a:srgbClr val="666666"/>
                </a:solidFill>
                <a:latin typeface="Sahitya"/>
                <a:ea typeface="Sahitya"/>
                <a:cs typeface="Sahitya"/>
                <a:sym typeface="Sahitya"/>
              </a:defRPr>
            </a:lvl2pPr>
            <a:lvl3pPr indent="-330200" lvl="2" marL="1371600">
              <a:lnSpc>
                <a:spcPct val="115000"/>
              </a:lnSpc>
              <a:spcBef>
                <a:spcPts val="1600"/>
              </a:spcBef>
              <a:spcAft>
                <a:spcPts val="0"/>
              </a:spcAft>
              <a:buClr>
                <a:srgbClr val="666666"/>
              </a:buClr>
              <a:buSzPts val="1600"/>
              <a:buFont typeface="Sahitya"/>
              <a:buChar char="■"/>
              <a:defRPr sz="1600">
                <a:solidFill>
                  <a:srgbClr val="666666"/>
                </a:solidFill>
                <a:latin typeface="Sahitya"/>
                <a:ea typeface="Sahitya"/>
                <a:cs typeface="Sahitya"/>
                <a:sym typeface="Sahitya"/>
              </a:defRPr>
            </a:lvl3pPr>
            <a:lvl4pPr indent="-330200" lvl="3" marL="1828800">
              <a:lnSpc>
                <a:spcPct val="115000"/>
              </a:lnSpc>
              <a:spcBef>
                <a:spcPts val="1600"/>
              </a:spcBef>
              <a:spcAft>
                <a:spcPts val="0"/>
              </a:spcAft>
              <a:buClr>
                <a:srgbClr val="666666"/>
              </a:buClr>
              <a:buSzPts val="1600"/>
              <a:buFont typeface="Sahitya"/>
              <a:buChar char="●"/>
              <a:defRPr sz="1600">
                <a:solidFill>
                  <a:srgbClr val="666666"/>
                </a:solidFill>
                <a:latin typeface="Sahitya"/>
                <a:ea typeface="Sahitya"/>
                <a:cs typeface="Sahitya"/>
                <a:sym typeface="Sahitya"/>
              </a:defRPr>
            </a:lvl4pPr>
            <a:lvl5pPr indent="-330200" lvl="4" marL="2286000">
              <a:lnSpc>
                <a:spcPct val="115000"/>
              </a:lnSpc>
              <a:spcBef>
                <a:spcPts val="1600"/>
              </a:spcBef>
              <a:spcAft>
                <a:spcPts val="0"/>
              </a:spcAft>
              <a:buClr>
                <a:srgbClr val="666666"/>
              </a:buClr>
              <a:buSzPts val="1600"/>
              <a:buFont typeface="Sahitya"/>
              <a:buChar char="○"/>
              <a:defRPr sz="1600">
                <a:solidFill>
                  <a:srgbClr val="666666"/>
                </a:solidFill>
                <a:latin typeface="Sahitya"/>
                <a:ea typeface="Sahitya"/>
                <a:cs typeface="Sahitya"/>
                <a:sym typeface="Sahitya"/>
              </a:defRPr>
            </a:lvl5pPr>
            <a:lvl6pPr indent="-330200" lvl="5" marL="2743200">
              <a:lnSpc>
                <a:spcPct val="115000"/>
              </a:lnSpc>
              <a:spcBef>
                <a:spcPts val="1600"/>
              </a:spcBef>
              <a:spcAft>
                <a:spcPts val="0"/>
              </a:spcAft>
              <a:buClr>
                <a:srgbClr val="666666"/>
              </a:buClr>
              <a:buSzPts val="1600"/>
              <a:buFont typeface="Sahitya"/>
              <a:buChar char="■"/>
              <a:defRPr sz="1600">
                <a:solidFill>
                  <a:srgbClr val="666666"/>
                </a:solidFill>
                <a:latin typeface="Sahitya"/>
                <a:ea typeface="Sahitya"/>
                <a:cs typeface="Sahitya"/>
                <a:sym typeface="Sahitya"/>
              </a:defRPr>
            </a:lvl6pPr>
            <a:lvl7pPr indent="-330200" lvl="6" marL="3200400">
              <a:lnSpc>
                <a:spcPct val="115000"/>
              </a:lnSpc>
              <a:spcBef>
                <a:spcPts val="1600"/>
              </a:spcBef>
              <a:spcAft>
                <a:spcPts val="0"/>
              </a:spcAft>
              <a:buClr>
                <a:srgbClr val="666666"/>
              </a:buClr>
              <a:buSzPts val="1600"/>
              <a:buFont typeface="Sahitya"/>
              <a:buChar char="●"/>
              <a:defRPr sz="1600">
                <a:solidFill>
                  <a:srgbClr val="666666"/>
                </a:solidFill>
                <a:latin typeface="Sahitya"/>
                <a:ea typeface="Sahitya"/>
                <a:cs typeface="Sahitya"/>
                <a:sym typeface="Sahitya"/>
              </a:defRPr>
            </a:lvl7pPr>
            <a:lvl8pPr indent="-330200" lvl="7" marL="3657600">
              <a:lnSpc>
                <a:spcPct val="115000"/>
              </a:lnSpc>
              <a:spcBef>
                <a:spcPts val="1600"/>
              </a:spcBef>
              <a:spcAft>
                <a:spcPts val="0"/>
              </a:spcAft>
              <a:buClr>
                <a:srgbClr val="666666"/>
              </a:buClr>
              <a:buSzPts val="1600"/>
              <a:buFont typeface="Sahitya"/>
              <a:buChar char="○"/>
              <a:defRPr sz="1600">
                <a:solidFill>
                  <a:srgbClr val="666666"/>
                </a:solidFill>
                <a:latin typeface="Sahitya"/>
                <a:ea typeface="Sahitya"/>
                <a:cs typeface="Sahitya"/>
                <a:sym typeface="Sahitya"/>
              </a:defRPr>
            </a:lvl8pPr>
            <a:lvl9pPr indent="-330200" lvl="8" marL="4114800">
              <a:lnSpc>
                <a:spcPct val="115000"/>
              </a:lnSpc>
              <a:spcBef>
                <a:spcPts val="1600"/>
              </a:spcBef>
              <a:spcAft>
                <a:spcPts val="1600"/>
              </a:spcAft>
              <a:buClr>
                <a:srgbClr val="666666"/>
              </a:buClr>
              <a:buSzPts val="1600"/>
              <a:buFont typeface="Sahitya"/>
              <a:buChar char="■"/>
              <a:defRPr sz="1600">
                <a:solidFill>
                  <a:srgbClr val="666666"/>
                </a:solidFill>
                <a:latin typeface="Sahitya"/>
                <a:ea typeface="Sahitya"/>
                <a:cs typeface="Sahitya"/>
                <a:sym typeface="Sahitya"/>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30.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4.jpg"/><Relationship Id="rId6"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12.png"/><Relationship Id="rId4" Type="http://schemas.openxmlformats.org/officeDocument/2006/relationships/image" Target="../media/image18.png"/><Relationship Id="rId5" Type="http://schemas.openxmlformats.org/officeDocument/2006/relationships/image" Target="../media/image10.png"/><Relationship Id="rId6"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image" Target="../media/image15.png"/><Relationship Id="rId4" Type="http://schemas.openxmlformats.org/officeDocument/2006/relationships/image" Target="../media/image25.png"/><Relationship Id="rId5" Type="http://schemas.openxmlformats.org/officeDocument/2006/relationships/image" Target="../media/image19.png"/><Relationship Id="rId6"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image" Target="../media/image19.png"/><Relationship Id="rId4" Type="http://schemas.openxmlformats.org/officeDocument/2006/relationships/image" Target="../media/image21.png"/><Relationship Id="rId5" Type="http://schemas.openxmlformats.org/officeDocument/2006/relationships/image" Target="../media/image40.png"/><Relationship Id="rId6"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image" Target="../media/image12.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image" Target="../media/image24.png"/><Relationship Id="rId4" Type="http://schemas.openxmlformats.org/officeDocument/2006/relationships/image" Target="../media/image23.png"/><Relationship Id="rId5"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 Id="rId3" Type="http://schemas.openxmlformats.org/officeDocument/2006/relationships/image" Target="../media/image27.png"/><Relationship Id="rId4" Type="http://schemas.openxmlformats.org/officeDocument/2006/relationships/image" Target="../media/image35.png"/><Relationship Id="rId5" Type="http://schemas.openxmlformats.org/officeDocument/2006/relationships/image" Target="../media/image33.png"/><Relationship Id="rId6" Type="http://schemas.openxmlformats.org/officeDocument/2006/relationships/image" Target="../media/image32.png"/><Relationship Id="rId7"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 Id="rId3" Type="http://schemas.openxmlformats.org/officeDocument/2006/relationships/image" Target="../media/image3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 Id="rId3"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 Id="rId3" Type="http://schemas.openxmlformats.org/officeDocument/2006/relationships/image" Target="../media/image3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 Id="rId3" Type="http://schemas.openxmlformats.org/officeDocument/2006/relationships/image" Target="../media/image3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 Id="rId3" Type="http://schemas.openxmlformats.org/officeDocument/2006/relationships/image" Target="../media/image3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9"/>
          <p:cNvSpPr/>
          <p:nvPr/>
        </p:nvSpPr>
        <p:spPr>
          <a:xfrm>
            <a:off x="0" y="0"/>
            <a:ext cx="9143732" cy="5143313"/>
          </a:xfrm>
          <a:custGeom>
            <a:rect b="b" l="l" r="r" t="t"/>
            <a:pathLst>
              <a:path extrusionOk="0" h="160578" w="285474">
                <a:moveTo>
                  <a:pt x="214826" y="26250"/>
                </a:moveTo>
                <a:cubicBezTo>
                  <a:pt x="233290" y="26250"/>
                  <a:pt x="255299" y="28147"/>
                  <a:pt x="265142" y="41518"/>
                </a:cubicBezTo>
                <a:cubicBezTo>
                  <a:pt x="274385" y="54061"/>
                  <a:pt x="272806" y="76506"/>
                  <a:pt x="272832" y="91663"/>
                </a:cubicBezTo>
                <a:cubicBezTo>
                  <a:pt x="267239" y="103341"/>
                  <a:pt x="264340" y="123583"/>
                  <a:pt x="252573" y="130371"/>
                </a:cubicBezTo>
                <a:cubicBezTo>
                  <a:pt x="247566" y="133263"/>
                  <a:pt x="242098" y="134432"/>
                  <a:pt x="236526" y="134432"/>
                </a:cubicBezTo>
                <a:cubicBezTo>
                  <a:pt x="225337" y="134432"/>
                  <a:pt x="213724" y="129723"/>
                  <a:pt x="204560" y="124805"/>
                </a:cubicBezTo>
                <a:cubicBezTo>
                  <a:pt x="185138" y="114385"/>
                  <a:pt x="165343" y="103716"/>
                  <a:pt x="148080" y="89995"/>
                </a:cubicBezTo>
                <a:cubicBezTo>
                  <a:pt x="138945" y="82733"/>
                  <a:pt x="124556" y="73893"/>
                  <a:pt x="118695" y="63580"/>
                </a:cubicBezTo>
                <a:cubicBezTo>
                  <a:pt x="114885" y="56889"/>
                  <a:pt x="115983" y="47692"/>
                  <a:pt x="119025" y="40992"/>
                </a:cubicBezTo>
                <a:cubicBezTo>
                  <a:pt x="122977" y="32276"/>
                  <a:pt x="134467" y="31411"/>
                  <a:pt x="143013" y="29939"/>
                </a:cubicBezTo>
                <a:cubicBezTo>
                  <a:pt x="160909" y="26843"/>
                  <a:pt x="178947" y="26718"/>
                  <a:pt x="197093" y="26540"/>
                </a:cubicBezTo>
                <a:cubicBezTo>
                  <a:pt x="202071" y="26493"/>
                  <a:pt x="208221" y="26250"/>
                  <a:pt x="214826" y="26250"/>
                </a:cubicBezTo>
                <a:close/>
                <a:moveTo>
                  <a:pt x="0" y="0"/>
                </a:moveTo>
                <a:lnTo>
                  <a:pt x="0" y="160578"/>
                </a:lnTo>
                <a:lnTo>
                  <a:pt x="285473" y="160578"/>
                </a:lnTo>
                <a:lnTo>
                  <a:pt x="28547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9"/>
          <p:cNvSpPr/>
          <p:nvPr/>
        </p:nvSpPr>
        <p:spPr>
          <a:xfrm flipH="1">
            <a:off x="3788880" y="620375"/>
            <a:ext cx="5082590" cy="3530367"/>
          </a:xfrm>
          <a:custGeom>
            <a:rect b="b" l="l" r="r" t="t"/>
            <a:pathLst>
              <a:path extrusionOk="0" h="77989" w="112279">
                <a:moveTo>
                  <a:pt x="73470" y="0"/>
                </a:moveTo>
                <a:cubicBezTo>
                  <a:pt x="66773" y="0"/>
                  <a:pt x="60068" y="302"/>
                  <a:pt x="53344" y="590"/>
                </a:cubicBezTo>
                <a:cubicBezTo>
                  <a:pt x="40037" y="1184"/>
                  <a:pt x="14746" y="408"/>
                  <a:pt x="6027" y="13692"/>
                </a:cubicBezTo>
                <a:cubicBezTo>
                  <a:pt x="1" y="22845"/>
                  <a:pt x="1964" y="38572"/>
                  <a:pt x="2512" y="49231"/>
                </a:cubicBezTo>
                <a:cubicBezTo>
                  <a:pt x="6871" y="57243"/>
                  <a:pt x="9679" y="71349"/>
                  <a:pt x="18216" y="75685"/>
                </a:cubicBezTo>
                <a:cubicBezTo>
                  <a:pt x="21403" y="77312"/>
                  <a:pt x="24791" y="77989"/>
                  <a:pt x="28225" y="77989"/>
                </a:cubicBezTo>
                <a:cubicBezTo>
                  <a:pt x="36544" y="77989"/>
                  <a:pt x="45128" y="74018"/>
                  <a:pt x="51769" y="69979"/>
                </a:cubicBezTo>
                <a:cubicBezTo>
                  <a:pt x="65030" y="61922"/>
                  <a:pt x="78566" y="53682"/>
                  <a:pt x="90184" y="43388"/>
                </a:cubicBezTo>
                <a:cubicBezTo>
                  <a:pt x="96324" y="37932"/>
                  <a:pt x="106116" y="31176"/>
                  <a:pt x="109859" y="23712"/>
                </a:cubicBezTo>
                <a:cubicBezTo>
                  <a:pt x="112279" y="18850"/>
                  <a:pt x="111160" y="12437"/>
                  <a:pt x="108786" y="7826"/>
                </a:cubicBezTo>
                <a:cubicBezTo>
                  <a:pt x="105659" y="1846"/>
                  <a:pt x="97556" y="1663"/>
                  <a:pt x="91485" y="955"/>
                </a:cubicBezTo>
                <a:cubicBezTo>
                  <a:pt x="85482" y="243"/>
                  <a:pt x="79480" y="0"/>
                  <a:pt x="73470" y="0"/>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B7B7B7"/>
              </a:solidFill>
            </a:endParaRPr>
          </a:p>
        </p:txBody>
      </p:sp>
      <p:sp>
        <p:nvSpPr>
          <p:cNvPr id="191" name="Google Shape;191;p29"/>
          <p:cNvSpPr/>
          <p:nvPr/>
        </p:nvSpPr>
        <p:spPr>
          <a:xfrm>
            <a:off x="0" y="1034600"/>
            <a:ext cx="3001550" cy="1542750"/>
          </a:xfrm>
          <a:custGeom>
            <a:rect b="b" l="l" r="r" t="t"/>
            <a:pathLst>
              <a:path extrusionOk="0" h="61710" w="120062">
                <a:moveTo>
                  <a:pt x="97005" y="1"/>
                </a:moveTo>
                <a:cubicBezTo>
                  <a:pt x="93603" y="1"/>
                  <a:pt x="90209" y="298"/>
                  <a:pt x="87147" y="658"/>
                </a:cubicBezTo>
                <a:cubicBezTo>
                  <a:pt x="75346" y="2028"/>
                  <a:pt x="63843" y="5064"/>
                  <a:pt x="52179" y="7141"/>
                </a:cubicBezTo>
                <a:cubicBezTo>
                  <a:pt x="35425" y="10131"/>
                  <a:pt x="9792" y="11386"/>
                  <a:pt x="2853" y="30286"/>
                </a:cubicBezTo>
                <a:cubicBezTo>
                  <a:pt x="1233" y="34668"/>
                  <a:pt x="548" y="40169"/>
                  <a:pt x="206" y="44802"/>
                </a:cubicBezTo>
                <a:cubicBezTo>
                  <a:pt x="0" y="47336"/>
                  <a:pt x="228" y="50052"/>
                  <a:pt x="1164" y="52403"/>
                </a:cubicBezTo>
                <a:cubicBezTo>
                  <a:pt x="1781" y="53978"/>
                  <a:pt x="2739" y="55416"/>
                  <a:pt x="4063" y="56512"/>
                </a:cubicBezTo>
                <a:cubicBezTo>
                  <a:pt x="5958" y="58087"/>
                  <a:pt x="8400" y="58817"/>
                  <a:pt x="10797" y="59342"/>
                </a:cubicBezTo>
                <a:cubicBezTo>
                  <a:pt x="20086" y="61442"/>
                  <a:pt x="29353" y="60849"/>
                  <a:pt x="38780" y="61351"/>
                </a:cubicBezTo>
                <a:cubicBezTo>
                  <a:pt x="42871" y="61563"/>
                  <a:pt x="46976" y="61710"/>
                  <a:pt x="51078" y="61710"/>
                </a:cubicBezTo>
                <a:cubicBezTo>
                  <a:pt x="57574" y="61710"/>
                  <a:pt x="64063" y="61341"/>
                  <a:pt x="70485" y="60278"/>
                </a:cubicBezTo>
                <a:cubicBezTo>
                  <a:pt x="91005" y="56923"/>
                  <a:pt x="120061" y="41128"/>
                  <a:pt x="119217" y="16613"/>
                </a:cubicBezTo>
                <a:cubicBezTo>
                  <a:pt x="118730" y="3014"/>
                  <a:pt x="107830" y="1"/>
                  <a:pt x="9700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9"/>
          <p:cNvSpPr txBox="1"/>
          <p:nvPr>
            <p:ph type="ctrTitle"/>
          </p:nvPr>
        </p:nvSpPr>
        <p:spPr>
          <a:xfrm>
            <a:off x="580275" y="1306825"/>
            <a:ext cx="5731200" cy="2031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5000"/>
              <a:t>Med-fi Prototype</a:t>
            </a:r>
            <a:endParaRPr sz="5000">
              <a:latin typeface="Playfair Display"/>
              <a:ea typeface="Playfair Display"/>
              <a:cs typeface="Playfair Display"/>
              <a:sym typeface="Playfair Display"/>
            </a:endParaRPr>
          </a:p>
        </p:txBody>
      </p:sp>
      <p:sp>
        <p:nvSpPr>
          <p:cNvPr id="193" name="Google Shape;193;p29"/>
          <p:cNvSpPr/>
          <p:nvPr/>
        </p:nvSpPr>
        <p:spPr>
          <a:xfrm>
            <a:off x="-562725" y="-521650"/>
            <a:ext cx="1431175" cy="1276800"/>
          </a:xfrm>
          <a:custGeom>
            <a:rect b="b" l="l" r="r" t="t"/>
            <a:pathLst>
              <a:path extrusionOk="0" h="51072" w="57247">
                <a:moveTo>
                  <a:pt x="26067" y="1"/>
                </a:moveTo>
                <a:cubicBezTo>
                  <a:pt x="22911" y="1"/>
                  <a:pt x="19979" y="852"/>
                  <a:pt x="17211" y="2181"/>
                </a:cubicBezTo>
                <a:cubicBezTo>
                  <a:pt x="10090" y="5604"/>
                  <a:pt x="1530" y="12292"/>
                  <a:pt x="617" y="20692"/>
                </a:cubicBezTo>
                <a:cubicBezTo>
                  <a:pt x="1" y="26193"/>
                  <a:pt x="2831" y="31488"/>
                  <a:pt x="6301" y="35802"/>
                </a:cubicBezTo>
                <a:cubicBezTo>
                  <a:pt x="10660" y="41212"/>
                  <a:pt x="16184" y="45663"/>
                  <a:pt x="22392" y="48790"/>
                </a:cubicBezTo>
                <a:cubicBezTo>
                  <a:pt x="25528" y="50369"/>
                  <a:pt x="28545" y="51071"/>
                  <a:pt x="31406" y="51071"/>
                </a:cubicBezTo>
                <a:cubicBezTo>
                  <a:pt x="42313" y="51071"/>
                  <a:pt x="50937" y="40864"/>
                  <a:pt x="55078" y="30142"/>
                </a:cubicBezTo>
                <a:cubicBezTo>
                  <a:pt x="56745" y="25805"/>
                  <a:pt x="57247" y="20806"/>
                  <a:pt x="55398" y="16515"/>
                </a:cubicBezTo>
                <a:cubicBezTo>
                  <a:pt x="51449" y="7362"/>
                  <a:pt x="37571" y="1313"/>
                  <a:pt x="28350" y="149"/>
                </a:cubicBezTo>
                <a:cubicBezTo>
                  <a:pt x="27576" y="49"/>
                  <a:pt x="26815" y="1"/>
                  <a:pt x="26067" y="1"/>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4" name="Google Shape;194;p29"/>
          <p:cNvCxnSpPr/>
          <p:nvPr/>
        </p:nvCxnSpPr>
        <p:spPr>
          <a:xfrm>
            <a:off x="626275" y="2749100"/>
            <a:ext cx="4935600" cy="13800"/>
          </a:xfrm>
          <a:prstGeom prst="straightConnector1">
            <a:avLst/>
          </a:prstGeom>
          <a:noFill/>
          <a:ln cap="flat" cmpd="sng" w="38100">
            <a:solidFill>
              <a:schemeClr val="dk2"/>
            </a:solidFill>
            <a:prstDash val="solid"/>
            <a:round/>
            <a:headEnd len="med" w="med" type="none"/>
            <a:tailEnd len="med" w="med" type="none"/>
          </a:ln>
        </p:spPr>
      </p:cxnSp>
      <p:sp>
        <p:nvSpPr>
          <p:cNvPr id="195" name="Google Shape;195;p29"/>
          <p:cNvSpPr txBox="1"/>
          <p:nvPr>
            <p:ph idx="1" type="subTitle"/>
          </p:nvPr>
        </p:nvSpPr>
        <p:spPr>
          <a:xfrm>
            <a:off x="626275" y="2814875"/>
            <a:ext cx="2104200" cy="102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9999"/>
                </a:solidFill>
              </a:rPr>
              <a:t>t</a:t>
            </a:r>
            <a:r>
              <a:rPr lang="en">
                <a:solidFill>
                  <a:srgbClr val="999999"/>
                </a:solidFill>
              </a:rPr>
              <a:t>eam euphoria</a:t>
            </a:r>
            <a:endParaRPr>
              <a:solidFill>
                <a:srgbClr val="999999"/>
              </a:solidFill>
            </a:endParaRPr>
          </a:p>
          <a:p>
            <a:pPr indent="0" lvl="0" marL="0" rtl="0" algn="l">
              <a:spcBef>
                <a:spcPts val="0"/>
              </a:spcBef>
              <a:spcAft>
                <a:spcPts val="0"/>
              </a:spcAft>
              <a:buNone/>
            </a:pPr>
            <a:r>
              <a:rPr lang="en">
                <a:solidFill>
                  <a:srgbClr val="999999"/>
                </a:solidFill>
              </a:rPr>
              <a:t>assignment 6</a:t>
            </a:r>
            <a:endParaRPr>
              <a:solidFill>
                <a:srgbClr val="999999"/>
              </a:solidFill>
            </a:endParaRPr>
          </a:p>
        </p:txBody>
      </p:sp>
      <p:pic>
        <p:nvPicPr>
          <p:cNvPr id="196" name="Google Shape;196;p29"/>
          <p:cNvPicPr preferRelativeResize="0"/>
          <p:nvPr/>
        </p:nvPicPr>
        <p:blipFill rotWithShape="1">
          <a:blip r:embed="rId3">
            <a:alphaModFix/>
          </a:blip>
          <a:srcRect b="3445" l="15816" r="12225" t="3927"/>
          <a:stretch/>
        </p:blipFill>
        <p:spPr>
          <a:xfrm>
            <a:off x="6235675" y="530488"/>
            <a:ext cx="2104200" cy="4082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8"/>
          <p:cNvSpPr/>
          <p:nvPr/>
        </p:nvSpPr>
        <p:spPr>
          <a:xfrm flipH="1" rot="10800000">
            <a:off x="8196275" y="4184184"/>
            <a:ext cx="1027523" cy="1055641"/>
          </a:xfrm>
          <a:custGeom>
            <a:rect b="b" l="l" r="r" t="t"/>
            <a:pathLst>
              <a:path extrusionOk="0" h="38373" w="37909">
                <a:moveTo>
                  <a:pt x="0" y="1"/>
                </a:moveTo>
                <a:cubicBezTo>
                  <a:pt x="106" y="687"/>
                  <a:pt x="229" y="1375"/>
                  <a:pt x="369" y="2064"/>
                </a:cubicBezTo>
                <a:cubicBezTo>
                  <a:pt x="3736" y="18816"/>
                  <a:pt x="14366" y="28216"/>
                  <a:pt x="23623" y="33358"/>
                </a:cubicBezTo>
                <a:cubicBezTo>
                  <a:pt x="28156" y="35874"/>
                  <a:pt x="32988" y="37540"/>
                  <a:pt x="37908" y="38373"/>
                </a:cubicBezTo>
                <a:lnTo>
                  <a:pt x="37908" y="1"/>
                </a:ln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8"/>
          <p:cNvSpPr/>
          <p:nvPr/>
        </p:nvSpPr>
        <p:spPr>
          <a:xfrm flipH="1">
            <a:off x="-399842" y="-16325"/>
            <a:ext cx="2926199" cy="997600"/>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8"/>
          <p:cNvSpPr txBox="1"/>
          <p:nvPr>
            <p:ph type="title"/>
          </p:nvPr>
        </p:nvSpPr>
        <p:spPr>
          <a:xfrm>
            <a:off x="720000" y="1468800"/>
            <a:ext cx="7704000" cy="75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800">
                <a:solidFill>
                  <a:schemeClr val="dk2"/>
                </a:solidFill>
              </a:rPr>
              <a:t>revised interface design</a:t>
            </a:r>
            <a:endParaRPr sz="3800">
              <a:solidFill>
                <a:schemeClr val="dk2"/>
              </a:solidFill>
            </a:endParaRPr>
          </a:p>
        </p:txBody>
      </p:sp>
      <p:grpSp>
        <p:nvGrpSpPr>
          <p:cNvPr id="292" name="Google Shape;292;p38"/>
          <p:cNvGrpSpPr/>
          <p:nvPr/>
        </p:nvGrpSpPr>
        <p:grpSpPr>
          <a:xfrm>
            <a:off x="4027745" y="2438382"/>
            <a:ext cx="1088517" cy="997587"/>
            <a:chOff x="5585861" y="2905929"/>
            <a:chExt cx="379764" cy="337684"/>
          </a:xfrm>
        </p:grpSpPr>
        <p:sp>
          <p:nvSpPr>
            <p:cNvPr id="293" name="Google Shape;293;p38"/>
            <p:cNvSpPr/>
            <p:nvPr/>
          </p:nvSpPr>
          <p:spPr>
            <a:xfrm>
              <a:off x="5609734" y="3198096"/>
              <a:ext cx="11395" cy="45517"/>
            </a:xfrm>
            <a:custGeom>
              <a:rect b="b" l="l" r="r" t="t"/>
              <a:pathLst>
                <a:path extrusionOk="0" h="1430" w="358">
                  <a:moveTo>
                    <a:pt x="179" y="1"/>
                  </a:moveTo>
                  <a:cubicBezTo>
                    <a:pt x="95" y="1"/>
                    <a:pt x="0" y="72"/>
                    <a:pt x="0" y="180"/>
                  </a:cubicBezTo>
                  <a:lnTo>
                    <a:pt x="0" y="1251"/>
                  </a:lnTo>
                  <a:cubicBezTo>
                    <a:pt x="0" y="1334"/>
                    <a:pt x="72" y="1430"/>
                    <a:pt x="179" y="1430"/>
                  </a:cubicBezTo>
                  <a:cubicBezTo>
                    <a:pt x="286" y="1430"/>
                    <a:pt x="357" y="1358"/>
                    <a:pt x="357" y="1251"/>
                  </a:cubicBezTo>
                  <a:lnTo>
                    <a:pt x="357" y="180"/>
                  </a:lnTo>
                  <a:cubicBezTo>
                    <a:pt x="345" y="84"/>
                    <a:pt x="274" y="1"/>
                    <a:pt x="1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8"/>
            <p:cNvSpPr/>
            <p:nvPr/>
          </p:nvSpPr>
          <p:spPr>
            <a:xfrm>
              <a:off x="5585861" y="3048431"/>
              <a:ext cx="205431" cy="195182"/>
            </a:xfrm>
            <a:custGeom>
              <a:rect b="b" l="l" r="r" t="t"/>
              <a:pathLst>
                <a:path extrusionOk="0" h="6132" w="6454">
                  <a:moveTo>
                    <a:pt x="5965" y="964"/>
                  </a:moveTo>
                  <a:lnTo>
                    <a:pt x="6025" y="1238"/>
                  </a:lnTo>
                  <a:cubicBezTo>
                    <a:pt x="6048" y="1298"/>
                    <a:pt x="6025" y="1369"/>
                    <a:pt x="5977" y="1417"/>
                  </a:cubicBezTo>
                  <a:lnTo>
                    <a:pt x="5870" y="1512"/>
                  </a:lnTo>
                  <a:lnTo>
                    <a:pt x="5632" y="1274"/>
                  </a:lnTo>
                  <a:lnTo>
                    <a:pt x="5965" y="964"/>
                  </a:lnTo>
                  <a:close/>
                  <a:moveTo>
                    <a:pt x="1834" y="333"/>
                  </a:moveTo>
                  <a:cubicBezTo>
                    <a:pt x="2119" y="333"/>
                    <a:pt x="2405" y="452"/>
                    <a:pt x="2608" y="667"/>
                  </a:cubicBezTo>
                  <a:cubicBezTo>
                    <a:pt x="2822" y="869"/>
                    <a:pt x="2941" y="1167"/>
                    <a:pt x="2977" y="1488"/>
                  </a:cubicBezTo>
                  <a:cubicBezTo>
                    <a:pt x="2989" y="1595"/>
                    <a:pt x="3000" y="1738"/>
                    <a:pt x="3012" y="1905"/>
                  </a:cubicBezTo>
                  <a:cubicBezTo>
                    <a:pt x="2822" y="1584"/>
                    <a:pt x="2524" y="1345"/>
                    <a:pt x="2119" y="1214"/>
                  </a:cubicBezTo>
                  <a:cubicBezTo>
                    <a:pt x="1822" y="1115"/>
                    <a:pt x="1565" y="1107"/>
                    <a:pt x="1481" y="1107"/>
                  </a:cubicBezTo>
                  <a:cubicBezTo>
                    <a:pt x="1465" y="1107"/>
                    <a:pt x="1455" y="1107"/>
                    <a:pt x="1453" y="1107"/>
                  </a:cubicBezTo>
                  <a:cubicBezTo>
                    <a:pt x="1405" y="1107"/>
                    <a:pt x="1369" y="1131"/>
                    <a:pt x="1334" y="1167"/>
                  </a:cubicBezTo>
                  <a:lnTo>
                    <a:pt x="1024" y="1500"/>
                  </a:lnTo>
                  <a:cubicBezTo>
                    <a:pt x="953" y="1572"/>
                    <a:pt x="965" y="1679"/>
                    <a:pt x="1024" y="1750"/>
                  </a:cubicBezTo>
                  <a:cubicBezTo>
                    <a:pt x="1058" y="1784"/>
                    <a:pt x="1100" y="1799"/>
                    <a:pt x="1143" y="1799"/>
                  </a:cubicBezTo>
                  <a:cubicBezTo>
                    <a:pt x="1190" y="1799"/>
                    <a:pt x="1237" y="1781"/>
                    <a:pt x="1274" y="1750"/>
                  </a:cubicBezTo>
                  <a:lnTo>
                    <a:pt x="1548" y="1488"/>
                  </a:lnTo>
                  <a:cubicBezTo>
                    <a:pt x="1762" y="1500"/>
                    <a:pt x="2500" y="1572"/>
                    <a:pt x="2774" y="2203"/>
                  </a:cubicBezTo>
                  <a:cubicBezTo>
                    <a:pt x="2715" y="2643"/>
                    <a:pt x="2334" y="2988"/>
                    <a:pt x="1857" y="2988"/>
                  </a:cubicBezTo>
                  <a:cubicBezTo>
                    <a:pt x="1334" y="2988"/>
                    <a:pt x="905" y="2560"/>
                    <a:pt x="905" y="2036"/>
                  </a:cubicBezTo>
                  <a:cubicBezTo>
                    <a:pt x="905" y="1941"/>
                    <a:pt x="822" y="1857"/>
                    <a:pt x="726" y="1857"/>
                  </a:cubicBezTo>
                  <a:cubicBezTo>
                    <a:pt x="703" y="1857"/>
                    <a:pt x="679" y="1857"/>
                    <a:pt x="667" y="1869"/>
                  </a:cubicBezTo>
                  <a:cubicBezTo>
                    <a:pt x="679" y="1726"/>
                    <a:pt x="691" y="1595"/>
                    <a:pt x="703" y="1488"/>
                  </a:cubicBezTo>
                  <a:cubicBezTo>
                    <a:pt x="726" y="1167"/>
                    <a:pt x="857" y="869"/>
                    <a:pt x="1060" y="667"/>
                  </a:cubicBezTo>
                  <a:cubicBezTo>
                    <a:pt x="1274" y="452"/>
                    <a:pt x="1560" y="333"/>
                    <a:pt x="1834" y="333"/>
                  </a:cubicBezTo>
                  <a:close/>
                  <a:moveTo>
                    <a:pt x="607" y="2346"/>
                  </a:moveTo>
                  <a:cubicBezTo>
                    <a:pt x="679" y="2667"/>
                    <a:pt x="869" y="2929"/>
                    <a:pt x="1131" y="3108"/>
                  </a:cubicBezTo>
                  <a:lnTo>
                    <a:pt x="1131" y="3298"/>
                  </a:lnTo>
                  <a:cubicBezTo>
                    <a:pt x="798" y="3239"/>
                    <a:pt x="560" y="3155"/>
                    <a:pt x="417" y="3096"/>
                  </a:cubicBezTo>
                  <a:cubicBezTo>
                    <a:pt x="393" y="3096"/>
                    <a:pt x="417" y="3084"/>
                    <a:pt x="417" y="3084"/>
                  </a:cubicBezTo>
                  <a:cubicBezTo>
                    <a:pt x="488" y="2881"/>
                    <a:pt x="548" y="2619"/>
                    <a:pt x="607" y="2346"/>
                  </a:cubicBezTo>
                  <a:close/>
                  <a:moveTo>
                    <a:pt x="3120" y="2346"/>
                  </a:moveTo>
                  <a:cubicBezTo>
                    <a:pt x="3167" y="2584"/>
                    <a:pt x="3227" y="2810"/>
                    <a:pt x="3286" y="3000"/>
                  </a:cubicBezTo>
                  <a:lnTo>
                    <a:pt x="2977" y="3298"/>
                  </a:lnTo>
                  <a:cubicBezTo>
                    <a:pt x="2941" y="3334"/>
                    <a:pt x="2881" y="3358"/>
                    <a:pt x="2834" y="3358"/>
                  </a:cubicBezTo>
                  <a:lnTo>
                    <a:pt x="2786" y="3358"/>
                  </a:lnTo>
                  <a:cubicBezTo>
                    <a:pt x="2691" y="3358"/>
                    <a:pt x="2596" y="3274"/>
                    <a:pt x="2596" y="3167"/>
                  </a:cubicBezTo>
                  <a:lnTo>
                    <a:pt x="2596" y="3108"/>
                  </a:lnTo>
                  <a:cubicBezTo>
                    <a:pt x="2858" y="2929"/>
                    <a:pt x="3048" y="2667"/>
                    <a:pt x="3120" y="2346"/>
                  </a:cubicBezTo>
                  <a:close/>
                  <a:moveTo>
                    <a:pt x="2262" y="3274"/>
                  </a:moveTo>
                  <a:cubicBezTo>
                    <a:pt x="2274" y="3381"/>
                    <a:pt x="2334" y="3465"/>
                    <a:pt x="2393" y="3524"/>
                  </a:cubicBezTo>
                  <a:lnTo>
                    <a:pt x="2119" y="3774"/>
                  </a:lnTo>
                  <a:cubicBezTo>
                    <a:pt x="2048" y="3852"/>
                    <a:pt x="1953" y="3890"/>
                    <a:pt x="1856" y="3890"/>
                  </a:cubicBezTo>
                  <a:cubicBezTo>
                    <a:pt x="1759" y="3890"/>
                    <a:pt x="1661" y="3852"/>
                    <a:pt x="1584" y="3774"/>
                  </a:cubicBezTo>
                  <a:lnTo>
                    <a:pt x="1429" y="3631"/>
                  </a:lnTo>
                  <a:cubicBezTo>
                    <a:pt x="1453" y="3584"/>
                    <a:pt x="1465" y="3524"/>
                    <a:pt x="1465" y="3465"/>
                  </a:cubicBezTo>
                  <a:lnTo>
                    <a:pt x="1465" y="3274"/>
                  </a:lnTo>
                  <a:cubicBezTo>
                    <a:pt x="1584" y="3322"/>
                    <a:pt x="1727" y="3334"/>
                    <a:pt x="1857" y="3334"/>
                  </a:cubicBezTo>
                  <a:cubicBezTo>
                    <a:pt x="1988" y="3334"/>
                    <a:pt x="2119" y="3322"/>
                    <a:pt x="2262" y="3274"/>
                  </a:cubicBezTo>
                  <a:close/>
                  <a:moveTo>
                    <a:pt x="1857" y="0"/>
                  </a:moveTo>
                  <a:cubicBezTo>
                    <a:pt x="1072" y="0"/>
                    <a:pt x="429" y="619"/>
                    <a:pt x="369" y="1464"/>
                  </a:cubicBezTo>
                  <a:cubicBezTo>
                    <a:pt x="333" y="1810"/>
                    <a:pt x="214" y="2536"/>
                    <a:pt x="72" y="2941"/>
                  </a:cubicBezTo>
                  <a:cubicBezTo>
                    <a:pt x="0" y="3119"/>
                    <a:pt x="83" y="3310"/>
                    <a:pt x="262" y="3405"/>
                  </a:cubicBezTo>
                  <a:cubicBezTo>
                    <a:pt x="393" y="3465"/>
                    <a:pt x="595" y="3536"/>
                    <a:pt x="857" y="3596"/>
                  </a:cubicBezTo>
                  <a:lnTo>
                    <a:pt x="405" y="3822"/>
                  </a:lnTo>
                  <a:cubicBezTo>
                    <a:pt x="155" y="3941"/>
                    <a:pt x="12" y="4191"/>
                    <a:pt x="12" y="4477"/>
                  </a:cubicBezTo>
                  <a:lnTo>
                    <a:pt x="12" y="5953"/>
                  </a:lnTo>
                  <a:cubicBezTo>
                    <a:pt x="12" y="6036"/>
                    <a:pt x="83" y="6132"/>
                    <a:pt x="191" y="6132"/>
                  </a:cubicBezTo>
                  <a:cubicBezTo>
                    <a:pt x="274" y="6132"/>
                    <a:pt x="369" y="6048"/>
                    <a:pt x="369" y="5953"/>
                  </a:cubicBezTo>
                  <a:lnTo>
                    <a:pt x="369" y="4477"/>
                  </a:lnTo>
                  <a:cubicBezTo>
                    <a:pt x="369" y="4322"/>
                    <a:pt x="441" y="4191"/>
                    <a:pt x="572" y="4131"/>
                  </a:cubicBezTo>
                  <a:lnTo>
                    <a:pt x="1155" y="3834"/>
                  </a:lnTo>
                  <a:lnTo>
                    <a:pt x="1369" y="4024"/>
                  </a:lnTo>
                  <a:cubicBezTo>
                    <a:pt x="1512" y="4167"/>
                    <a:pt x="1691" y="4239"/>
                    <a:pt x="1869" y="4239"/>
                  </a:cubicBezTo>
                  <a:cubicBezTo>
                    <a:pt x="2048" y="4239"/>
                    <a:pt x="2238" y="4167"/>
                    <a:pt x="2381" y="4024"/>
                  </a:cubicBezTo>
                  <a:lnTo>
                    <a:pt x="2715" y="3691"/>
                  </a:lnTo>
                  <a:lnTo>
                    <a:pt x="2834" y="3691"/>
                  </a:lnTo>
                  <a:cubicBezTo>
                    <a:pt x="2977" y="3691"/>
                    <a:pt x="3108" y="3631"/>
                    <a:pt x="3215" y="3536"/>
                  </a:cubicBezTo>
                  <a:lnTo>
                    <a:pt x="5382" y="1488"/>
                  </a:lnTo>
                  <a:lnTo>
                    <a:pt x="5632" y="1738"/>
                  </a:lnTo>
                  <a:lnTo>
                    <a:pt x="2893" y="4477"/>
                  </a:lnTo>
                  <a:cubicBezTo>
                    <a:pt x="2715" y="4655"/>
                    <a:pt x="2631" y="4882"/>
                    <a:pt x="2631" y="5132"/>
                  </a:cubicBezTo>
                  <a:lnTo>
                    <a:pt x="2631" y="5929"/>
                  </a:lnTo>
                  <a:cubicBezTo>
                    <a:pt x="2631" y="6025"/>
                    <a:pt x="2703" y="6108"/>
                    <a:pt x="2810" y="6108"/>
                  </a:cubicBezTo>
                  <a:cubicBezTo>
                    <a:pt x="2893" y="6108"/>
                    <a:pt x="2989" y="6036"/>
                    <a:pt x="2989" y="5929"/>
                  </a:cubicBezTo>
                  <a:lnTo>
                    <a:pt x="2989" y="5132"/>
                  </a:lnTo>
                  <a:cubicBezTo>
                    <a:pt x="2989" y="4977"/>
                    <a:pt x="3048" y="4834"/>
                    <a:pt x="3155" y="4727"/>
                  </a:cubicBezTo>
                  <a:lnTo>
                    <a:pt x="6227" y="1643"/>
                  </a:lnTo>
                  <a:cubicBezTo>
                    <a:pt x="6370" y="1512"/>
                    <a:pt x="6429" y="1310"/>
                    <a:pt x="6382" y="1131"/>
                  </a:cubicBezTo>
                  <a:lnTo>
                    <a:pt x="6263" y="679"/>
                  </a:lnTo>
                  <a:lnTo>
                    <a:pt x="6382" y="572"/>
                  </a:lnTo>
                  <a:cubicBezTo>
                    <a:pt x="6453" y="512"/>
                    <a:pt x="6453" y="393"/>
                    <a:pt x="6382" y="321"/>
                  </a:cubicBezTo>
                  <a:cubicBezTo>
                    <a:pt x="6352" y="286"/>
                    <a:pt x="6307" y="268"/>
                    <a:pt x="6261" y="268"/>
                  </a:cubicBezTo>
                  <a:cubicBezTo>
                    <a:pt x="6215" y="268"/>
                    <a:pt x="6168" y="286"/>
                    <a:pt x="6132" y="321"/>
                  </a:cubicBezTo>
                  <a:lnTo>
                    <a:pt x="3572" y="2738"/>
                  </a:lnTo>
                  <a:cubicBezTo>
                    <a:pt x="3453" y="2322"/>
                    <a:pt x="3358" y="1750"/>
                    <a:pt x="3346" y="1464"/>
                  </a:cubicBezTo>
                  <a:cubicBezTo>
                    <a:pt x="3286" y="631"/>
                    <a:pt x="2643" y="0"/>
                    <a:pt x="18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8"/>
            <p:cNvSpPr/>
            <p:nvPr/>
          </p:nvSpPr>
          <p:spPr>
            <a:xfrm>
              <a:off x="5740078" y="2905929"/>
              <a:ext cx="225547" cy="189516"/>
            </a:xfrm>
            <a:custGeom>
              <a:rect b="b" l="l" r="r" t="t"/>
              <a:pathLst>
                <a:path extrusionOk="0" h="5954" w="7086">
                  <a:moveTo>
                    <a:pt x="549" y="0"/>
                  </a:moveTo>
                  <a:cubicBezTo>
                    <a:pt x="251" y="0"/>
                    <a:pt x="1" y="250"/>
                    <a:pt x="1" y="548"/>
                  </a:cubicBezTo>
                  <a:lnTo>
                    <a:pt x="1" y="5072"/>
                  </a:lnTo>
                  <a:cubicBezTo>
                    <a:pt x="1" y="5156"/>
                    <a:pt x="72" y="5251"/>
                    <a:pt x="180" y="5251"/>
                  </a:cubicBezTo>
                  <a:cubicBezTo>
                    <a:pt x="263" y="5251"/>
                    <a:pt x="358" y="5179"/>
                    <a:pt x="358" y="5072"/>
                  </a:cubicBezTo>
                  <a:lnTo>
                    <a:pt x="358" y="548"/>
                  </a:lnTo>
                  <a:cubicBezTo>
                    <a:pt x="358" y="441"/>
                    <a:pt x="441" y="357"/>
                    <a:pt x="549" y="357"/>
                  </a:cubicBezTo>
                  <a:lnTo>
                    <a:pt x="6537" y="357"/>
                  </a:lnTo>
                  <a:cubicBezTo>
                    <a:pt x="6645" y="357"/>
                    <a:pt x="6728" y="441"/>
                    <a:pt x="6728" y="548"/>
                  </a:cubicBezTo>
                  <a:lnTo>
                    <a:pt x="6728" y="5394"/>
                  </a:lnTo>
                  <a:cubicBezTo>
                    <a:pt x="6728" y="5501"/>
                    <a:pt x="6645" y="5596"/>
                    <a:pt x="6537" y="5596"/>
                  </a:cubicBezTo>
                  <a:lnTo>
                    <a:pt x="2108" y="5596"/>
                  </a:lnTo>
                  <a:cubicBezTo>
                    <a:pt x="2025" y="5596"/>
                    <a:pt x="1930" y="5668"/>
                    <a:pt x="1930" y="5775"/>
                  </a:cubicBezTo>
                  <a:cubicBezTo>
                    <a:pt x="1930" y="5870"/>
                    <a:pt x="2013" y="5953"/>
                    <a:pt x="2108" y="5953"/>
                  </a:cubicBezTo>
                  <a:lnTo>
                    <a:pt x="6537" y="5953"/>
                  </a:lnTo>
                  <a:cubicBezTo>
                    <a:pt x="6835" y="5953"/>
                    <a:pt x="7085" y="5691"/>
                    <a:pt x="7085" y="5394"/>
                  </a:cubicBezTo>
                  <a:lnTo>
                    <a:pt x="7085" y="548"/>
                  </a:lnTo>
                  <a:cubicBezTo>
                    <a:pt x="7085" y="238"/>
                    <a:pt x="6847" y="0"/>
                    <a:pt x="65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8"/>
            <p:cNvSpPr/>
            <p:nvPr/>
          </p:nvSpPr>
          <p:spPr>
            <a:xfrm>
              <a:off x="5793902" y="2928464"/>
              <a:ext cx="131553" cy="130598"/>
            </a:xfrm>
            <a:custGeom>
              <a:rect b="b" l="l" r="r" t="t"/>
              <a:pathLst>
                <a:path extrusionOk="0" h="4103" w="4133">
                  <a:moveTo>
                    <a:pt x="1870" y="757"/>
                  </a:moveTo>
                  <a:cubicBezTo>
                    <a:pt x="2227" y="757"/>
                    <a:pt x="2537" y="876"/>
                    <a:pt x="2811" y="1090"/>
                  </a:cubicBezTo>
                  <a:lnTo>
                    <a:pt x="1751" y="2150"/>
                  </a:lnTo>
                  <a:cubicBezTo>
                    <a:pt x="1679" y="2221"/>
                    <a:pt x="1679" y="2328"/>
                    <a:pt x="1751" y="2400"/>
                  </a:cubicBezTo>
                  <a:cubicBezTo>
                    <a:pt x="1775" y="2424"/>
                    <a:pt x="1822" y="2447"/>
                    <a:pt x="1870" y="2447"/>
                  </a:cubicBezTo>
                  <a:cubicBezTo>
                    <a:pt x="1918" y="2447"/>
                    <a:pt x="1953" y="2424"/>
                    <a:pt x="1989" y="2400"/>
                  </a:cubicBezTo>
                  <a:lnTo>
                    <a:pt x="2513" y="1876"/>
                  </a:lnTo>
                  <a:cubicBezTo>
                    <a:pt x="2584" y="1995"/>
                    <a:pt x="2632" y="2126"/>
                    <a:pt x="2632" y="2281"/>
                  </a:cubicBezTo>
                  <a:cubicBezTo>
                    <a:pt x="2632" y="2697"/>
                    <a:pt x="2287" y="3043"/>
                    <a:pt x="1870" y="3043"/>
                  </a:cubicBezTo>
                  <a:cubicBezTo>
                    <a:pt x="1453" y="3043"/>
                    <a:pt x="1108" y="2697"/>
                    <a:pt x="1108" y="2281"/>
                  </a:cubicBezTo>
                  <a:cubicBezTo>
                    <a:pt x="1108" y="1864"/>
                    <a:pt x="1453" y="1519"/>
                    <a:pt x="1870" y="1519"/>
                  </a:cubicBezTo>
                  <a:cubicBezTo>
                    <a:pt x="1953" y="1519"/>
                    <a:pt x="2049" y="1447"/>
                    <a:pt x="2049" y="1340"/>
                  </a:cubicBezTo>
                  <a:cubicBezTo>
                    <a:pt x="2049" y="1233"/>
                    <a:pt x="1977" y="1162"/>
                    <a:pt x="1870" y="1162"/>
                  </a:cubicBezTo>
                  <a:cubicBezTo>
                    <a:pt x="1263" y="1162"/>
                    <a:pt x="763" y="1650"/>
                    <a:pt x="763" y="2269"/>
                  </a:cubicBezTo>
                  <a:cubicBezTo>
                    <a:pt x="763" y="2876"/>
                    <a:pt x="1263" y="3364"/>
                    <a:pt x="1870" y="3364"/>
                  </a:cubicBezTo>
                  <a:cubicBezTo>
                    <a:pt x="2477" y="3364"/>
                    <a:pt x="2965" y="2876"/>
                    <a:pt x="2965" y="2269"/>
                  </a:cubicBezTo>
                  <a:cubicBezTo>
                    <a:pt x="2965" y="2031"/>
                    <a:pt x="2894" y="1804"/>
                    <a:pt x="2763" y="1614"/>
                  </a:cubicBezTo>
                  <a:lnTo>
                    <a:pt x="3049" y="1328"/>
                  </a:lnTo>
                  <a:cubicBezTo>
                    <a:pt x="3251" y="1578"/>
                    <a:pt x="3370" y="1912"/>
                    <a:pt x="3370" y="2269"/>
                  </a:cubicBezTo>
                  <a:cubicBezTo>
                    <a:pt x="3370" y="3102"/>
                    <a:pt x="2703" y="3769"/>
                    <a:pt x="1870" y="3769"/>
                  </a:cubicBezTo>
                  <a:cubicBezTo>
                    <a:pt x="1036" y="3769"/>
                    <a:pt x="370" y="3102"/>
                    <a:pt x="370" y="2269"/>
                  </a:cubicBezTo>
                  <a:cubicBezTo>
                    <a:pt x="370" y="1435"/>
                    <a:pt x="1036" y="757"/>
                    <a:pt x="1870" y="757"/>
                  </a:cubicBezTo>
                  <a:close/>
                  <a:moveTo>
                    <a:pt x="3924" y="1"/>
                  </a:moveTo>
                  <a:cubicBezTo>
                    <a:pt x="3879" y="1"/>
                    <a:pt x="3834" y="19"/>
                    <a:pt x="3799" y="54"/>
                  </a:cubicBezTo>
                  <a:lnTo>
                    <a:pt x="3537" y="328"/>
                  </a:lnTo>
                  <a:lnTo>
                    <a:pt x="3537" y="197"/>
                  </a:lnTo>
                  <a:cubicBezTo>
                    <a:pt x="3537" y="102"/>
                    <a:pt x="3453" y="19"/>
                    <a:pt x="3358" y="19"/>
                  </a:cubicBezTo>
                  <a:cubicBezTo>
                    <a:pt x="3263" y="19"/>
                    <a:pt x="3180" y="90"/>
                    <a:pt x="3180" y="197"/>
                  </a:cubicBezTo>
                  <a:lnTo>
                    <a:pt x="3180" y="685"/>
                  </a:lnTo>
                  <a:lnTo>
                    <a:pt x="3037" y="816"/>
                  </a:lnTo>
                  <a:cubicBezTo>
                    <a:pt x="2715" y="554"/>
                    <a:pt x="2310" y="388"/>
                    <a:pt x="1870" y="388"/>
                  </a:cubicBezTo>
                  <a:cubicBezTo>
                    <a:pt x="834" y="388"/>
                    <a:pt x="1" y="1221"/>
                    <a:pt x="1" y="2245"/>
                  </a:cubicBezTo>
                  <a:cubicBezTo>
                    <a:pt x="1" y="3269"/>
                    <a:pt x="834" y="4102"/>
                    <a:pt x="1870" y="4102"/>
                  </a:cubicBezTo>
                  <a:cubicBezTo>
                    <a:pt x="2894" y="4102"/>
                    <a:pt x="3727" y="3269"/>
                    <a:pt x="3727" y="2245"/>
                  </a:cubicBezTo>
                  <a:cubicBezTo>
                    <a:pt x="3727" y="1804"/>
                    <a:pt x="3561" y="1388"/>
                    <a:pt x="3299" y="1066"/>
                  </a:cubicBezTo>
                  <a:lnTo>
                    <a:pt x="3430" y="935"/>
                  </a:lnTo>
                  <a:lnTo>
                    <a:pt x="3918" y="935"/>
                  </a:lnTo>
                  <a:cubicBezTo>
                    <a:pt x="4013" y="935"/>
                    <a:pt x="4096" y="864"/>
                    <a:pt x="4096" y="757"/>
                  </a:cubicBezTo>
                  <a:cubicBezTo>
                    <a:pt x="4084" y="673"/>
                    <a:pt x="4013" y="578"/>
                    <a:pt x="3918" y="578"/>
                  </a:cubicBezTo>
                  <a:lnTo>
                    <a:pt x="3787" y="578"/>
                  </a:lnTo>
                  <a:lnTo>
                    <a:pt x="4049" y="316"/>
                  </a:lnTo>
                  <a:cubicBezTo>
                    <a:pt x="4132" y="245"/>
                    <a:pt x="4132" y="138"/>
                    <a:pt x="4049" y="54"/>
                  </a:cubicBezTo>
                  <a:cubicBezTo>
                    <a:pt x="4013" y="19"/>
                    <a:pt x="3968" y="1"/>
                    <a:pt x="39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p39"/>
          <p:cNvPicPr preferRelativeResize="0"/>
          <p:nvPr/>
        </p:nvPicPr>
        <p:blipFill>
          <a:blip r:embed="rId3">
            <a:alphaModFix/>
          </a:blip>
          <a:stretch>
            <a:fillRect/>
          </a:stretch>
        </p:blipFill>
        <p:spPr>
          <a:xfrm>
            <a:off x="183030" y="151125"/>
            <a:ext cx="2570795" cy="4841250"/>
          </a:xfrm>
          <a:prstGeom prst="rect">
            <a:avLst/>
          </a:prstGeom>
          <a:noFill/>
          <a:ln>
            <a:noFill/>
          </a:ln>
        </p:spPr>
      </p:pic>
      <p:pic>
        <p:nvPicPr>
          <p:cNvPr id="302" name="Google Shape;302;p39"/>
          <p:cNvPicPr preferRelativeResize="0"/>
          <p:nvPr/>
        </p:nvPicPr>
        <p:blipFill rotWithShape="1">
          <a:blip r:embed="rId4">
            <a:alphaModFix/>
          </a:blip>
          <a:srcRect b="0" l="0" r="0" t="0"/>
          <a:stretch/>
        </p:blipFill>
        <p:spPr>
          <a:xfrm>
            <a:off x="6715575" y="152400"/>
            <a:ext cx="2246100" cy="4838699"/>
          </a:xfrm>
          <a:prstGeom prst="rect">
            <a:avLst/>
          </a:prstGeom>
          <a:noFill/>
          <a:ln>
            <a:noFill/>
          </a:ln>
        </p:spPr>
      </p:pic>
      <p:sp>
        <p:nvSpPr>
          <p:cNvPr id="303" name="Google Shape;303;p39"/>
          <p:cNvSpPr/>
          <p:nvPr/>
        </p:nvSpPr>
        <p:spPr>
          <a:xfrm>
            <a:off x="4148096" y="2289782"/>
            <a:ext cx="847823" cy="563948"/>
          </a:xfrm>
          <a:custGeom>
            <a:rect b="b" l="l" r="r" t="t"/>
            <a:pathLst>
              <a:path extrusionOk="0" h="2122" w="2821">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9"/>
          <p:cNvSpPr txBox="1"/>
          <p:nvPr>
            <p:ph type="title"/>
          </p:nvPr>
        </p:nvSpPr>
        <p:spPr>
          <a:xfrm>
            <a:off x="2233050" y="1257650"/>
            <a:ext cx="4677900" cy="75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dk2"/>
                </a:solidFill>
              </a:rPr>
              <a:t>design change #1:</a:t>
            </a:r>
            <a:endParaRPr sz="2500">
              <a:solidFill>
                <a:schemeClr val="dk2"/>
              </a:solidFill>
            </a:endParaRPr>
          </a:p>
        </p:txBody>
      </p:sp>
      <p:sp>
        <p:nvSpPr>
          <p:cNvPr id="305" name="Google Shape;305;p39"/>
          <p:cNvSpPr txBox="1"/>
          <p:nvPr>
            <p:ph type="title"/>
          </p:nvPr>
        </p:nvSpPr>
        <p:spPr>
          <a:xfrm>
            <a:off x="2233050" y="3358050"/>
            <a:ext cx="4677900" cy="75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dk2"/>
                </a:solidFill>
              </a:rPr>
              <a:t>c</a:t>
            </a:r>
            <a:r>
              <a:rPr lang="en" sz="2500">
                <a:solidFill>
                  <a:schemeClr val="dk2"/>
                </a:solidFill>
              </a:rPr>
              <a:t>ombination of graveyard/prompts</a:t>
            </a:r>
            <a:endParaRPr sz="25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0"/>
          <p:cNvSpPr txBox="1"/>
          <p:nvPr>
            <p:ph idx="2" type="subTitle"/>
          </p:nvPr>
        </p:nvSpPr>
        <p:spPr>
          <a:xfrm>
            <a:off x="925775" y="2274150"/>
            <a:ext cx="3387600" cy="18816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400"/>
              <a:t>Users struggled</a:t>
            </a:r>
            <a:r>
              <a:rPr lang="en" sz="1400"/>
              <a:t> with understanding the </a:t>
            </a:r>
            <a:r>
              <a:rPr b="1" lang="en" sz="1400"/>
              <a:t>point of the graveyard</a:t>
            </a:r>
            <a:r>
              <a:rPr lang="en" sz="1400"/>
              <a:t>, and it was clear that having the graveyard as its own separate tab didn’t make sense. Prompts was also a little cumbersome, as </a:t>
            </a:r>
            <a:r>
              <a:rPr b="1" lang="en" sz="1400"/>
              <a:t>users had to pick a prompt </a:t>
            </a:r>
            <a:r>
              <a:rPr lang="en" sz="1400"/>
              <a:t>before beginning the writing process, which many didn’t like. </a:t>
            </a:r>
            <a:endParaRPr sz="1400"/>
          </a:p>
        </p:txBody>
      </p:sp>
      <p:sp>
        <p:nvSpPr>
          <p:cNvPr id="311" name="Google Shape;311;p40"/>
          <p:cNvSpPr txBox="1"/>
          <p:nvPr>
            <p:ph idx="1" type="subTitle"/>
          </p:nvPr>
        </p:nvSpPr>
        <p:spPr>
          <a:xfrm>
            <a:off x="1366827" y="1851225"/>
            <a:ext cx="2236200" cy="370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dk1"/>
                </a:solidFill>
              </a:rPr>
              <a:t>before:</a:t>
            </a:r>
            <a:endParaRPr/>
          </a:p>
        </p:txBody>
      </p:sp>
      <p:sp>
        <p:nvSpPr>
          <p:cNvPr id="312" name="Google Shape;312;p40"/>
          <p:cNvSpPr txBox="1"/>
          <p:nvPr>
            <p:ph idx="1" type="subTitle"/>
          </p:nvPr>
        </p:nvSpPr>
        <p:spPr>
          <a:xfrm>
            <a:off x="5374227" y="1851213"/>
            <a:ext cx="2236200" cy="370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dk1"/>
                </a:solidFill>
              </a:rPr>
              <a:t>after:</a:t>
            </a:r>
            <a:endParaRPr/>
          </a:p>
        </p:txBody>
      </p:sp>
      <p:sp>
        <p:nvSpPr>
          <p:cNvPr id="313" name="Google Shape;313;p40"/>
          <p:cNvSpPr txBox="1"/>
          <p:nvPr>
            <p:ph idx="2" type="subTitle"/>
          </p:nvPr>
        </p:nvSpPr>
        <p:spPr>
          <a:xfrm>
            <a:off x="4798525" y="2426538"/>
            <a:ext cx="3387600" cy="18816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400"/>
              <a:t>We combined both the graveyard and the prompts into one tab called “inspiration” that serves as the </a:t>
            </a:r>
            <a:r>
              <a:rPr b="1" lang="en" sz="1400"/>
              <a:t>hub for generating creativity</a:t>
            </a:r>
            <a:r>
              <a:rPr lang="en" sz="1400"/>
              <a:t>. We wanted to have one place where if users needed inspiration, they could look at old works or use prompts, making it much more intuitive about when to use that tab. </a:t>
            </a:r>
            <a:endParaRPr sz="1400"/>
          </a:p>
        </p:txBody>
      </p:sp>
      <p:grpSp>
        <p:nvGrpSpPr>
          <p:cNvPr id="314" name="Google Shape;314;p40"/>
          <p:cNvGrpSpPr/>
          <p:nvPr/>
        </p:nvGrpSpPr>
        <p:grpSpPr>
          <a:xfrm>
            <a:off x="6263135" y="1065499"/>
            <a:ext cx="458389" cy="572708"/>
            <a:chOff x="2667821" y="3361108"/>
            <a:chExt cx="273046" cy="337801"/>
          </a:xfrm>
        </p:grpSpPr>
        <p:sp>
          <p:nvSpPr>
            <p:cNvPr id="315" name="Google Shape;315;p40"/>
            <p:cNvSpPr/>
            <p:nvPr/>
          </p:nvSpPr>
          <p:spPr>
            <a:xfrm>
              <a:off x="2799971" y="3361108"/>
              <a:ext cx="10273" cy="36385"/>
            </a:xfrm>
            <a:custGeom>
              <a:rect b="b" l="l" r="r" t="t"/>
              <a:pathLst>
                <a:path extrusionOk="0" h="1144" w="323">
                  <a:moveTo>
                    <a:pt x="155" y="0"/>
                  </a:moveTo>
                  <a:cubicBezTo>
                    <a:pt x="72" y="0"/>
                    <a:pt x="1" y="72"/>
                    <a:pt x="1" y="167"/>
                  </a:cubicBezTo>
                  <a:lnTo>
                    <a:pt x="1" y="977"/>
                  </a:lnTo>
                  <a:cubicBezTo>
                    <a:pt x="1" y="1072"/>
                    <a:pt x="72" y="1143"/>
                    <a:pt x="155" y="1143"/>
                  </a:cubicBezTo>
                  <a:cubicBezTo>
                    <a:pt x="251" y="1143"/>
                    <a:pt x="322" y="1072"/>
                    <a:pt x="322" y="977"/>
                  </a:cubicBezTo>
                  <a:lnTo>
                    <a:pt x="322" y="167"/>
                  </a:lnTo>
                  <a:cubicBezTo>
                    <a:pt x="310" y="60"/>
                    <a:pt x="251" y="0"/>
                    <a:pt x="155"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40"/>
            <p:cNvSpPr/>
            <p:nvPr/>
          </p:nvSpPr>
          <p:spPr>
            <a:xfrm>
              <a:off x="2838964" y="3371063"/>
              <a:ext cx="22009" cy="34381"/>
            </a:xfrm>
            <a:custGeom>
              <a:rect b="b" l="l" r="r" t="t"/>
              <a:pathLst>
                <a:path extrusionOk="0" h="1081" w="692">
                  <a:moveTo>
                    <a:pt x="517" y="0"/>
                  </a:moveTo>
                  <a:cubicBezTo>
                    <a:pt x="454" y="0"/>
                    <a:pt x="385" y="31"/>
                    <a:pt x="358" y="104"/>
                  </a:cubicBezTo>
                  <a:lnTo>
                    <a:pt x="49" y="866"/>
                  </a:lnTo>
                  <a:cubicBezTo>
                    <a:pt x="1" y="961"/>
                    <a:pt x="84" y="1080"/>
                    <a:pt x="203" y="1080"/>
                  </a:cubicBezTo>
                  <a:cubicBezTo>
                    <a:pt x="263" y="1080"/>
                    <a:pt x="322" y="1057"/>
                    <a:pt x="346" y="985"/>
                  </a:cubicBezTo>
                  <a:lnTo>
                    <a:pt x="656" y="223"/>
                  </a:lnTo>
                  <a:cubicBezTo>
                    <a:pt x="691" y="152"/>
                    <a:pt x="644" y="45"/>
                    <a:pt x="572" y="9"/>
                  </a:cubicBezTo>
                  <a:cubicBezTo>
                    <a:pt x="556" y="3"/>
                    <a:pt x="537" y="0"/>
                    <a:pt x="517"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40"/>
            <p:cNvSpPr/>
            <p:nvPr/>
          </p:nvSpPr>
          <p:spPr>
            <a:xfrm>
              <a:off x="2873822" y="3399815"/>
              <a:ext cx="29197" cy="28338"/>
            </a:xfrm>
            <a:custGeom>
              <a:rect b="b" l="l" r="r" t="t"/>
              <a:pathLst>
                <a:path extrusionOk="0" h="891" w="918">
                  <a:moveTo>
                    <a:pt x="744" y="1"/>
                  </a:moveTo>
                  <a:cubicBezTo>
                    <a:pt x="703" y="1"/>
                    <a:pt x="661" y="16"/>
                    <a:pt x="631" y="45"/>
                  </a:cubicBezTo>
                  <a:lnTo>
                    <a:pt x="60" y="629"/>
                  </a:lnTo>
                  <a:cubicBezTo>
                    <a:pt x="0" y="688"/>
                    <a:pt x="0" y="784"/>
                    <a:pt x="60" y="843"/>
                  </a:cubicBezTo>
                  <a:cubicBezTo>
                    <a:pt x="84" y="879"/>
                    <a:pt x="131" y="891"/>
                    <a:pt x="179" y="891"/>
                  </a:cubicBezTo>
                  <a:cubicBezTo>
                    <a:pt x="286" y="891"/>
                    <a:pt x="274" y="831"/>
                    <a:pt x="858" y="272"/>
                  </a:cubicBezTo>
                  <a:cubicBezTo>
                    <a:pt x="917" y="212"/>
                    <a:pt x="917" y="105"/>
                    <a:pt x="858" y="45"/>
                  </a:cubicBezTo>
                  <a:cubicBezTo>
                    <a:pt x="828" y="16"/>
                    <a:pt x="786" y="1"/>
                    <a:pt x="74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40"/>
            <p:cNvSpPr/>
            <p:nvPr/>
          </p:nvSpPr>
          <p:spPr>
            <a:xfrm>
              <a:off x="2894655" y="3442656"/>
              <a:ext cx="37116" cy="19592"/>
            </a:xfrm>
            <a:custGeom>
              <a:rect b="b" l="l" r="r" t="t"/>
              <a:pathLst>
                <a:path extrusionOk="0" h="616" w="1167">
                  <a:moveTo>
                    <a:pt x="973" y="1"/>
                  </a:moveTo>
                  <a:cubicBezTo>
                    <a:pt x="955" y="1"/>
                    <a:pt x="936" y="3"/>
                    <a:pt x="917" y="8"/>
                  </a:cubicBezTo>
                  <a:lnTo>
                    <a:pt x="155" y="318"/>
                  </a:lnTo>
                  <a:cubicBezTo>
                    <a:pt x="0" y="377"/>
                    <a:pt x="36" y="615"/>
                    <a:pt x="214" y="615"/>
                  </a:cubicBezTo>
                  <a:cubicBezTo>
                    <a:pt x="274" y="615"/>
                    <a:pt x="238" y="615"/>
                    <a:pt x="1036" y="294"/>
                  </a:cubicBezTo>
                  <a:cubicBezTo>
                    <a:pt x="1131" y="282"/>
                    <a:pt x="1167" y="175"/>
                    <a:pt x="1131" y="103"/>
                  </a:cubicBezTo>
                  <a:cubicBezTo>
                    <a:pt x="1103" y="37"/>
                    <a:pt x="1044" y="1"/>
                    <a:pt x="9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40"/>
            <p:cNvSpPr/>
            <p:nvPr/>
          </p:nvSpPr>
          <p:spPr>
            <a:xfrm>
              <a:off x="2904482" y="3493258"/>
              <a:ext cx="36385" cy="10273"/>
            </a:xfrm>
            <a:custGeom>
              <a:rect b="b" l="l" r="r" t="t"/>
              <a:pathLst>
                <a:path extrusionOk="0" h="323" w="1144">
                  <a:moveTo>
                    <a:pt x="155" y="1"/>
                  </a:moveTo>
                  <a:cubicBezTo>
                    <a:pt x="72" y="1"/>
                    <a:pt x="1" y="72"/>
                    <a:pt x="1" y="155"/>
                  </a:cubicBezTo>
                  <a:cubicBezTo>
                    <a:pt x="1" y="251"/>
                    <a:pt x="72" y="322"/>
                    <a:pt x="155" y="322"/>
                  </a:cubicBezTo>
                  <a:lnTo>
                    <a:pt x="977" y="322"/>
                  </a:lnTo>
                  <a:cubicBezTo>
                    <a:pt x="1072" y="322"/>
                    <a:pt x="1144" y="251"/>
                    <a:pt x="1144" y="155"/>
                  </a:cubicBezTo>
                  <a:cubicBezTo>
                    <a:pt x="1144" y="72"/>
                    <a:pt x="1072" y="1"/>
                    <a:pt x="977"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40"/>
            <p:cNvSpPr/>
            <p:nvPr/>
          </p:nvSpPr>
          <p:spPr>
            <a:xfrm>
              <a:off x="2895386" y="3533364"/>
              <a:ext cx="35653" cy="20196"/>
            </a:xfrm>
            <a:custGeom>
              <a:rect b="b" l="l" r="r" t="t"/>
              <a:pathLst>
                <a:path extrusionOk="0" h="635" w="1121">
                  <a:moveTo>
                    <a:pt x="179" y="0"/>
                  </a:moveTo>
                  <a:cubicBezTo>
                    <a:pt x="118" y="0"/>
                    <a:pt x="54" y="38"/>
                    <a:pt x="37" y="109"/>
                  </a:cubicBezTo>
                  <a:cubicBezTo>
                    <a:pt x="1" y="180"/>
                    <a:pt x="37" y="288"/>
                    <a:pt x="120" y="311"/>
                  </a:cubicBezTo>
                  <a:lnTo>
                    <a:pt x="882" y="621"/>
                  </a:lnTo>
                  <a:cubicBezTo>
                    <a:pt x="901" y="630"/>
                    <a:pt x="922" y="635"/>
                    <a:pt x="943" y="635"/>
                  </a:cubicBezTo>
                  <a:cubicBezTo>
                    <a:pt x="1004" y="635"/>
                    <a:pt x="1067" y="599"/>
                    <a:pt x="1084" y="538"/>
                  </a:cubicBezTo>
                  <a:cubicBezTo>
                    <a:pt x="1120" y="442"/>
                    <a:pt x="1084" y="359"/>
                    <a:pt x="1001" y="323"/>
                  </a:cubicBezTo>
                  <a:lnTo>
                    <a:pt x="239" y="14"/>
                  </a:lnTo>
                  <a:cubicBezTo>
                    <a:pt x="221" y="5"/>
                    <a:pt x="200" y="0"/>
                    <a:pt x="1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40"/>
            <p:cNvSpPr/>
            <p:nvPr/>
          </p:nvSpPr>
          <p:spPr>
            <a:xfrm>
              <a:off x="2872677" y="3567586"/>
              <a:ext cx="30692" cy="28338"/>
            </a:xfrm>
            <a:custGeom>
              <a:rect b="b" l="l" r="r" t="t"/>
              <a:pathLst>
                <a:path extrusionOk="0" h="891" w="965">
                  <a:moveTo>
                    <a:pt x="173" y="0"/>
                  </a:moveTo>
                  <a:cubicBezTo>
                    <a:pt x="132" y="0"/>
                    <a:pt x="90" y="15"/>
                    <a:pt x="60" y="45"/>
                  </a:cubicBezTo>
                  <a:cubicBezTo>
                    <a:pt x="1" y="104"/>
                    <a:pt x="1" y="200"/>
                    <a:pt x="60" y="259"/>
                  </a:cubicBezTo>
                  <a:cubicBezTo>
                    <a:pt x="644" y="819"/>
                    <a:pt x="620" y="890"/>
                    <a:pt x="751" y="890"/>
                  </a:cubicBezTo>
                  <a:cubicBezTo>
                    <a:pt x="894" y="890"/>
                    <a:pt x="965" y="712"/>
                    <a:pt x="858" y="616"/>
                  </a:cubicBezTo>
                  <a:lnTo>
                    <a:pt x="286" y="45"/>
                  </a:lnTo>
                  <a:cubicBezTo>
                    <a:pt x="257" y="15"/>
                    <a:pt x="215" y="0"/>
                    <a:pt x="1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40"/>
            <p:cNvSpPr/>
            <p:nvPr/>
          </p:nvSpPr>
          <p:spPr>
            <a:xfrm>
              <a:off x="2838233" y="3589818"/>
              <a:ext cx="21214" cy="34318"/>
            </a:xfrm>
            <a:custGeom>
              <a:rect b="b" l="l" r="r" t="t"/>
              <a:pathLst>
                <a:path extrusionOk="0" h="1079" w="667">
                  <a:moveTo>
                    <a:pt x="179" y="1"/>
                  </a:moveTo>
                  <a:cubicBezTo>
                    <a:pt x="159" y="1"/>
                    <a:pt x="139" y="4"/>
                    <a:pt x="119" y="13"/>
                  </a:cubicBezTo>
                  <a:cubicBezTo>
                    <a:pt x="48" y="37"/>
                    <a:pt x="0" y="132"/>
                    <a:pt x="24" y="215"/>
                  </a:cubicBezTo>
                  <a:lnTo>
                    <a:pt x="345" y="977"/>
                  </a:lnTo>
                  <a:cubicBezTo>
                    <a:pt x="365" y="1036"/>
                    <a:pt x="425" y="1079"/>
                    <a:pt x="499" y="1079"/>
                  </a:cubicBezTo>
                  <a:cubicBezTo>
                    <a:pt x="514" y="1079"/>
                    <a:pt x="531" y="1077"/>
                    <a:pt x="548" y="1072"/>
                  </a:cubicBezTo>
                  <a:cubicBezTo>
                    <a:pt x="643" y="1037"/>
                    <a:pt x="667" y="929"/>
                    <a:pt x="643" y="858"/>
                  </a:cubicBezTo>
                  <a:lnTo>
                    <a:pt x="322" y="96"/>
                  </a:lnTo>
                  <a:cubicBezTo>
                    <a:pt x="303" y="41"/>
                    <a:pt x="243" y="1"/>
                    <a:pt x="1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40"/>
            <p:cNvSpPr/>
            <p:nvPr/>
          </p:nvSpPr>
          <p:spPr>
            <a:xfrm>
              <a:off x="2747334" y="3589754"/>
              <a:ext cx="21627" cy="34572"/>
            </a:xfrm>
            <a:custGeom>
              <a:rect b="b" l="l" r="r" t="t"/>
              <a:pathLst>
                <a:path extrusionOk="0" h="1087" w="680">
                  <a:moveTo>
                    <a:pt x="499" y="1"/>
                  </a:moveTo>
                  <a:cubicBezTo>
                    <a:pt x="438" y="1"/>
                    <a:pt x="375" y="36"/>
                    <a:pt x="358" y="98"/>
                  </a:cubicBezTo>
                  <a:lnTo>
                    <a:pt x="36" y="860"/>
                  </a:lnTo>
                  <a:cubicBezTo>
                    <a:pt x="1" y="967"/>
                    <a:pt x="72" y="1086"/>
                    <a:pt x="191" y="1086"/>
                  </a:cubicBezTo>
                  <a:cubicBezTo>
                    <a:pt x="251" y="1086"/>
                    <a:pt x="310" y="1051"/>
                    <a:pt x="334" y="979"/>
                  </a:cubicBezTo>
                  <a:lnTo>
                    <a:pt x="655" y="217"/>
                  </a:lnTo>
                  <a:cubicBezTo>
                    <a:pt x="679" y="134"/>
                    <a:pt x="632" y="39"/>
                    <a:pt x="560" y="15"/>
                  </a:cubicBezTo>
                  <a:cubicBezTo>
                    <a:pt x="542" y="5"/>
                    <a:pt x="520" y="1"/>
                    <a:pt x="49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40"/>
            <p:cNvSpPr/>
            <p:nvPr/>
          </p:nvSpPr>
          <p:spPr>
            <a:xfrm>
              <a:off x="2705319" y="3566441"/>
              <a:ext cx="29547" cy="28625"/>
            </a:xfrm>
            <a:custGeom>
              <a:rect b="b" l="l" r="r" t="t"/>
              <a:pathLst>
                <a:path extrusionOk="0" h="900" w="929">
                  <a:moveTo>
                    <a:pt x="744" y="1"/>
                  </a:moveTo>
                  <a:cubicBezTo>
                    <a:pt x="702" y="1"/>
                    <a:pt x="661" y="15"/>
                    <a:pt x="631" y="45"/>
                  </a:cubicBezTo>
                  <a:lnTo>
                    <a:pt x="60" y="629"/>
                  </a:lnTo>
                  <a:cubicBezTo>
                    <a:pt x="0" y="688"/>
                    <a:pt x="0" y="795"/>
                    <a:pt x="60" y="855"/>
                  </a:cubicBezTo>
                  <a:cubicBezTo>
                    <a:pt x="89" y="885"/>
                    <a:pt x="128" y="899"/>
                    <a:pt x="167" y="899"/>
                  </a:cubicBezTo>
                  <a:cubicBezTo>
                    <a:pt x="205" y="899"/>
                    <a:pt x="244" y="885"/>
                    <a:pt x="274" y="855"/>
                  </a:cubicBezTo>
                  <a:lnTo>
                    <a:pt x="857" y="271"/>
                  </a:lnTo>
                  <a:cubicBezTo>
                    <a:pt x="929" y="212"/>
                    <a:pt x="929" y="105"/>
                    <a:pt x="857" y="45"/>
                  </a:cubicBezTo>
                  <a:cubicBezTo>
                    <a:pt x="827" y="15"/>
                    <a:pt x="786" y="1"/>
                    <a:pt x="74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40"/>
            <p:cNvSpPr/>
            <p:nvPr/>
          </p:nvSpPr>
          <p:spPr>
            <a:xfrm>
              <a:off x="2676918" y="3532060"/>
              <a:ext cx="35240" cy="20133"/>
            </a:xfrm>
            <a:custGeom>
              <a:rect b="b" l="l" r="r" t="t"/>
              <a:pathLst>
                <a:path extrusionOk="0" h="633" w="1108">
                  <a:moveTo>
                    <a:pt x="918" y="1"/>
                  </a:moveTo>
                  <a:cubicBezTo>
                    <a:pt x="903" y="1"/>
                    <a:pt x="886" y="3"/>
                    <a:pt x="869" y="7"/>
                  </a:cubicBezTo>
                  <a:lnTo>
                    <a:pt x="119" y="329"/>
                  </a:lnTo>
                  <a:cubicBezTo>
                    <a:pt x="36" y="352"/>
                    <a:pt x="0" y="448"/>
                    <a:pt x="24" y="531"/>
                  </a:cubicBezTo>
                  <a:cubicBezTo>
                    <a:pt x="53" y="590"/>
                    <a:pt x="115" y="632"/>
                    <a:pt x="182" y="632"/>
                  </a:cubicBezTo>
                  <a:cubicBezTo>
                    <a:pt x="197" y="632"/>
                    <a:pt x="211" y="630"/>
                    <a:pt x="226" y="626"/>
                  </a:cubicBezTo>
                  <a:lnTo>
                    <a:pt x="988" y="305"/>
                  </a:lnTo>
                  <a:cubicBezTo>
                    <a:pt x="1060" y="281"/>
                    <a:pt x="1107" y="174"/>
                    <a:pt x="1084" y="102"/>
                  </a:cubicBezTo>
                  <a:cubicBezTo>
                    <a:pt x="1054" y="44"/>
                    <a:pt x="992" y="1"/>
                    <a:pt x="91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40"/>
            <p:cNvSpPr/>
            <p:nvPr/>
          </p:nvSpPr>
          <p:spPr>
            <a:xfrm>
              <a:off x="2667821" y="3491763"/>
              <a:ext cx="36385" cy="10241"/>
            </a:xfrm>
            <a:custGeom>
              <a:rect b="b" l="l" r="r" t="t"/>
              <a:pathLst>
                <a:path extrusionOk="0" h="322" w="1144">
                  <a:moveTo>
                    <a:pt x="155" y="0"/>
                  </a:moveTo>
                  <a:cubicBezTo>
                    <a:pt x="72" y="0"/>
                    <a:pt x="0" y="72"/>
                    <a:pt x="0" y="167"/>
                  </a:cubicBezTo>
                  <a:cubicBezTo>
                    <a:pt x="0" y="250"/>
                    <a:pt x="72" y="322"/>
                    <a:pt x="155" y="322"/>
                  </a:cubicBezTo>
                  <a:lnTo>
                    <a:pt x="977" y="322"/>
                  </a:lnTo>
                  <a:cubicBezTo>
                    <a:pt x="1072" y="322"/>
                    <a:pt x="1143" y="250"/>
                    <a:pt x="1143" y="167"/>
                  </a:cubicBezTo>
                  <a:cubicBezTo>
                    <a:pt x="1131" y="72"/>
                    <a:pt x="1048" y="0"/>
                    <a:pt x="977"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40"/>
            <p:cNvSpPr/>
            <p:nvPr/>
          </p:nvSpPr>
          <p:spPr>
            <a:xfrm>
              <a:off x="2677267" y="3441702"/>
              <a:ext cx="35653" cy="20069"/>
            </a:xfrm>
            <a:custGeom>
              <a:rect b="b" l="l" r="r" t="t"/>
              <a:pathLst>
                <a:path extrusionOk="0" h="631" w="1121">
                  <a:moveTo>
                    <a:pt x="173" y="1"/>
                  </a:moveTo>
                  <a:cubicBezTo>
                    <a:pt x="110" y="1"/>
                    <a:pt x="51" y="36"/>
                    <a:pt x="25" y="98"/>
                  </a:cubicBezTo>
                  <a:cubicBezTo>
                    <a:pt x="1" y="193"/>
                    <a:pt x="25" y="276"/>
                    <a:pt x="120" y="312"/>
                  </a:cubicBezTo>
                  <a:lnTo>
                    <a:pt x="882" y="622"/>
                  </a:lnTo>
                  <a:cubicBezTo>
                    <a:pt x="899" y="627"/>
                    <a:pt x="918" y="630"/>
                    <a:pt x="937" y="630"/>
                  </a:cubicBezTo>
                  <a:cubicBezTo>
                    <a:pt x="999" y="630"/>
                    <a:pt x="1066" y="599"/>
                    <a:pt x="1084" y="526"/>
                  </a:cubicBezTo>
                  <a:cubicBezTo>
                    <a:pt x="1120" y="443"/>
                    <a:pt x="1084" y="348"/>
                    <a:pt x="1001" y="324"/>
                  </a:cubicBezTo>
                  <a:lnTo>
                    <a:pt x="239" y="14"/>
                  </a:lnTo>
                  <a:cubicBezTo>
                    <a:pt x="217" y="5"/>
                    <a:pt x="195"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40"/>
            <p:cNvSpPr/>
            <p:nvPr/>
          </p:nvSpPr>
          <p:spPr>
            <a:xfrm>
              <a:off x="2706051" y="3399084"/>
              <a:ext cx="30724" cy="28338"/>
            </a:xfrm>
            <a:custGeom>
              <a:rect b="b" l="l" r="r" t="t"/>
              <a:pathLst>
                <a:path extrusionOk="0" h="891" w="966">
                  <a:moveTo>
                    <a:pt x="173" y="0"/>
                  </a:moveTo>
                  <a:cubicBezTo>
                    <a:pt x="132" y="0"/>
                    <a:pt x="90" y="15"/>
                    <a:pt x="60" y="45"/>
                  </a:cubicBezTo>
                  <a:cubicBezTo>
                    <a:pt x="1" y="104"/>
                    <a:pt x="1" y="199"/>
                    <a:pt x="60" y="259"/>
                  </a:cubicBezTo>
                  <a:cubicBezTo>
                    <a:pt x="644" y="819"/>
                    <a:pt x="632" y="890"/>
                    <a:pt x="751" y="890"/>
                  </a:cubicBezTo>
                  <a:cubicBezTo>
                    <a:pt x="894" y="890"/>
                    <a:pt x="965" y="723"/>
                    <a:pt x="870" y="616"/>
                  </a:cubicBezTo>
                  <a:lnTo>
                    <a:pt x="287" y="45"/>
                  </a:lnTo>
                  <a:cubicBezTo>
                    <a:pt x="257" y="15"/>
                    <a:pt x="215" y="0"/>
                    <a:pt x="1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40"/>
            <p:cNvSpPr/>
            <p:nvPr/>
          </p:nvSpPr>
          <p:spPr>
            <a:xfrm>
              <a:off x="2748861" y="3370713"/>
              <a:ext cx="21596" cy="34190"/>
            </a:xfrm>
            <a:custGeom>
              <a:rect b="b" l="l" r="r" t="t"/>
              <a:pathLst>
                <a:path extrusionOk="0" h="1075" w="679">
                  <a:moveTo>
                    <a:pt x="170" y="1"/>
                  </a:moveTo>
                  <a:cubicBezTo>
                    <a:pt x="153" y="1"/>
                    <a:pt x="136" y="3"/>
                    <a:pt x="119" y="8"/>
                  </a:cubicBezTo>
                  <a:cubicBezTo>
                    <a:pt x="36" y="44"/>
                    <a:pt x="0" y="127"/>
                    <a:pt x="24" y="210"/>
                  </a:cubicBezTo>
                  <a:lnTo>
                    <a:pt x="334" y="972"/>
                  </a:lnTo>
                  <a:cubicBezTo>
                    <a:pt x="362" y="1039"/>
                    <a:pt x="421" y="1075"/>
                    <a:pt x="491" y="1075"/>
                  </a:cubicBezTo>
                  <a:cubicBezTo>
                    <a:pt x="510" y="1075"/>
                    <a:pt x="528" y="1073"/>
                    <a:pt x="548" y="1068"/>
                  </a:cubicBezTo>
                  <a:cubicBezTo>
                    <a:pt x="631" y="1020"/>
                    <a:pt x="679" y="937"/>
                    <a:pt x="631" y="841"/>
                  </a:cubicBezTo>
                  <a:lnTo>
                    <a:pt x="322" y="103"/>
                  </a:lnTo>
                  <a:cubicBezTo>
                    <a:pt x="293" y="37"/>
                    <a:pt x="235" y="1"/>
                    <a:pt x="17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40"/>
            <p:cNvSpPr/>
            <p:nvPr/>
          </p:nvSpPr>
          <p:spPr>
            <a:xfrm>
              <a:off x="2749242" y="3533364"/>
              <a:ext cx="111731" cy="115198"/>
            </a:xfrm>
            <a:custGeom>
              <a:rect b="b" l="l" r="r" t="t"/>
              <a:pathLst>
                <a:path extrusionOk="0" h="3622" w="3513">
                  <a:moveTo>
                    <a:pt x="3224" y="0"/>
                  </a:moveTo>
                  <a:cubicBezTo>
                    <a:pt x="3217" y="0"/>
                    <a:pt x="3210" y="1"/>
                    <a:pt x="3203" y="2"/>
                  </a:cubicBezTo>
                  <a:cubicBezTo>
                    <a:pt x="3108" y="14"/>
                    <a:pt x="3048" y="85"/>
                    <a:pt x="3060" y="180"/>
                  </a:cubicBezTo>
                  <a:lnTo>
                    <a:pt x="3155" y="740"/>
                  </a:lnTo>
                  <a:lnTo>
                    <a:pt x="3155" y="776"/>
                  </a:lnTo>
                  <a:cubicBezTo>
                    <a:pt x="3155" y="842"/>
                    <a:pt x="3087" y="909"/>
                    <a:pt x="3017" y="909"/>
                  </a:cubicBezTo>
                  <a:cubicBezTo>
                    <a:pt x="2999" y="909"/>
                    <a:pt x="2982" y="904"/>
                    <a:pt x="2965" y="895"/>
                  </a:cubicBezTo>
                  <a:cubicBezTo>
                    <a:pt x="2965" y="895"/>
                    <a:pt x="1929" y="359"/>
                    <a:pt x="1917" y="347"/>
                  </a:cubicBezTo>
                  <a:cubicBezTo>
                    <a:pt x="1858" y="320"/>
                    <a:pt x="1794" y="308"/>
                    <a:pt x="1731" y="308"/>
                  </a:cubicBezTo>
                  <a:cubicBezTo>
                    <a:pt x="1654" y="308"/>
                    <a:pt x="1578" y="326"/>
                    <a:pt x="1512" y="359"/>
                  </a:cubicBezTo>
                  <a:cubicBezTo>
                    <a:pt x="1453" y="383"/>
                    <a:pt x="548" y="859"/>
                    <a:pt x="500" y="895"/>
                  </a:cubicBezTo>
                  <a:cubicBezTo>
                    <a:pt x="480" y="906"/>
                    <a:pt x="459" y="911"/>
                    <a:pt x="438" y="911"/>
                  </a:cubicBezTo>
                  <a:cubicBezTo>
                    <a:pt x="372" y="911"/>
                    <a:pt x="310" y="857"/>
                    <a:pt x="310" y="776"/>
                  </a:cubicBezTo>
                  <a:cubicBezTo>
                    <a:pt x="310" y="764"/>
                    <a:pt x="310" y="740"/>
                    <a:pt x="345" y="585"/>
                  </a:cubicBezTo>
                  <a:cubicBezTo>
                    <a:pt x="357" y="490"/>
                    <a:pt x="298" y="418"/>
                    <a:pt x="203" y="407"/>
                  </a:cubicBezTo>
                  <a:cubicBezTo>
                    <a:pt x="190" y="403"/>
                    <a:pt x="178" y="401"/>
                    <a:pt x="166" y="401"/>
                  </a:cubicBezTo>
                  <a:cubicBezTo>
                    <a:pt x="99" y="401"/>
                    <a:pt x="44" y="457"/>
                    <a:pt x="24" y="538"/>
                  </a:cubicBezTo>
                  <a:cubicBezTo>
                    <a:pt x="0" y="680"/>
                    <a:pt x="0" y="716"/>
                    <a:pt x="0" y="776"/>
                  </a:cubicBezTo>
                  <a:cubicBezTo>
                    <a:pt x="0" y="1030"/>
                    <a:pt x="223" y="1224"/>
                    <a:pt x="464" y="1224"/>
                  </a:cubicBezTo>
                  <a:cubicBezTo>
                    <a:pt x="527" y="1224"/>
                    <a:pt x="592" y="1210"/>
                    <a:pt x="655" y="1180"/>
                  </a:cubicBezTo>
                  <a:lnTo>
                    <a:pt x="1238" y="883"/>
                  </a:lnTo>
                  <a:lnTo>
                    <a:pt x="1238" y="1454"/>
                  </a:lnTo>
                  <a:cubicBezTo>
                    <a:pt x="1238" y="1550"/>
                    <a:pt x="1310" y="1621"/>
                    <a:pt x="1393" y="1621"/>
                  </a:cubicBezTo>
                  <a:cubicBezTo>
                    <a:pt x="1488" y="1621"/>
                    <a:pt x="1560" y="1550"/>
                    <a:pt x="1560" y="1454"/>
                  </a:cubicBezTo>
                  <a:lnTo>
                    <a:pt x="1560" y="716"/>
                  </a:lnTo>
                  <a:cubicBezTo>
                    <a:pt x="1631" y="689"/>
                    <a:pt x="1683" y="636"/>
                    <a:pt x="1744" y="636"/>
                  </a:cubicBezTo>
                  <a:cubicBezTo>
                    <a:pt x="1764" y="636"/>
                    <a:pt x="1786" y="642"/>
                    <a:pt x="1810" y="657"/>
                  </a:cubicBezTo>
                  <a:lnTo>
                    <a:pt x="1929" y="716"/>
                  </a:lnTo>
                  <a:lnTo>
                    <a:pt x="1929" y="3455"/>
                  </a:lnTo>
                  <a:cubicBezTo>
                    <a:pt x="1929" y="3538"/>
                    <a:pt x="2012" y="3621"/>
                    <a:pt x="2096" y="3621"/>
                  </a:cubicBezTo>
                  <a:cubicBezTo>
                    <a:pt x="2191" y="3621"/>
                    <a:pt x="2262" y="3538"/>
                    <a:pt x="2262" y="3455"/>
                  </a:cubicBezTo>
                  <a:lnTo>
                    <a:pt x="2262" y="883"/>
                  </a:lnTo>
                  <a:cubicBezTo>
                    <a:pt x="2798" y="1145"/>
                    <a:pt x="2870" y="1240"/>
                    <a:pt x="3048" y="1240"/>
                  </a:cubicBezTo>
                  <a:cubicBezTo>
                    <a:pt x="3298" y="1216"/>
                    <a:pt x="3512" y="966"/>
                    <a:pt x="3465" y="704"/>
                  </a:cubicBezTo>
                  <a:lnTo>
                    <a:pt x="3382" y="133"/>
                  </a:lnTo>
                  <a:cubicBezTo>
                    <a:pt x="3360" y="57"/>
                    <a:pt x="3298" y="0"/>
                    <a:pt x="3224"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40"/>
            <p:cNvSpPr/>
            <p:nvPr/>
          </p:nvSpPr>
          <p:spPr>
            <a:xfrm>
              <a:off x="2795010" y="3417371"/>
              <a:ext cx="94365" cy="106960"/>
            </a:xfrm>
            <a:custGeom>
              <a:rect b="b" l="l" r="r" t="t"/>
              <a:pathLst>
                <a:path extrusionOk="0" h="3363" w="2967">
                  <a:moveTo>
                    <a:pt x="275" y="1"/>
                  </a:moveTo>
                  <a:cubicBezTo>
                    <a:pt x="121" y="1"/>
                    <a:pt x="0" y="85"/>
                    <a:pt x="49" y="220"/>
                  </a:cubicBezTo>
                  <a:cubicBezTo>
                    <a:pt x="68" y="296"/>
                    <a:pt x="133" y="334"/>
                    <a:pt x="195" y="334"/>
                  </a:cubicBezTo>
                  <a:cubicBezTo>
                    <a:pt x="210" y="334"/>
                    <a:pt x="226" y="332"/>
                    <a:pt x="240" y="327"/>
                  </a:cubicBezTo>
                  <a:cubicBezTo>
                    <a:pt x="253" y="324"/>
                    <a:pt x="266" y="323"/>
                    <a:pt x="280" y="323"/>
                  </a:cubicBezTo>
                  <a:cubicBezTo>
                    <a:pt x="329" y="323"/>
                    <a:pt x="379" y="342"/>
                    <a:pt x="407" y="398"/>
                  </a:cubicBezTo>
                  <a:lnTo>
                    <a:pt x="907" y="1434"/>
                  </a:lnTo>
                  <a:cubicBezTo>
                    <a:pt x="966" y="1565"/>
                    <a:pt x="1097" y="1649"/>
                    <a:pt x="1252" y="1684"/>
                  </a:cubicBezTo>
                  <a:lnTo>
                    <a:pt x="2395" y="1851"/>
                  </a:lnTo>
                  <a:cubicBezTo>
                    <a:pt x="2502" y="1863"/>
                    <a:pt x="2550" y="1994"/>
                    <a:pt x="2466" y="2065"/>
                  </a:cubicBezTo>
                  <a:lnTo>
                    <a:pt x="1657" y="2875"/>
                  </a:lnTo>
                  <a:cubicBezTo>
                    <a:pt x="1562" y="2958"/>
                    <a:pt x="1514" y="3077"/>
                    <a:pt x="1514" y="3196"/>
                  </a:cubicBezTo>
                  <a:cubicBezTo>
                    <a:pt x="1514" y="3292"/>
                    <a:pt x="1597" y="3363"/>
                    <a:pt x="1681" y="3363"/>
                  </a:cubicBezTo>
                  <a:cubicBezTo>
                    <a:pt x="1776" y="3363"/>
                    <a:pt x="1847" y="3292"/>
                    <a:pt x="1847" y="3196"/>
                  </a:cubicBezTo>
                  <a:cubicBezTo>
                    <a:pt x="1847" y="3101"/>
                    <a:pt x="1883" y="3137"/>
                    <a:pt x="2705" y="2303"/>
                  </a:cubicBezTo>
                  <a:cubicBezTo>
                    <a:pt x="2966" y="2030"/>
                    <a:pt x="2812" y="1577"/>
                    <a:pt x="2443" y="1518"/>
                  </a:cubicBezTo>
                  <a:lnTo>
                    <a:pt x="1300" y="1351"/>
                  </a:lnTo>
                  <a:cubicBezTo>
                    <a:pt x="1252" y="1351"/>
                    <a:pt x="1216" y="1327"/>
                    <a:pt x="1192" y="1279"/>
                  </a:cubicBezTo>
                  <a:lnTo>
                    <a:pt x="680" y="255"/>
                  </a:lnTo>
                  <a:cubicBezTo>
                    <a:pt x="594" y="76"/>
                    <a:pt x="420" y="1"/>
                    <a:pt x="27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40"/>
            <p:cNvSpPr/>
            <p:nvPr/>
          </p:nvSpPr>
          <p:spPr>
            <a:xfrm>
              <a:off x="2719695" y="3433974"/>
              <a:ext cx="76141" cy="101744"/>
            </a:xfrm>
            <a:custGeom>
              <a:rect b="b" l="l" r="r" t="t"/>
              <a:pathLst>
                <a:path extrusionOk="0" h="3199" w="2394">
                  <a:moveTo>
                    <a:pt x="2232" y="0"/>
                  </a:moveTo>
                  <a:cubicBezTo>
                    <a:pt x="2173" y="0"/>
                    <a:pt x="2110" y="39"/>
                    <a:pt x="2084" y="91"/>
                  </a:cubicBezTo>
                  <a:lnTo>
                    <a:pt x="1763" y="757"/>
                  </a:lnTo>
                  <a:cubicBezTo>
                    <a:pt x="1751" y="805"/>
                    <a:pt x="1703" y="817"/>
                    <a:pt x="1655" y="829"/>
                  </a:cubicBezTo>
                  <a:lnTo>
                    <a:pt x="512" y="996"/>
                  </a:lnTo>
                  <a:cubicBezTo>
                    <a:pt x="131" y="1055"/>
                    <a:pt x="0" y="1508"/>
                    <a:pt x="250" y="1758"/>
                  </a:cubicBezTo>
                  <a:cubicBezTo>
                    <a:pt x="1108" y="2603"/>
                    <a:pt x="1132" y="2555"/>
                    <a:pt x="1120" y="2674"/>
                  </a:cubicBezTo>
                  <a:lnTo>
                    <a:pt x="1060" y="3020"/>
                  </a:lnTo>
                  <a:cubicBezTo>
                    <a:pt x="1048" y="3115"/>
                    <a:pt x="1120" y="3198"/>
                    <a:pt x="1203" y="3198"/>
                  </a:cubicBezTo>
                  <a:cubicBezTo>
                    <a:pt x="1286" y="3198"/>
                    <a:pt x="1358" y="3139"/>
                    <a:pt x="1358" y="3067"/>
                  </a:cubicBezTo>
                  <a:lnTo>
                    <a:pt x="1417" y="2722"/>
                  </a:lnTo>
                  <a:cubicBezTo>
                    <a:pt x="1441" y="2579"/>
                    <a:pt x="1382" y="2424"/>
                    <a:pt x="1286" y="2317"/>
                  </a:cubicBezTo>
                  <a:lnTo>
                    <a:pt x="465" y="1519"/>
                  </a:lnTo>
                  <a:cubicBezTo>
                    <a:pt x="393" y="1448"/>
                    <a:pt x="429" y="1305"/>
                    <a:pt x="536" y="1293"/>
                  </a:cubicBezTo>
                  <a:lnTo>
                    <a:pt x="1679" y="1127"/>
                  </a:lnTo>
                  <a:cubicBezTo>
                    <a:pt x="1834" y="1115"/>
                    <a:pt x="1953" y="1007"/>
                    <a:pt x="2025" y="876"/>
                  </a:cubicBezTo>
                  <a:lnTo>
                    <a:pt x="2358" y="210"/>
                  </a:lnTo>
                  <a:cubicBezTo>
                    <a:pt x="2394" y="150"/>
                    <a:pt x="2370" y="55"/>
                    <a:pt x="2298" y="19"/>
                  </a:cubicBezTo>
                  <a:cubicBezTo>
                    <a:pt x="2278" y="6"/>
                    <a:pt x="2256" y="0"/>
                    <a:pt x="22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40"/>
            <p:cNvSpPr/>
            <p:nvPr/>
          </p:nvSpPr>
          <p:spPr>
            <a:xfrm>
              <a:off x="2787472" y="3594366"/>
              <a:ext cx="32600" cy="104543"/>
            </a:xfrm>
            <a:custGeom>
              <a:rect b="b" l="l" r="r" t="t"/>
              <a:pathLst>
                <a:path extrusionOk="0" h="3287" w="1025">
                  <a:moveTo>
                    <a:pt x="167" y="1"/>
                  </a:moveTo>
                  <a:cubicBezTo>
                    <a:pt x="72" y="1"/>
                    <a:pt x="1" y="72"/>
                    <a:pt x="1" y="167"/>
                  </a:cubicBezTo>
                  <a:lnTo>
                    <a:pt x="1" y="2787"/>
                  </a:lnTo>
                  <a:cubicBezTo>
                    <a:pt x="1" y="3072"/>
                    <a:pt x="227" y="3287"/>
                    <a:pt x="513" y="3287"/>
                  </a:cubicBezTo>
                  <a:cubicBezTo>
                    <a:pt x="786" y="3287"/>
                    <a:pt x="1013" y="3072"/>
                    <a:pt x="1013" y="2787"/>
                  </a:cubicBezTo>
                  <a:lnTo>
                    <a:pt x="1013" y="2156"/>
                  </a:lnTo>
                  <a:cubicBezTo>
                    <a:pt x="1025" y="2072"/>
                    <a:pt x="953" y="2001"/>
                    <a:pt x="882" y="2001"/>
                  </a:cubicBezTo>
                  <a:cubicBezTo>
                    <a:pt x="786" y="2001"/>
                    <a:pt x="715" y="2072"/>
                    <a:pt x="715" y="2156"/>
                  </a:cubicBezTo>
                  <a:lnTo>
                    <a:pt x="715" y="2787"/>
                  </a:lnTo>
                  <a:cubicBezTo>
                    <a:pt x="715" y="2894"/>
                    <a:pt x="620" y="2977"/>
                    <a:pt x="525" y="2977"/>
                  </a:cubicBezTo>
                  <a:cubicBezTo>
                    <a:pt x="417" y="2977"/>
                    <a:pt x="334" y="2894"/>
                    <a:pt x="334" y="2787"/>
                  </a:cubicBezTo>
                  <a:lnTo>
                    <a:pt x="334" y="167"/>
                  </a:lnTo>
                  <a:cubicBezTo>
                    <a:pt x="334" y="72"/>
                    <a:pt x="251" y="1"/>
                    <a:pt x="167"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4" name="Google Shape;334;p40"/>
          <p:cNvGrpSpPr/>
          <p:nvPr/>
        </p:nvGrpSpPr>
        <p:grpSpPr>
          <a:xfrm>
            <a:off x="2314077" y="1144354"/>
            <a:ext cx="458383" cy="493838"/>
            <a:chOff x="2639038" y="2894942"/>
            <a:chExt cx="355612" cy="355612"/>
          </a:xfrm>
        </p:grpSpPr>
        <p:sp>
          <p:nvSpPr>
            <p:cNvPr id="335" name="Google Shape;335;p40"/>
            <p:cNvSpPr/>
            <p:nvPr/>
          </p:nvSpPr>
          <p:spPr>
            <a:xfrm>
              <a:off x="2748479" y="2894942"/>
              <a:ext cx="246171" cy="304119"/>
            </a:xfrm>
            <a:custGeom>
              <a:rect b="b" l="l" r="r" t="t"/>
              <a:pathLst>
                <a:path extrusionOk="0" h="9562" w="7740">
                  <a:moveTo>
                    <a:pt x="7168" y="1930"/>
                  </a:moveTo>
                  <a:cubicBezTo>
                    <a:pt x="7299" y="1930"/>
                    <a:pt x="7406" y="2037"/>
                    <a:pt x="7406" y="2168"/>
                  </a:cubicBezTo>
                  <a:lnTo>
                    <a:pt x="7418" y="3156"/>
                  </a:lnTo>
                  <a:cubicBezTo>
                    <a:pt x="7418" y="3287"/>
                    <a:pt x="7311" y="3394"/>
                    <a:pt x="7180" y="3394"/>
                  </a:cubicBezTo>
                  <a:lnTo>
                    <a:pt x="6882" y="3394"/>
                  </a:lnTo>
                  <a:lnTo>
                    <a:pt x="6882" y="2715"/>
                  </a:lnTo>
                  <a:cubicBezTo>
                    <a:pt x="6882" y="2632"/>
                    <a:pt x="6811" y="2561"/>
                    <a:pt x="6715" y="2561"/>
                  </a:cubicBezTo>
                  <a:cubicBezTo>
                    <a:pt x="6632" y="2561"/>
                    <a:pt x="6549" y="2632"/>
                    <a:pt x="6549" y="2715"/>
                  </a:cubicBezTo>
                  <a:lnTo>
                    <a:pt x="6549" y="3394"/>
                  </a:lnTo>
                  <a:lnTo>
                    <a:pt x="6096" y="3394"/>
                  </a:lnTo>
                  <a:lnTo>
                    <a:pt x="6096" y="1930"/>
                  </a:lnTo>
                  <a:close/>
                  <a:moveTo>
                    <a:pt x="4549" y="1"/>
                  </a:moveTo>
                  <a:cubicBezTo>
                    <a:pt x="4227" y="1"/>
                    <a:pt x="3965" y="251"/>
                    <a:pt x="3965" y="572"/>
                  </a:cubicBezTo>
                  <a:lnTo>
                    <a:pt x="3965" y="1608"/>
                  </a:lnTo>
                  <a:lnTo>
                    <a:pt x="3239" y="1608"/>
                  </a:lnTo>
                  <a:cubicBezTo>
                    <a:pt x="3144" y="1608"/>
                    <a:pt x="3072" y="1680"/>
                    <a:pt x="3072" y="1763"/>
                  </a:cubicBezTo>
                  <a:cubicBezTo>
                    <a:pt x="3072" y="1858"/>
                    <a:pt x="3144" y="1930"/>
                    <a:pt x="3239" y="1930"/>
                  </a:cubicBezTo>
                  <a:lnTo>
                    <a:pt x="3965" y="1930"/>
                  </a:lnTo>
                  <a:lnTo>
                    <a:pt x="3965" y="3394"/>
                  </a:lnTo>
                  <a:lnTo>
                    <a:pt x="3417" y="3394"/>
                  </a:lnTo>
                  <a:lnTo>
                    <a:pt x="3417" y="3013"/>
                  </a:lnTo>
                  <a:cubicBezTo>
                    <a:pt x="3417" y="2930"/>
                    <a:pt x="3334" y="2858"/>
                    <a:pt x="3251" y="2858"/>
                  </a:cubicBezTo>
                  <a:cubicBezTo>
                    <a:pt x="3155" y="2858"/>
                    <a:pt x="3084" y="2930"/>
                    <a:pt x="3084" y="3013"/>
                  </a:cubicBezTo>
                  <a:lnTo>
                    <a:pt x="3084" y="3394"/>
                  </a:lnTo>
                  <a:lnTo>
                    <a:pt x="2382" y="3394"/>
                  </a:lnTo>
                  <a:lnTo>
                    <a:pt x="2382" y="2715"/>
                  </a:lnTo>
                  <a:cubicBezTo>
                    <a:pt x="2382" y="2632"/>
                    <a:pt x="2310" y="2561"/>
                    <a:pt x="2227" y="2561"/>
                  </a:cubicBezTo>
                  <a:cubicBezTo>
                    <a:pt x="2132" y="2561"/>
                    <a:pt x="2060" y="2632"/>
                    <a:pt x="2060" y="2715"/>
                  </a:cubicBezTo>
                  <a:lnTo>
                    <a:pt x="2060" y="3394"/>
                  </a:lnTo>
                  <a:lnTo>
                    <a:pt x="1358" y="3394"/>
                  </a:lnTo>
                  <a:lnTo>
                    <a:pt x="1358" y="3013"/>
                  </a:lnTo>
                  <a:cubicBezTo>
                    <a:pt x="1358" y="2930"/>
                    <a:pt x="1286" y="2858"/>
                    <a:pt x="1191" y="2858"/>
                  </a:cubicBezTo>
                  <a:cubicBezTo>
                    <a:pt x="1108" y="2858"/>
                    <a:pt x="1036" y="2930"/>
                    <a:pt x="1036" y="3013"/>
                  </a:cubicBezTo>
                  <a:lnTo>
                    <a:pt x="1036" y="3394"/>
                  </a:lnTo>
                  <a:lnTo>
                    <a:pt x="334" y="3394"/>
                  </a:lnTo>
                  <a:lnTo>
                    <a:pt x="334" y="2715"/>
                  </a:lnTo>
                  <a:cubicBezTo>
                    <a:pt x="334" y="2632"/>
                    <a:pt x="262" y="2561"/>
                    <a:pt x="167" y="2561"/>
                  </a:cubicBezTo>
                  <a:cubicBezTo>
                    <a:pt x="84" y="2561"/>
                    <a:pt x="0" y="2632"/>
                    <a:pt x="0" y="2715"/>
                  </a:cubicBezTo>
                  <a:lnTo>
                    <a:pt x="0" y="3549"/>
                  </a:lnTo>
                  <a:lnTo>
                    <a:pt x="0" y="4799"/>
                  </a:lnTo>
                  <a:cubicBezTo>
                    <a:pt x="0" y="4894"/>
                    <a:pt x="84" y="4966"/>
                    <a:pt x="167" y="4966"/>
                  </a:cubicBezTo>
                  <a:cubicBezTo>
                    <a:pt x="262" y="4966"/>
                    <a:pt x="334" y="4894"/>
                    <a:pt x="334" y="4799"/>
                  </a:cubicBezTo>
                  <a:lnTo>
                    <a:pt x="334" y="3716"/>
                  </a:lnTo>
                  <a:lnTo>
                    <a:pt x="3977" y="3716"/>
                  </a:lnTo>
                  <a:lnTo>
                    <a:pt x="3977" y="5692"/>
                  </a:lnTo>
                  <a:cubicBezTo>
                    <a:pt x="3977" y="5787"/>
                    <a:pt x="4048" y="5859"/>
                    <a:pt x="4144" y="5859"/>
                  </a:cubicBezTo>
                  <a:cubicBezTo>
                    <a:pt x="4227" y="5859"/>
                    <a:pt x="4310" y="5787"/>
                    <a:pt x="4310" y="5692"/>
                  </a:cubicBezTo>
                  <a:lnTo>
                    <a:pt x="4310" y="560"/>
                  </a:lnTo>
                  <a:cubicBezTo>
                    <a:pt x="4310" y="429"/>
                    <a:pt x="4406" y="322"/>
                    <a:pt x="4549" y="322"/>
                  </a:cubicBezTo>
                  <a:lnTo>
                    <a:pt x="5525" y="322"/>
                  </a:lnTo>
                  <a:cubicBezTo>
                    <a:pt x="5656" y="322"/>
                    <a:pt x="5763" y="429"/>
                    <a:pt x="5763" y="560"/>
                  </a:cubicBezTo>
                  <a:lnTo>
                    <a:pt x="5763" y="8871"/>
                  </a:lnTo>
                  <a:cubicBezTo>
                    <a:pt x="5763" y="9073"/>
                    <a:pt x="5596" y="9240"/>
                    <a:pt x="5394" y="9240"/>
                  </a:cubicBezTo>
                  <a:lnTo>
                    <a:pt x="1727" y="9240"/>
                  </a:lnTo>
                  <a:cubicBezTo>
                    <a:pt x="1643" y="9240"/>
                    <a:pt x="1572" y="9312"/>
                    <a:pt x="1572" y="9407"/>
                  </a:cubicBezTo>
                  <a:cubicBezTo>
                    <a:pt x="1572" y="9490"/>
                    <a:pt x="1643" y="9562"/>
                    <a:pt x="1727" y="9562"/>
                  </a:cubicBezTo>
                  <a:lnTo>
                    <a:pt x="5394" y="9562"/>
                  </a:lnTo>
                  <a:cubicBezTo>
                    <a:pt x="5787" y="9562"/>
                    <a:pt x="6108" y="9252"/>
                    <a:pt x="6108" y="8847"/>
                  </a:cubicBezTo>
                  <a:lnTo>
                    <a:pt x="6108" y="3704"/>
                  </a:lnTo>
                  <a:lnTo>
                    <a:pt x="7180" y="3704"/>
                  </a:lnTo>
                  <a:cubicBezTo>
                    <a:pt x="7489" y="3704"/>
                    <a:pt x="7739" y="3454"/>
                    <a:pt x="7739" y="3120"/>
                  </a:cubicBezTo>
                  <a:lnTo>
                    <a:pt x="7739" y="2144"/>
                  </a:lnTo>
                  <a:cubicBezTo>
                    <a:pt x="7739" y="1858"/>
                    <a:pt x="7489" y="1608"/>
                    <a:pt x="7180" y="1608"/>
                  </a:cubicBezTo>
                  <a:lnTo>
                    <a:pt x="6108" y="1608"/>
                  </a:lnTo>
                  <a:lnTo>
                    <a:pt x="6108" y="572"/>
                  </a:lnTo>
                  <a:cubicBezTo>
                    <a:pt x="6108" y="263"/>
                    <a:pt x="5858" y="1"/>
                    <a:pt x="552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40"/>
            <p:cNvSpPr/>
            <p:nvPr/>
          </p:nvSpPr>
          <p:spPr>
            <a:xfrm>
              <a:off x="2639038" y="2945703"/>
              <a:ext cx="246552" cy="304851"/>
            </a:xfrm>
            <a:custGeom>
              <a:rect b="b" l="l" r="r" t="t"/>
              <a:pathLst>
                <a:path extrusionOk="0" h="9585" w="7752">
                  <a:moveTo>
                    <a:pt x="3429" y="7989"/>
                  </a:moveTo>
                  <a:lnTo>
                    <a:pt x="3429" y="9013"/>
                  </a:lnTo>
                  <a:cubicBezTo>
                    <a:pt x="3429" y="9144"/>
                    <a:pt x="3322" y="9251"/>
                    <a:pt x="3191" y="9251"/>
                  </a:cubicBezTo>
                  <a:lnTo>
                    <a:pt x="2215" y="9251"/>
                  </a:lnTo>
                  <a:cubicBezTo>
                    <a:pt x="2072" y="9251"/>
                    <a:pt x="1977" y="9144"/>
                    <a:pt x="1977" y="9013"/>
                  </a:cubicBezTo>
                  <a:lnTo>
                    <a:pt x="1977" y="7989"/>
                  </a:lnTo>
                  <a:close/>
                  <a:moveTo>
                    <a:pt x="2358" y="0"/>
                  </a:moveTo>
                  <a:cubicBezTo>
                    <a:pt x="1977" y="0"/>
                    <a:pt x="1643" y="322"/>
                    <a:pt x="1643" y="715"/>
                  </a:cubicBezTo>
                  <a:lnTo>
                    <a:pt x="1643" y="5870"/>
                  </a:lnTo>
                  <a:lnTo>
                    <a:pt x="572" y="5870"/>
                  </a:lnTo>
                  <a:cubicBezTo>
                    <a:pt x="262" y="5870"/>
                    <a:pt x="0" y="6120"/>
                    <a:pt x="0" y="6430"/>
                  </a:cubicBezTo>
                  <a:lnTo>
                    <a:pt x="0" y="7418"/>
                  </a:lnTo>
                  <a:cubicBezTo>
                    <a:pt x="0" y="7727"/>
                    <a:pt x="250" y="7977"/>
                    <a:pt x="572" y="7977"/>
                  </a:cubicBezTo>
                  <a:lnTo>
                    <a:pt x="1643" y="7977"/>
                  </a:lnTo>
                  <a:lnTo>
                    <a:pt x="1643" y="9013"/>
                  </a:lnTo>
                  <a:cubicBezTo>
                    <a:pt x="1643" y="9323"/>
                    <a:pt x="1905" y="9585"/>
                    <a:pt x="2215" y="9585"/>
                  </a:cubicBezTo>
                  <a:lnTo>
                    <a:pt x="3191" y="9585"/>
                  </a:lnTo>
                  <a:cubicBezTo>
                    <a:pt x="3513" y="9585"/>
                    <a:pt x="3763" y="9335"/>
                    <a:pt x="3763" y="9013"/>
                  </a:cubicBezTo>
                  <a:lnTo>
                    <a:pt x="3763" y="7977"/>
                  </a:lnTo>
                  <a:lnTo>
                    <a:pt x="4489" y="7977"/>
                  </a:lnTo>
                  <a:cubicBezTo>
                    <a:pt x="4584" y="7977"/>
                    <a:pt x="4656" y="7906"/>
                    <a:pt x="4656" y="7823"/>
                  </a:cubicBezTo>
                  <a:cubicBezTo>
                    <a:pt x="4656" y="7727"/>
                    <a:pt x="4584" y="7656"/>
                    <a:pt x="4489" y="7656"/>
                  </a:cubicBezTo>
                  <a:lnTo>
                    <a:pt x="560" y="7656"/>
                  </a:lnTo>
                  <a:cubicBezTo>
                    <a:pt x="429" y="7656"/>
                    <a:pt x="322" y="7549"/>
                    <a:pt x="322" y="7418"/>
                  </a:cubicBezTo>
                  <a:lnTo>
                    <a:pt x="322" y="6430"/>
                  </a:lnTo>
                  <a:cubicBezTo>
                    <a:pt x="322" y="6299"/>
                    <a:pt x="429" y="6192"/>
                    <a:pt x="560" y="6192"/>
                  </a:cubicBezTo>
                  <a:lnTo>
                    <a:pt x="1120" y="6192"/>
                  </a:lnTo>
                  <a:lnTo>
                    <a:pt x="1120" y="6870"/>
                  </a:lnTo>
                  <a:cubicBezTo>
                    <a:pt x="1120" y="6954"/>
                    <a:pt x="1203" y="7025"/>
                    <a:pt x="1286" y="7025"/>
                  </a:cubicBezTo>
                  <a:cubicBezTo>
                    <a:pt x="1382" y="7025"/>
                    <a:pt x="1453" y="6954"/>
                    <a:pt x="1453" y="6870"/>
                  </a:cubicBezTo>
                  <a:lnTo>
                    <a:pt x="1453" y="6192"/>
                  </a:lnTo>
                  <a:lnTo>
                    <a:pt x="2155" y="6192"/>
                  </a:lnTo>
                  <a:lnTo>
                    <a:pt x="2155" y="6608"/>
                  </a:lnTo>
                  <a:cubicBezTo>
                    <a:pt x="2155" y="6704"/>
                    <a:pt x="2227" y="6775"/>
                    <a:pt x="2322" y="6775"/>
                  </a:cubicBezTo>
                  <a:cubicBezTo>
                    <a:pt x="2405" y="6775"/>
                    <a:pt x="2477" y="6704"/>
                    <a:pt x="2477" y="6608"/>
                  </a:cubicBezTo>
                  <a:lnTo>
                    <a:pt x="2477" y="6192"/>
                  </a:lnTo>
                  <a:lnTo>
                    <a:pt x="3179" y="6192"/>
                  </a:lnTo>
                  <a:lnTo>
                    <a:pt x="3179" y="6870"/>
                  </a:lnTo>
                  <a:cubicBezTo>
                    <a:pt x="3179" y="6954"/>
                    <a:pt x="3239" y="7013"/>
                    <a:pt x="3334" y="7025"/>
                  </a:cubicBezTo>
                  <a:lnTo>
                    <a:pt x="3358" y="7025"/>
                  </a:lnTo>
                  <a:cubicBezTo>
                    <a:pt x="3453" y="7025"/>
                    <a:pt x="3525" y="6954"/>
                    <a:pt x="3525" y="6870"/>
                  </a:cubicBezTo>
                  <a:lnTo>
                    <a:pt x="3525" y="6192"/>
                  </a:lnTo>
                  <a:lnTo>
                    <a:pt x="4227" y="6192"/>
                  </a:lnTo>
                  <a:lnTo>
                    <a:pt x="4227" y="6608"/>
                  </a:lnTo>
                  <a:cubicBezTo>
                    <a:pt x="4227" y="6704"/>
                    <a:pt x="4299" y="6775"/>
                    <a:pt x="4382" y="6775"/>
                  </a:cubicBezTo>
                  <a:cubicBezTo>
                    <a:pt x="4477" y="6775"/>
                    <a:pt x="4549" y="6704"/>
                    <a:pt x="4549" y="6608"/>
                  </a:cubicBezTo>
                  <a:lnTo>
                    <a:pt x="4549" y="6192"/>
                  </a:lnTo>
                  <a:lnTo>
                    <a:pt x="5251" y="6192"/>
                  </a:lnTo>
                  <a:lnTo>
                    <a:pt x="5251" y="6870"/>
                  </a:lnTo>
                  <a:cubicBezTo>
                    <a:pt x="5251" y="6954"/>
                    <a:pt x="5323" y="7025"/>
                    <a:pt x="5418" y="7025"/>
                  </a:cubicBezTo>
                  <a:cubicBezTo>
                    <a:pt x="5501" y="7025"/>
                    <a:pt x="5573" y="6954"/>
                    <a:pt x="5573" y="6870"/>
                  </a:cubicBezTo>
                  <a:lnTo>
                    <a:pt x="5573" y="6192"/>
                  </a:lnTo>
                  <a:lnTo>
                    <a:pt x="6275" y="6192"/>
                  </a:lnTo>
                  <a:lnTo>
                    <a:pt x="6275" y="6608"/>
                  </a:lnTo>
                  <a:cubicBezTo>
                    <a:pt x="6275" y="6704"/>
                    <a:pt x="6346" y="6775"/>
                    <a:pt x="6442" y="6775"/>
                  </a:cubicBezTo>
                  <a:cubicBezTo>
                    <a:pt x="6525" y="6775"/>
                    <a:pt x="6608" y="6704"/>
                    <a:pt x="6608" y="6608"/>
                  </a:cubicBezTo>
                  <a:lnTo>
                    <a:pt x="6608" y="6192"/>
                  </a:lnTo>
                  <a:lnTo>
                    <a:pt x="7418" y="6192"/>
                  </a:lnTo>
                  <a:lnTo>
                    <a:pt x="7418" y="6870"/>
                  </a:lnTo>
                  <a:cubicBezTo>
                    <a:pt x="7418" y="6954"/>
                    <a:pt x="7501" y="7025"/>
                    <a:pt x="7585" y="7025"/>
                  </a:cubicBezTo>
                  <a:cubicBezTo>
                    <a:pt x="7680" y="7025"/>
                    <a:pt x="7751" y="6954"/>
                    <a:pt x="7751" y="6870"/>
                  </a:cubicBezTo>
                  <a:lnTo>
                    <a:pt x="7751" y="5965"/>
                  </a:lnTo>
                  <a:lnTo>
                    <a:pt x="7751" y="4775"/>
                  </a:lnTo>
                  <a:cubicBezTo>
                    <a:pt x="7751" y="4679"/>
                    <a:pt x="7680" y="4608"/>
                    <a:pt x="7585" y="4608"/>
                  </a:cubicBezTo>
                  <a:cubicBezTo>
                    <a:pt x="7501" y="4608"/>
                    <a:pt x="7418" y="4679"/>
                    <a:pt x="7418" y="4775"/>
                  </a:cubicBezTo>
                  <a:lnTo>
                    <a:pt x="7418" y="5858"/>
                  </a:lnTo>
                  <a:lnTo>
                    <a:pt x="3775" y="5858"/>
                  </a:lnTo>
                  <a:lnTo>
                    <a:pt x="3775" y="3882"/>
                  </a:lnTo>
                  <a:cubicBezTo>
                    <a:pt x="3775" y="3786"/>
                    <a:pt x="3703" y="3715"/>
                    <a:pt x="3608" y="3715"/>
                  </a:cubicBezTo>
                  <a:cubicBezTo>
                    <a:pt x="3525" y="3715"/>
                    <a:pt x="3441" y="3786"/>
                    <a:pt x="3441" y="3882"/>
                  </a:cubicBezTo>
                  <a:lnTo>
                    <a:pt x="3441" y="5858"/>
                  </a:lnTo>
                  <a:lnTo>
                    <a:pt x="1989" y="5858"/>
                  </a:lnTo>
                  <a:lnTo>
                    <a:pt x="1989" y="703"/>
                  </a:lnTo>
                  <a:cubicBezTo>
                    <a:pt x="1989" y="500"/>
                    <a:pt x="2155" y="334"/>
                    <a:pt x="2358" y="334"/>
                  </a:cubicBezTo>
                  <a:lnTo>
                    <a:pt x="6025" y="334"/>
                  </a:lnTo>
                  <a:cubicBezTo>
                    <a:pt x="6108" y="334"/>
                    <a:pt x="6192" y="262"/>
                    <a:pt x="6192" y="167"/>
                  </a:cubicBezTo>
                  <a:cubicBezTo>
                    <a:pt x="6192" y="84"/>
                    <a:pt x="6108" y="0"/>
                    <a:pt x="6025"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7" name="Google Shape;337;p40"/>
          <p:cNvSpPr txBox="1"/>
          <p:nvPr>
            <p:ph idx="1" type="subTitle"/>
          </p:nvPr>
        </p:nvSpPr>
        <p:spPr>
          <a:xfrm>
            <a:off x="7136402" y="4620900"/>
            <a:ext cx="2236200" cy="370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999999"/>
                </a:solidFill>
              </a:rPr>
              <a:t>prototype #1</a:t>
            </a:r>
            <a:endParaRPr sz="1800">
              <a:solidFill>
                <a:srgbClr val="99999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1"/>
          <p:cNvSpPr/>
          <p:nvPr/>
        </p:nvSpPr>
        <p:spPr>
          <a:xfrm>
            <a:off x="4376696" y="2299382"/>
            <a:ext cx="847823" cy="563948"/>
          </a:xfrm>
          <a:custGeom>
            <a:rect b="b" l="l" r="r" t="t"/>
            <a:pathLst>
              <a:path extrusionOk="0" h="2122" w="2821">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41"/>
          <p:cNvSpPr txBox="1"/>
          <p:nvPr>
            <p:ph type="title"/>
          </p:nvPr>
        </p:nvSpPr>
        <p:spPr>
          <a:xfrm>
            <a:off x="2461650" y="1267250"/>
            <a:ext cx="4677900" cy="75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dk2"/>
                </a:solidFill>
              </a:rPr>
              <a:t>design change #2:</a:t>
            </a:r>
            <a:endParaRPr sz="2500">
              <a:solidFill>
                <a:schemeClr val="dk2"/>
              </a:solidFill>
            </a:endParaRPr>
          </a:p>
        </p:txBody>
      </p:sp>
      <p:sp>
        <p:nvSpPr>
          <p:cNvPr id="344" name="Google Shape;344;p41"/>
          <p:cNvSpPr txBox="1"/>
          <p:nvPr>
            <p:ph type="title"/>
          </p:nvPr>
        </p:nvSpPr>
        <p:spPr>
          <a:xfrm>
            <a:off x="2748013" y="3367650"/>
            <a:ext cx="4105200" cy="75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dk2"/>
                </a:solidFill>
              </a:rPr>
              <a:t>change of prompt </a:t>
            </a:r>
            <a:endParaRPr sz="2500">
              <a:solidFill>
                <a:schemeClr val="dk2"/>
              </a:solidFill>
            </a:endParaRPr>
          </a:p>
          <a:p>
            <a:pPr indent="0" lvl="0" marL="0" rtl="0" algn="ctr">
              <a:spcBef>
                <a:spcPts val="0"/>
              </a:spcBef>
              <a:spcAft>
                <a:spcPts val="0"/>
              </a:spcAft>
              <a:buNone/>
            </a:pPr>
            <a:r>
              <a:rPr lang="en" sz="2500">
                <a:solidFill>
                  <a:schemeClr val="dk2"/>
                </a:solidFill>
              </a:rPr>
              <a:t>display</a:t>
            </a:r>
            <a:endParaRPr sz="2500">
              <a:solidFill>
                <a:schemeClr val="dk2"/>
              </a:solidFill>
            </a:endParaRPr>
          </a:p>
        </p:txBody>
      </p:sp>
      <p:pic>
        <p:nvPicPr>
          <p:cNvPr id="345" name="Google Shape;345;p41"/>
          <p:cNvPicPr preferRelativeResize="0"/>
          <p:nvPr/>
        </p:nvPicPr>
        <p:blipFill>
          <a:blip r:embed="rId3">
            <a:alphaModFix/>
          </a:blip>
          <a:stretch>
            <a:fillRect/>
          </a:stretch>
        </p:blipFill>
        <p:spPr>
          <a:xfrm>
            <a:off x="279728" y="115550"/>
            <a:ext cx="2517773" cy="4912400"/>
          </a:xfrm>
          <a:prstGeom prst="rect">
            <a:avLst/>
          </a:prstGeom>
          <a:noFill/>
          <a:ln>
            <a:noFill/>
          </a:ln>
        </p:spPr>
      </p:pic>
      <p:pic>
        <p:nvPicPr>
          <p:cNvPr id="346" name="Google Shape;346;p41"/>
          <p:cNvPicPr preferRelativeResize="0"/>
          <p:nvPr/>
        </p:nvPicPr>
        <p:blipFill>
          <a:blip r:embed="rId4">
            <a:alphaModFix/>
          </a:blip>
          <a:stretch>
            <a:fillRect/>
          </a:stretch>
        </p:blipFill>
        <p:spPr>
          <a:xfrm>
            <a:off x="6787750" y="115550"/>
            <a:ext cx="2265225" cy="49124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2"/>
          <p:cNvSpPr txBox="1"/>
          <p:nvPr>
            <p:ph idx="2" type="subTitle"/>
          </p:nvPr>
        </p:nvSpPr>
        <p:spPr>
          <a:xfrm>
            <a:off x="925663" y="2434500"/>
            <a:ext cx="3387600" cy="18816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400"/>
              <a:t>The prompt feature forced a writer to be </a:t>
            </a:r>
            <a:r>
              <a:rPr b="1" lang="en" sz="1400"/>
              <a:t>constantly reminded</a:t>
            </a:r>
            <a:r>
              <a:rPr lang="en" sz="1400"/>
              <a:t> of the prompt and </a:t>
            </a:r>
            <a:r>
              <a:rPr b="1" lang="en" sz="1400"/>
              <a:t>confined to a writing space</a:t>
            </a:r>
            <a:r>
              <a:rPr lang="en" sz="1400"/>
              <a:t> with the prompt at the top. It also made it </a:t>
            </a:r>
            <a:r>
              <a:rPr b="1" lang="en" sz="1400"/>
              <a:t>difficult to switch prompts</a:t>
            </a:r>
            <a:r>
              <a:rPr lang="en" sz="1400"/>
              <a:t> in the middle, so even if a prompt had been exhausted or the user didn’t want to use it anymore, they had no way of getting rid of it.</a:t>
            </a:r>
            <a:endParaRPr sz="1400"/>
          </a:p>
        </p:txBody>
      </p:sp>
      <p:sp>
        <p:nvSpPr>
          <p:cNvPr id="352" name="Google Shape;352;p42"/>
          <p:cNvSpPr txBox="1"/>
          <p:nvPr>
            <p:ph idx="1" type="subTitle"/>
          </p:nvPr>
        </p:nvSpPr>
        <p:spPr>
          <a:xfrm>
            <a:off x="1366827" y="1851225"/>
            <a:ext cx="2236200" cy="370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dk1"/>
                </a:solidFill>
              </a:rPr>
              <a:t>before:</a:t>
            </a:r>
            <a:endParaRPr/>
          </a:p>
        </p:txBody>
      </p:sp>
      <p:sp>
        <p:nvSpPr>
          <p:cNvPr id="353" name="Google Shape;353;p42"/>
          <p:cNvSpPr txBox="1"/>
          <p:nvPr>
            <p:ph idx="1" type="subTitle"/>
          </p:nvPr>
        </p:nvSpPr>
        <p:spPr>
          <a:xfrm>
            <a:off x="5374227" y="1851213"/>
            <a:ext cx="2236200" cy="370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dk1"/>
                </a:solidFill>
              </a:rPr>
              <a:t>after:</a:t>
            </a:r>
            <a:endParaRPr/>
          </a:p>
        </p:txBody>
      </p:sp>
      <p:sp>
        <p:nvSpPr>
          <p:cNvPr id="354" name="Google Shape;354;p42"/>
          <p:cNvSpPr txBox="1"/>
          <p:nvPr>
            <p:ph idx="2" type="subTitle"/>
          </p:nvPr>
        </p:nvSpPr>
        <p:spPr>
          <a:xfrm>
            <a:off x="4798525" y="2426538"/>
            <a:ext cx="3387600" cy="18816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400"/>
              <a:t>We created a quill button at the bottom that allows for inspiration to be sought in the middle of writing a new draft, and offers </a:t>
            </a:r>
            <a:r>
              <a:rPr b="1" lang="en" sz="1400"/>
              <a:t>easy browsing</a:t>
            </a:r>
            <a:r>
              <a:rPr lang="en" sz="1400"/>
              <a:t> through other prompts with the different areas. The prompt can also be </a:t>
            </a:r>
            <a:r>
              <a:rPr b="1" lang="en" sz="1400"/>
              <a:t>minimized</a:t>
            </a:r>
            <a:r>
              <a:rPr lang="en" sz="1400"/>
              <a:t> by re-clicking the button.</a:t>
            </a:r>
            <a:endParaRPr sz="1400"/>
          </a:p>
        </p:txBody>
      </p:sp>
      <p:grpSp>
        <p:nvGrpSpPr>
          <p:cNvPr id="355" name="Google Shape;355;p42"/>
          <p:cNvGrpSpPr/>
          <p:nvPr/>
        </p:nvGrpSpPr>
        <p:grpSpPr>
          <a:xfrm>
            <a:off x="6263135" y="1065499"/>
            <a:ext cx="458389" cy="572708"/>
            <a:chOff x="2667821" y="3361108"/>
            <a:chExt cx="273046" cy="337801"/>
          </a:xfrm>
        </p:grpSpPr>
        <p:sp>
          <p:nvSpPr>
            <p:cNvPr id="356" name="Google Shape;356;p42"/>
            <p:cNvSpPr/>
            <p:nvPr/>
          </p:nvSpPr>
          <p:spPr>
            <a:xfrm>
              <a:off x="2799971" y="3361108"/>
              <a:ext cx="10273" cy="36385"/>
            </a:xfrm>
            <a:custGeom>
              <a:rect b="b" l="l" r="r" t="t"/>
              <a:pathLst>
                <a:path extrusionOk="0" h="1144" w="323">
                  <a:moveTo>
                    <a:pt x="155" y="0"/>
                  </a:moveTo>
                  <a:cubicBezTo>
                    <a:pt x="72" y="0"/>
                    <a:pt x="1" y="72"/>
                    <a:pt x="1" y="167"/>
                  </a:cubicBezTo>
                  <a:lnTo>
                    <a:pt x="1" y="977"/>
                  </a:lnTo>
                  <a:cubicBezTo>
                    <a:pt x="1" y="1072"/>
                    <a:pt x="72" y="1143"/>
                    <a:pt x="155" y="1143"/>
                  </a:cubicBezTo>
                  <a:cubicBezTo>
                    <a:pt x="251" y="1143"/>
                    <a:pt x="322" y="1072"/>
                    <a:pt x="322" y="977"/>
                  </a:cubicBezTo>
                  <a:lnTo>
                    <a:pt x="322" y="167"/>
                  </a:lnTo>
                  <a:cubicBezTo>
                    <a:pt x="310" y="60"/>
                    <a:pt x="251" y="0"/>
                    <a:pt x="155"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42"/>
            <p:cNvSpPr/>
            <p:nvPr/>
          </p:nvSpPr>
          <p:spPr>
            <a:xfrm>
              <a:off x="2838964" y="3371063"/>
              <a:ext cx="22009" cy="34381"/>
            </a:xfrm>
            <a:custGeom>
              <a:rect b="b" l="l" r="r" t="t"/>
              <a:pathLst>
                <a:path extrusionOk="0" h="1081" w="692">
                  <a:moveTo>
                    <a:pt x="517" y="0"/>
                  </a:moveTo>
                  <a:cubicBezTo>
                    <a:pt x="454" y="0"/>
                    <a:pt x="385" y="31"/>
                    <a:pt x="358" y="104"/>
                  </a:cubicBezTo>
                  <a:lnTo>
                    <a:pt x="49" y="866"/>
                  </a:lnTo>
                  <a:cubicBezTo>
                    <a:pt x="1" y="961"/>
                    <a:pt x="84" y="1080"/>
                    <a:pt x="203" y="1080"/>
                  </a:cubicBezTo>
                  <a:cubicBezTo>
                    <a:pt x="263" y="1080"/>
                    <a:pt x="322" y="1057"/>
                    <a:pt x="346" y="985"/>
                  </a:cubicBezTo>
                  <a:lnTo>
                    <a:pt x="656" y="223"/>
                  </a:lnTo>
                  <a:cubicBezTo>
                    <a:pt x="691" y="152"/>
                    <a:pt x="644" y="45"/>
                    <a:pt x="572" y="9"/>
                  </a:cubicBezTo>
                  <a:cubicBezTo>
                    <a:pt x="556" y="3"/>
                    <a:pt x="537" y="0"/>
                    <a:pt x="517"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42"/>
            <p:cNvSpPr/>
            <p:nvPr/>
          </p:nvSpPr>
          <p:spPr>
            <a:xfrm>
              <a:off x="2873822" y="3399815"/>
              <a:ext cx="29197" cy="28338"/>
            </a:xfrm>
            <a:custGeom>
              <a:rect b="b" l="l" r="r" t="t"/>
              <a:pathLst>
                <a:path extrusionOk="0" h="891" w="918">
                  <a:moveTo>
                    <a:pt x="744" y="1"/>
                  </a:moveTo>
                  <a:cubicBezTo>
                    <a:pt x="703" y="1"/>
                    <a:pt x="661" y="16"/>
                    <a:pt x="631" y="45"/>
                  </a:cubicBezTo>
                  <a:lnTo>
                    <a:pt x="60" y="629"/>
                  </a:lnTo>
                  <a:cubicBezTo>
                    <a:pt x="0" y="688"/>
                    <a:pt x="0" y="784"/>
                    <a:pt x="60" y="843"/>
                  </a:cubicBezTo>
                  <a:cubicBezTo>
                    <a:pt x="84" y="879"/>
                    <a:pt x="131" y="891"/>
                    <a:pt x="179" y="891"/>
                  </a:cubicBezTo>
                  <a:cubicBezTo>
                    <a:pt x="286" y="891"/>
                    <a:pt x="274" y="831"/>
                    <a:pt x="858" y="272"/>
                  </a:cubicBezTo>
                  <a:cubicBezTo>
                    <a:pt x="917" y="212"/>
                    <a:pt x="917" y="105"/>
                    <a:pt x="858" y="45"/>
                  </a:cubicBezTo>
                  <a:cubicBezTo>
                    <a:pt x="828" y="16"/>
                    <a:pt x="786" y="1"/>
                    <a:pt x="74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42"/>
            <p:cNvSpPr/>
            <p:nvPr/>
          </p:nvSpPr>
          <p:spPr>
            <a:xfrm>
              <a:off x="2894655" y="3442656"/>
              <a:ext cx="37116" cy="19592"/>
            </a:xfrm>
            <a:custGeom>
              <a:rect b="b" l="l" r="r" t="t"/>
              <a:pathLst>
                <a:path extrusionOk="0" h="616" w="1167">
                  <a:moveTo>
                    <a:pt x="973" y="1"/>
                  </a:moveTo>
                  <a:cubicBezTo>
                    <a:pt x="955" y="1"/>
                    <a:pt x="936" y="3"/>
                    <a:pt x="917" y="8"/>
                  </a:cubicBezTo>
                  <a:lnTo>
                    <a:pt x="155" y="318"/>
                  </a:lnTo>
                  <a:cubicBezTo>
                    <a:pt x="0" y="377"/>
                    <a:pt x="36" y="615"/>
                    <a:pt x="214" y="615"/>
                  </a:cubicBezTo>
                  <a:cubicBezTo>
                    <a:pt x="274" y="615"/>
                    <a:pt x="238" y="615"/>
                    <a:pt x="1036" y="294"/>
                  </a:cubicBezTo>
                  <a:cubicBezTo>
                    <a:pt x="1131" y="282"/>
                    <a:pt x="1167" y="175"/>
                    <a:pt x="1131" y="103"/>
                  </a:cubicBezTo>
                  <a:cubicBezTo>
                    <a:pt x="1103" y="37"/>
                    <a:pt x="1044" y="1"/>
                    <a:pt x="9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42"/>
            <p:cNvSpPr/>
            <p:nvPr/>
          </p:nvSpPr>
          <p:spPr>
            <a:xfrm>
              <a:off x="2904482" y="3493258"/>
              <a:ext cx="36385" cy="10273"/>
            </a:xfrm>
            <a:custGeom>
              <a:rect b="b" l="l" r="r" t="t"/>
              <a:pathLst>
                <a:path extrusionOk="0" h="323" w="1144">
                  <a:moveTo>
                    <a:pt x="155" y="1"/>
                  </a:moveTo>
                  <a:cubicBezTo>
                    <a:pt x="72" y="1"/>
                    <a:pt x="1" y="72"/>
                    <a:pt x="1" y="155"/>
                  </a:cubicBezTo>
                  <a:cubicBezTo>
                    <a:pt x="1" y="251"/>
                    <a:pt x="72" y="322"/>
                    <a:pt x="155" y="322"/>
                  </a:cubicBezTo>
                  <a:lnTo>
                    <a:pt x="977" y="322"/>
                  </a:lnTo>
                  <a:cubicBezTo>
                    <a:pt x="1072" y="322"/>
                    <a:pt x="1144" y="251"/>
                    <a:pt x="1144" y="155"/>
                  </a:cubicBezTo>
                  <a:cubicBezTo>
                    <a:pt x="1144" y="72"/>
                    <a:pt x="1072" y="1"/>
                    <a:pt x="977"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42"/>
            <p:cNvSpPr/>
            <p:nvPr/>
          </p:nvSpPr>
          <p:spPr>
            <a:xfrm>
              <a:off x="2895386" y="3533364"/>
              <a:ext cx="35653" cy="20196"/>
            </a:xfrm>
            <a:custGeom>
              <a:rect b="b" l="l" r="r" t="t"/>
              <a:pathLst>
                <a:path extrusionOk="0" h="635" w="1121">
                  <a:moveTo>
                    <a:pt x="179" y="0"/>
                  </a:moveTo>
                  <a:cubicBezTo>
                    <a:pt x="118" y="0"/>
                    <a:pt x="54" y="38"/>
                    <a:pt x="37" y="109"/>
                  </a:cubicBezTo>
                  <a:cubicBezTo>
                    <a:pt x="1" y="180"/>
                    <a:pt x="37" y="288"/>
                    <a:pt x="120" y="311"/>
                  </a:cubicBezTo>
                  <a:lnTo>
                    <a:pt x="882" y="621"/>
                  </a:lnTo>
                  <a:cubicBezTo>
                    <a:pt x="901" y="630"/>
                    <a:pt x="922" y="635"/>
                    <a:pt x="943" y="635"/>
                  </a:cubicBezTo>
                  <a:cubicBezTo>
                    <a:pt x="1004" y="635"/>
                    <a:pt x="1067" y="599"/>
                    <a:pt x="1084" y="538"/>
                  </a:cubicBezTo>
                  <a:cubicBezTo>
                    <a:pt x="1120" y="442"/>
                    <a:pt x="1084" y="359"/>
                    <a:pt x="1001" y="323"/>
                  </a:cubicBezTo>
                  <a:lnTo>
                    <a:pt x="239" y="14"/>
                  </a:lnTo>
                  <a:cubicBezTo>
                    <a:pt x="221" y="5"/>
                    <a:pt x="200" y="0"/>
                    <a:pt x="1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42"/>
            <p:cNvSpPr/>
            <p:nvPr/>
          </p:nvSpPr>
          <p:spPr>
            <a:xfrm>
              <a:off x="2872677" y="3567586"/>
              <a:ext cx="30692" cy="28338"/>
            </a:xfrm>
            <a:custGeom>
              <a:rect b="b" l="l" r="r" t="t"/>
              <a:pathLst>
                <a:path extrusionOk="0" h="891" w="965">
                  <a:moveTo>
                    <a:pt x="173" y="0"/>
                  </a:moveTo>
                  <a:cubicBezTo>
                    <a:pt x="132" y="0"/>
                    <a:pt x="90" y="15"/>
                    <a:pt x="60" y="45"/>
                  </a:cubicBezTo>
                  <a:cubicBezTo>
                    <a:pt x="1" y="104"/>
                    <a:pt x="1" y="200"/>
                    <a:pt x="60" y="259"/>
                  </a:cubicBezTo>
                  <a:cubicBezTo>
                    <a:pt x="644" y="819"/>
                    <a:pt x="620" y="890"/>
                    <a:pt x="751" y="890"/>
                  </a:cubicBezTo>
                  <a:cubicBezTo>
                    <a:pt x="894" y="890"/>
                    <a:pt x="965" y="712"/>
                    <a:pt x="858" y="616"/>
                  </a:cubicBezTo>
                  <a:lnTo>
                    <a:pt x="286" y="45"/>
                  </a:lnTo>
                  <a:cubicBezTo>
                    <a:pt x="257" y="15"/>
                    <a:pt x="215" y="0"/>
                    <a:pt x="1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42"/>
            <p:cNvSpPr/>
            <p:nvPr/>
          </p:nvSpPr>
          <p:spPr>
            <a:xfrm>
              <a:off x="2838233" y="3589818"/>
              <a:ext cx="21214" cy="34318"/>
            </a:xfrm>
            <a:custGeom>
              <a:rect b="b" l="l" r="r" t="t"/>
              <a:pathLst>
                <a:path extrusionOk="0" h="1079" w="667">
                  <a:moveTo>
                    <a:pt x="179" y="1"/>
                  </a:moveTo>
                  <a:cubicBezTo>
                    <a:pt x="159" y="1"/>
                    <a:pt x="139" y="4"/>
                    <a:pt x="119" y="13"/>
                  </a:cubicBezTo>
                  <a:cubicBezTo>
                    <a:pt x="48" y="37"/>
                    <a:pt x="0" y="132"/>
                    <a:pt x="24" y="215"/>
                  </a:cubicBezTo>
                  <a:lnTo>
                    <a:pt x="345" y="977"/>
                  </a:lnTo>
                  <a:cubicBezTo>
                    <a:pt x="365" y="1036"/>
                    <a:pt x="425" y="1079"/>
                    <a:pt x="499" y="1079"/>
                  </a:cubicBezTo>
                  <a:cubicBezTo>
                    <a:pt x="514" y="1079"/>
                    <a:pt x="531" y="1077"/>
                    <a:pt x="548" y="1072"/>
                  </a:cubicBezTo>
                  <a:cubicBezTo>
                    <a:pt x="643" y="1037"/>
                    <a:pt x="667" y="929"/>
                    <a:pt x="643" y="858"/>
                  </a:cubicBezTo>
                  <a:lnTo>
                    <a:pt x="322" y="96"/>
                  </a:lnTo>
                  <a:cubicBezTo>
                    <a:pt x="303" y="41"/>
                    <a:pt x="243" y="1"/>
                    <a:pt x="1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42"/>
            <p:cNvSpPr/>
            <p:nvPr/>
          </p:nvSpPr>
          <p:spPr>
            <a:xfrm>
              <a:off x="2747334" y="3589754"/>
              <a:ext cx="21627" cy="34572"/>
            </a:xfrm>
            <a:custGeom>
              <a:rect b="b" l="l" r="r" t="t"/>
              <a:pathLst>
                <a:path extrusionOk="0" h="1087" w="680">
                  <a:moveTo>
                    <a:pt x="499" y="1"/>
                  </a:moveTo>
                  <a:cubicBezTo>
                    <a:pt x="438" y="1"/>
                    <a:pt x="375" y="36"/>
                    <a:pt x="358" y="98"/>
                  </a:cubicBezTo>
                  <a:lnTo>
                    <a:pt x="36" y="860"/>
                  </a:lnTo>
                  <a:cubicBezTo>
                    <a:pt x="1" y="967"/>
                    <a:pt x="72" y="1086"/>
                    <a:pt x="191" y="1086"/>
                  </a:cubicBezTo>
                  <a:cubicBezTo>
                    <a:pt x="251" y="1086"/>
                    <a:pt x="310" y="1051"/>
                    <a:pt x="334" y="979"/>
                  </a:cubicBezTo>
                  <a:lnTo>
                    <a:pt x="655" y="217"/>
                  </a:lnTo>
                  <a:cubicBezTo>
                    <a:pt x="679" y="134"/>
                    <a:pt x="632" y="39"/>
                    <a:pt x="560" y="15"/>
                  </a:cubicBezTo>
                  <a:cubicBezTo>
                    <a:pt x="542" y="5"/>
                    <a:pt x="520" y="1"/>
                    <a:pt x="49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42"/>
            <p:cNvSpPr/>
            <p:nvPr/>
          </p:nvSpPr>
          <p:spPr>
            <a:xfrm>
              <a:off x="2705319" y="3566441"/>
              <a:ext cx="29547" cy="28625"/>
            </a:xfrm>
            <a:custGeom>
              <a:rect b="b" l="l" r="r" t="t"/>
              <a:pathLst>
                <a:path extrusionOk="0" h="900" w="929">
                  <a:moveTo>
                    <a:pt x="744" y="1"/>
                  </a:moveTo>
                  <a:cubicBezTo>
                    <a:pt x="702" y="1"/>
                    <a:pt x="661" y="15"/>
                    <a:pt x="631" y="45"/>
                  </a:cubicBezTo>
                  <a:lnTo>
                    <a:pt x="60" y="629"/>
                  </a:lnTo>
                  <a:cubicBezTo>
                    <a:pt x="0" y="688"/>
                    <a:pt x="0" y="795"/>
                    <a:pt x="60" y="855"/>
                  </a:cubicBezTo>
                  <a:cubicBezTo>
                    <a:pt x="89" y="885"/>
                    <a:pt x="128" y="899"/>
                    <a:pt x="167" y="899"/>
                  </a:cubicBezTo>
                  <a:cubicBezTo>
                    <a:pt x="205" y="899"/>
                    <a:pt x="244" y="885"/>
                    <a:pt x="274" y="855"/>
                  </a:cubicBezTo>
                  <a:lnTo>
                    <a:pt x="857" y="271"/>
                  </a:lnTo>
                  <a:cubicBezTo>
                    <a:pt x="929" y="212"/>
                    <a:pt x="929" y="105"/>
                    <a:pt x="857" y="45"/>
                  </a:cubicBezTo>
                  <a:cubicBezTo>
                    <a:pt x="827" y="15"/>
                    <a:pt x="786" y="1"/>
                    <a:pt x="74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42"/>
            <p:cNvSpPr/>
            <p:nvPr/>
          </p:nvSpPr>
          <p:spPr>
            <a:xfrm>
              <a:off x="2676918" y="3532060"/>
              <a:ext cx="35240" cy="20133"/>
            </a:xfrm>
            <a:custGeom>
              <a:rect b="b" l="l" r="r" t="t"/>
              <a:pathLst>
                <a:path extrusionOk="0" h="633" w="1108">
                  <a:moveTo>
                    <a:pt x="918" y="1"/>
                  </a:moveTo>
                  <a:cubicBezTo>
                    <a:pt x="903" y="1"/>
                    <a:pt x="886" y="3"/>
                    <a:pt x="869" y="7"/>
                  </a:cubicBezTo>
                  <a:lnTo>
                    <a:pt x="119" y="329"/>
                  </a:lnTo>
                  <a:cubicBezTo>
                    <a:pt x="36" y="352"/>
                    <a:pt x="0" y="448"/>
                    <a:pt x="24" y="531"/>
                  </a:cubicBezTo>
                  <a:cubicBezTo>
                    <a:pt x="53" y="590"/>
                    <a:pt x="115" y="632"/>
                    <a:pt x="182" y="632"/>
                  </a:cubicBezTo>
                  <a:cubicBezTo>
                    <a:pt x="197" y="632"/>
                    <a:pt x="211" y="630"/>
                    <a:pt x="226" y="626"/>
                  </a:cubicBezTo>
                  <a:lnTo>
                    <a:pt x="988" y="305"/>
                  </a:lnTo>
                  <a:cubicBezTo>
                    <a:pt x="1060" y="281"/>
                    <a:pt x="1107" y="174"/>
                    <a:pt x="1084" y="102"/>
                  </a:cubicBezTo>
                  <a:cubicBezTo>
                    <a:pt x="1054" y="44"/>
                    <a:pt x="992" y="1"/>
                    <a:pt x="91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42"/>
            <p:cNvSpPr/>
            <p:nvPr/>
          </p:nvSpPr>
          <p:spPr>
            <a:xfrm>
              <a:off x="2667821" y="3491763"/>
              <a:ext cx="36385" cy="10241"/>
            </a:xfrm>
            <a:custGeom>
              <a:rect b="b" l="l" r="r" t="t"/>
              <a:pathLst>
                <a:path extrusionOk="0" h="322" w="1144">
                  <a:moveTo>
                    <a:pt x="155" y="0"/>
                  </a:moveTo>
                  <a:cubicBezTo>
                    <a:pt x="72" y="0"/>
                    <a:pt x="0" y="72"/>
                    <a:pt x="0" y="167"/>
                  </a:cubicBezTo>
                  <a:cubicBezTo>
                    <a:pt x="0" y="250"/>
                    <a:pt x="72" y="322"/>
                    <a:pt x="155" y="322"/>
                  </a:cubicBezTo>
                  <a:lnTo>
                    <a:pt x="977" y="322"/>
                  </a:lnTo>
                  <a:cubicBezTo>
                    <a:pt x="1072" y="322"/>
                    <a:pt x="1143" y="250"/>
                    <a:pt x="1143" y="167"/>
                  </a:cubicBezTo>
                  <a:cubicBezTo>
                    <a:pt x="1131" y="72"/>
                    <a:pt x="1048" y="0"/>
                    <a:pt x="977"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42"/>
            <p:cNvSpPr/>
            <p:nvPr/>
          </p:nvSpPr>
          <p:spPr>
            <a:xfrm>
              <a:off x="2677267" y="3441702"/>
              <a:ext cx="35653" cy="20069"/>
            </a:xfrm>
            <a:custGeom>
              <a:rect b="b" l="l" r="r" t="t"/>
              <a:pathLst>
                <a:path extrusionOk="0" h="631" w="1121">
                  <a:moveTo>
                    <a:pt x="173" y="1"/>
                  </a:moveTo>
                  <a:cubicBezTo>
                    <a:pt x="110" y="1"/>
                    <a:pt x="51" y="36"/>
                    <a:pt x="25" y="98"/>
                  </a:cubicBezTo>
                  <a:cubicBezTo>
                    <a:pt x="1" y="193"/>
                    <a:pt x="25" y="276"/>
                    <a:pt x="120" y="312"/>
                  </a:cubicBezTo>
                  <a:lnTo>
                    <a:pt x="882" y="622"/>
                  </a:lnTo>
                  <a:cubicBezTo>
                    <a:pt x="899" y="627"/>
                    <a:pt x="918" y="630"/>
                    <a:pt x="937" y="630"/>
                  </a:cubicBezTo>
                  <a:cubicBezTo>
                    <a:pt x="999" y="630"/>
                    <a:pt x="1066" y="599"/>
                    <a:pt x="1084" y="526"/>
                  </a:cubicBezTo>
                  <a:cubicBezTo>
                    <a:pt x="1120" y="443"/>
                    <a:pt x="1084" y="348"/>
                    <a:pt x="1001" y="324"/>
                  </a:cubicBezTo>
                  <a:lnTo>
                    <a:pt x="239" y="14"/>
                  </a:lnTo>
                  <a:cubicBezTo>
                    <a:pt x="217" y="5"/>
                    <a:pt x="195"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42"/>
            <p:cNvSpPr/>
            <p:nvPr/>
          </p:nvSpPr>
          <p:spPr>
            <a:xfrm>
              <a:off x="2706051" y="3399084"/>
              <a:ext cx="30724" cy="28338"/>
            </a:xfrm>
            <a:custGeom>
              <a:rect b="b" l="l" r="r" t="t"/>
              <a:pathLst>
                <a:path extrusionOk="0" h="891" w="966">
                  <a:moveTo>
                    <a:pt x="173" y="0"/>
                  </a:moveTo>
                  <a:cubicBezTo>
                    <a:pt x="132" y="0"/>
                    <a:pt x="90" y="15"/>
                    <a:pt x="60" y="45"/>
                  </a:cubicBezTo>
                  <a:cubicBezTo>
                    <a:pt x="1" y="104"/>
                    <a:pt x="1" y="199"/>
                    <a:pt x="60" y="259"/>
                  </a:cubicBezTo>
                  <a:cubicBezTo>
                    <a:pt x="644" y="819"/>
                    <a:pt x="632" y="890"/>
                    <a:pt x="751" y="890"/>
                  </a:cubicBezTo>
                  <a:cubicBezTo>
                    <a:pt x="894" y="890"/>
                    <a:pt x="965" y="723"/>
                    <a:pt x="870" y="616"/>
                  </a:cubicBezTo>
                  <a:lnTo>
                    <a:pt x="287" y="45"/>
                  </a:lnTo>
                  <a:cubicBezTo>
                    <a:pt x="257" y="15"/>
                    <a:pt x="215" y="0"/>
                    <a:pt x="1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42"/>
            <p:cNvSpPr/>
            <p:nvPr/>
          </p:nvSpPr>
          <p:spPr>
            <a:xfrm>
              <a:off x="2748861" y="3370713"/>
              <a:ext cx="21596" cy="34190"/>
            </a:xfrm>
            <a:custGeom>
              <a:rect b="b" l="l" r="r" t="t"/>
              <a:pathLst>
                <a:path extrusionOk="0" h="1075" w="679">
                  <a:moveTo>
                    <a:pt x="170" y="1"/>
                  </a:moveTo>
                  <a:cubicBezTo>
                    <a:pt x="153" y="1"/>
                    <a:pt x="136" y="3"/>
                    <a:pt x="119" y="8"/>
                  </a:cubicBezTo>
                  <a:cubicBezTo>
                    <a:pt x="36" y="44"/>
                    <a:pt x="0" y="127"/>
                    <a:pt x="24" y="210"/>
                  </a:cubicBezTo>
                  <a:lnTo>
                    <a:pt x="334" y="972"/>
                  </a:lnTo>
                  <a:cubicBezTo>
                    <a:pt x="362" y="1039"/>
                    <a:pt x="421" y="1075"/>
                    <a:pt x="491" y="1075"/>
                  </a:cubicBezTo>
                  <a:cubicBezTo>
                    <a:pt x="510" y="1075"/>
                    <a:pt x="528" y="1073"/>
                    <a:pt x="548" y="1068"/>
                  </a:cubicBezTo>
                  <a:cubicBezTo>
                    <a:pt x="631" y="1020"/>
                    <a:pt x="679" y="937"/>
                    <a:pt x="631" y="841"/>
                  </a:cubicBezTo>
                  <a:lnTo>
                    <a:pt x="322" y="103"/>
                  </a:lnTo>
                  <a:cubicBezTo>
                    <a:pt x="293" y="37"/>
                    <a:pt x="235" y="1"/>
                    <a:pt x="17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42"/>
            <p:cNvSpPr/>
            <p:nvPr/>
          </p:nvSpPr>
          <p:spPr>
            <a:xfrm>
              <a:off x="2749242" y="3533364"/>
              <a:ext cx="111731" cy="115198"/>
            </a:xfrm>
            <a:custGeom>
              <a:rect b="b" l="l" r="r" t="t"/>
              <a:pathLst>
                <a:path extrusionOk="0" h="3622" w="3513">
                  <a:moveTo>
                    <a:pt x="3224" y="0"/>
                  </a:moveTo>
                  <a:cubicBezTo>
                    <a:pt x="3217" y="0"/>
                    <a:pt x="3210" y="1"/>
                    <a:pt x="3203" y="2"/>
                  </a:cubicBezTo>
                  <a:cubicBezTo>
                    <a:pt x="3108" y="14"/>
                    <a:pt x="3048" y="85"/>
                    <a:pt x="3060" y="180"/>
                  </a:cubicBezTo>
                  <a:lnTo>
                    <a:pt x="3155" y="740"/>
                  </a:lnTo>
                  <a:lnTo>
                    <a:pt x="3155" y="776"/>
                  </a:lnTo>
                  <a:cubicBezTo>
                    <a:pt x="3155" y="842"/>
                    <a:pt x="3087" y="909"/>
                    <a:pt x="3017" y="909"/>
                  </a:cubicBezTo>
                  <a:cubicBezTo>
                    <a:pt x="2999" y="909"/>
                    <a:pt x="2982" y="904"/>
                    <a:pt x="2965" y="895"/>
                  </a:cubicBezTo>
                  <a:cubicBezTo>
                    <a:pt x="2965" y="895"/>
                    <a:pt x="1929" y="359"/>
                    <a:pt x="1917" y="347"/>
                  </a:cubicBezTo>
                  <a:cubicBezTo>
                    <a:pt x="1858" y="320"/>
                    <a:pt x="1794" y="308"/>
                    <a:pt x="1731" y="308"/>
                  </a:cubicBezTo>
                  <a:cubicBezTo>
                    <a:pt x="1654" y="308"/>
                    <a:pt x="1578" y="326"/>
                    <a:pt x="1512" y="359"/>
                  </a:cubicBezTo>
                  <a:cubicBezTo>
                    <a:pt x="1453" y="383"/>
                    <a:pt x="548" y="859"/>
                    <a:pt x="500" y="895"/>
                  </a:cubicBezTo>
                  <a:cubicBezTo>
                    <a:pt x="480" y="906"/>
                    <a:pt x="459" y="911"/>
                    <a:pt x="438" y="911"/>
                  </a:cubicBezTo>
                  <a:cubicBezTo>
                    <a:pt x="372" y="911"/>
                    <a:pt x="310" y="857"/>
                    <a:pt x="310" y="776"/>
                  </a:cubicBezTo>
                  <a:cubicBezTo>
                    <a:pt x="310" y="764"/>
                    <a:pt x="310" y="740"/>
                    <a:pt x="345" y="585"/>
                  </a:cubicBezTo>
                  <a:cubicBezTo>
                    <a:pt x="357" y="490"/>
                    <a:pt x="298" y="418"/>
                    <a:pt x="203" y="407"/>
                  </a:cubicBezTo>
                  <a:cubicBezTo>
                    <a:pt x="190" y="403"/>
                    <a:pt x="178" y="401"/>
                    <a:pt x="166" y="401"/>
                  </a:cubicBezTo>
                  <a:cubicBezTo>
                    <a:pt x="99" y="401"/>
                    <a:pt x="44" y="457"/>
                    <a:pt x="24" y="538"/>
                  </a:cubicBezTo>
                  <a:cubicBezTo>
                    <a:pt x="0" y="680"/>
                    <a:pt x="0" y="716"/>
                    <a:pt x="0" y="776"/>
                  </a:cubicBezTo>
                  <a:cubicBezTo>
                    <a:pt x="0" y="1030"/>
                    <a:pt x="223" y="1224"/>
                    <a:pt x="464" y="1224"/>
                  </a:cubicBezTo>
                  <a:cubicBezTo>
                    <a:pt x="527" y="1224"/>
                    <a:pt x="592" y="1210"/>
                    <a:pt x="655" y="1180"/>
                  </a:cubicBezTo>
                  <a:lnTo>
                    <a:pt x="1238" y="883"/>
                  </a:lnTo>
                  <a:lnTo>
                    <a:pt x="1238" y="1454"/>
                  </a:lnTo>
                  <a:cubicBezTo>
                    <a:pt x="1238" y="1550"/>
                    <a:pt x="1310" y="1621"/>
                    <a:pt x="1393" y="1621"/>
                  </a:cubicBezTo>
                  <a:cubicBezTo>
                    <a:pt x="1488" y="1621"/>
                    <a:pt x="1560" y="1550"/>
                    <a:pt x="1560" y="1454"/>
                  </a:cubicBezTo>
                  <a:lnTo>
                    <a:pt x="1560" y="716"/>
                  </a:lnTo>
                  <a:cubicBezTo>
                    <a:pt x="1631" y="689"/>
                    <a:pt x="1683" y="636"/>
                    <a:pt x="1744" y="636"/>
                  </a:cubicBezTo>
                  <a:cubicBezTo>
                    <a:pt x="1764" y="636"/>
                    <a:pt x="1786" y="642"/>
                    <a:pt x="1810" y="657"/>
                  </a:cubicBezTo>
                  <a:lnTo>
                    <a:pt x="1929" y="716"/>
                  </a:lnTo>
                  <a:lnTo>
                    <a:pt x="1929" y="3455"/>
                  </a:lnTo>
                  <a:cubicBezTo>
                    <a:pt x="1929" y="3538"/>
                    <a:pt x="2012" y="3621"/>
                    <a:pt x="2096" y="3621"/>
                  </a:cubicBezTo>
                  <a:cubicBezTo>
                    <a:pt x="2191" y="3621"/>
                    <a:pt x="2262" y="3538"/>
                    <a:pt x="2262" y="3455"/>
                  </a:cubicBezTo>
                  <a:lnTo>
                    <a:pt x="2262" y="883"/>
                  </a:lnTo>
                  <a:cubicBezTo>
                    <a:pt x="2798" y="1145"/>
                    <a:pt x="2870" y="1240"/>
                    <a:pt x="3048" y="1240"/>
                  </a:cubicBezTo>
                  <a:cubicBezTo>
                    <a:pt x="3298" y="1216"/>
                    <a:pt x="3512" y="966"/>
                    <a:pt x="3465" y="704"/>
                  </a:cubicBezTo>
                  <a:lnTo>
                    <a:pt x="3382" y="133"/>
                  </a:lnTo>
                  <a:cubicBezTo>
                    <a:pt x="3360" y="57"/>
                    <a:pt x="3298" y="0"/>
                    <a:pt x="3224"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42"/>
            <p:cNvSpPr/>
            <p:nvPr/>
          </p:nvSpPr>
          <p:spPr>
            <a:xfrm>
              <a:off x="2795010" y="3417371"/>
              <a:ext cx="94365" cy="106960"/>
            </a:xfrm>
            <a:custGeom>
              <a:rect b="b" l="l" r="r" t="t"/>
              <a:pathLst>
                <a:path extrusionOk="0" h="3363" w="2967">
                  <a:moveTo>
                    <a:pt x="275" y="1"/>
                  </a:moveTo>
                  <a:cubicBezTo>
                    <a:pt x="121" y="1"/>
                    <a:pt x="0" y="85"/>
                    <a:pt x="49" y="220"/>
                  </a:cubicBezTo>
                  <a:cubicBezTo>
                    <a:pt x="68" y="296"/>
                    <a:pt x="133" y="334"/>
                    <a:pt x="195" y="334"/>
                  </a:cubicBezTo>
                  <a:cubicBezTo>
                    <a:pt x="210" y="334"/>
                    <a:pt x="226" y="332"/>
                    <a:pt x="240" y="327"/>
                  </a:cubicBezTo>
                  <a:cubicBezTo>
                    <a:pt x="253" y="324"/>
                    <a:pt x="266" y="323"/>
                    <a:pt x="280" y="323"/>
                  </a:cubicBezTo>
                  <a:cubicBezTo>
                    <a:pt x="329" y="323"/>
                    <a:pt x="379" y="342"/>
                    <a:pt x="407" y="398"/>
                  </a:cubicBezTo>
                  <a:lnTo>
                    <a:pt x="907" y="1434"/>
                  </a:lnTo>
                  <a:cubicBezTo>
                    <a:pt x="966" y="1565"/>
                    <a:pt x="1097" y="1649"/>
                    <a:pt x="1252" y="1684"/>
                  </a:cubicBezTo>
                  <a:lnTo>
                    <a:pt x="2395" y="1851"/>
                  </a:lnTo>
                  <a:cubicBezTo>
                    <a:pt x="2502" y="1863"/>
                    <a:pt x="2550" y="1994"/>
                    <a:pt x="2466" y="2065"/>
                  </a:cubicBezTo>
                  <a:lnTo>
                    <a:pt x="1657" y="2875"/>
                  </a:lnTo>
                  <a:cubicBezTo>
                    <a:pt x="1562" y="2958"/>
                    <a:pt x="1514" y="3077"/>
                    <a:pt x="1514" y="3196"/>
                  </a:cubicBezTo>
                  <a:cubicBezTo>
                    <a:pt x="1514" y="3292"/>
                    <a:pt x="1597" y="3363"/>
                    <a:pt x="1681" y="3363"/>
                  </a:cubicBezTo>
                  <a:cubicBezTo>
                    <a:pt x="1776" y="3363"/>
                    <a:pt x="1847" y="3292"/>
                    <a:pt x="1847" y="3196"/>
                  </a:cubicBezTo>
                  <a:cubicBezTo>
                    <a:pt x="1847" y="3101"/>
                    <a:pt x="1883" y="3137"/>
                    <a:pt x="2705" y="2303"/>
                  </a:cubicBezTo>
                  <a:cubicBezTo>
                    <a:pt x="2966" y="2030"/>
                    <a:pt x="2812" y="1577"/>
                    <a:pt x="2443" y="1518"/>
                  </a:cubicBezTo>
                  <a:lnTo>
                    <a:pt x="1300" y="1351"/>
                  </a:lnTo>
                  <a:cubicBezTo>
                    <a:pt x="1252" y="1351"/>
                    <a:pt x="1216" y="1327"/>
                    <a:pt x="1192" y="1279"/>
                  </a:cubicBezTo>
                  <a:lnTo>
                    <a:pt x="680" y="255"/>
                  </a:lnTo>
                  <a:cubicBezTo>
                    <a:pt x="594" y="76"/>
                    <a:pt x="420" y="1"/>
                    <a:pt x="27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42"/>
            <p:cNvSpPr/>
            <p:nvPr/>
          </p:nvSpPr>
          <p:spPr>
            <a:xfrm>
              <a:off x="2719695" y="3433974"/>
              <a:ext cx="76141" cy="101744"/>
            </a:xfrm>
            <a:custGeom>
              <a:rect b="b" l="l" r="r" t="t"/>
              <a:pathLst>
                <a:path extrusionOk="0" h="3199" w="2394">
                  <a:moveTo>
                    <a:pt x="2232" y="0"/>
                  </a:moveTo>
                  <a:cubicBezTo>
                    <a:pt x="2173" y="0"/>
                    <a:pt x="2110" y="39"/>
                    <a:pt x="2084" y="91"/>
                  </a:cubicBezTo>
                  <a:lnTo>
                    <a:pt x="1763" y="757"/>
                  </a:lnTo>
                  <a:cubicBezTo>
                    <a:pt x="1751" y="805"/>
                    <a:pt x="1703" y="817"/>
                    <a:pt x="1655" y="829"/>
                  </a:cubicBezTo>
                  <a:lnTo>
                    <a:pt x="512" y="996"/>
                  </a:lnTo>
                  <a:cubicBezTo>
                    <a:pt x="131" y="1055"/>
                    <a:pt x="0" y="1508"/>
                    <a:pt x="250" y="1758"/>
                  </a:cubicBezTo>
                  <a:cubicBezTo>
                    <a:pt x="1108" y="2603"/>
                    <a:pt x="1132" y="2555"/>
                    <a:pt x="1120" y="2674"/>
                  </a:cubicBezTo>
                  <a:lnTo>
                    <a:pt x="1060" y="3020"/>
                  </a:lnTo>
                  <a:cubicBezTo>
                    <a:pt x="1048" y="3115"/>
                    <a:pt x="1120" y="3198"/>
                    <a:pt x="1203" y="3198"/>
                  </a:cubicBezTo>
                  <a:cubicBezTo>
                    <a:pt x="1286" y="3198"/>
                    <a:pt x="1358" y="3139"/>
                    <a:pt x="1358" y="3067"/>
                  </a:cubicBezTo>
                  <a:lnTo>
                    <a:pt x="1417" y="2722"/>
                  </a:lnTo>
                  <a:cubicBezTo>
                    <a:pt x="1441" y="2579"/>
                    <a:pt x="1382" y="2424"/>
                    <a:pt x="1286" y="2317"/>
                  </a:cubicBezTo>
                  <a:lnTo>
                    <a:pt x="465" y="1519"/>
                  </a:lnTo>
                  <a:cubicBezTo>
                    <a:pt x="393" y="1448"/>
                    <a:pt x="429" y="1305"/>
                    <a:pt x="536" y="1293"/>
                  </a:cubicBezTo>
                  <a:lnTo>
                    <a:pt x="1679" y="1127"/>
                  </a:lnTo>
                  <a:cubicBezTo>
                    <a:pt x="1834" y="1115"/>
                    <a:pt x="1953" y="1007"/>
                    <a:pt x="2025" y="876"/>
                  </a:cubicBezTo>
                  <a:lnTo>
                    <a:pt x="2358" y="210"/>
                  </a:lnTo>
                  <a:cubicBezTo>
                    <a:pt x="2394" y="150"/>
                    <a:pt x="2370" y="55"/>
                    <a:pt x="2298" y="19"/>
                  </a:cubicBezTo>
                  <a:cubicBezTo>
                    <a:pt x="2278" y="6"/>
                    <a:pt x="2256" y="0"/>
                    <a:pt x="22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42"/>
            <p:cNvSpPr/>
            <p:nvPr/>
          </p:nvSpPr>
          <p:spPr>
            <a:xfrm>
              <a:off x="2787472" y="3594366"/>
              <a:ext cx="32600" cy="104543"/>
            </a:xfrm>
            <a:custGeom>
              <a:rect b="b" l="l" r="r" t="t"/>
              <a:pathLst>
                <a:path extrusionOk="0" h="3287" w="1025">
                  <a:moveTo>
                    <a:pt x="167" y="1"/>
                  </a:moveTo>
                  <a:cubicBezTo>
                    <a:pt x="72" y="1"/>
                    <a:pt x="1" y="72"/>
                    <a:pt x="1" y="167"/>
                  </a:cubicBezTo>
                  <a:lnTo>
                    <a:pt x="1" y="2787"/>
                  </a:lnTo>
                  <a:cubicBezTo>
                    <a:pt x="1" y="3072"/>
                    <a:pt x="227" y="3287"/>
                    <a:pt x="513" y="3287"/>
                  </a:cubicBezTo>
                  <a:cubicBezTo>
                    <a:pt x="786" y="3287"/>
                    <a:pt x="1013" y="3072"/>
                    <a:pt x="1013" y="2787"/>
                  </a:cubicBezTo>
                  <a:lnTo>
                    <a:pt x="1013" y="2156"/>
                  </a:lnTo>
                  <a:cubicBezTo>
                    <a:pt x="1025" y="2072"/>
                    <a:pt x="953" y="2001"/>
                    <a:pt x="882" y="2001"/>
                  </a:cubicBezTo>
                  <a:cubicBezTo>
                    <a:pt x="786" y="2001"/>
                    <a:pt x="715" y="2072"/>
                    <a:pt x="715" y="2156"/>
                  </a:cubicBezTo>
                  <a:lnTo>
                    <a:pt x="715" y="2787"/>
                  </a:lnTo>
                  <a:cubicBezTo>
                    <a:pt x="715" y="2894"/>
                    <a:pt x="620" y="2977"/>
                    <a:pt x="525" y="2977"/>
                  </a:cubicBezTo>
                  <a:cubicBezTo>
                    <a:pt x="417" y="2977"/>
                    <a:pt x="334" y="2894"/>
                    <a:pt x="334" y="2787"/>
                  </a:cubicBezTo>
                  <a:lnTo>
                    <a:pt x="334" y="167"/>
                  </a:lnTo>
                  <a:cubicBezTo>
                    <a:pt x="334" y="72"/>
                    <a:pt x="251" y="1"/>
                    <a:pt x="167"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5" name="Google Shape;375;p42"/>
          <p:cNvGrpSpPr/>
          <p:nvPr/>
        </p:nvGrpSpPr>
        <p:grpSpPr>
          <a:xfrm>
            <a:off x="2314077" y="1144354"/>
            <a:ext cx="458383" cy="493838"/>
            <a:chOff x="2639038" y="2894942"/>
            <a:chExt cx="355612" cy="355612"/>
          </a:xfrm>
        </p:grpSpPr>
        <p:sp>
          <p:nvSpPr>
            <p:cNvPr id="376" name="Google Shape;376;p42"/>
            <p:cNvSpPr/>
            <p:nvPr/>
          </p:nvSpPr>
          <p:spPr>
            <a:xfrm>
              <a:off x="2748479" y="2894942"/>
              <a:ext cx="246171" cy="304119"/>
            </a:xfrm>
            <a:custGeom>
              <a:rect b="b" l="l" r="r" t="t"/>
              <a:pathLst>
                <a:path extrusionOk="0" h="9562" w="7740">
                  <a:moveTo>
                    <a:pt x="7168" y="1930"/>
                  </a:moveTo>
                  <a:cubicBezTo>
                    <a:pt x="7299" y="1930"/>
                    <a:pt x="7406" y="2037"/>
                    <a:pt x="7406" y="2168"/>
                  </a:cubicBezTo>
                  <a:lnTo>
                    <a:pt x="7418" y="3156"/>
                  </a:lnTo>
                  <a:cubicBezTo>
                    <a:pt x="7418" y="3287"/>
                    <a:pt x="7311" y="3394"/>
                    <a:pt x="7180" y="3394"/>
                  </a:cubicBezTo>
                  <a:lnTo>
                    <a:pt x="6882" y="3394"/>
                  </a:lnTo>
                  <a:lnTo>
                    <a:pt x="6882" y="2715"/>
                  </a:lnTo>
                  <a:cubicBezTo>
                    <a:pt x="6882" y="2632"/>
                    <a:pt x="6811" y="2561"/>
                    <a:pt x="6715" y="2561"/>
                  </a:cubicBezTo>
                  <a:cubicBezTo>
                    <a:pt x="6632" y="2561"/>
                    <a:pt x="6549" y="2632"/>
                    <a:pt x="6549" y="2715"/>
                  </a:cubicBezTo>
                  <a:lnTo>
                    <a:pt x="6549" y="3394"/>
                  </a:lnTo>
                  <a:lnTo>
                    <a:pt x="6096" y="3394"/>
                  </a:lnTo>
                  <a:lnTo>
                    <a:pt x="6096" y="1930"/>
                  </a:lnTo>
                  <a:close/>
                  <a:moveTo>
                    <a:pt x="4549" y="1"/>
                  </a:moveTo>
                  <a:cubicBezTo>
                    <a:pt x="4227" y="1"/>
                    <a:pt x="3965" y="251"/>
                    <a:pt x="3965" y="572"/>
                  </a:cubicBezTo>
                  <a:lnTo>
                    <a:pt x="3965" y="1608"/>
                  </a:lnTo>
                  <a:lnTo>
                    <a:pt x="3239" y="1608"/>
                  </a:lnTo>
                  <a:cubicBezTo>
                    <a:pt x="3144" y="1608"/>
                    <a:pt x="3072" y="1680"/>
                    <a:pt x="3072" y="1763"/>
                  </a:cubicBezTo>
                  <a:cubicBezTo>
                    <a:pt x="3072" y="1858"/>
                    <a:pt x="3144" y="1930"/>
                    <a:pt x="3239" y="1930"/>
                  </a:cubicBezTo>
                  <a:lnTo>
                    <a:pt x="3965" y="1930"/>
                  </a:lnTo>
                  <a:lnTo>
                    <a:pt x="3965" y="3394"/>
                  </a:lnTo>
                  <a:lnTo>
                    <a:pt x="3417" y="3394"/>
                  </a:lnTo>
                  <a:lnTo>
                    <a:pt x="3417" y="3013"/>
                  </a:lnTo>
                  <a:cubicBezTo>
                    <a:pt x="3417" y="2930"/>
                    <a:pt x="3334" y="2858"/>
                    <a:pt x="3251" y="2858"/>
                  </a:cubicBezTo>
                  <a:cubicBezTo>
                    <a:pt x="3155" y="2858"/>
                    <a:pt x="3084" y="2930"/>
                    <a:pt x="3084" y="3013"/>
                  </a:cubicBezTo>
                  <a:lnTo>
                    <a:pt x="3084" y="3394"/>
                  </a:lnTo>
                  <a:lnTo>
                    <a:pt x="2382" y="3394"/>
                  </a:lnTo>
                  <a:lnTo>
                    <a:pt x="2382" y="2715"/>
                  </a:lnTo>
                  <a:cubicBezTo>
                    <a:pt x="2382" y="2632"/>
                    <a:pt x="2310" y="2561"/>
                    <a:pt x="2227" y="2561"/>
                  </a:cubicBezTo>
                  <a:cubicBezTo>
                    <a:pt x="2132" y="2561"/>
                    <a:pt x="2060" y="2632"/>
                    <a:pt x="2060" y="2715"/>
                  </a:cubicBezTo>
                  <a:lnTo>
                    <a:pt x="2060" y="3394"/>
                  </a:lnTo>
                  <a:lnTo>
                    <a:pt x="1358" y="3394"/>
                  </a:lnTo>
                  <a:lnTo>
                    <a:pt x="1358" y="3013"/>
                  </a:lnTo>
                  <a:cubicBezTo>
                    <a:pt x="1358" y="2930"/>
                    <a:pt x="1286" y="2858"/>
                    <a:pt x="1191" y="2858"/>
                  </a:cubicBezTo>
                  <a:cubicBezTo>
                    <a:pt x="1108" y="2858"/>
                    <a:pt x="1036" y="2930"/>
                    <a:pt x="1036" y="3013"/>
                  </a:cubicBezTo>
                  <a:lnTo>
                    <a:pt x="1036" y="3394"/>
                  </a:lnTo>
                  <a:lnTo>
                    <a:pt x="334" y="3394"/>
                  </a:lnTo>
                  <a:lnTo>
                    <a:pt x="334" y="2715"/>
                  </a:lnTo>
                  <a:cubicBezTo>
                    <a:pt x="334" y="2632"/>
                    <a:pt x="262" y="2561"/>
                    <a:pt x="167" y="2561"/>
                  </a:cubicBezTo>
                  <a:cubicBezTo>
                    <a:pt x="84" y="2561"/>
                    <a:pt x="0" y="2632"/>
                    <a:pt x="0" y="2715"/>
                  </a:cubicBezTo>
                  <a:lnTo>
                    <a:pt x="0" y="3549"/>
                  </a:lnTo>
                  <a:lnTo>
                    <a:pt x="0" y="4799"/>
                  </a:lnTo>
                  <a:cubicBezTo>
                    <a:pt x="0" y="4894"/>
                    <a:pt x="84" y="4966"/>
                    <a:pt x="167" y="4966"/>
                  </a:cubicBezTo>
                  <a:cubicBezTo>
                    <a:pt x="262" y="4966"/>
                    <a:pt x="334" y="4894"/>
                    <a:pt x="334" y="4799"/>
                  </a:cubicBezTo>
                  <a:lnTo>
                    <a:pt x="334" y="3716"/>
                  </a:lnTo>
                  <a:lnTo>
                    <a:pt x="3977" y="3716"/>
                  </a:lnTo>
                  <a:lnTo>
                    <a:pt x="3977" y="5692"/>
                  </a:lnTo>
                  <a:cubicBezTo>
                    <a:pt x="3977" y="5787"/>
                    <a:pt x="4048" y="5859"/>
                    <a:pt x="4144" y="5859"/>
                  </a:cubicBezTo>
                  <a:cubicBezTo>
                    <a:pt x="4227" y="5859"/>
                    <a:pt x="4310" y="5787"/>
                    <a:pt x="4310" y="5692"/>
                  </a:cubicBezTo>
                  <a:lnTo>
                    <a:pt x="4310" y="560"/>
                  </a:lnTo>
                  <a:cubicBezTo>
                    <a:pt x="4310" y="429"/>
                    <a:pt x="4406" y="322"/>
                    <a:pt x="4549" y="322"/>
                  </a:cubicBezTo>
                  <a:lnTo>
                    <a:pt x="5525" y="322"/>
                  </a:lnTo>
                  <a:cubicBezTo>
                    <a:pt x="5656" y="322"/>
                    <a:pt x="5763" y="429"/>
                    <a:pt x="5763" y="560"/>
                  </a:cubicBezTo>
                  <a:lnTo>
                    <a:pt x="5763" y="8871"/>
                  </a:lnTo>
                  <a:cubicBezTo>
                    <a:pt x="5763" y="9073"/>
                    <a:pt x="5596" y="9240"/>
                    <a:pt x="5394" y="9240"/>
                  </a:cubicBezTo>
                  <a:lnTo>
                    <a:pt x="1727" y="9240"/>
                  </a:lnTo>
                  <a:cubicBezTo>
                    <a:pt x="1643" y="9240"/>
                    <a:pt x="1572" y="9312"/>
                    <a:pt x="1572" y="9407"/>
                  </a:cubicBezTo>
                  <a:cubicBezTo>
                    <a:pt x="1572" y="9490"/>
                    <a:pt x="1643" y="9562"/>
                    <a:pt x="1727" y="9562"/>
                  </a:cubicBezTo>
                  <a:lnTo>
                    <a:pt x="5394" y="9562"/>
                  </a:lnTo>
                  <a:cubicBezTo>
                    <a:pt x="5787" y="9562"/>
                    <a:pt x="6108" y="9252"/>
                    <a:pt x="6108" y="8847"/>
                  </a:cubicBezTo>
                  <a:lnTo>
                    <a:pt x="6108" y="3704"/>
                  </a:lnTo>
                  <a:lnTo>
                    <a:pt x="7180" y="3704"/>
                  </a:lnTo>
                  <a:cubicBezTo>
                    <a:pt x="7489" y="3704"/>
                    <a:pt x="7739" y="3454"/>
                    <a:pt x="7739" y="3120"/>
                  </a:cubicBezTo>
                  <a:lnTo>
                    <a:pt x="7739" y="2144"/>
                  </a:lnTo>
                  <a:cubicBezTo>
                    <a:pt x="7739" y="1858"/>
                    <a:pt x="7489" y="1608"/>
                    <a:pt x="7180" y="1608"/>
                  </a:cubicBezTo>
                  <a:lnTo>
                    <a:pt x="6108" y="1608"/>
                  </a:lnTo>
                  <a:lnTo>
                    <a:pt x="6108" y="572"/>
                  </a:lnTo>
                  <a:cubicBezTo>
                    <a:pt x="6108" y="263"/>
                    <a:pt x="5858" y="1"/>
                    <a:pt x="552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42"/>
            <p:cNvSpPr/>
            <p:nvPr/>
          </p:nvSpPr>
          <p:spPr>
            <a:xfrm>
              <a:off x="2639038" y="2945703"/>
              <a:ext cx="246552" cy="304851"/>
            </a:xfrm>
            <a:custGeom>
              <a:rect b="b" l="l" r="r" t="t"/>
              <a:pathLst>
                <a:path extrusionOk="0" h="9585" w="7752">
                  <a:moveTo>
                    <a:pt x="3429" y="7989"/>
                  </a:moveTo>
                  <a:lnTo>
                    <a:pt x="3429" y="9013"/>
                  </a:lnTo>
                  <a:cubicBezTo>
                    <a:pt x="3429" y="9144"/>
                    <a:pt x="3322" y="9251"/>
                    <a:pt x="3191" y="9251"/>
                  </a:cubicBezTo>
                  <a:lnTo>
                    <a:pt x="2215" y="9251"/>
                  </a:lnTo>
                  <a:cubicBezTo>
                    <a:pt x="2072" y="9251"/>
                    <a:pt x="1977" y="9144"/>
                    <a:pt x="1977" y="9013"/>
                  </a:cubicBezTo>
                  <a:lnTo>
                    <a:pt x="1977" y="7989"/>
                  </a:lnTo>
                  <a:close/>
                  <a:moveTo>
                    <a:pt x="2358" y="0"/>
                  </a:moveTo>
                  <a:cubicBezTo>
                    <a:pt x="1977" y="0"/>
                    <a:pt x="1643" y="322"/>
                    <a:pt x="1643" y="715"/>
                  </a:cubicBezTo>
                  <a:lnTo>
                    <a:pt x="1643" y="5870"/>
                  </a:lnTo>
                  <a:lnTo>
                    <a:pt x="572" y="5870"/>
                  </a:lnTo>
                  <a:cubicBezTo>
                    <a:pt x="262" y="5870"/>
                    <a:pt x="0" y="6120"/>
                    <a:pt x="0" y="6430"/>
                  </a:cubicBezTo>
                  <a:lnTo>
                    <a:pt x="0" y="7418"/>
                  </a:lnTo>
                  <a:cubicBezTo>
                    <a:pt x="0" y="7727"/>
                    <a:pt x="250" y="7977"/>
                    <a:pt x="572" y="7977"/>
                  </a:cubicBezTo>
                  <a:lnTo>
                    <a:pt x="1643" y="7977"/>
                  </a:lnTo>
                  <a:lnTo>
                    <a:pt x="1643" y="9013"/>
                  </a:lnTo>
                  <a:cubicBezTo>
                    <a:pt x="1643" y="9323"/>
                    <a:pt x="1905" y="9585"/>
                    <a:pt x="2215" y="9585"/>
                  </a:cubicBezTo>
                  <a:lnTo>
                    <a:pt x="3191" y="9585"/>
                  </a:lnTo>
                  <a:cubicBezTo>
                    <a:pt x="3513" y="9585"/>
                    <a:pt x="3763" y="9335"/>
                    <a:pt x="3763" y="9013"/>
                  </a:cubicBezTo>
                  <a:lnTo>
                    <a:pt x="3763" y="7977"/>
                  </a:lnTo>
                  <a:lnTo>
                    <a:pt x="4489" y="7977"/>
                  </a:lnTo>
                  <a:cubicBezTo>
                    <a:pt x="4584" y="7977"/>
                    <a:pt x="4656" y="7906"/>
                    <a:pt x="4656" y="7823"/>
                  </a:cubicBezTo>
                  <a:cubicBezTo>
                    <a:pt x="4656" y="7727"/>
                    <a:pt x="4584" y="7656"/>
                    <a:pt x="4489" y="7656"/>
                  </a:cubicBezTo>
                  <a:lnTo>
                    <a:pt x="560" y="7656"/>
                  </a:lnTo>
                  <a:cubicBezTo>
                    <a:pt x="429" y="7656"/>
                    <a:pt x="322" y="7549"/>
                    <a:pt x="322" y="7418"/>
                  </a:cubicBezTo>
                  <a:lnTo>
                    <a:pt x="322" y="6430"/>
                  </a:lnTo>
                  <a:cubicBezTo>
                    <a:pt x="322" y="6299"/>
                    <a:pt x="429" y="6192"/>
                    <a:pt x="560" y="6192"/>
                  </a:cubicBezTo>
                  <a:lnTo>
                    <a:pt x="1120" y="6192"/>
                  </a:lnTo>
                  <a:lnTo>
                    <a:pt x="1120" y="6870"/>
                  </a:lnTo>
                  <a:cubicBezTo>
                    <a:pt x="1120" y="6954"/>
                    <a:pt x="1203" y="7025"/>
                    <a:pt x="1286" y="7025"/>
                  </a:cubicBezTo>
                  <a:cubicBezTo>
                    <a:pt x="1382" y="7025"/>
                    <a:pt x="1453" y="6954"/>
                    <a:pt x="1453" y="6870"/>
                  </a:cubicBezTo>
                  <a:lnTo>
                    <a:pt x="1453" y="6192"/>
                  </a:lnTo>
                  <a:lnTo>
                    <a:pt x="2155" y="6192"/>
                  </a:lnTo>
                  <a:lnTo>
                    <a:pt x="2155" y="6608"/>
                  </a:lnTo>
                  <a:cubicBezTo>
                    <a:pt x="2155" y="6704"/>
                    <a:pt x="2227" y="6775"/>
                    <a:pt x="2322" y="6775"/>
                  </a:cubicBezTo>
                  <a:cubicBezTo>
                    <a:pt x="2405" y="6775"/>
                    <a:pt x="2477" y="6704"/>
                    <a:pt x="2477" y="6608"/>
                  </a:cubicBezTo>
                  <a:lnTo>
                    <a:pt x="2477" y="6192"/>
                  </a:lnTo>
                  <a:lnTo>
                    <a:pt x="3179" y="6192"/>
                  </a:lnTo>
                  <a:lnTo>
                    <a:pt x="3179" y="6870"/>
                  </a:lnTo>
                  <a:cubicBezTo>
                    <a:pt x="3179" y="6954"/>
                    <a:pt x="3239" y="7013"/>
                    <a:pt x="3334" y="7025"/>
                  </a:cubicBezTo>
                  <a:lnTo>
                    <a:pt x="3358" y="7025"/>
                  </a:lnTo>
                  <a:cubicBezTo>
                    <a:pt x="3453" y="7025"/>
                    <a:pt x="3525" y="6954"/>
                    <a:pt x="3525" y="6870"/>
                  </a:cubicBezTo>
                  <a:lnTo>
                    <a:pt x="3525" y="6192"/>
                  </a:lnTo>
                  <a:lnTo>
                    <a:pt x="4227" y="6192"/>
                  </a:lnTo>
                  <a:lnTo>
                    <a:pt x="4227" y="6608"/>
                  </a:lnTo>
                  <a:cubicBezTo>
                    <a:pt x="4227" y="6704"/>
                    <a:pt x="4299" y="6775"/>
                    <a:pt x="4382" y="6775"/>
                  </a:cubicBezTo>
                  <a:cubicBezTo>
                    <a:pt x="4477" y="6775"/>
                    <a:pt x="4549" y="6704"/>
                    <a:pt x="4549" y="6608"/>
                  </a:cubicBezTo>
                  <a:lnTo>
                    <a:pt x="4549" y="6192"/>
                  </a:lnTo>
                  <a:lnTo>
                    <a:pt x="5251" y="6192"/>
                  </a:lnTo>
                  <a:lnTo>
                    <a:pt x="5251" y="6870"/>
                  </a:lnTo>
                  <a:cubicBezTo>
                    <a:pt x="5251" y="6954"/>
                    <a:pt x="5323" y="7025"/>
                    <a:pt x="5418" y="7025"/>
                  </a:cubicBezTo>
                  <a:cubicBezTo>
                    <a:pt x="5501" y="7025"/>
                    <a:pt x="5573" y="6954"/>
                    <a:pt x="5573" y="6870"/>
                  </a:cubicBezTo>
                  <a:lnTo>
                    <a:pt x="5573" y="6192"/>
                  </a:lnTo>
                  <a:lnTo>
                    <a:pt x="6275" y="6192"/>
                  </a:lnTo>
                  <a:lnTo>
                    <a:pt x="6275" y="6608"/>
                  </a:lnTo>
                  <a:cubicBezTo>
                    <a:pt x="6275" y="6704"/>
                    <a:pt x="6346" y="6775"/>
                    <a:pt x="6442" y="6775"/>
                  </a:cubicBezTo>
                  <a:cubicBezTo>
                    <a:pt x="6525" y="6775"/>
                    <a:pt x="6608" y="6704"/>
                    <a:pt x="6608" y="6608"/>
                  </a:cubicBezTo>
                  <a:lnTo>
                    <a:pt x="6608" y="6192"/>
                  </a:lnTo>
                  <a:lnTo>
                    <a:pt x="7418" y="6192"/>
                  </a:lnTo>
                  <a:lnTo>
                    <a:pt x="7418" y="6870"/>
                  </a:lnTo>
                  <a:cubicBezTo>
                    <a:pt x="7418" y="6954"/>
                    <a:pt x="7501" y="7025"/>
                    <a:pt x="7585" y="7025"/>
                  </a:cubicBezTo>
                  <a:cubicBezTo>
                    <a:pt x="7680" y="7025"/>
                    <a:pt x="7751" y="6954"/>
                    <a:pt x="7751" y="6870"/>
                  </a:cubicBezTo>
                  <a:lnTo>
                    <a:pt x="7751" y="5965"/>
                  </a:lnTo>
                  <a:lnTo>
                    <a:pt x="7751" y="4775"/>
                  </a:lnTo>
                  <a:cubicBezTo>
                    <a:pt x="7751" y="4679"/>
                    <a:pt x="7680" y="4608"/>
                    <a:pt x="7585" y="4608"/>
                  </a:cubicBezTo>
                  <a:cubicBezTo>
                    <a:pt x="7501" y="4608"/>
                    <a:pt x="7418" y="4679"/>
                    <a:pt x="7418" y="4775"/>
                  </a:cubicBezTo>
                  <a:lnTo>
                    <a:pt x="7418" y="5858"/>
                  </a:lnTo>
                  <a:lnTo>
                    <a:pt x="3775" y="5858"/>
                  </a:lnTo>
                  <a:lnTo>
                    <a:pt x="3775" y="3882"/>
                  </a:lnTo>
                  <a:cubicBezTo>
                    <a:pt x="3775" y="3786"/>
                    <a:pt x="3703" y="3715"/>
                    <a:pt x="3608" y="3715"/>
                  </a:cubicBezTo>
                  <a:cubicBezTo>
                    <a:pt x="3525" y="3715"/>
                    <a:pt x="3441" y="3786"/>
                    <a:pt x="3441" y="3882"/>
                  </a:cubicBezTo>
                  <a:lnTo>
                    <a:pt x="3441" y="5858"/>
                  </a:lnTo>
                  <a:lnTo>
                    <a:pt x="1989" y="5858"/>
                  </a:lnTo>
                  <a:lnTo>
                    <a:pt x="1989" y="703"/>
                  </a:lnTo>
                  <a:cubicBezTo>
                    <a:pt x="1989" y="500"/>
                    <a:pt x="2155" y="334"/>
                    <a:pt x="2358" y="334"/>
                  </a:cubicBezTo>
                  <a:lnTo>
                    <a:pt x="6025" y="334"/>
                  </a:lnTo>
                  <a:cubicBezTo>
                    <a:pt x="6108" y="334"/>
                    <a:pt x="6192" y="262"/>
                    <a:pt x="6192" y="167"/>
                  </a:cubicBezTo>
                  <a:cubicBezTo>
                    <a:pt x="6192" y="84"/>
                    <a:pt x="6108" y="0"/>
                    <a:pt x="6025"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8" name="Google Shape;378;p42"/>
          <p:cNvSpPr txBox="1"/>
          <p:nvPr>
            <p:ph idx="1" type="subTitle"/>
          </p:nvPr>
        </p:nvSpPr>
        <p:spPr>
          <a:xfrm>
            <a:off x="7136402" y="4620900"/>
            <a:ext cx="2236200" cy="370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999999"/>
                </a:solidFill>
              </a:rPr>
              <a:t>prototype #1</a:t>
            </a:r>
            <a:endParaRPr sz="1800">
              <a:solidFill>
                <a:srgbClr val="99999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43"/>
          <p:cNvSpPr/>
          <p:nvPr/>
        </p:nvSpPr>
        <p:spPr>
          <a:xfrm>
            <a:off x="4376696" y="2299382"/>
            <a:ext cx="847823" cy="563948"/>
          </a:xfrm>
          <a:custGeom>
            <a:rect b="b" l="l" r="r" t="t"/>
            <a:pathLst>
              <a:path extrusionOk="0" h="2122" w="2821">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43"/>
          <p:cNvSpPr txBox="1"/>
          <p:nvPr>
            <p:ph type="title"/>
          </p:nvPr>
        </p:nvSpPr>
        <p:spPr>
          <a:xfrm>
            <a:off x="2461650" y="1267250"/>
            <a:ext cx="4677900" cy="75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dk2"/>
                </a:solidFill>
              </a:rPr>
              <a:t>design change #3:</a:t>
            </a:r>
            <a:endParaRPr sz="2500">
              <a:solidFill>
                <a:schemeClr val="dk2"/>
              </a:solidFill>
            </a:endParaRPr>
          </a:p>
        </p:txBody>
      </p:sp>
      <p:sp>
        <p:nvSpPr>
          <p:cNvPr id="385" name="Google Shape;385;p43"/>
          <p:cNvSpPr txBox="1"/>
          <p:nvPr>
            <p:ph type="title"/>
          </p:nvPr>
        </p:nvSpPr>
        <p:spPr>
          <a:xfrm>
            <a:off x="2748013" y="3367650"/>
            <a:ext cx="4105200" cy="75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dk2"/>
                </a:solidFill>
              </a:rPr>
              <a:t>graveyard view</a:t>
            </a:r>
            <a:endParaRPr sz="2500">
              <a:solidFill>
                <a:schemeClr val="dk2"/>
              </a:solidFill>
            </a:endParaRPr>
          </a:p>
        </p:txBody>
      </p:sp>
      <p:pic>
        <p:nvPicPr>
          <p:cNvPr id="386" name="Google Shape;386;p43"/>
          <p:cNvPicPr preferRelativeResize="0"/>
          <p:nvPr/>
        </p:nvPicPr>
        <p:blipFill rotWithShape="1">
          <a:blip r:embed="rId3">
            <a:alphaModFix/>
          </a:blip>
          <a:srcRect b="0" l="0" r="0" t="0"/>
          <a:stretch/>
        </p:blipFill>
        <p:spPr>
          <a:xfrm>
            <a:off x="6753975" y="152400"/>
            <a:ext cx="2246100" cy="4838699"/>
          </a:xfrm>
          <a:prstGeom prst="rect">
            <a:avLst/>
          </a:prstGeom>
          <a:noFill/>
          <a:ln>
            <a:noFill/>
          </a:ln>
        </p:spPr>
      </p:pic>
      <p:pic>
        <p:nvPicPr>
          <p:cNvPr id="387" name="Google Shape;387;p43"/>
          <p:cNvPicPr preferRelativeResize="0"/>
          <p:nvPr/>
        </p:nvPicPr>
        <p:blipFill>
          <a:blip r:embed="rId4">
            <a:alphaModFix/>
          </a:blip>
          <a:stretch>
            <a:fillRect/>
          </a:stretch>
        </p:blipFill>
        <p:spPr>
          <a:xfrm>
            <a:off x="333700" y="125875"/>
            <a:ext cx="2617300" cy="4891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4"/>
          <p:cNvSpPr txBox="1"/>
          <p:nvPr>
            <p:ph idx="2" type="subTitle"/>
          </p:nvPr>
        </p:nvSpPr>
        <p:spPr>
          <a:xfrm>
            <a:off x="925663" y="2434500"/>
            <a:ext cx="3387600" cy="18816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400"/>
              <a:t>The graveyard tile view was cute in theory but made it </a:t>
            </a:r>
            <a:r>
              <a:rPr b="1" lang="en" sz="1400"/>
              <a:t>difficult to actually see </a:t>
            </a:r>
            <a:r>
              <a:rPr lang="en" sz="1400"/>
              <a:t>the stories &amp; titles, especially on a phone. The graveyard in the way it was currently created also made it </a:t>
            </a:r>
            <a:r>
              <a:rPr b="1" lang="en" sz="1400"/>
              <a:t>easy to confuse</a:t>
            </a:r>
            <a:r>
              <a:rPr lang="en" sz="1400"/>
              <a:t> for unfinished works that would instead make more sense to categorize as drafts. </a:t>
            </a:r>
            <a:endParaRPr sz="1400"/>
          </a:p>
        </p:txBody>
      </p:sp>
      <p:sp>
        <p:nvSpPr>
          <p:cNvPr id="393" name="Google Shape;393;p44"/>
          <p:cNvSpPr txBox="1"/>
          <p:nvPr>
            <p:ph idx="1" type="subTitle"/>
          </p:nvPr>
        </p:nvSpPr>
        <p:spPr>
          <a:xfrm>
            <a:off x="1366827" y="1851225"/>
            <a:ext cx="2236200" cy="370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dk1"/>
                </a:solidFill>
              </a:rPr>
              <a:t>before:</a:t>
            </a:r>
            <a:endParaRPr/>
          </a:p>
        </p:txBody>
      </p:sp>
      <p:sp>
        <p:nvSpPr>
          <p:cNvPr id="394" name="Google Shape;394;p44"/>
          <p:cNvSpPr txBox="1"/>
          <p:nvPr>
            <p:ph idx="1" type="subTitle"/>
          </p:nvPr>
        </p:nvSpPr>
        <p:spPr>
          <a:xfrm>
            <a:off x="5374227" y="1851213"/>
            <a:ext cx="2236200" cy="370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dk1"/>
                </a:solidFill>
              </a:rPr>
              <a:t>after:</a:t>
            </a:r>
            <a:endParaRPr/>
          </a:p>
        </p:txBody>
      </p:sp>
      <p:sp>
        <p:nvSpPr>
          <p:cNvPr id="395" name="Google Shape;395;p44"/>
          <p:cNvSpPr txBox="1"/>
          <p:nvPr>
            <p:ph idx="2" type="subTitle"/>
          </p:nvPr>
        </p:nvSpPr>
        <p:spPr>
          <a:xfrm>
            <a:off x="4798525" y="2426538"/>
            <a:ext cx="3387600" cy="18816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400"/>
              <a:t>We created a </a:t>
            </a:r>
            <a:r>
              <a:rPr b="1" lang="en" sz="1400"/>
              <a:t>list view </a:t>
            </a:r>
            <a:r>
              <a:rPr lang="en" sz="1400"/>
              <a:t>for the graveyard in the inspiration tab that made it much less similar to the drafts and much more </a:t>
            </a:r>
            <a:r>
              <a:rPr b="1" lang="en" sz="1400"/>
              <a:t>focused on abandoned lines or phrases</a:t>
            </a:r>
            <a:r>
              <a:rPr lang="en" sz="1400"/>
              <a:t> that could be used to inspire new work. </a:t>
            </a:r>
            <a:endParaRPr sz="1400"/>
          </a:p>
        </p:txBody>
      </p:sp>
      <p:grpSp>
        <p:nvGrpSpPr>
          <p:cNvPr id="396" name="Google Shape;396;p44"/>
          <p:cNvGrpSpPr/>
          <p:nvPr/>
        </p:nvGrpSpPr>
        <p:grpSpPr>
          <a:xfrm>
            <a:off x="6263135" y="1065499"/>
            <a:ext cx="458389" cy="572708"/>
            <a:chOff x="2667821" y="3361108"/>
            <a:chExt cx="273046" cy="337801"/>
          </a:xfrm>
        </p:grpSpPr>
        <p:sp>
          <p:nvSpPr>
            <p:cNvPr id="397" name="Google Shape;397;p44"/>
            <p:cNvSpPr/>
            <p:nvPr/>
          </p:nvSpPr>
          <p:spPr>
            <a:xfrm>
              <a:off x="2799971" y="3361108"/>
              <a:ext cx="10273" cy="36385"/>
            </a:xfrm>
            <a:custGeom>
              <a:rect b="b" l="l" r="r" t="t"/>
              <a:pathLst>
                <a:path extrusionOk="0" h="1144" w="323">
                  <a:moveTo>
                    <a:pt x="155" y="0"/>
                  </a:moveTo>
                  <a:cubicBezTo>
                    <a:pt x="72" y="0"/>
                    <a:pt x="1" y="72"/>
                    <a:pt x="1" y="167"/>
                  </a:cubicBezTo>
                  <a:lnTo>
                    <a:pt x="1" y="977"/>
                  </a:lnTo>
                  <a:cubicBezTo>
                    <a:pt x="1" y="1072"/>
                    <a:pt x="72" y="1143"/>
                    <a:pt x="155" y="1143"/>
                  </a:cubicBezTo>
                  <a:cubicBezTo>
                    <a:pt x="251" y="1143"/>
                    <a:pt x="322" y="1072"/>
                    <a:pt x="322" y="977"/>
                  </a:cubicBezTo>
                  <a:lnTo>
                    <a:pt x="322" y="167"/>
                  </a:lnTo>
                  <a:cubicBezTo>
                    <a:pt x="310" y="60"/>
                    <a:pt x="251" y="0"/>
                    <a:pt x="155"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44"/>
            <p:cNvSpPr/>
            <p:nvPr/>
          </p:nvSpPr>
          <p:spPr>
            <a:xfrm>
              <a:off x="2838964" y="3371063"/>
              <a:ext cx="22009" cy="34381"/>
            </a:xfrm>
            <a:custGeom>
              <a:rect b="b" l="l" r="r" t="t"/>
              <a:pathLst>
                <a:path extrusionOk="0" h="1081" w="692">
                  <a:moveTo>
                    <a:pt x="517" y="0"/>
                  </a:moveTo>
                  <a:cubicBezTo>
                    <a:pt x="454" y="0"/>
                    <a:pt x="385" y="31"/>
                    <a:pt x="358" y="104"/>
                  </a:cubicBezTo>
                  <a:lnTo>
                    <a:pt x="49" y="866"/>
                  </a:lnTo>
                  <a:cubicBezTo>
                    <a:pt x="1" y="961"/>
                    <a:pt x="84" y="1080"/>
                    <a:pt x="203" y="1080"/>
                  </a:cubicBezTo>
                  <a:cubicBezTo>
                    <a:pt x="263" y="1080"/>
                    <a:pt x="322" y="1057"/>
                    <a:pt x="346" y="985"/>
                  </a:cubicBezTo>
                  <a:lnTo>
                    <a:pt x="656" y="223"/>
                  </a:lnTo>
                  <a:cubicBezTo>
                    <a:pt x="691" y="152"/>
                    <a:pt x="644" y="45"/>
                    <a:pt x="572" y="9"/>
                  </a:cubicBezTo>
                  <a:cubicBezTo>
                    <a:pt x="556" y="3"/>
                    <a:pt x="537" y="0"/>
                    <a:pt x="517"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44"/>
            <p:cNvSpPr/>
            <p:nvPr/>
          </p:nvSpPr>
          <p:spPr>
            <a:xfrm>
              <a:off x="2873822" y="3399815"/>
              <a:ext cx="29197" cy="28338"/>
            </a:xfrm>
            <a:custGeom>
              <a:rect b="b" l="l" r="r" t="t"/>
              <a:pathLst>
                <a:path extrusionOk="0" h="891" w="918">
                  <a:moveTo>
                    <a:pt x="744" y="1"/>
                  </a:moveTo>
                  <a:cubicBezTo>
                    <a:pt x="703" y="1"/>
                    <a:pt x="661" y="16"/>
                    <a:pt x="631" y="45"/>
                  </a:cubicBezTo>
                  <a:lnTo>
                    <a:pt x="60" y="629"/>
                  </a:lnTo>
                  <a:cubicBezTo>
                    <a:pt x="0" y="688"/>
                    <a:pt x="0" y="784"/>
                    <a:pt x="60" y="843"/>
                  </a:cubicBezTo>
                  <a:cubicBezTo>
                    <a:pt x="84" y="879"/>
                    <a:pt x="131" y="891"/>
                    <a:pt x="179" y="891"/>
                  </a:cubicBezTo>
                  <a:cubicBezTo>
                    <a:pt x="286" y="891"/>
                    <a:pt x="274" y="831"/>
                    <a:pt x="858" y="272"/>
                  </a:cubicBezTo>
                  <a:cubicBezTo>
                    <a:pt x="917" y="212"/>
                    <a:pt x="917" y="105"/>
                    <a:pt x="858" y="45"/>
                  </a:cubicBezTo>
                  <a:cubicBezTo>
                    <a:pt x="828" y="16"/>
                    <a:pt x="786" y="1"/>
                    <a:pt x="74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44"/>
            <p:cNvSpPr/>
            <p:nvPr/>
          </p:nvSpPr>
          <p:spPr>
            <a:xfrm>
              <a:off x="2894655" y="3442656"/>
              <a:ext cx="37116" cy="19592"/>
            </a:xfrm>
            <a:custGeom>
              <a:rect b="b" l="l" r="r" t="t"/>
              <a:pathLst>
                <a:path extrusionOk="0" h="616" w="1167">
                  <a:moveTo>
                    <a:pt x="973" y="1"/>
                  </a:moveTo>
                  <a:cubicBezTo>
                    <a:pt x="955" y="1"/>
                    <a:pt x="936" y="3"/>
                    <a:pt x="917" y="8"/>
                  </a:cubicBezTo>
                  <a:lnTo>
                    <a:pt x="155" y="318"/>
                  </a:lnTo>
                  <a:cubicBezTo>
                    <a:pt x="0" y="377"/>
                    <a:pt x="36" y="615"/>
                    <a:pt x="214" y="615"/>
                  </a:cubicBezTo>
                  <a:cubicBezTo>
                    <a:pt x="274" y="615"/>
                    <a:pt x="238" y="615"/>
                    <a:pt x="1036" y="294"/>
                  </a:cubicBezTo>
                  <a:cubicBezTo>
                    <a:pt x="1131" y="282"/>
                    <a:pt x="1167" y="175"/>
                    <a:pt x="1131" y="103"/>
                  </a:cubicBezTo>
                  <a:cubicBezTo>
                    <a:pt x="1103" y="37"/>
                    <a:pt x="1044" y="1"/>
                    <a:pt x="9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44"/>
            <p:cNvSpPr/>
            <p:nvPr/>
          </p:nvSpPr>
          <p:spPr>
            <a:xfrm>
              <a:off x="2904482" y="3493258"/>
              <a:ext cx="36385" cy="10273"/>
            </a:xfrm>
            <a:custGeom>
              <a:rect b="b" l="l" r="r" t="t"/>
              <a:pathLst>
                <a:path extrusionOk="0" h="323" w="1144">
                  <a:moveTo>
                    <a:pt x="155" y="1"/>
                  </a:moveTo>
                  <a:cubicBezTo>
                    <a:pt x="72" y="1"/>
                    <a:pt x="1" y="72"/>
                    <a:pt x="1" y="155"/>
                  </a:cubicBezTo>
                  <a:cubicBezTo>
                    <a:pt x="1" y="251"/>
                    <a:pt x="72" y="322"/>
                    <a:pt x="155" y="322"/>
                  </a:cubicBezTo>
                  <a:lnTo>
                    <a:pt x="977" y="322"/>
                  </a:lnTo>
                  <a:cubicBezTo>
                    <a:pt x="1072" y="322"/>
                    <a:pt x="1144" y="251"/>
                    <a:pt x="1144" y="155"/>
                  </a:cubicBezTo>
                  <a:cubicBezTo>
                    <a:pt x="1144" y="72"/>
                    <a:pt x="1072" y="1"/>
                    <a:pt x="977"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44"/>
            <p:cNvSpPr/>
            <p:nvPr/>
          </p:nvSpPr>
          <p:spPr>
            <a:xfrm>
              <a:off x="2895386" y="3533364"/>
              <a:ext cx="35653" cy="20196"/>
            </a:xfrm>
            <a:custGeom>
              <a:rect b="b" l="l" r="r" t="t"/>
              <a:pathLst>
                <a:path extrusionOk="0" h="635" w="1121">
                  <a:moveTo>
                    <a:pt x="179" y="0"/>
                  </a:moveTo>
                  <a:cubicBezTo>
                    <a:pt x="118" y="0"/>
                    <a:pt x="54" y="38"/>
                    <a:pt x="37" y="109"/>
                  </a:cubicBezTo>
                  <a:cubicBezTo>
                    <a:pt x="1" y="180"/>
                    <a:pt x="37" y="288"/>
                    <a:pt x="120" y="311"/>
                  </a:cubicBezTo>
                  <a:lnTo>
                    <a:pt x="882" y="621"/>
                  </a:lnTo>
                  <a:cubicBezTo>
                    <a:pt x="901" y="630"/>
                    <a:pt x="922" y="635"/>
                    <a:pt x="943" y="635"/>
                  </a:cubicBezTo>
                  <a:cubicBezTo>
                    <a:pt x="1004" y="635"/>
                    <a:pt x="1067" y="599"/>
                    <a:pt x="1084" y="538"/>
                  </a:cubicBezTo>
                  <a:cubicBezTo>
                    <a:pt x="1120" y="442"/>
                    <a:pt x="1084" y="359"/>
                    <a:pt x="1001" y="323"/>
                  </a:cubicBezTo>
                  <a:lnTo>
                    <a:pt x="239" y="14"/>
                  </a:lnTo>
                  <a:cubicBezTo>
                    <a:pt x="221" y="5"/>
                    <a:pt x="200" y="0"/>
                    <a:pt x="1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44"/>
            <p:cNvSpPr/>
            <p:nvPr/>
          </p:nvSpPr>
          <p:spPr>
            <a:xfrm>
              <a:off x="2872677" y="3567586"/>
              <a:ext cx="30692" cy="28338"/>
            </a:xfrm>
            <a:custGeom>
              <a:rect b="b" l="l" r="r" t="t"/>
              <a:pathLst>
                <a:path extrusionOk="0" h="891" w="965">
                  <a:moveTo>
                    <a:pt x="173" y="0"/>
                  </a:moveTo>
                  <a:cubicBezTo>
                    <a:pt x="132" y="0"/>
                    <a:pt x="90" y="15"/>
                    <a:pt x="60" y="45"/>
                  </a:cubicBezTo>
                  <a:cubicBezTo>
                    <a:pt x="1" y="104"/>
                    <a:pt x="1" y="200"/>
                    <a:pt x="60" y="259"/>
                  </a:cubicBezTo>
                  <a:cubicBezTo>
                    <a:pt x="644" y="819"/>
                    <a:pt x="620" y="890"/>
                    <a:pt x="751" y="890"/>
                  </a:cubicBezTo>
                  <a:cubicBezTo>
                    <a:pt x="894" y="890"/>
                    <a:pt x="965" y="712"/>
                    <a:pt x="858" y="616"/>
                  </a:cubicBezTo>
                  <a:lnTo>
                    <a:pt x="286" y="45"/>
                  </a:lnTo>
                  <a:cubicBezTo>
                    <a:pt x="257" y="15"/>
                    <a:pt x="215" y="0"/>
                    <a:pt x="1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44"/>
            <p:cNvSpPr/>
            <p:nvPr/>
          </p:nvSpPr>
          <p:spPr>
            <a:xfrm>
              <a:off x="2838233" y="3589818"/>
              <a:ext cx="21214" cy="34318"/>
            </a:xfrm>
            <a:custGeom>
              <a:rect b="b" l="l" r="r" t="t"/>
              <a:pathLst>
                <a:path extrusionOk="0" h="1079" w="667">
                  <a:moveTo>
                    <a:pt x="179" y="1"/>
                  </a:moveTo>
                  <a:cubicBezTo>
                    <a:pt x="159" y="1"/>
                    <a:pt x="139" y="4"/>
                    <a:pt x="119" y="13"/>
                  </a:cubicBezTo>
                  <a:cubicBezTo>
                    <a:pt x="48" y="37"/>
                    <a:pt x="0" y="132"/>
                    <a:pt x="24" y="215"/>
                  </a:cubicBezTo>
                  <a:lnTo>
                    <a:pt x="345" y="977"/>
                  </a:lnTo>
                  <a:cubicBezTo>
                    <a:pt x="365" y="1036"/>
                    <a:pt x="425" y="1079"/>
                    <a:pt x="499" y="1079"/>
                  </a:cubicBezTo>
                  <a:cubicBezTo>
                    <a:pt x="514" y="1079"/>
                    <a:pt x="531" y="1077"/>
                    <a:pt x="548" y="1072"/>
                  </a:cubicBezTo>
                  <a:cubicBezTo>
                    <a:pt x="643" y="1037"/>
                    <a:pt x="667" y="929"/>
                    <a:pt x="643" y="858"/>
                  </a:cubicBezTo>
                  <a:lnTo>
                    <a:pt x="322" y="96"/>
                  </a:lnTo>
                  <a:cubicBezTo>
                    <a:pt x="303" y="41"/>
                    <a:pt x="243" y="1"/>
                    <a:pt x="1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44"/>
            <p:cNvSpPr/>
            <p:nvPr/>
          </p:nvSpPr>
          <p:spPr>
            <a:xfrm>
              <a:off x="2747334" y="3589754"/>
              <a:ext cx="21627" cy="34572"/>
            </a:xfrm>
            <a:custGeom>
              <a:rect b="b" l="l" r="r" t="t"/>
              <a:pathLst>
                <a:path extrusionOk="0" h="1087" w="680">
                  <a:moveTo>
                    <a:pt x="499" y="1"/>
                  </a:moveTo>
                  <a:cubicBezTo>
                    <a:pt x="438" y="1"/>
                    <a:pt x="375" y="36"/>
                    <a:pt x="358" y="98"/>
                  </a:cubicBezTo>
                  <a:lnTo>
                    <a:pt x="36" y="860"/>
                  </a:lnTo>
                  <a:cubicBezTo>
                    <a:pt x="1" y="967"/>
                    <a:pt x="72" y="1086"/>
                    <a:pt x="191" y="1086"/>
                  </a:cubicBezTo>
                  <a:cubicBezTo>
                    <a:pt x="251" y="1086"/>
                    <a:pt x="310" y="1051"/>
                    <a:pt x="334" y="979"/>
                  </a:cubicBezTo>
                  <a:lnTo>
                    <a:pt x="655" y="217"/>
                  </a:lnTo>
                  <a:cubicBezTo>
                    <a:pt x="679" y="134"/>
                    <a:pt x="632" y="39"/>
                    <a:pt x="560" y="15"/>
                  </a:cubicBezTo>
                  <a:cubicBezTo>
                    <a:pt x="542" y="5"/>
                    <a:pt x="520" y="1"/>
                    <a:pt x="49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44"/>
            <p:cNvSpPr/>
            <p:nvPr/>
          </p:nvSpPr>
          <p:spPr>
            <a:xfrm>
              <a:off x="2705319" y="3566441"/>
              <a:ext cx="29547" cy="28625"/>
            </a:xfrm>
            <a:custGeom>
              <a:rect b="b" l="l" r="r" t="t"/>
              <a:pathLst>
                <a:path extrusionOk="0" h="900" w="929">
                  <a:moveTo>
                    <a:pt x="744" y="1"/>
                  </a:moveTo>
                  <a:cubicBezTo>
                    <a:pt x="702" y="1"/>
                    <a:pt x="661" y="15"/>
                    <a:pt x="631" y="45"/>
                  </a:cubicBezTo>
                  <a:lnTo>
                    <a:pt x="60" y="629"/>
                  </a:lnTo>
                  <a:cubicBezTo>
                    <a:pt x="0" y="688"/>
                    <a:pt x="0" y="795"/>
                    <a:pt x="60" y="855"/>
                  </a:cubicBezTo>
                  <a:cubicBezTo>
                    <a:pt x="89" y="885"/>
                    <a:pt x="128" y="899"/>
                    <a:pt x="167" y="899"/>
                  </a:cubicBezTo>
                  <a:cubicBezTo>
                    <a:pt x="205" y="899"/>
                    <a:pt x="244" y="885"/>
                    <a:pt x="274" y="855"/>
                  </a:cubicBezTo>
                  <a:lnTo>
                    <a:pt x="857" y="271"/>
                  </a:lnTo>
                  <a:cubicBezTo>
                    <a:pt x="929" y="212"/>
                    <a:pt x="929" y="105"/>
                    <a:pt x="857" y="45"/>
                  </a:cubicBezTo>
                  <a:cubicBezTo>
                    <a:pt x="827" y="15"/>
                    <a:pt x="786" y="1"/>
                    <a:pt x="74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44"/>
            <p:cNvSpPr/>
            <p:nvPr/>
          </p:nvSpPr>
          <p:spPr>
            <a:xfrm>
              <a:off x="2676918" y="3532060"/>
              <a:ext cx="35240" cy="20133"/>
            </a:xfrm>
            <a:custGeom>
              <a:rect b="b" l="l" r="r" t="t"/>
              <a:pathLst>
                <a:path extrusionOk="0" h="633" w="1108">
                  <a:moveTo>
                    <a:pt x="918" y="1"/>
                  </a:moveTo>
                  <a:cubicBezTo>
                    <a:pt x="903" y="1"/>
                    <a:pt x="886" y="3"/>
                    <a:pt x="869" y="7"/>
                  </a:cubicBezTo>
                  <a:lnTo>
                    <a:pt x="119" y="329"/>
                  </a:lnTo>
                  <a:cubicBezTo>
                    <a:pt x="36" y="352"/>
                    <a:pt x="0" y="448"/>
                    <a:pt x="24" y="531"/>
                  </a:cubicBezTo>
                  <a:cubicBezTo>
                    <a:pt x="53" y="590"/>
                    <a:pt x="115" y="632"/>
                    <a:pt x="182" y="632"/>
                  </a:cubicBezTo>
                  <a:cubicBezTo>
                    <a:pt x="197" y="632"/>
                    <a:pt x="211" y="630"/>
                    <a:pt x="226" y="626"/>
                  </a:cubicBezTo>
                  <a:lnTo>
                    <a:pt x="988" y="305"/>
                  </a:lnTo>
                  <a:cubicBezTo>
                    <a:pt x="1060" y="281"/>
                    <a:pt x="1107" y="174"/>
                    <a:pt x="1084" y="102"/>
                  </a:cubicBezTo>
                  <a:cubicBezTo>
                    <a:pt x="1054" y="44"/>
                    <a:pt x="992" y="1"/>
                    <a:pt x="91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44"/>
            <p:cNvSpPr/>
            <p:nvPr/>
          </p:nvSpPr>
          <p:spPr>
            <a:xfrm>
              <a:off x="2667821" y="3491763"/>
              <a:ext cx="36385" cy="10241"/>
            </a:xfrm>
            <a:custGeom>
              <a:rect b="b" l="l" r="r" t="t"/>
              <a:pathLst>
                <a:path extrusionOk="0" h="322" w="1144">
                  <a:moveTo>
                    <a:pt x="155" y="0"/>
                  </a:moveTo>
                  <a:cubicBezTo>
                    <a:pt x="72" y="0"/>
                    <a:pt x="0" y="72"/>
                    <a:pt x="0" y="167"/>
                  </a:cubicBezTo>
                  <a:cubicBezTo>
                    <a:pt x="0" y="250"/>
                    <a:pt x="72" y="322"/>
                    <a:pt x="155" y="322"/>
                  </a:cubicBezTo>
                  <a:lnTo>
                    <a:pt x="977" y="322"/>
                  </a:lnTo>
                  <a:cubicBezTo>
                    <a:pt x="1072" y="322"/>
                    <a:pt x="1143" y="250"/>
                    <a:pt x="1143" y="167"/>
                  </a:cubicBezTo>
                  <a:cubicBezTo>
                    <a:pt x="1131" y="72"/>
                    <a:pt x="1048" y="0"/>
                    <a:pt x="977"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44"/>
            <p:cNvSpPr/>
            <p:nvPr/>
          </p:nvSpPr>
          <p:spPr>
            <a:xfrm>
              <a:off x="2677267" y="3441702"/>
              <a:ext cx="35653" cy="20069"/>
            </a:xfrm>
            <a:custGeom>
              <a:rect b="b" l="l" r="r" t="t"/>
              <a:pathLst>
                <a:path extrusionOk="0" h="631" w="1121">
                  <a:moveTo>
                    <a:pt x="173" y="1"/>
                  </a:moveTo>
                  <a:cubicBezTo>
                    <a:pt x="110" y="1"/>
                    <a:pt x="51" y="36"/>
                    <a:pt x="25" y="98"/>
                  </a:cubicBezTo>
                  <a:cubicBezTo>
                    <a:pt x="1" y="193"/>
                    <a:pt x="25" y="276"/>
                    <a:pt x="120" y="312"/>
                  </a:cubicBezTo>
                  <a:lnTo>
                    <a:pt x="882" y="622"/>
                  </a:lnTo>
                  <a:cubicBezTo>
                    <a:pt x="899" y="627"/>
                    <a:pt x="918" y="630"/>
                    <a:pt x="937" y="630"/>
                  </a:cubicBezTo>
                  <a:cubicBezTo>
                    <a:pt x="999" y="630"/>
                    <a:pt x="1066" y="599"/>
                    <a:pt x="1084" y="526"/>
                  </a:cubicBezTo>
                  <a:cubicBezTo>
                    <a:pt x="1120" y="443"/>
                    <a:pt x="1084" y="348"/>
                    <a:pt x="1001" y="324"/>
                  </a:cubicBezTo>
                  <a:lnTo>
                    <a:pt x="239" y="14"/>
                  </a:lnTo>
                  <a:cubicBezTo>
                    <a:pt x="217" y="5"/>
                    <a:pt x="195"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44"/>
            <p:cNvSpPr/>
            <p:nvPr/>
          </p:nvSpPr>
          <p:spPr>
            <a:xfrm>
              <a:off x="2706051" y="3399084"/>
              <a:ext cx="30724" cy="28338"/>
            </a:xfrm>
            <a:custGeom>
              <a:rect b="b" l="l" r="r" t="t"/>
              <a:pathLst>
                <a:path extrusionOk="0" h="891" w="966">
                  <a:moveTo>
                    <a:pt x="173" y="0"/>
                  </a:moveTo>
                  <a:cubicBezTo>
                    <a:pt x="132" y="0"/>
                    <a:pt x="90" y="15"/>
                    <a:pt x="60" y="45"/>
                  </a:cubicBezTo>
                  <a:cubicBezTo>
                    <a:pt x="1" y="104"/>
                    <a:pt x="1" y="199"/>
                    <a:pt x="60" y="259"/>
                  </a:cubicBezTo>
                  <a:cubicBezTo>
                    <a:pt x="644" y="819"/>
                    <a:pt x="632" y="890"/>
                    <a:pt x="751" y="890"/>
                  </a:cubicBezTo>
                  <a:cubicBezTo>
                    <a:pt x="894" y="890"/>
                    <a:pt x="965" y="723"/>
                    <a:pt x="870" y="616"/>
                  </a:cubicBezTo>
                  <a:lnTo>
                    <a:pt x="287" y="45"/>
                  </a:lnTo>
                  <a:cubicBezTo>
                    <a:pt x="257" y="15"/>
                    <a:pt x="215" y="0"/>
                    <a:pt x="1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44"/>
            <p:cNvSpPr/>
            <p:nvPr/>
          </p:nvSpPr>
          <p:spPr>
            <a:xfrm>
              <a:off x="2748861" y="3370713"/>
              <a:ext cx="21596" cy="34190"/>
            </a:xfrm>
            <a:custGeom>
              <a:rect b="b" l="l" r="r" t="t"/>
              <a:pathLst>
                <a:path extrusionOk="0" h="1075" w="679">
                  <a:moveTo>
                    <a:pt x="170" y="1"/>
                  </a:moveTo>
                  <a:cubicBezTo>
                    <a:pt x="153" y="1"/>
                    <a:pt x="136" y="3"/>
                    <a:pt x="119" y="8"/>
                  </a:cubicBezTo>
                  <a:cubicBezTo>
                    <a:pt x="36" y="44"/>
                    <a:pt x="0" y="127"/>
                    <a:pt x="24" y="210"/>
                  </a:cubicBezTo>
                  <a:lnTo>
                    <a:pt x="334" y="972"/>
                  </a:lnTo>
                  <a:cubicBezTo>
                    <a:pt x="362" y="1039"/>
                    <a:pt x="421" y="1075"/>
                    <a:pt x="491" y="1075"/>
                  </a:cubicBezTo>
                  <a:cubicBezTo>
                    <a:pt x="510" y="1075"/>
                    <a:pt x="528" y="1073"/>
                    <a:pt x="548" y="1068"/>
                  </a:cubicBezTo>
                  <a:cubicBezTo>
                    <a:pt x="631" y="1020"/>
                    <a:pt x="679" y="937"/>
                    <a:pt x="631" y="841"/>
                  </a:cubicBezTo>
                  <a:lnTo>
                    <a:pt x="322" y="103"/>
                  </a:lnTo>
                  <a:cubicBezTo>
                    <a:pt x="293" y="37"/>
                    <a:pt x="235" y="1"/>
                    <a:pt x="17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44"/>
            <p:cNvSpPr/>
            <p:nvPr/>
          </p:nvSpPr>
          <p:spPr>
            <a:xfrm>
              <a:off x="2749242" y="3533364"/>
              <a:ext cx="111731" cy="115198"/>
            </a:xfrm>
            <a:custGeom>
              <a:rect b="b" l="l" r="r" t="t"/>
              <a:pathLst>
                <a:path extrusionOk="0" h="3622" w="3513">
                  <a:moveTo>
                    <a:pt x="3224" y="0"/>
                  </a:moveTo>
                  <a:cubicBezTo>
                    <a:pt x="3217" y="0"/>
                    <a:pt x="3210" y="1"/>
                    <a:pt x="3203" y="2"/>
                  </a:cubicBezTo>
                  <a:cubicBezTo>
                    <a:pt x="3108" y="14"/>
                    <a:pt x="3048" y="85"/>
                    <a:pt x="3060" y="180"/>
                  </a:cubicBezTo>
                  <a:lnTo>
                    <a:pt x="3155" y="740"/>
                  </a:lnTo>
                  <a:lnTo>
                    <a:pt x="3155" y="776"/>
                  </a:lnTo>
                  <a:cubicBezTo>
                    <a:pt x="3155" y="842"/>
                    <a:pt x="3087" y="909"/>
                    <a:pt x="3017" y="909"/>
                  </a:cubicBezTo>
                  <a:cubicBezTo>
                    <a:pt x="2999" y="909"/>
                    <a:pt x="2982" y="904"/>
                    <a:pt x="2965" y="895"/>
                  </a:cubicBezTo>
                  <a:cubicBezTo>
                    <a:pt x="2965" y="895"/>
                    <a:pt x="1929" y="359"/>
                    <a:pt x="1917" y="347"/>
                  </a:cubicBezTo>
                  <a:cubicBezTo>
                    <a:pt x="1858" y="320"/>
                    <a:pt x="1794" y="308"/>
                    <a:pt x="1731" y="308"/>
                  </a:cubicBezTo>
                  <a:cubicBezTo>
                    <a:pt x="1654" y="308"/>
                    <a:pt x="1578" y="326"/>
                    <a:pt x="1512" y="359"/>
                  </a:cubicBezTo>
                  <a:cubicBezTo>
                    <a:pt x="1453" y="383"/>
                    <a:pt x="548" y="859"/>
                    <a:pt x="500" y="895"/>
                  </a:cubicBezTo>
                  <a:cubicBezTo>
                    <a:pt x="480" y="906"/>
                    <a:pt x="459" y="911"/>
                    <a:pt x="438" y="911"/>
                  </a:cubicBezTo>
                  <a:cubicBezTo>
                    <a:pt x="372" y="911"/>
                    <a:pt x="310" y="857"/>
                    <a:pt x="310" y="776"/>
                  </a:cubicBezTo>
                  <a:cubicBezTo>
                    <a:pt x="310" y="764"/>
                    <a:pt x="310" y="740"/>
                    <a:pt x="345" y="585"/>
                  </a:cubicBezTo>
                  <a:cubicBezTo>
                    <a:pt x="357" y="490"/>
                    <a:pt x="298" y="418"/>
                    <a:pt x="203" y="407"/>
                  </a:cubicBezTo>
                  <a:cubicBezTo>
                    <a:pt x="190" y="403"/>
                    <a:pt x="178" y="401"/>
                    <a:pt x="166" y="401"/>
                  </a:cubicBezTo>
                  <a:cubicBezTo>
                    <a:pt x="99" y="401"/>
                    <a:pt x="44" y="457"/>
                    <a:pt x="24" y="538"/>
                  </a:cubicBezTo>
                  <a:cubicBezTo>
                    <a:pt x="0" y="680"/>
                    <a:pt x="0" y="716"/>
                    <a:pt x="0" y="776"/>
                  </a:cubicBezTo>
                  <a:cubicBezTo>
                    <a:pt x="0" y="1030"/>
                    <a:pt x="223" y="1224"/>
                    <a:pt x="464" y="1224"/>
                  </a:cubicBezTo>
                  <a:cubicBezTo>
                    <a:pt x="527" y="1224"/>
                    <a:pt x="592" y="1210"/>
                    <a:pt x="655" y="1180"/>
                  </a:cubicBezTo>
                  <a:lnTo>
                    <a:pt x="1238" y="883"/>
                  </a:lnTo>
                  <a:lnTo>
                    <a:pt x="1238" y="1454"/>
                  </a:lnTo>
                  <a:cubicBezTo>
                    <a:pt x="1238" y="1550"/>
                    <a:pt x="1310" y="1621"/>
                    <a:pt x="1393" y="1621"/>
                  </a:cubicBezTo>
                  <a:cubicBezTo>
                    <a:pt x="1488" y="1621"/>
                    <a:pt x="1560" y="1550"/>
                    <a:pt x="1560" y="1454"/>
                  </a:cubicBezTo>
                  <a:lnTo>
                    <a:pt x="1560" y="716"/>
                  </a:lnTo>
                  <a:cubicBezTo>
                    <a:pt x="1631" y="689"/>
                    <a:pt x="1683" y="636"/>
                    <a:pt x="1744" y="636"/>
                  </a:cubicBezTo>
                  <a:cubicBezTo>
                    <a:pt x="1764" y="636"/>
                    <a:pt x="1786" y="642"/>
                    <a:pt x="1810" y="657"/>
                  </a:cubicBezTo>
                  <a:lnTo>
                    <a:pt x="1929" y="716"/>
                  </a:lnTo>
                  <a:lnTo>
                    <a:pt x="1929" y="3455"/>
                  </a:lnTo>
                  <a:cubicBezTo>
                    <a:pt x="1929" y="3538"/>
                    <a:pt x="2012" y="3621"/>
                    <a:pt x="2096" y="3621"/>
                  </a:cubicBezTo>
                  <a:cubicBezTo>
                    <a:pt x="2191" y="3621"/>
                    <a:pt x="2262" y="3538"/>
                    <a:pt x="2262" y="3455"/>
                  </a:cubicBezTo>
                  <a:lnTo>
                    <a:pt x="2262" y="883"/>
                  </a:lnTo>
                  <a:cubicBezTo>
                    <a:pt x="2798" y="1145"/>
                    <a:pt x="2870" y="1240"/>
                    <a:pt x="3048" y="1240"/>
                  </a:cubicBezTo>
                  <a:cubicBezTo>
                    <a:pt x="3298" y="1216"/>
                    <a:pt x="3512" y="966"/>
                    <a:pt x="3465" y="704"/>
                  </a:cubicBezTo>
                  <a:lnTo>
                    <a:pt x="3382" y="133"/>
                  </a:lnTo>
                  <a:cubicBezTo>
                    <a:pt x="3360" y="57"/>
                    <a:pt x="3298" y="0"/>
                    <a:pt x="3224"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44"/>
            <p:cNvSpPr/>
            <p:nvPr/>
          </p:nvSpPr>
          <p:spPr>
            <a:xfrm>
              <a:off x="2795010" y="3417371"/>
              <a:ext cx="94365" cy="106960"/>
            </a:xfrm>
            <a:custGeom>
              <a:rect b="b" l="l" r="r" t="t"/>
              <a:pathLst>
                <a:path extrusionOk="0" h="3363" w="2967">
                  <a:moveTo>
                    <a:pt x="275" y="1"/>
                  </a:moveTo>
                  <a:cubicBezTo>
                    <a:pt x="121" y="1"/>
                    <a:pt x="0" y="85"/>
                    <a:pt x="49" y="220"/>
                  </a:cubicBezTo>
                  <a:cubicBezTo>
                    <a:pt x="68" y="296"/>
                    <a:pt x="133" y="334"/>
                    <a:pt x="195" y="334"/>
                  </a:cubicBezTo>
                  <a:cubicBezTo>
                    <a:pt x="210" y="334"/>
                    <a:pt x="226" y="332"/>
                    <a:pt x="240" y="327"/>
                  </a:cubicBezTo>
                  <a:cubicBezTo>
                    <a:pt x="253" y="324"/>
                    <a:pt x="266" y="323"/>
                    <a:pt x="280" y="323"/>
                  </a:cubicBezTo>
                  <a:cubicBezTo>
                    <a:pt x="329" y="323"/>
                    <a:pt x="379" y="342"/>
                    <a:pt x="407" y="398"/>
                  </a:cubicBezTo>
                  <a:lnTo>
                    <a:pt x="907" y="1434"/>
                  </a:lnTo>
                  <a:cubicBezTo>
                    <a:pt x="966" y="1565"/>
                    <a:pt x="1097" y="1649"/>
                    <a:pt x="1252" y="1684"/>
                  </a:cubicBezTo>
                  <a:lnTo>
                    <a:pt x="2395" y="1851"/>
                  </a:lnTo>
                  <a:cubicBezTo>
                    <a:pt x="2502" y="1863"/>
                    <a:pt x="2550" y="1994"/>
                    <a:pt x="2466" y="2065"/>
                  </a:cubicBezTo>
                  <a:lnTo>
                    <a:pt x="1657" y="2875"/>
                  </a:lnTo>
                  <a:cubicBezTo>
                    <a:pt x="1562" y="2958"/>
                    <a:pt x="1514" y="3077"/>
                    <a:pt x="1514" y="3196"/>
                  </a:cubicBezTo>
                  <a:cubicBezTo>
                    <a:pt x="1514" y="3292"/>
                    <a:pt x="1597" y="3363"/>
                    <a:pt x="1681" y="3363"/>
                  </a:cubicBezTo>
                  <a:cubicBezTo>
                    <a:pt x="1776" y="3363"/>
                    <a:pt x="1847" y="3292"/>
                    <a:pt x="1847" y="3196"/>
                  </a:cubicBezTo>
                  <a:cubicBezTo>
                    <a:pt x="1847" y="3101"/>
                    <a:pt x="1883" y="3137"/>
                    <a:pt x="2705" y="2303"/>
                  </a:cubicBezTo>
                  <a:cubicBezTo>
                    <a:pt x="2966" y="2030"/>
                    <a:pt x="2812" y="1577"/>
                    <a:pt x="2443" y="1518"/>
                  </a:cubicBezTo>
                  <a:lnTo>
                    <a:pt x="1300" y="1351"/>
                  </a:lnTo>
                  <a:cubicBezTo>
                    <a:pt x="1252" y="1351"/>
                    <a:pt x="1216" y="1327"/>
                    <a:pt x="1192" y="1279"/>
                  </a:cubicBezTo>
                  <a:lnTo>
                    <a:pt x="680" y="255"/>
                  </a:lnTo>
                  <a:cubicBezTo>
                    <a:pt x="594" y="76"/>
                    <a:pt x="420" y="1"/>
                    <a:pt x="27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44"/>
            <p:cNvSpPr/>
            <p:nvPr/>
          </p:nvSpPr>
          <p:spPr>
            <a:xfrm>
              <a:off x="2719695" y="3433974"/>
              <a:ext cx="76141" cy="101744"/>
            </a:xfrm>
            <a:custGeom>
              <a:rect b="b" l="l" r="r" t="t"/>
              <a:pathLst>
                <a:path extrusionOk="0" h="3199" w="2394">
                  <a:moveTo>
                    <a:pt x="2232" y="0"/>
                  </a:moveTo>
                  <a:cubicBezTo>
                    <a:pt x="2173" y="0"/>
                    <a:pt x="2110" y="39"/>
                    <a:pt x="2084" y="91"/>
                  </a:cubicBezTo>
                  <a:lnTo>
                    <a:pt x="1763" y="757"/>
                  </a:lnTo>
                  <a:cubicBezTo>
                    <a:pt x="1751" y="805"/>
                    <a:pt x="1703" y="817"/>
                    <a:pt x="1655" y="829"/>
                  </a:cubicBezTo>
                  <a:lnTo>
                    <a:pt x="512" y="996"/>
                  </a:lnTo>
                  <a:cubicBezTo>
                    <a:pt x="131" y="1055"/>
                    <a:pt x="0" y="1508"/>
                    <a:pt x="250" y="1758"/>
                  </a:cubicBezTo>
                  <a:cubicBezTo>
                    <a:pt x="1108" y="2603"/>
                    <a:pt x="1132" y="2555"/>
                    <a:pt x="1120" y="2674"/>
                  </a:cubicBezTo>
                  <a:lnTo>
                    <a:pt x="1060" y="3020"/>
                  </a:lnTo>
                  <a:cubicBezTo>
                    <a:pt x="1048" y="3115"/>
                    <a:pt x="1120" y="3198"/>
                    <a:pt x="1203" y="3198"/>
                  </a:cubicBezTo>
                  <a:cubicBezTo>
                    <a:pt x="1286" y="3198"/>
                    <a:pt x="1358" y="3139"/>
                    <a:pt x="1358" y="3067"/>
                  </a:cubicBezTo>
                  <a:lnTo>
                    <a:pt x="1417" y="2722"/>
                  </a:lnTo>
                  <a:cubicBezTo>
                    <a:pt x="1441" y="2579"/>
                    <a:pt x="1382" y="2424"/>
                    <a:pt x="1286" y="2317"/>
                  </a:cubicBezTo>
                  <a:lnTo>
                    <a:pt x="465" y="1519"/>
                  </a:lnTo>
                  <a:cubicBezTo>
                    <a:pt x="393" y="1448"/>
                    <a:pt x="429" y="1305"/>
                    <a:pt x="536" y="1293"/>
                  </a:cubicBezTo>
                  <a:lnTo>
                    <a:pt x="1679" y="1127"/>
                  </a:lnTo>
                  <a:cubicBezTo>
                    <a:pt x="1834" y="1115"/>
                    <a:pt x="1953" y="1007"/>
                    <a:pt x="2025" y="876"/>
                  </a:cubicBezTo>
                  <a:lnTo>
                    <a:pt x="2358" y="210"/>
                  </a:lnTo>
                  <a:cubicBezTo>
                    <a:pt x="2394" y="150"/>
                    <a:pt x="2370" y="55"/>
                    <a:pt x="2298" y="19"/>
                  </a:cubicBezTo>
                  <a:cubicBezTo>
                    <a:pt x="2278" y="6"/>
                    <a:pt x="2256" y="0"/>
                    <a:pt x="22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44"/>
            <p:cNvSpPr/>
            <p:nvPr/>
          </p:nvSpPr>
          <p:spPr>
            <a:xfrm>
              <a:off x="2787472" y="3594366"/>
              <a:ext cx="32600" cy="104543"/>
            </a:xfrm>
            <a:custGeom>
              <a:rect b="b" l="l" r="r" t="t"/>
              <a:pathLst>
                <a:path extrusionOk="0" h="3287" w="1025">
                  <a:moveTo>
                    <a:pt x="167" y="1"/>
                  </a:moveTo>
                  <a:cubicBezTo>
                    <a:pt x="72" y="1"/>
                    <a:pt x="1" y="72"/>
                    <a:pt x="1" y="167"/>
                  </a:cubicBezTo>
                  <a:lnTo>
                    <a:pt x="1" y="2787"/>
                  </a:lnTo>
                  <a:cubicBezTo>
                    <a:pt x="1" y="3072"/>
                    <a:pt x="227" y="3287"/>
                    <a:pt x="513" y="3287"/>
                  </a:cubicBezTo>
                  <a:cubicBezTo>
                    <a:pt x="786" y="3287"/>
                    <a:pt x="1013" y="3072"/>
                    <a:pt x="1013" y="2787"/>
                  </a:cubicBezTo>
                  <a:lnTo>
                    <a:pt x="1013" y="2156"/>
                  </a:lnTo>
                  <a:cubicBezTo>
                    <a:pt x="1025" y="2072"/>
                    <a:pt x="953" y="2001"/>
                    <a:pt x="882" y="2001"/>
                  </a:cubicBezTo>
                  <a:cubicBezTo>
                    <a:pt x="786" y="2001"/>
                    <a:pt x="715" y="2072"/>
                    <a:pt x="715" y="2156"/>
                  </a:cubicBezTo>
                  <a:lnTo>
                    <a:pt x="715" y="2787"/>
                  </a:lnTo>
                  <a:cubicBezTo>
                    <a:pt x="715" y="2894"/>
                    <a:pt x="620" y="2977"/>
                    <a:pt x="525" y="2977"/>
                  </a:cubicBezTo>
                  <a:cubicBezTo>
                    <a:pt x="417" y="2977"/>
                    <a:pt x="334" y="2894"/>
                    <a:pt x="334" y="2787"/>
                  </a:cubicBezTo>
                  <a:lnTo>
                    <a:pt x="334" y="167"/>
                  </a:lnTo>
                  <a:cubicBezTo>
                    <a:pt x="334" y="72"/>
                    <a:pt x="251" y="1"/>
                    <a:pt x="167"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6" name="Google Shape;416;p44"/>
          <p:cNvGrpSpPr/>
          <p:nvPr/>
        </p:nvGrpSpPr>
        <p:grpSpPr>
          <a:xfrm>
            <a:off x="2314077" y="1144354"/>
            <a:ext cx="458383" cy="493838"/>
            <a:chOff x="2639038" y="2894942"/>
            <a:chExt cx="355612" cy="355612"/>
          </a:xfrm>
        </p:grpSpPr>
        <p:sp>
          <p:nvSpPr>
            <p:cNvPr id="417" name="Google Shape;417;p44"/>
            <p:cNvSpPr/>
            <p:nvPr/>
          </p:nvSpPr>
          <p:spPr>
            <a:xfrm>
              <a:off x="2748479" y="2894942"/>
              <a:ext cx="246171" cy="304119"/>
            </a:xfrm>
            <a:custGeom>
              <a:rect b="b" l="l" r="r" t="t"/>
              <a:pathLst>
                <a:path extrusionOk="0" h="9562" w="7740">
                  <a:moveTo>
                    <a:pt x="7168" y="1930"/>
                  </a:moveTo>
                  <a:cubicBezTo>
                    <a:pt x="7299" y="1930"/>
                    <a:pt x="7406" y="2037"/>
                    <a:pt x="7406" y="2168"/>
                  </a:cubicBezTo>
                  <a:lnTo>
                    <a:pt x="7418" y="3156"/>
                  </a:lnTo>
                  <a:cubicBezTo>
                    <a:pt x="7418" y="3287"/>
                    <a:pt x="7311" y="3394"/>
                    <a:pt x="7180" y="3394"/>
                  </a:cubicBezTo>
                  <a:lnTo>
                    <a:pt x="6882" y="3394"/>
                  </a:lnTo>
                  <a:lnTo>
                    <a:pt x="6882" y="2715"/>
                  </a:lnTo>
                  <a:cubicBezTo>
                    <a:pt x="6882" y="2632"/>
                    <a:pt x="6811" y="2561"/>
                    <a:pt x="6715" y="2561"/>
                  </a:cubicBezTo>
                  <a:cubicBezTo>
                    <a:pt x="6632" y="2561"/>
                    <a:pt x="6549" y="2632"/>
                    <a:pt x="6549" y="2715"/>
                  </a:cubicBezTo>
                  <a:lnTo>
                    <a:pt x="6549" y="3394"/>
                  </a:lnTo>
                  <a:lnTo>
                    <a:pt x="6096" y="3394"/>
                  </a:lnTo>
                  <a:lnTo>
                    <a:pt x="6096" y="1930"/>
                  </a:lnTo>
                  <a:close/>
                  <a:moveTo>
                    <a:pt x="4549" y="1"/>
                  </a:moveTo>
                  <a:cubicBezTo>
                    <a:pt x="4227" y="1"/>
                    <a:pt x="3965" y="251"/>
                    <a:pt x="3965" y="572"/>
                  </a:cubicBezTo>
                  <a:lnTo>
                    <a:pt x="3965" y="1608"/>
                  </a:lnTo>
                  <a:lnTo>
                    <a:pt x="3239" y="1608"/>
                  </a:lnTo>
                  <a:cubicBezTo>
                    <a:pt x="3144" y="1608"/>
                    <a:pt x="3072" y="1680"/>
                    <a:pt x="3072" y="1763"/>
                  </a:cubicBezTo>
                  <a:cubicBezTo>
                    <a:pt x="3072" y="1858"/>
                    <a:pt x="3144" y="1930"/>
                    <a:pt x="3239" y="1930"/>
                  </a:cubicBezTo>
                  <a:lnTo>
                    <a:pt x="3965" y="1930"/>
                  </a:lnTo>
                  <a:lnTo>
                    <a:pt x="3965" y="3394"/>
                  </a:lnTo>
                  <a:lnTo>
                    <a:pt x="3417" y="3394"/>
                  </a:lnTo>
                  <a:lnTo>
                    <a:pt x="3417" y="3013"/>
                  </a:lnTo>
                  <a:cubicBezTo>
                    <a:pt x="3417" y="2930"/>
                    <a:pt x="3334" y="2858"/>
                    <a:pt x="3251" y="2858"/>
                  </a:cubicBezTo>
                  <a:cubicBezTo>
                    <a:pt x="3155" y="2858"/>
                    <a:pt x="3084" y="2930"/>
                    <a:pt x="3084" y="3013"/>
                  </a:cubicBezTo>
                  <a:lnTo>
                    <a:pt x="3084" y="3394"/>
                  </a:lnTo>
                  <a:lnTo>
                    <a:pt x="2382" y="3394"/>
                  </a:lnTo>
                  <a:lnTo>
                    <a:pt x="2382" y="2715"/>
                  </a:lnTo>
                  <a:cubicBezTo>
                    <a:pt x="2382" y="2632"/>
                    <a:pt x="2310" y="2561"/>
                    <a:pt x="2227" y="2561"/>
                  </a:cubicBezTo>
                  <a:cubicBezTo>
                    <a:pt x="2132" y="2561"/>
                    <a:pt x="2060" y="2632"/>
                    <a:pt x="2060" y="2715"/>
                  </a:cubicBezTo>
                  <a:lnTo>
                    <a:pt x="2060" y="3394"/>
                  </a:lnTo>
                  <a:lnTo>
                    <a:pt x="1358" y="3394"/>
                  </a:lnTo>
                  <a:lnTo>
                    <a:pt x="1358" y="3013"/>
                  </a:lnTo>
                  <a:cubicBezTo>
                    <a:pt x="1358" y="2930"/>
                    <a:pt x="1286" y="2858"/>
                    <a:pt x="1191" y="2858"/>
                  </a:cubicBezTo>
                  <a:cubicBezTo>
                    <a:pt x="1108" y="2858"/>
                    <a:pt x="1036" y="2930"/>
                    <a:pt x="1036" y="3013"/>
                  </a:cubicBezTo>
                  <a:lnTo>
                    <a:pt x="1036" y="3394"/>
                  </a:lnTo>
                  <a:lnTo>
                    <a:pt x="334" y="3394"/>
                  </a:lnTo>
                  <a:lnTo>
                    <a:pt x="334" y="2715"/>
                  </a:lnTo>
                  <a:cubicBezTo>
                    <a:pt x="334" y="2632"/>
                    <a:pt x="262" y="2561"/>
                    <a:pt x="167" y="2561"/>
                  </a:cubicBezTo>
                  <a:cubicBezTo>
                    <a:pt x="84" y="2561"/>
                    <a:pt x="0" y="2632"/>
                    <a:pt x="0" y="2715"/>
                  </a:cubicBezTo>
                  <a:lnTo>
                    <a:pt x="0" y="3549"/>
                  </a:lnTo>
                  <a:lnTo>
                    <a:pt x="0" y="4799"/>
                  </a:lnTo>
                  <a:cubicBezTo>
                    <a:pt x="0" y="4894"/>
                    <a:pt x="84" y="4966"/>
                    <a:pt x="167" y="4966"/>
                  </a:cubicBezTo>
                  <a:cubicBezTo>
                    <a:pt x="262" y="4966"/>
                    <a:pt x="334" y="4894"/>
                    <a:pt x="334" y="4799"/>
                  </a:cubicBezTo>
                  <a:lnTo>
                    <a:pt x="334" y="3716"/>
                  </a:lnTo>
                  <a:lnTo>
                    <a:pt x="3977" y="3716"/>
                  </a:lnTo>
                  <a:lnTo>
                    <a:pt x="3977" y="5692"/>
                  </a:lnTo>
                  <a:cubicBezTo>
                    <a:pt x="3977" y="5787"/>
                    <a:pt x="4048" y="5859"/>
                    <a:pt x="4144" y="5859"/>
                  </a:cubicBezTo>
                  <a:cubicBezTo>
                    <a:pt x="4227" y="5859"/>
                    <a:pt x="4310" y="5787"/>
                    <a:pt x="4310" y="5692"/>
                  </a:cubicBezTo>
                  <a:lnTo>
                    <a:pt x="4310" y="560"/>
                  </a:lnTo>
                  <a:cubicBezTo>
                    <a:pt x="4310" y="429"/>
                    <a:pt x="4406" y="322"/>
                    <a:pt x="4549" y="322"/>
                  </a:cubicBezTo>
                  <a:lnTo>
                    <a:pt x="5525" y="322"/>
                  </a:lnTo>
                  <a:cubicBezTo>
                    <a:pt x="5656" y="322"/>
                    <a:pt x="5763" y="429"/>
                    <a:pt x="5763" y="560"/>
                  </a:cubicBezTo>
                  <a:lnTo>
                    <a:pt x="5763" y="8871"/>
                  </a:lnTo>
                  <a:cubicBezTo>
                    <a:pt x="5763" y="9073"/>
                    <a:pt x="5596" y="9240"/>
                    <a:pt x="5394" y="9240"/>
                  </a:cubicBezTo>
                  <a:lnTo>
                    <a:pt x="1727" y="9240"/>
                  </a:lnTo>
                  <a:cubicBezTo>
                    <a:pt x="1643" y="9240"/>
                    <a:pt x="1572" y="9312"/>
                    <a:pt x="1572" y="9407"/>
                  </a:cubicBezTo>
                  <a:cubicBezTo>
                    <a:pt x="1572" y="9490"/>
                    <a:pt x="1643" y="9562"/>
                    <a:pt x="1727" y="9562"/>
                  </a:cubicBezTo>
                  <a:lnTo>
                    <a:pt x="5394" y="9562"/>
                  </a:lnTo>
                  <a:cubicBezTo>
                    <a:pt x="5787" y="9562"/>
                    <a:pt x="6108" y="9252"/>
                    <a:pt x="6108" y="8847"/>
                  </a:cubicBezTo>
                  <a:lnTo>
                    <a:pt x="6108" y="3704"/>
                  </a:lnTo>
                  <a:lnTo>
                    <a:pt x="7180" y="3704"/>
                  </a:lnTo>
                  <a:cubicBezTo>
                    <a:pt x="7489" y="3704"/>
                    <a:pt x="7739" y="3454"/>
                    <a:pt x="7739" y="3120"/>
                  </a:cubicBezTo>
                  <a:lnTo>
                    <a:pt x="7739" y="2144"/>
                  </a:lnTo>
                  <a:cubicBezTo>
                    <a:pt x="7739" y="1858"/>
                    <a:pt x="7489" y="1608"/>
                    <a:pt x="7180" y="1608"/>
                  </a:cubicBezTo>
                  <a:lnTo>
                    <a:pt x="6108" y="1608"/>
                  </a:lnTo>
                  <a:lnTo>
                    <a:pt x="6108" y="572"/>
                  </a:lnTo>
                  <a:cubicBezTo>
                    <a:pt x="6108" y="263"/>
                    <a:pt x="5858" y="1"/>
                    <a:pt x="552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44"/>
            <p:cNvSpPr/>
            <p:nvPr/>
          </p:nvSpPr>
          <p:spPr>
            <a:xfrm>
              <a:off x="2639038" y="2945703"/>
              <a:ext cx="246552" cy="304851"/>
            </a:xfrm>
            <a:custGeom>
              <a:rect b="b" l="l" r="r" t="t"/>
              <a:pathLst>
                <a:path extrusionOk="0" h="9585" w="7752">
                  <a:moveTo>
                    <a:pt x="3429" y="7989"/>
                  </a:moveTo>
                  <a:lnTo>
                    <a:pt x="3429" y="9013"/>
                  </a:lnTo>
                  <a:cubicBezTo>
                    <a:pt x="3429" y="9144"/>
                    <a:pt x="3322" y="9251"/>
                    <a:pt x="3191" y="9251"/>
                  </a:cubicBezTo>
                  <a:lnTo>
                    <a:pt x="2215" y="9251"/>
                  </a:lnTo>
                  <a:cubicBezTo>
                    <a:pt x="2072" y="9251"/>
                    <a:pt x="1977" y="9144"/>
                    <a:pt x="1977" y="9013"/>
                  </a:cubicBezTo>
                  <a:lnTo>
                    <a:pt x="1977" y="7989"/>
                  </a:lnTo>
                  <a:close/>
                  <a:moveTo>
                    <a:pt x="2358" y="0"/>
                  </a:moveTo>
                  <a:cubicBezTo>
                    <a:pt x="1977" y="0"/>
                    <a:pt x="1643" y="322"/>
                    <a:pt x="1643" y="715"/>
                  </a:cubicBezTo>
                  <a:lnTo>
                    <a:pt x="1643" y="5870"/>
                  </a:lnTo>
                  <a:lnTo>
                    <a:pt x="572" y="5870"/>
                  </a:lnTo>
                  <a:cubicBezTo>
                    <a:pt x="262" y="5870"/>
                    <a:pt x="0" y="6120"/>
                    <a:pt x="0" y="6430"/>
                  </a:cubicBezTo>
                  <a:lnTo>
                    <a:pt x="0" y="7418"/>
                  </a:lnTo>
                  <a:cubicBezTo>
                    <a:pt x="0" y="7727"/>
                    <a:pt x="250" y="7977"/>
                    <a:pt x="572" y="7977"/>
                  </a:cubicBezTo>
                  <a:lnTo>
                    <a:pt x="1643" y="7977"/>
                  </a:lnTo>
                  <a:lnTo>
                    <a:pt x="1643" y="9013"/>
                  </a:lnTo>
                  <a:cubicBezTo>
                    <a:pt x="1643" y="9323"/>
                    <a:pt x="1905" y="9585"/>
                    <a:pt x="2215" y="9585"/>
                  </a:cubicBezTo>
                  <a:lnTo>
                    <a:pt x="3191" y="9585"/>
                  </a:lnTo>
                  <a:cubicBezTo>
                    <a:pt x="3513" y="9585"/>
                    <a:pt x="3763" y="9335"/>
                    <a:pt x="3763" y="9013"/>
                  </a:cubicBezTo>
                  <a:lnTo>
                    <a:pt x="3763" y="7977"/>
                  </a:lnTo>
                  <a:lnTo>
                    <a:pt x="4489" y="7977"/>
                  </a:lnTo>
                  <a:cubicBezTo>
                    <a:pt x="4584" y="7977"/>
                    <a:pt x="4656" y="7906"/>
                    <a:pt x="4656" y="7823"/>
                  </a:cubicBezTo>
                  <a:cubicBezTo>
                    <a:pt x="4656" y="7727"/>
                    <a:pt x="4584" y="7656"/>
                    <a:pt x="4489" y="7656"/>
                  </a:cubicBezTo>
                  <a:lnTo>
                    <a:pt x="560" y="7656"/>
                  </a:lnTo>
                  <a:cubicBezTo>
                    <a:pt x="429" y="7656"/>
                    <a:pt x="322" y="7549"/>
                    <a:pt x="322" y="7418"/>
                  </a:cubicBezTo>
                  <a:lnTo>
                    <a:pt x="322" y="6430"/>
                  </a:lnTo>
                  <a:cubicBezTo>
                    <a:pt x="322" y="6299"/>
                    <a:pt x="429" y="6192"/>
                    <a:pt x="560" y="6192"/>
                  </a:cubicBezTo>
                  <a:lnTo>
                    <a:pt x="1120" y="6192"/>
                  </a:lnTo>
                  <a:lnTo>
                    <a:pt x="1120" y="6870"/>
                  </a:lnTo>
                  <a:cubicBezTo>
                    <a:pt x="1120" y="6954"/>
                    <a:pt x="1203" y="7025"/>
                    <a:pt x="1286" y="7025"/>
                  </a:cubicBezTo>
                  <a:cubicBezTo>
                    <a:pt x="1382" y="7025"/>
                    <a:pt x="1453" y="6954"/>
                    <a:pt x="1453" y="6870"/>
                  </a:cubicBezTo>
                  <a:lnTo>
                    <a:pt x="1453" y="6192"/>
                  </a:lnTo>
                  <a:lnTo>
                    <a:pt x="2155" y="6192"/>
                  </a:lnTo>
                  <a:lnTo>
                    <a:pt x="2155" y="6608"/>
                  </a:lnTo>
                  <a:cubicBezTo>
                    <a:pt x="2155" y="6704"/>
                    <a:pt x="2227" y="6775"/>
                    <a:pt x="2322" y="6775"/>
                  </a:cubicBezTo>
                  <a:cubicBezTo>
                    <a:pt x="2405" y="6775"/>
                    <a:pt x="2477" y="6704"/>
                    <a:pt x="2477" y="6608"/>
                  </a:cubicBezTo>
                  <a:lnTo>
                    <a:pt x="2477" y="6192"/>
                  </a:lnTo>
                  <a:lnTo>
                    <a:pt x="3179" y="6192"/>
                  </a:lnTo>
                  <a:lnTo>
                    <a:pt x="3179" y="6870"/>
                  </a:lnTo>
                  <a:cubicBezTo>
                    <a:pt x="3179" y="6954"/>
                    <a:pt x="3239" y="7013"/>
                    <a:pt x="3334" y="7025"/>
                  </a:cubicBezTo>
                  <a:lnTo>
                    <a:pt x="3358" y="7025"/>
                  </a:lnTo>
                  <a:cubicBezTo>
                    <a:pt x="3453" y="7025"/>
                    <a:pt x="3525" y="6954"/>
                    <a:pt x="3525" y="6870"/>
                  </a:cubicBezTo>
                  <a:lnTo>
                    <a:pt x="3525" y="6192"/>
                  </a:lnTo>
                  <a:lnTo>
                    <a:pt x="4227" y="6192"/>
                  </a:lnTo>
                  <a:lnTo>
                    <a:pt x="4227" y="6608"/>
                  </a:lnTo>
                  <a:cubicBezTo>
                    <a:pt x="4227" y="6704"/>
                    <a:pt x="4299" y="6775"/>
                    <a:pt x="4382" y="6775"/>
                  </a:cubicBezTo>
                  <a:cubicBezTo>
                    <a:pt x="4477" y="6775"/>
                    <a:pt x="4549" y="6704"/>
                    <a:pt x="4549" y="6608"/>
                  </a:cubicBezTo>
                  <a:lnTo>
                    <a:pt x="4549" y="6192"/>
                  </a:lnTo>
                  <a:lnTo>
                    <a:pt x="5251" y="6192"/>
                  </a:lnTo>
                  <a:lnTo>
                    <a:pt x="5251" y="6870"/>
                  </a:lnTo>
                  <a:cubicBezTo>
                    <a:pt x="5251" y="6954"/>
                    <a:pt x="5323" y="7025"/>
                    <a:pt x="5418" y="7025"/>
                  </a:cubicBezTo>
                  <a:cubicBezTo>
                    <a:pt x="5501" y="7025"/>
                    <a:pt x="5573" y="6954"/>
                    <a:pt x="5573" y="6870"/>
                  </a:cubicBezTo>
                  <a:lnTo>
                    <a:pt x="5573" y="6192"/>
                  </a:lnTo>
                  <a:lnTo>
                    <a:pt x="6275" y="6192"/>
                  </a:lnTo>
                  <a:lnTo>
                    <a:pt x="6275" y="6608"/>
                  </a:lnTo>
                  <a:cubicBezTo>
                    <a:pt x="6275" y="6704"/>
                    <a:pt x="6346" y="6775"/>
                    <a:pt x="6442" y="6775"/>
                  </a:cubicBezTo>
                  <a:cubicBezTo>
                    <a:pt x="6525" y="6775"/>
                    <a:pt x="6608" y="6704"/>
                    <a:pt x="6608" y="6608"/>
                  </a:cubicBezTo>
                  <a:lnTo>
                    <a:pt x="6608" y="6192"/>
                  </a:lnTo>
                  <a:lnTo>
                    <a:pt x="7418" y="6192"/>
                  </a:lnTo>
                  <a:lnTo>
                    <a:pt x="7418" y="6870"/>
                  </a:lnTo>
                  <a:cubicBezTo>
                    <a:pt x="7418" y="6954"/>
                    <a:pt x="7501" y="7025"/>
                    <a:pt x="7585" y="7025"/>
                  </a:cubicBezTo>
                  <a:cubicBezTo>
                    <a:pt x="7680" y="7025"/>
                    <a:pt x="7751" y="6954"/>
                    <a:pt x="7751" y="6870"/>
                  </a:cubicBezTo>
                  <a:lnTo>
                    <a:pt x="7751" y="5965"/>
                  </a:lnTo>
                  <a:lnTo>
                    <a:pt x="7751" y="4775"/>
                  </a:lnTo>
                  <a:cubicBezTo>
                    <a:pt x="7751" y="4679"/>
                    <a:pt x="7680" y="4608"/>
                    <a:pt x="7585" y="4608"/>
                  </a:cubicBezTo>
                  <a:cubicBezTo>
                    <a:pt x="7501" y="4608"/>
                    <a:pt x="7418" y="4679"/>
                    <a:pt x="7418" y="4775"/>
                  </a:cubicBezTo>
                  <a:lnTo>
                    <a:pt x="7418" y="5858"/>
                  </a:lnTo>
                  <a:lnTo>
                    <a:pt x="3775" y="5858"/>
                  </a:lnTo>
                  <a:lnTo>
                    <a:pt x="3775" y="3882"/>
                  </a:lnTo>
                  <a:cubicBezTo>
                    <a:pt x="3775" y="3786"/>
                    <a:pt x="3703" y="3715"/>
                    <a:pt x="3608" y="3715"/>
                  </a:cubicBezTo>
                  <a:cubicBezTo>
                    <a:pt x="3525" y="3715"/>
                    <a:pt x="3441" y="3786"/>
                    <a:pt x="3441" y="3882"/>
                  </a:cubicBezTo>
                  <a:lnTo>
                    <a:pt x="3441" y="5858"/>
                  </a:lnTo>
                  <a:lnTo>
                    <a:pt x="1989" y="5858"/>
                  </a:lnTo>
                  <a:lnTo>
                    <a:pt x="1989" y="703"/>
                  </a:lnTo>
                  <a:cubicBezTo>
                    <a:pt x="1989" y="500"/>
                    <a:pt x="2155" y="334"/>
                    <a:pt x="2358" y="334"/>
                  </a:cubicBezTo>
                  <a:lnTo>
                    <a:pt x="6025" y="334"/>
                  </a:lnTo>
                  <a:cubicBezTo>
                    <a:pt x="6108" y="334"/>
                    <a:pt x="6192" y="262"/>
                    <a:pt x="6192" y="167"/>
                  </a:cubicBezTo>
                  <a:cubicBezTo>
                    <a:pt x="6192" y="84"/>
                    <a:pt x="6108" y="0"/>
                    <a:pt x="6025"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9" name="Google Shape;419;p44"/>
          <p:cNvSpPr txBox="1"/>
          <p:nvPr>
            <p:ph idx="1" type="subTitle"/>
          </p:nvPr>
        </p:nvSpPr>
        <p:spPr>
          <a:xfrm>
            <a:off x="7136402" y="4620900"/>
            <a:ext cx="2236200" cy="370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999999"/>
                </a:solidFill>
              </a:rPr>
              <a:t>prototype #1</a:t>
            </a:r>
            <a:endParaRPr sz="1800">
              <a:solidFill>
                <a:srgbClr val="99999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45"/>
          <p:cNvSpPr/>
          <p:nvPr/>
        </p:nvSpPr>
        <p:spPr>
          <a:xfrm>
            <a:off x="4376696" y="2299382"/>
            <a:ext cx="847823" cy="563948"/>
          </a:xfrm>
          <a:custGeom>
            <a:rect b="b" l="l" r="r" t="t"/>
            <a:pathLst>
              <a:path extrusionOk="0" h="2122" w="2821">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45"/>
          <p:cNvSpPr txBox="1"/>
          <p:nvPr>
            <p:ph type="title"/>
          </p:nvPr>
        </p:nvSpPr>
        <p:spPr>
          <a:xfrm>
            <a:off x="2461650" y="1267250"/>
            <a:ext cx="4677900" cy="75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dk2"/>
                </a:solidFill>
              </a:rPr>
              <a:t>design change #4:</a:t>
            </a:r>
            <a:endParaRPr sz="2500">
              <a:solidFill>
                <a:schemeClr val="dk2"/>
              </a:solidFill>
            </a:endParaRPr>
          </a:p>
        </p:txBody>
      </p:sp>
      <p:sp>
        <p:nvSpPr>
          <p:cNvPr id="426" name="Google Shape;426;p45"/>
          <p:cNvSpPr txBox="1"/>
          <p:nvPr>
            <p:ph type="title"/>
          </p:nvPr>
        </p:nvSpPr>
        <p:spPr>
          <a:xfrm>
            <a:off x="2748013" y="3367650"/>
            <a:ext cx="4105200" cy="75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dk2"/>
                </a:solidFill>
              </a:rPr>
              <a:t>editing accessibility </a:t>
            </a:r>
            <a:endParaRPr sz="2500">
              <a:solidFill>
                <a:schemeClr val="dk2"/>
              </a:solidFill>
            </a:endParaRPr>
          </a:p>
          <a:p>
            <a:pPr indent="0" lvl="0" marL="0" rtl="0" algn="ctr">
              <a:spcBef>
                <a:spcPts val="0"/>
              </a:spcBef>
              <a:spcAft>
                <a:spcPts val="0"/>
              </a:spcAft>
              <a:buNone/>
            </a:pPr>
            <a:r>
              <a:rPr lang="en" sz="2500">
                <a:solidFill>
                  <a:schemeClr val="dk2"/>
                </a:solidFill>
              </a:rPr>
              <a:t>and details from drafts</a:t>
            </a:r>
            <a:endParaRPr sz="2500">
              <a:solidFill>
                <a:schemeClr val="dk2"/>
              </a:solidFill>
            </a:endParaRPr>
          </a:p>
        </p:txBody>
      </p:sp>
      <p:pic>
        <p:nvPicPr>
          <p:cNvPr id="427" name="Google Shape;427;p45"/>
          <p:cNvPicPr preferRelativeResize="0"/>
          <p:nvPr/>
        </p:nvPicPr>
        <p:blipFill>
          <a:blip r:embed="rId3">
            <a:alphaModFix/>
          </a:blip>
          <a:stretch>
            <a:fillRect/>
          </a:stretch>
        </p:blipFill>
        <p:spPr>
          <a:xfrm>
            <a:off x="6712625" y="104712"/>
            <a:ext cx="2291825" cy="4953275"/>
          </a:xfrm>
          <a:prstGeom prst="rect">
            <a:avLst/>
          </a:prstGeom>
          <a:noFill/>
          <a:ln>
            <a:noFill/>
          </a:ln>
        </p:spPr>
      </p:pic>
      <p:pic>
        <p:nvPicPr>
          <p:cNvPr id="428" name="Google Shape;428;p45"/>
          <p:cNvPicPr preferRelativeResize="0"/>
          <p:nvPr/>
        </p:nvPicPr>
        <p:blipFill>
          <a:blip r:embed="rId4">
            <a:alphaModFix/>
          </a:blip>
          <a:stretch>
            <a:fillRect/>
          </a:stretch>
        </p:blipFill>
        <p:spPr>
          <a:xfrm>
            <a:off x="245575" y="104700"/>
            <a:ext cx="2643013" cy="49532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46"/>
          <p:cNvSpPr txBox="1"/>
          <p:nvPr>
            <p:ph idx="2" type="subTitle"/>
          </p:nvPr>
        </p:nvSpPr>
        <p:spPr>
          <a:xfrm>
            <a:off x="925663" y="2434500"/>
            <a:ext cx="3387600" cy="18816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400"/>
              <a:t>The drafts only had </a:t>
            </a:r>
            <a:r>
              <a:rPr b="1" lang="en" sz="1400"/>
              <a:t>one button</a:t>
            </a:r>
            <a:r>
              <a:rPr lang="en" sz="1400"/>
              <a:t> which was to share. There was </a:t>
            </a:r>
            <a:r>
              <a:rPr b="1" lang="en" sz="1400"/>
              <a:t>no editing accessibility </a:t>
            </a:r>
            <a:r>
              <a:rPr lang="en" sz="1400"/>
              <a:t>from the drafts, and also gave no details about the actual work itself / the date last edited. </a:t>
            </a:r>
            <a:endParaRPr sz="1400"/>
          </a:p>
        </p:txBody>
      </p:sp>
      <p:sp>
        <p:nvSpPr>
          <p:cNvPr id="434" name="Google Shape;434;p46"/>
          <p:cNvSpPr txBox="1"/>
          <p:nvPr>
            <p:ph idx="1" type="subTitle"/>
          </p:nvPr>
        </p:nvSpPr>
        <p:spPr>
          <a:xfrm>
            <a:off x="1366827" y="1851225"/>
            <a:ext cx="2236200" cy="370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dk1"/>
                </a:solidFill>
              </a:rPr>
              <a:t>before:</a:t>
            </a:r>
            <a:endParaRPr/>
          </a:p>
        </p:txBody>
      </p:sp>
      <p:sp>
        <p:nvSpPr>
          <p:cNvPr id="435" name="Google Shape;435;p46"/>
          <p:cNvSpPr txBox="1"/>
          <p:nvPr>
            <p:ph idx="1" type="subTitle"/>
          </p:nvPr>
        </p:nvSpPr>
        <p:spPr>
          <a:xfrm>
            <a:off x="5374227" y="1851213"/>
            <a:ext cx="2236200" cy="370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dk1"/>
                </a:solidFill>
              </a:rPr>
              <a:t>after:</a:t>
            </a:r>
            <a:endParaRPr/>
          </a:p>
        </p:txBody>
      </p:sp>
      <p:sp>
        <p:nvSpPr>
          <p:cNvPr id="436" name="Google Shape;436;p46"/>
          <p:cNvSpPr txBox="1"/>
          <p:nvPr>
            <p:ph idx="2" type="subTitle"/>
          </p:nvPr>
        </p:nvSpPr>
        <p:spPr>
          <a:xfrm>
            <a:off x="4798525" y="2426538"/>
            <a:ext cx="3387600" cy="18816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400"/>
              <a:t>We created a </a:t>
            </a:r>
            <a:r>
              <a:rPr b="1" lang="en" sz="1400"/>
              <a:t>new button palette</a:t>
            </a:r>
            <a:r>
              <a:rPr lang="en" sz="1400"/>
              <a:t> to facilitate both editing and sharing. We also included a </a:t>
            </a:r>
            <a:r>
              <a:rPr b="1" lang="en" sz="1400"/>
              <a:t>“date created” and “date last edited” tag </a:t>
            </a:r>
            <a:r>
              <a:rPr lang="en" sz="1400"/>
              <a:t>to each story to encourage individuals to reflect on which stories were most recently edited and ready to share. </a:t>
            </a:r>
            <a:endParaRPr sz="1400"/>
          </a:p>
        </p:txBody>
      </p:sp>
      <p:grpSp>
        <p:nvGrpSpPr>
          <p:cNvPr id="437" name="Google Shape;437;p46"/>
          <p:cNvGrpSpPr/>
          <p:nvPr/>
        </p:nvGrpSpPr>
        <p:grpSpPr>
          <a:xfrm>
            <a:off x="6263135" y="1065499"/>
            <a:ext cx="458389" cy="572708"/>
            <a:chOff x="2667821" y="3361108"/>
            <a:chExt cx="273046" cy="337801"/>
          </a:xfrm>
        </p:grpSpPr>
        <p:sp>
          <p:nvSpPr>
            <p:cNvPr id="438" name="Google Shape;438;p46"/>
            <p:cNvSpPr/>
            <p:nvPr/>
          </p:nvSpPr>
          <p:spPr>
            <a:xfrm>
              <a:off x="2799971" y="3361108"/>
              <a:ext cx="10273" cy="36385"/>
            </a:xfrm>
            <a:custGeom>
              <a:rect b="b" l="l" r="r" t="t"/>
              <a:pathLst>
                <a:path extrusionOk="0" h="1144" w="323">
                  <a:moveTo>
                    <a:pt x="155" y="0"/>
                  </a:moveTo>
                  <a:cubicBezTo>
                    <a:pt x="72" y="0"/>
                    <a:pt x="1" y="72"/>
                    <a:pt x="1" y="167"/>
                  </a:cubicBezTo>
                  <a:lnTo>
                    <a:pt x="1" y="977"/>
                  </a:lnTo>
                  <a:cubicBezTo>
                    <a:pt x="1" y="1072"/>
                    <a:pt x="72" y="1143"/>
                    <a:pt x="155" y="1143"/>
                  </a:cubicBezTo>
                  <a:cubicBezTo>
                    <a:pt x="251" y="1143"/>
                    <a:pt x="322" y="1072"/>
                    <a:pt x="322" y="977"/>
                  </a:cubicBezTo>
                  <a:lnTo>
                    <a:pt x="322" y="167"/>
                  </a:lnTo>
                  <a:cubicBezTo>
                    <a:pt x="310" y="60"/>
                    <a:pt x="251" y="0"/>
                    <a:pt x="155"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46"/>
            <p:cNvSpPr/>
            <p:nvPr/>
          </p:nvSpPr>
          <p:spPr>
            <a:xfrm>
              <a:off x="2838964" y="3371063"/>
              <a:ext cx="22009" cy="34381"/>
            </a:xfrm>
            <a:custGeom>
              <a:rect b="b" l="l" r="r" t="t"/>
              <a:pathLst>
                <a:path extrusionOk="0" h="1081" w="692">
                  <a:moveTo>
                    <a:pt x="517" y="0"/>
                  </a:moveTo>
                  <a:cubicBezTo>
                    <a:pt x="454" y="0"/>
                    <a:pt x="385" y="31"/>
                    <a:pt x="358" y="104"/>
                  </a:cubicBezTo>
                  <a:lnTo>
                    <a:pt x="49" y="866"/>
                  </a:lnTo>
                  <a:cubicBezTo>
                    <a:pt x="1" y="961"/>
                    <a:pt x="84" y="1080"/>
                    <a:pt x="203" y="1080"/>
                  </a:cubicBezTo>
                  <a:cubicBezTo>
                    <a:pt x="263" y="1080"/>
                    <a:pt x="322" y="1057"/>
                    <a:pt x="346" y="985"/>
                  </a:cubicBezTo>
                  <a:lnTo>
                    <a:pt x="656" y="223"/>
                  </a:lnTo>
                  <a:cubicBezTo>
                    <a:pt x="691" y="152"/>
                    <a:pt x="644" y="45"/>
                    <a:pt x="572" y="9"/>
                  </a:cubicBezTo>
                  <a:cubicBezTo>
                    <a:pt x="556" y="3"/>
                    <a:pt x="537" y="0"/>
                    <a:pt x="517"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46"/>
            <p:cNvSpPr/>
            <p:nvPr/>
          </p:nvSpPr>
          <p:spPr>
            <a:xfrm>
              <a:off x="2873822" y="3399815"/>
              <a:ext cx="29197" cy="28338"/>
            </a:xfrm>
            <a:custGeom>
              <a:rect b="b" l="l" r="r" t="t"/>
              <a:pathLst>
                <a:path extrusionOk="0" h="891" w="918">
                  <a:moveTo>
                    <a:pt x="744" y="1"/>
                  </a:moveTo>
                  <a:cubicBezTo>
                    <a:pt x="703" y="1"/>
                    <a:pt x="661" y="16"/>
                    <a:pt x="631" y="45"/>
                  </a:cubicBezTo>
                  <a:lnTo>
                    <a:pt x="60" y="629"/>
                  </a:lnTo>
                  <a:cubicBezTo>
                    <a:pt x="0" y="688"/>
                    <a:pt x="0" y="784"/>
                    <a:pt x="60" y="843"/>
                  </a:cubicBezTo>
                  <a:cubicBezTo>
                    <a:pt x="84" y="879"/>
                    <a:pt x="131" y="891"/>
                    <a:pt x="179" y="891"/>
                  </a:cubicBezTo>
                  <a:cubicBezTo>
                    <a:pt x="286" y="891"/>
                    <a:pt x="274" y="831"/>
                    <a:pt x="858" y="272"/>
                  </a:cubicBezTo>
                  <a:cubicBezTo>
                    <a:pt x="917" y="212"/>
                    <a:pt x="917" y="105"/>
                    <a:pt x="858" y="45"/>
                  </a:cubicBezTo>
                  <a:cubicBezTo>
                    <a:pt x="828" y="16"/>
                    <a:pt x="786" y="1"/>
                    <a:pt x="74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46"/>
            <p:cNvSpPr/>
            <p:nvPr/>
          </p:nvSpPr>
          <p:spPr>
            <a:xfrm>
              <a:off x="2894655" y="3442656"/>
              <a:ext cx="37116" cy="19592"/>
            </a:xfrm>
            <a:custGeom>
              <a:rect b="b" l="l" r="r" t="t"/>
              <a:pathLst>
                <a:path extrusionOk="0" h="616" w="1167">
                  <a:moveTo>
                    <a:pt x="973" y="1"/>
                  </a:moveTo>
                  <a:cubicBezTo>
                    <a:pt x="955" y="1"/>
                    <a:pt x="936" y="3"/>
                    <a:pt x="917" y="8"/>
                  </a:cubicBezTo>
                  <a:lnTo>
                    <a:pt x="155" y="318"/>
                  </a:lnTo>
                  <a:cubicBezTo>
                    <a:pt x="0" y="377"/>
                    <a:pt x="36" y="615"/>
                    <a:pt x="214" y="615"/>
                  </a:cubicBezTo>
                  <a:cubicBezTo>
                    <a:pt x="274" y="615"/>
                    <a:pt x="238" y="615"/>
                    <a:pt x="1036" y="294"/>
                  </a:cubicBezTo>
                  <a:cubicBezTo>
                    <a:pt x="1131" y="282"/>
                    <a:pt x="1167" y="175"/>
                    <a:pt x="1131" y="103"/>
                  </a:cubicBezTo>
                  <a:cubicBezTo>
                    <a:pt x="1103" y="37"/>
                    <a:pt x="1044" y="1"/>
                    <a:pt x="9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46"/>
            <p:cNvSpPr/>
            <p:nvPr/>
          </p:nvSpPr>
          <p:spPr>
            <a:xfrm>
              <a:off x="2904482" y="3493258"/>
              <a:ext cx="36385" cy="10273"/>
            </a:xfrm>
            <a:custGeom>
              <a:rect b="b" l="l" r="r" t="t"/>
              <a:pathLst>
                <a:path extrusionOk="0" h="323" w="1144">
                  <a:moveTo>
                    <a:pt x="155" y="1"/>
                  </a:moveTo>
                  <a:cubicBezTo>
                    <a:pt x="72" y="1"/>
                    <a:pt x="1" y="72"/>
                    <a:pt x="1" y="155"/>
                  </a:cubicBezTo>
                  <a:cubicBezTo>
                    <a:pt x="1" y="251"/>
                    <a:pt x="72" y="322"/>
                    <a:pt x="155" y="322"/>
                  </a:cubicBezTo>
                  <a:lnTo>
                    <a:pt x="977" y="322"/>
                  </a:lnTo>
                  <a:cubicBezTo>
                    <a:pt x="1072" y="322"/>
                    <a:pt x="1144" y="251"/>
                    <a:pt x="1144" y="155"/>
                  </a:cubicBezTo>
                  <a:cubicBezTo>
                    <a:pt x="1144" y="72"/>
                    <a:pt x="1072" y="1"/>
                    <a:pt x="977"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46"/>
            <p:cNvSpPr/>
            <p:nvPr/>
          </p:nvSpPr>
          <p:spPr>
            <a:xfrm>
              <a:off x="2895386" y="3533364"/>
              <a:ext cx="35653" cy="20196"/>
            </a:xfrm>
            <a:custGeom>
              <a:rect b="b" l="l" r="r" t="t"/>
              <a:pathLst>
                <a:path extrusionOk="0" h="635" w="1121">
                  <a:moveTo>
                    <a:pt x="179" y="0"/>
                  </a:moveTo>
                  <a:cubicBezTo>
                    <a:pt x="118" y="0"/>
                    <a:pt x="54" y="38"/>
                    <a:pt x="37" y="109"/>
                  </a:cubicBezTo>
                  <a:cubicBezTo>
                    <a:pt x="1" y="180"/>
                    <a:pt x="37" y="288"/>
                    <a:pt x="120" y="311"/>
                  </a:cubicBezTo>
                  <a:lnTo>
                    <a:pt x="882" y="621"/>
                  </a:lnTo>
                  <a:cubicBezTo>
                    <a:pt x="901" y="630"/>
                    <a:pt x="922" y="635"/>
                    <a:pt x="943" y="635"/>
                  </a:cubicBezTo>
                  <a:cubicBezTo>
                    <a:pt x="1004" y="635"/>
                    <a:pt x="1067" y="599"/>
                    <a:pt x="1084" y="538"/>
                  </a:cubicBezTo>
                  <a:cubicBezTo>
                    <a:pt x="1120" y="442"/>
                    <a:pt x="1084" y="359"/>
                    <a:pt x="1001" y="323"/>
                  </a:cubicBezTo>
                  <a:lnTo>
                    <a:pt x="239" y="14"/>
                  </a:lnTo>
                  <a:cubicBezTo>
                    <a:pt x="221" y="5"/>
                    <a:pt x="200" y="0"/>
                    <a:pt x="1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46"/>
            <p:cNvSpPr/>
            <p:nvPr/>
          </p:nvSpPr>
          <p:spPr>
            <a:xfrm>
              <a:off x="2872677" y="3567586"/>
              <a:ext cx="30692" cy="28338"/>
            </a:xfrm>
            <a:custGeom>
              <a:rect b="b" l="l" r="r" t="t"/>
              <a:pathLst>
                <a:path extrusionOk="0" h="891" w="965">
                  <a:moveTo>
                    <a:pt x="173" y="0"/>
                  </a:moveTo>
                  <a:cubicBezTo>
                    <a:pt x="132" y="0"/>
                    <a:pt x="90" y="15"/>
                    <a:pt x="60" y="45"/>
                  </a:cubicBezTo>
                  <a:cubicBezTo>
                    <a:pt x="1" y="104"/>
                    <a:pt x="1" y="200"/>
                    <a:pt x="60" y="259"/>
                  </a:cubicBezTo>
                  <a:cubicBezTo>
                    <a:pt x="644" y="819"/>
                    <a:pt x="620" y="890"/>
                    <a:pt x="751" y="890"/>
                  </a:cubicBezTo>
                  <a:cubicBezTo>
                    <a:pt x="894" y="890"/>
                    <a:pt x="965" y="712"/>
                    <a:pt x="858" y="616"/>
                  </a:cubicBezTo>
                  <a:lnTo>
                    <a:pt x="286" y="45"/>
                  </a:lnTo>
                  <a:cubicBezTo>
                    <a:pt x="257" y="15"/>
                    <a:pt x="215" y="0"/>
                    <a:pt x="1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46"/>
            <p:cNvSpPr/>
            <p:nvPr/>
          </p:nvSpPr>
          <p:spPr>
            <a:xfrm>
              <a:off x="2838233" y="3589818"/>
              <a:ext cx="21214" cy="34318"/>
            </a:xfrm>
            <a:custGeom>
              <a:rect b="b" l="l" r="r" t="t"/>
              <a:pathLst>
                <a:path extrusionOk="0" h="1079" w="667">
                  <a:moveTo>
                    <a:pt x="179" y="1"/>
                  </a:moveTo>
                  <a:cubicBezTo>
                    <a:pt x="159" y="1"/>
                    <a:pt x="139" y="4"/>
                    <a:pt x="119" y="13"/>
                  </a:cubicBezTo>
                  <a:cubicBezTo>
                    <a:pt x="48" y="37"/>
                    <a:pt x="0" y="132"/>
                    <a:pt x="24" y="215"/>
                  </a:cubicBezTo>
                  <a:lnTo>
                    <a:pt x="345" y="977"/>
                  </a:lnTo>
                  <a:cubicBezTo>
                    <a:pt x="365" y="1036"/>
                    <a:pt x="425" y="1079"/>
                    <a:pt x="499" y="1079"/>
                  </a:cubicBezTo>
                  <a:cubicBezTo>
                    <a:pt x="514" y="1079"/>
                    <a:pt x="531" y="1077"/>
                    <a:pt x="548" y="1072"/>
                  </a:cubicBezTo>
                  <a:cubicBezTo>
                    <a:pt x="643" y="1037"/>
                    <a:pt x="667" y="929"/>
                    <a:pt x="643" y="858"/>
                  </a:cubicBezTo>
                  <a:lnTo>
                    <a:pt x="322" y="96"/>
                  </a:lnTo>
                  <a:cubicBezTo>
                    <a:pt x="303" y="41"/>
                    <a:pt x="243" y="1"/>
                    <a:pt x="1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46"/>
            <p:cNvSpPr/>
            <p:nvPr/>
          </p:nvSpPr>
          <p:spPr>
            <a:xfrm>
              <a:off x="2747334" y="3589754"/>
              <a:ext cx="21627" cy="34572"/>
            </a:xfrm>
            <a:custGeom>
              <a:rect b="b" l="l" r="r" t="t"/>
              <a:pathLst>
                <a:path extrusionOk="0" h="1087" w="680">
                  <a:moveTo>
                    <a:pt x="499" y="1"/>
                  </a:moveTo>
                  <a:cubicBezTo>
                    <a:pt x="438" y="1"/>
                    <a:pt x="375" y="36"/>
                    <a:pt x="358" y="98"/>
                  </a:cubicBezTo>
                  <a:lnTo>
                    <a:pt x="36" y="860"/>
                  </a:lnTo>
                  <a:cubicBezTo>
                    <a:pt x="1" y="967"/>
                    <a:pt x="72" y="1086"/>
                    <a:pt x="191" y="1086"/>
                  </a:cubicBezTo>
                  <a:cubicBezTo>
                    <a:pt x="251" y="1086"/>
                    <a:pt x="310" y="1051"/>
                    <a:pt x="334" y="979"/>
                  </a:cubicBezTo>
                  <a:lnTo>
                    <a:pt x="655" y="217"/>
                  </a:lnTo>
                  <a:cubicBezTo>
                    <a:pt x="679" y="134"/>
                    <a:pt x="632" y="39"/>
                    <a:pt x="560" y="15"/>
                  </a:cubicBezTo>
                  <a:cubicBezTo>
                    <a:pt x="542" y="5"/>
                    <a:pt x="520" y="1"/>
                    <a:pt x="49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46"/>
            <p:cNvSpPr/>
            <p:nvPr/>
          </p:nvSpPr>
          <p:spPr>
            <a:xfrm>
              <a:off x="2705319" y="3566441"/>
              <a:ext cx="29547" cy="28625"/>
            </a:xfrm>
            <a:custGeom>
              <a:rect b="b" l="l" r="r" t="t"/>
              <a:pathLst>
                <a:path extrusionOk="0" h="900" w="929">
                  <a:moveTo>
                    <a:pt x="744" y="1"/>
                  </a:moveTo>
                  <a:cubicBezTo>
                    <a:pt x="702" y="1"/>
                    <a:pt x="661" y="15"/>
                    <a:pt x="631" y="45"/>
                  </a:cubicBezTo>
                  <a:lnTo>
                    <a:pt x="60" y="629"/>
                  </a:lnTo>
                  <a:cubicBezTo>
                    <a:pt x="0" y="688"/>
                    <a:pt x="0" y="795"/>
                    <a:pt x="60" y="855"/>
                  </a:cubicBezTo>
                  <a:cubicBezTo>
                    <a:pt x="89" y="885"/>
                    <a:pt x="128" y="899"/>
                    <a:pt x="167" y="899"/>
                  </a:cubicBezTo>
                  <a:cubicBezTo>
                    <a:pt x="205" y="899"/>
                    <a:pt x="244" y="885"/>
                    <a:pt x="274" y="855"/>
                  </a:cubicBezTo>
                  <a:lnTo>
                    <a:pt x="857" y="271"/>
                  </a:lnTo>
                  <a:cubicBezTo>
                    <a:pt x="929" y="212"/>
                    <a:pt x="929" y="105"/>
                    <a:pt x="857" y="45"/>
                  </a:cubicBezTo>
                  <a:cubicBezTo>
                    <a:pt x="827" y="15"/>
                    <a:pt x="786" y="1"/>
                    <a:pt x="74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46"/>
            <p:cNvSpPr/>
            <p:nvPr/>
          </p:nvSpPr>
          <p:spPr>
            <a:xfrm>
              <a:off x="2676918" y="3532060"/>
              <a:ext cx="35240" cy="20133"/>
            </a:xfrm>
            <a:custGeom>
              <a:rect b="b" l="l" r="r" t="t"/>
              <a:pathLst>
                <a:path extrusionOk="0" h="633" w="1108">
                  <a:moveTo>
                    <a:pt x="918" y="1"/>
                  </a:moveTo>
                  <a:cubicBezTo>
                    <a:pt x="903" y="1"/>
                    <a:pt x="886" y="3"/>
                    <a:pt x="869" y="7"/>
                  </a:cubicBezTo>
                  <a:lnTo>
                    <a:pt x="119" y="329"/>
                  </a:lnTo>
                  <a:cubicBezTo>
                    <a:pt x="36" y="352"/>
                    <a:pt x="0" y="448"/>
                    <a:pt x="24" y="531"/>
                  </a:cubicBezTo>
                  <a:cubicBezTo>
                    <a:pt x="53" y="590"/>
                    <a:pt x="115" y="632"/>
                    <a:pt x="182" y="632"/>
                  </a:cubicBezTo>
                  <a:cubicBezTo>
                    <a:pt x="197" y="632"/>
                    <a:pt x="211" y="630"/>
                    <a:pt x="226" y="626"/>
                  </a:cubicBezTo>
                  <a:lnTo>
                    <a:pt x="988" y="305"/>
                  </a:lnTo>
                  <a:cubicBezTo>
                    <a:pt x="1060" y="281"/>
                    <a:pt x="1107" y="174"/>
                    <a:pt x="1084" y="102"/>
                  </a:cubicBezTo>
                  <a:cubicBezTo>
                    <a:pt x="1054" y="44"/>
                    <a:pt x="992" y="1"/>
                    <a:pt x="91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46"/>
            <p:cNvSpPr/>
            <p:nvPr/>
          </p:nvSpPr>
          <p:spPr>
            <a:xfrm>
              <a:off x="2667821" y="3491763"/>
              <a:ext cx="36385" cy="10241"/>
            </a:xfrm>
            <a:custGeom>
              <a:rect b="b" l="l" r="r" t="t"/>
              <a:pathLst>
                <a:path extrusionOk="0" h="322" w="1144">
                  <a:moveTo>
                    <a:pt x="155" y="0"/>
                  </a:moveTo>
                  <a:cubicBezTo>
                    <a:pt x="72" y="0"/>
                    <a:pt x="0" y="72"/>
                    <a:pt x="0" y="167"/>
                  </a:cubicBezTo>
                  <a:cubicBezTo>
                    <a:pt x="0" y="250"/>
                    <a:pt x="72" y="322"/>
                    <a:pt x="155" y="322"/>
                  </a:cubicBezTo>
                  <a:lnTo>
                    <a:pt x="977" y="322"/>
                  </a:lnTo>
                  <a:cubicBezTo>
                    <a:pt x="1072" y="322"/>
                    <a:pt x="1143" y="250"/>
                    <a:pt x="1143" y="167"/>
                  </a:cubicBezTo>
                  <a:cubicBezTo>
                    <a:pt x="1131" y="72"/>
                    <a:pt x="1048" y="0"/>
                    <a:pt x="977"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46"/>
            <p:cNvSpPr/>
            <p:nvPr/>
          </p:nvSpPr>
          <p:spPr>
            <a:xfrm>
              <a:off x="2677267" y="3441702"/>
              <a:ext cx="35653" cy="20069"/>
            </a:xfrm>
            <a:custGeom>
              <a:rect b="b" l="l" r="r" t="t"/>
              <a:pathLst>
                <a:path extrusionOk="0" h="631" w="1121">
                  <a:moveTo>
                    <a:pt x="173" y="1"/>
                  </a:moveTo>
                  <a:cubicBezTo>
                    <a:pt x="110" y="1"/>
                    <a:pt x="51" y="36"/>
                    <a:pt x="25" y="98"/>
                  </a:cubicBezTo>
                  <a:cubicBezTo>
                    <a:pt x="1" y="193"/>
                    <a:pt x="25" y="276"/>
                    <a:pt x="120" y="312"/>
                  </a:cubicBezTo>
                  <a:lnTo>
                    <a:pt x="882" y="622"/>
                  </a:lnTo>
                  <a:cubicBezTo>
                    <a:pt x="899" y="627"/>
                    <a:pt x="918" y="630"/>
                    <a:pt x="937" y="630"/>
                  </a:cubicBezTo>
                  <a:cubicBezTo>
                    <a:pt x="999" y="630"/>
                    <a:pt x="1066" y="599"/>
                    <a:pt x="1084" y="526"/>
                  </a:cubicBezTo>
                  <a:cubicBezTo>
                    <a:pt x="1120" y="443"/>
                    <a:pt x="1084" y="348"/>
                    <a:pt x="1001" y="324"/>
                  </a:cubicBezTo>
                  <a:lnTo>
                    <a:pt x="239" y="14"/>
                  </a:lnTo>
                  <a:cubicBezTo>
                    <a:pt x="217" y="5"/>
                    <a:pt x="195"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46"/>
            <p:cNvSpPr/>
            <p:nvPr/>
          </p:nvSpPr>
          <p:spPr>
            <a:xfrm>
              <a:off x="2706051" y="3399084"/>
              <a:ext cx="30724" cy="28338"/>
            </a:xfrm>
            <a:custGeom>
              <a:rect b="b" l="l" r="r" t="t"/>
              <a:pathLst>
                <a:path extrusionOk="0" h="891" w="966">
                  <a:moveTo>
                    <a:pt x="173" y="0"/>
                  </a:moveTo>
                  <a:cubicBezTo>
                    <a:pt x="132" y="0"/>
                    <a:pt x="90" y="15"/>
                    <a:pt x="60" y="45"/>
                  </a:cubicBezTo>
                  <a:cubicBezTo>
                    <a:pt x="1" y="104"/>
                    <a:pt x="1" y="199"/>
                    <a:pt x="60" y="259"/>
                  </a:cubicBezTo>
                  <a:cubicBezTo>
                    <a:pt x="644" y="819"/>
                    <a:pt x="632" y="890"/>
                    <a:pt x="751" y="890"/>
                  </a:cubicBezTo>
                  <a:cubicBezTo>
                    <a:pt x="894" y="890"/>
                    <a:pt x="965" y="723"/>
                    <a:pt x="870" y="616"/>
                  </a:cubicBezTo>
                  <a:lnTo>
                    <a:pt x="287" y="45"/>
                  </a:lnTo>
                  <a:cubicBezTo>
                    <a:pt x="257" y="15"/>
                    <a:pt x="215" y="0"/>
                    <a:pt x="1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46"/>
            <p:cNvSpPr/>
            <p:nvPr/>
          </p:nvSpPr>
          <p:spPr>
            <a:xfrm>
              <a:off x="2748861" y="3370713"/>
              <a:ext cx="21596" cy="34190"/>
            </a:xfrm>
            <a:custGeom>
              <a:rect b="b" l="l" r="r" t="t"/>
              <a:pathLst>
                <a:path extrusionOk="0" h="1075" w="679">
                  <a:moveTo>
                    <a:pt x="170" y="1"/>
                  </a:moveTo>
                  <a:cubicBezTo>
                    <a:pt x="153" y="1"/>
                    <a:pt x="136" y="3"/>
                    <a:pt x="119" y="8"/>
                  </a:cubicBezTo>
                  <a:cubicBezTo>
                    <a:pt x="36" y="44"/>
                    <a:pt x="0" y="127"/>
                    <a:pt x="24" y="210"/>
                  </a:cubicBezTo>
                  <a:lnTo>
                    <a:pt x="334" y="972"/>
                  </a:lnTo>
                  <a:cubicBezTo>
                    <a:pt x="362" y="1039"/>
                    <a:pt x="421" y="1075"/>
                    <a:pt x="491" y="1075"/>
                  </a:cubicBezTo>
                  <a:cubicBezTo>
                    <a:pt x="510" y="1075"/>
                    <a:pt x="528" y="1073"/>
                    <a:pt x="548" y="1068"/>
                  </a:cubicBezTo>
                  <a:cubicBezTo>
                    <a:pt x="631" y="1020"/>
                    <a:pt x="679" y="937"/>
                    <a:pt x="631" y="841"/>
                  </a:cubicBezTo>
                  <a:lnTo>
                    <a:pt x="322" y="103"/>
                  </a:lnTo>
                  <a:cubicBezTo>
                    <a:pt x="293" y="37"/>
                    <a:pt x="235" y="1"/>
                    <a:pt x="17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46"/>
            <p:cNvSpPr/>
            <p:nvPr/>
          </p:nvSpPr>
          <p:spPr>
            <a:xfrm>
              <a:off x="2749242" y="3533364"/>
              <a:ext cx="111731" cy="115198"/>
            </a:xfrm>
            <a:custGeom>
              <a:rect b="b" l="l" r="r" t="t"/>
              <a:pathLst>
                <a:path extrusionOk="0" h="3622" w="3513">
                  <a:moveTo>
                    <a:pt x="3224" y="0"/>
                  </a:moveTo>
                  <a:cubicBezTo>
                    <a:pt x="3217" y="0"/>
                    <a:pt x="3210" y="1"/>
                    <a:pt x="3203" y="2"/>
                  </a:cubicBezTo>
                  <a:cubicBezTo>
                    <a:pt x="3108" y="14"/>
                    <a:pt x="3048" y="85"/>
                    <a:pt x="3060" y="180"/>
                  </a:cubicBezTo>
                  <a:lnTo>
                    <a:pt x="3155" y="740"/>
                  </a:lnTo>
                  <a:lnTo>
                    <a:pt x="3155" y="776"/>
                  </a:lnTo>
                  <a:cubicBezTo>
                    <a:pt x="3155" y="842"/>
                    <a:pt x="3087" y="909"/>
                    <a:pt x="3017" y="909"/>
                  </a:cubicBezTo>
                  <a:cubicBezTo>
                    <a:pt x="2999" y="909"/>
                    <a:pt x="2982" y="904"/>
                    <a:pt x="2965" y="895"/>
                  </a:cubicBezTo>
                  <a:cubicBezTo>
                    <a:pt x="2965" y="895"/>
                    <a:pt x="1929" y="359"/>
                    <a:pt x="1917" y="347"/>
                  </a:cubicBezTo>
                  <a:cubicBezTo>
                    <a:pt x="1858" y="320"/>
                    <a:pt x="1794" y="308"/>
                    <a:pt x="1731" y="308"/>
                  </a:cubicBezTo>
                  <a:cubicBezTo>
                    <a:pt x="1654" y="308"/>
                    <a:pt x="1578" y="326"/>
                    <a:pt x="1512" y="359"/>
                  </a:cubicBezTo>
                  <a:cubicBezTo>
                    <a:pt x="1453" y="383"/>
                    <a:pt x="548" y="859"/>
                    <a:pt x="500" y="895"/>
                  </a:cubicBezTo>
                  <a:cubicBezTo>
                    <a:pt x="480" y="906"/>
                    <a:pt x="459" y="911"/>
                    <a:pt x="438" y="911"/>
                  </a:cubicBezTo>
                  <a:cubicBezTo>
                    <a:pt x="372" y="911"/>
                    <a:pt x="310" y="857"/>
                    <a:pt x="310" y="776"/>
                  </a:cubicBezTo>
                  <a:cubicBezTo>
                    <a:pt x="310" y="764"/>
                    <a:pt x="310" y="740"/>
                    <a:pt x="345" y="585"/>
                  </a:cubicBezTo>
                  <a:cubicBezTo>
                    <a:pt x="357" y="490"/>
                    <a:pt x="298" y="418"/>
                    <a:pt x="203" y="407"/>
                  </a:cubicBezTo>
                  <a:cubicBezTo>
                    <a:pt x="190" y="403"/>
                    <a:pt x="178" y="401"/>
                    <a:pt x="166" y="401"/>
                  </a:cubicBezTo>
                  <a:cubicBezTo>
                    <a:pt x="99" y="401"/>
                    <a:pt x="44" y="457"/>
                    <a:pt x="24" y="538"/>
                  </a:cubicBezTo>
                  <a:cubicBezTo>
                    <a:pt x="0" y="680"/>
                    <a:pt x="0" y="716"/>
                    <a:pt x="0" y="776"/>
                  </a:cubicBezTo>
                  <a:cubicBezTo>
                    <a:pt x="0" y="1030"/>
                    <a:pt x="223" y="1224"/>
                    <a:pt x="464" y="1224"/>
                  </a:cubicBezTo>
                  <a:cubicBezTo>
                    <a:pt x="527" y="1224"/>
                    <a:pt x="592" y="1210"/>
                    <a:pt x="655" y="1180"/>
                  </a:cubicBezTo>
                  <a:lnTo>
                    <a:pt x="1238" y="883"/>
                  </a:lnTo>
                  <a:lnTo>
                    <a:pt x="1238" y="1454"/>
                  </a:lnTo>
                  <a:cubicBezTo>
                    <a:pt x="1238" y="1550"/>
                    <a:pt x="1310" y="1621"/>
                    <a:pt x="1393" y="1621"/>
                  </a:cubicBezTo>
                  <a:cubicBezTo>
                    <a:pt x="1488" y="1621"/>
                    <a:pt x="1560" y="1550"/>
                    <a:pt x="1560" y="1454"/>
                  </a:cubicBezTo>
                  <a:lnTo>
                    <a:pt x="1560" y="716"/>
                  </a:lnTo>
                  <a:cubicBezTo>
                    <a:pt x="1631" y="689"/>
                    <a:pt x="1683" y="636"/>
                    <a:pt x="1744" y="636"/>
                  </a:cubicBezTo>
                  <a:cubicBezTo>
                    <a:pt x="1764" y="636"/>
                    <a:pt x="1786" y="642"/>
                    <a:pt x="1810" y="657"/>
                  </a:cubicBezTo>
                  <a:lnTo>
                    <a:pt x="1929" y="716"/>
                  </a:lnTo>
                  <a:lnTo>
                    <a:pt x="1929" y="3455"/>
                  </a:lnTo>
                  <a:cubicBezTo>
                    <a:pt x="1929" y="3538"/>
                    <a:pt x="2012" y="3621"/>
                    <a:pt x="2096" y="3621"/>
                  </a:cubicBezTo>
                  <a:cubicBezTo>
                    <a:pt x="2191" y="3621"/>
                    <a:pt x="2262" y="3538"/>
                    <a:pt x="2262" y="3455"/>
                  </a:cubicBezTo>
                  <a:lnTo>
                    <a:pt x="2262" y="883"/>
                  </a:lnTo>
                  <a:cubicBezTo>
                    <a:pt x="2798" y="1145"/>
                    <a:pt x="2870" y="1240"/>
                    <a:pt x="3048" y="1240"/>
                  </a:cubicBezTo>
                  <a:cubicBezTo>
                    <a:pt x="3298" y="1216"/>
                    <a:pt x="3512" y="966"/>
                    <a:pt x="3465" y="704"/>
                  </a:cubicBezTo>
                  <a:lnTo>
                    <a:pt x="3382" y="133"/>
                  </a:lnTo>
                  <a:cubicBezTo>
                    <a:pt x="3360" y="57"/>
                    <a:pt x="3298" y="0"/>
                    <a:pt x="3224"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46"/>
            <p:cNvSpPr/>
            <p:nvPr/>
          </p:nvSpPr>
          <p:spPr>
            <a:xfrm>
              <a:off x="2795010" y="3417371"/>
              <a:ext cx="94365" cy="106960"/>
            </a:xfrm>
            <a:custGeom>
              <a:rect b="b" l="l" r="r" t="t"/>
              <a:pathLst>
                <a:path extrusionOk="0" h="3363" w="2967">
                  <a:moveTo>
                    <a:pt x="275" y="1"/>
                  </a:moveTo>
                  <a:cubicBezTo>
                    <a:pt x="121" y="1"/>
                    <a:pt x="0" y="85"/>
                    <a:pt x="49" y="220"/>
                  </a:cubicBezTo>
                  <a:cubicBezTo>
                    <a:pt x="68" y="296"/>
                    <a:pt x="133" y="334"/>
                    <a:pt x="195" y="334"/>
                  </a:cubicBezTo>
                  <a:cubicBezTo>
                    <a:pt x="210" y="334"/>
                    <a:pt x="226" y="332"/>
                    <a:pt x="240" y="327"/>
                  </a:cubicBezTo>
                  <a:cubicBezTo>
                    <a:pt x="253" y="324"/>
                    <a:pt x="266" y="323"/>
                    <a:pt x="280" y="323"/>
                  </a:cubicBezTo>
                  <a:cubicBezTo>
                    <a:pt x="329" y="323"/>
                    <a:pt x="379" y="342"/>
                    <a:pt x="407" y="398"/>
                  </a:cubicBezTo>
                  <a:lnTo>
                    <a:pt x="907" y="1434"/>
                  </a:lnTo>
                  <a:cubicBezTo>
                    <a:pt x="966" y="1565"/>
                    <a:pt x="1097" y="1649"/>
                    <a:pt x="1252" y="1684"/>
                  </a:cubicBezTo>
                  <a:lnTo>
                    <a:pt x="2395" y="1851"/>
                  </a:lnTo>
                  <a:cubicBezTo>
                    <a:pt x="2502" y="1863"/>
                    <a:pt x="2550" y="1994"/>
                    <a:pt x="2466" y="2065"/>
                  </a:cubicBezTo>
                  <a:lnTo>
                    <a:pt x="1657" y="2875"/>
                  </a:lnTo>
                  <a:cubicBezTo>
                    <a:pt x="1562" y="2958"/>
                    <a:pt x="1514" y="3077"/>
                    <a:pt x="1514" y="3196"/>
                  </a:cubicBezTo>
                  <a:cubicBezTo>
                    <a:pt x="1514" y="3292"/>
                    <a:pt x="1597" y="3363"/>
                    <a:pt x="1681" y="3363"/>
                  </a:cubicBezTo>
                  <a:cubicBezTo>
                    <a:pt x="1776" y="3363"/>
                    <a:pt x="1847" y="3292"/>
                    <a:pt x="1847" y="3196"/>
                  </a:cubicBezTo>
                  <a:cubicBezTo>
                    <a:pt x="1847" y="3101"/>
                    <a:pt x="1883" y="3137"/>
                    <a:pt x="2705" y="2303"/>
                  </a:cubicBezTo>
                  <a:cubicBezTo>
                    <a:pt x="2966" y="2030"/>
                    <a:pt x="2812" y="1577"/>
                    <a:pt x="2443" y="1518"/>
                  </a:cubicBezTo>
                  <a:lnTo>
                    <a:pt x="1300" y="1351"/>
                  </a:lnTo>
                  <a:cubicBezTo>
                    <a:pt x="1252" y="1351"/>
                    <a:pt x="1216" y="1327"/>
                    <a:pt x="1192" y="1279"/>
                  </a:cubicBezTo>
                  <a:lnTo>
                    <a:pt x="680" y="255"/>
                  </a:lnTo>
                  <a:cubicBezTo>
                    <a:pt x="594" y="76"/>
                    <a:pt x="420" y="1"/>
                    <a:pt x="27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46"/>
            <p:cNvSpPr/>
            <p:nvPr/>
          </p:nvSpPr>
          <p:spPr>
            <a:xfrm>
              <a:off x="2719695" y="3433974"/>
              <a:ext cx="76141" cy="101744"/>
            </a:xfrm>
            <a:custGeom>
              <a:rect b="b" l="l" r="r" t="t"/>
              <a:pathLst>
                <a:path extrusionOk="0" h="3199" w="2394">
                  <a:moveTo>
                    <a:pt x="2232" y="0"/>
                  </a:moveTo>
                  <a:cubicBezTo>
                    <a:pt x="2173" y="0"/>
                    <a:pt x="2110" y="39"/>
                    <a:pt x="2084" y="91"/>
                  </a:cubicBezTo>
                  <a:lnTo>
                    <a:pt x="1763" y="757"/>
                  </a:lnTo>
                  <a:cubicBezTo>
                    <a:pt x="1751" y="805"/>
                    <a:pt x="1703" y="817"/>
                    <a:pt x="1655" y="829"/>
                  </a:cubicBezTo>
                  <a:lnTo>
                    <a:pt x="512" y="996"/>
                  </a:lnTo>
                  <a:cubicBezTo>
                    <a:pt x="131" y="1055"/>
                    <a:pt x="0" y="1508"/>
                    <a:pt x="250" y="1758"/>
                  </a:cubicBezTo>
                  <a:cubicBezTo>
                    <a:pt x="1108" y="2603"/>
                    <a:pt x="1132" y="2555"/>
                    <a:pt x="1120" y="2674"/>
                  </a:cubicBezTo>
                  <a:lnTo>
                    <a:pt x="1060" y="3020"/>
                  </a:lnTo>
                  <a:cubicBezTo>
                    <a:pt x="1048" y="3115"/>
                    <a:pt x="1120" y="3198"/>
                    <a:pt x="1203" y="3198"/>
                  </a:cubicBezTo>
                  <a:cubicBezTo>
                    <a:pt x="1286" y="3198"/>
                    <a:pt x="1358" y="3139"/>
                    <a:pt x="1358" y="3067"/>
                  </a:cubicBezTo>
                  <a:lnTo>
                    <a:pt x="1417" y="2722"/>
                  </a:lnTo>
                  <a:cubicBezTo>
                    <a:pt x="1441" y="2579"/>
                    <a:pt x="1382" y="2424"/>
                    <a:pt x="1286" y="2317"/>
                  </a:cubicBezTo>
                  <a:lnTo>
                    <a:pt x="465" y="1519"/>
                  </a:lnTo>
                  <a:cubicBezTo>
                    <a:pt x="393" y="1448"/>
                    <a:pt x="429" y="1305"/>
                    <a:pt x="536" y="1293"/>
                  </a:cubicBezTo>
                  <a:lnTo>
                    <a:pt x="1679" y="1127"/>
                  </a:lnTo>
                  <a:cubicBezTo>
                    <a:pt x="1834" y="1115"/>
                    <a:pt x="1953" y="1007"/>
                    <a:pt x="2025" y="876"/>
                  </a:cubicBezTo>
                  <a:lnTo>
                    <a:pt x="2358" y="210"/>
                  </a:lnTo>
                  <a:cubicBezTo>
                    <a:pt x="2394" y="150"/>
                    <a:pt x="2370" y="55"/>
                    <a:pt x="2298" y="19"/>
                  </a:cubicBezTo>
                  <a:cubicBezTo>
                    <a:pt x="2278" y="6"/>
                    <a:pt x="2256" y="0"/>
                    <a:pt x="22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46"/>
            <p:cNvSpPr/>
            <p:nvPr/>
          </p:nvSpPr>
          <p:spPr>
            <a:xfrm>
              <a:off x="2787472" y="3594366"/>
              <a:ext cx="32600" cy="104543"/>
            </a:xfrm>
            <a:custGeom>
              <a:rect b="b" l="l" r="r" t="t"/>
              <a:pathLst>
                <a:path extrusionOk="0" h="3287" w="1025">
                  <a:moveTo>
                    <a:pt x="167" y="1"/>
                  </a:moveTo>
                  <a:cubicBezTo>
                    <a:pt x="72" y="1"/>
                    <a:pt x="1" y="72"/>
                    <a:pt x="1" y="167"/>
                  </a:cubicBezTo>
                  <a:lnTo>
                    <a:pt x="1" y="2787"/>
                  </a:lnTo>
                  <a:cubicBezTo>
                    <a:pt x="1" y="3072"/>
                    <a:pt x="227" y="3287"/>
                    <a:pt x="513" y="3287"/>
                  </a:cubicBezTo>
                  <a:cubicBezTo>
                    <a:pt x="786" y="3287"/>
                    <a:pt x="1013" y="3072"/>
                    <a:pt x="1013" y="2787"/>
                  </a:cubicBezTo>
                  <a:lnTo>
                    <a:pt x="1013" y="2156"/>
                  </a:lnTo>
                  <a:cubicBezTo>
                    <a:pt x="1025" y="2072"/>
                    <a:pt x="953" y="2001"/>
                    <a:pt x="882" y="2001"/>
                  </a:cubicBezTo>
                  <a:cubicBezTo>
                    <a:pt x="786" y="2001"/>
                    <a:pt x="715" y="2072"/>
                    <a:pt x="715" y="2156"/>
                  </a:cubicBezTo>
                  <a:lnTo>
                    <a:pt x="715" y="2787"/>
                  </a:lnTo>
                  <a:cubicBezTo>
                    <a:pt x="715" y="2894"/>
                    <a:pt x="620" y="2977"/>
                    <a:pt x="525" y="2977"/>
                  </a:cubicBezTo>
                  <a:cubicBezTo>
                    <a:pt x="417" y="2977"/>
                    <a:pt x="334" y="2894"/>
                    <a:pt x="334" y="2787"/>
                  </a:cubicBezTo>
                  <a:lnTo>
                    <a:pt x="334" y="167"/>
                  </a:lnTo>
                  <a:cubicBezTo>
                    <a:pt x="334" y="72"/>
                    <a:pt x="251" y="1"/>
                    <a:pt x="167"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7" name="Google Shape;457;p46"/>
          <p:cNvGrpSpPr/>
          <p:nvPr/>
        </p:nvGrpSpPr>
        <p:grpSpPr>
          <a:xfrm>
            <a:off x="2314077" y="1144354"/>
            <a:ext cx="458383" cy="493838"/>
            <a:chOff x="2639038" y="2894942"/>
            <a:chExt cx="355612" cy="355612"/>
          </a:xfrm>
        </p:grpSpPr>
        <p:sp>
          <p:nvSpPr>
            <p:cNvPr id="458" name="Google Shape;458;p46"/>
            <p:cNvSpPr/>
            <p:nvPr/>
          </p:nvSpPr>
          <p:spPr>
            <a:xfrm>
              <a:off x="2748479" y="2894942"/>
              <a:ext cx="246171" cy="304119"/>
            </a:xfrm>
            <a:custGeom>
              <a:rect b="b" l="l" r="r" t="t"/>
              <a:pathLst>
                <a:path extrusionOk="0" h="9562" w="7740">
                  <a:moveTo>
                    <a:pt x="7168" y="1930"/>
                  </a:moveTo>
                  <a:cubicBezTo>
                    <a:pt x="7299" y="1930"/>
                    <a:pt x="7406" y="2037"/>
                    <a:pt x="7406" y="2168"/>
                  </a:cubicBezTo>
                  <a:lnTo>
                    <a:pt x="7418" y="3156"/>
                  </a:lnTo>
                  <a:cubicBezTo>
                    <a:pt x="7418" y="3287"/>
                    <a:pt x="7311" y="3394"/>
                    <a:pt x="7180" y="3394"/>
                  </a:cubicBezTo>
                  <a:lnTo>
                    <a:pt x="6882" y="3394"/>
                  </a:lnTo>
                  <a:lnTo>
                    <a:pt x="6882" y="2715"/>
                  </a:lnTo>
                  <a:cubicBezTo>
                    <a:pt x="6882" y="2632"/>
                    <a:pt x="6811" y="2561"/>
                    <a:pt x="6715" y="2561"/>
                  </a:cubicBezTo>
                  <a:cubicBezTo>
                    <a:pt x="6632" y="2561"/>
                    <a:pt x="6549" y="2632"/>
                    <a:pt x="6549" y="2715"/>
                  </a:cubicBezTo>
                  <a:lnTo>
                    <a:pt x="6549" y="3394"/>
                  </a:lnTo>
                  <a:lnTo>
                    <a:pt x="6096" y="3394"/>
                  </a:lnTo>
                  <a:lnTo>
                    <a:pt x="6096" y="1930"/>
                  </a:lnTo>
                  <a:close/>
                  <a:moveTo>
                    <a:pt x="4549" y="1"/>
                  </a:moveTo>
                  <a:cubicBezTo>
                    <a:pt x="4227" y="1"/>
                    <a:pt x="3965" y="251"/>
                    <a:pt x="3965" y="572"/>
                  </a:cubicBezTo>
                  <a:lnTo>
                    <a:pt x="3965" y="1608"/>
                  </a:lnTo>
                  <a:lnTo>
                    <a:pt x="3239" y="1608"/>
                  </a:lnTo>
                  <a:cubicBezTo>
                    <a:pt x="3144" y="1608"/>
                    <a:pt x="3072" y="1680"/>
                    <a:pt x="3072" y="1763"/>
                  </a:cubicBezTo>
                  <a:cubicBezTo>
                    <a:pt x="3072" y="1858"/>
                    <a:pt x="3144" y="1930"/>
                    <a:pt x="3239" y="1930"/>
                  </a:cubicBezTo>
                  <a:lnTo>
                    <a:pt x="3965" y="1930"/>
                  </a:lnTo>
                  <a:lnTo>
                    <a:pt x="3965" y="3394"/>
                  </a:lnTo>
                  <a:lnTo>
                    <a:pt x="3417" y="3394"/>
                  </a:lnTo>
                  <a:lnTo>
                    <a:pt x="3417" y="3013"/>
                  </a:lnTo>
                  <a:cubicBezTo>
                    <a:pt x="3417" y="2930"/>
                    <a:pt x="3334" y="2858"/>
                    <a:pt x="3251" y="2858"/>
                  </a:cubicBezTo>
                  <a:cubicBezTo>
                    <a:pt x="3155" y="2858"/>
                    <a:pt x="3084" y="2930"/>
                    <a:pt x="3084" y="3013"/>
                  </a:cubicBezTo>
                  <a:lnTo>
                    <a:pt x="3084" y="3394"/>
                  </a:lnTo>
                  <a:lnTo>
                    <a:pt x="2382" y="3394"/>
                  </a:lnTo>
                  <a:lnTo>
                    <a:pt x="2382" y="2715"/>
                  </a:lnTo>
                  <a:cubicBezTo>
                    <a:pt x="2382" y="2632"/>
                    <a:pt x="2310" y="2561"/>
                    <a:pt x="2227" y="2561"/>
                  </a:cubicBezTo>
                  <a:cubicBezTo>
                    <a:pt x="2132" y="2561"/>
                    <a:pt x="2060" y="2632"/>
                    <a:pt x="2060" y="2715"/>
                  </a:cubicBezTo>
                  <a:lnTo>
                    <a:pt x="2060" y="3394"/>
                  </a:lnTo>
                  <a:lnTo>
                    <a:pt x="1358" y="3394"/>
                  </a:lnTo>
                  <a:lnTo>
                    <a:pt x="1358" y="3013"/>
                  </a:lnTo>
                  <a:cubicBezTo>
                    <a:pt x="1358" y="2930"/>
                    <a:pt x="1286" y="2858"/>
                    <a:pt x="1191" y="2858"/>
                  </a:cubicBezTo>
                  <a:cubicBezTo>
                    <a:pt x="1108" y="2858"/>
                    <a:pt x="1036" y="2930"/>
                    <a:pt x="1036" y="3013"/>
                  </a:cubicBezTo>
                  <a:lnTo>
                    <a:pt x="1036" y="3394"/>
                  </a:lnTo>
                  <a:lnTo>
                    <a:pt x="334" y="3394"/>
                  </a:lnTo>
                  <a:lnTo>
                    <a:pt x="334" y="2715"/>
                  </a:lnTo>
                  <a:cubicBezTo>
                    <a:pt x="334" y="2632"/>
                    <a:pt x="262" y="2561"/>
                    <a:pt x="167" y="2561"/>
                  </a:cubicBezTo>
                  <a:cubicBezTo>
                    <a:pt x="84" y="2561"/>
                    <a:pt x="0" y="2632"/>
                    <a:pt x="0" y="2715"/>
                  </a:cubicBezTo>
                  <a:lnTo>
                    <a:pt x="0" y="3549"/>
                  </a:lnTo>
                  <a:lnTo>
                    <a:pt x="0" y="4799"/>
                  </a:lnTo>
                  <a:cubicBezTo>
                    <a:pt x="0" y="4894"/>
                    <a:pt x="84" y="4966"/>
                    <a:pt x="167" y="4966"/>
                  </a:cubicBezTo>
                  <a:cubicBezTo>
                    <a:pt x="262" y="4966"/>
                    <a:pt x="334" y="4894"/>
                    <a:pt x="334" y="4799"/>
                  </a:cubicBezTo>
                  <a:lnTo>
                    <a:pt x="334" y="3716"/>
                  </a:lnTo>
                  <a:lnTo>
                    <a:pt x="3977" y="3716"/>
                  </a:lnTo>
                  <a:lnTo>
                    <a:pt x="3977" y="5692"/>
                  </a:lnTo>
                  <a:cubicBezTo>
                    <a:pt x="3977" y="5787"/>
                    <a:pt x="4048" y="5859"/>
                    <a:pt x="4144" y="5859"/>
                  </a:cubicBezTo>
                  <a:cubicBezTo>
                    <a:pt x="4227" y="5859"/>
                    <a:pt x="4310" y="5787"/>
                    <a:pt x="4310" y="5692"/>
                  </a:cubicBezTo>
                  <a:lnTo>
                    <a:pt x="4310" y="560"/>
                  </a:lnTo>
                  <a:cubicBezTo>
                    <a:pt x="4310" y="429"/>
                    <a:pt x="4406" y="322"/>
                    <a:pt x="4549" y="322"/>
                  </a:cubicBezTo>
                  <a:lnTo>
                    <a:pt x="5525" y="322"/>
                  </a:lnTo>
                  <a:cubicBezTo>
                    <a:pt x="5656" y="322"/>
                    <a:pt x="5763" y="429"/>
                    <a:pt x="5763" y="560"/>
                  </a:cubicBezTo>
                  <a:lnTo>
                    <a:pt x="5763" y="8871"/>
                  </a:lnTo>
                  <a:cubicBezTo>
                    <a:pt x="5763" y="9073"/>
                    <a:pt x="5596" y="9240"/>
                    <a:pt x="5394" y="9240"/>
                  </a:cubicBezTo>
                  <a:lnTo>
                    <a:pt x="1727" y="9240"/>
                  </a:lnTo>
                  <a:cubicBezTo>
                    <a:pt x="1643" y="9240"/>
                    <a:pt x="1572" y="9312"/>
                    <a:pt x="1572" y="9407"/>
                  </a:cubicBezTo>
                  <a:cubicBezTo>
                    <a:pt x="1572" y="9490"/>
                    <a:pt x="1643" y="9562"/>
                    <a:pt x="1727" y="9562"/>
                  </a:cubicBezTo>
                  <a:lnTo>
                    <a:pt x="5394" y="9562"/>
                  </a:lnTo>
                  <a:cubicBezTo>
                    <a:pt x="5787" y="9562"/>
                    <a:pt x="6108" y="9252"/>
                    <a:pt x="6108" y="8847"/>
                  </a:cubicBezTo>
                  <a:lnTo>
                    <a:pt x="6108" y="3704"/>
                  </a:lnTo>
                  <a:lnTo>
                    <a:pt x="7180" y="3704"/>
                  </a:lnTo>
                  <a:cubicBezTo>
                    <a:pt x="7489" y="3704"/>
                    <a:pt x="7739" y="3454"/>
                    <a:pt x="7739" y="3120"/>
                  </a:cubicBezTo>
                  <a:lnTo>
                    <a:pt x="7739" y="2144"/>
                  </a:lnTo>
                  <a:cubicBezTo>
                    <a:pt x="7739" y="1858"/>
                    <a:pt x="7489" y="1608"/>
                    <a:pt x="7180" y="1608"/>
                  </a:cubicBezTo>
                  <a:lnTo>
                    <a:pt x="6108" y="1608"/>
                  </a:lnTo>
                  <a:lnTo>
                    <a:pt x="6108" y="572"/>
                  </a:lnTo>
                  <a:cubicBezTo>
                    <a:pt x="6108" y="263"/>
                    <a:pt x="5858" y="1"/>
                    <a:pt x="552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46"/>
            <p:cNvSpPr/>
            <p:nvPr/>
          </p:nvSpPr>
          <p:spPr>
            <a:xfrm>
              <a:off x="2639038" y="2945703"/>
              <a:ext cx="246552" cy="304851"/>
            </a:xfrm>
            <a:custGeom>
              <a:rect b="b" l="l" r="r" t="t"/>
              <a:pathLst>
                <a:path extrusionOk="0" h="9585" w="7752">
                  <a:moveTo>
                    <a:pt x="3429" y="7989"/>
                  </a:moveTo>
                  <a:lnTo>
                    <a:pt x="3429" y="9013"/>
                  </a:lnTo>
                  <a:cubicBezTo>
                    <a:pt x="3429" y="9144"/>
                    <a:pt x="3322" y="9251"/>
                    <a:pt x="3191" y="9251"/>
                  </a:cubicBezTo>
                  <a:lnTo>
                    <a:pt x="2215" y="9251"/>
                  </a:lnTo>
                  <a:cubicBezTo>
                    <a:pt x="2072" y="9251"/>
                    <a:pt x="1977" y="9144"/>
                    <a:pt x="1977" y="9013"/>
                  </a:cubicBezTo>
                  <a:lnTo>
                    <a:pt x="1977" y="7989"/>
                  </a:lnTo>
                  <a:close/>
                  <a:moveTo>
                    <a:pt x="2358" y="0"/>
                  </a:moveTo>
                  <a:cubicBezTo>
                    <a:pt x="1977" y="0"/>
                    <a:pt x="1643" y="322"/>
                    <a:pt x="1643" y="715"/>
                  </a:cubicBezTo>
                  <a:lnTo>
                    <a:pt x="1643" y="5870"/>
                  </a:lnTo>
                  <a:lnTo>
                    <a:pt x="572" y="5870"/>
                  </a:lnTo>
                  <a:cubicBezTo>
                    <a:pt x="262" y="5870"/>
                    <a:pt x="0" y="6120"/>
                    <a:pt x="0" y="6430"/>
                  </a:cubicBezTo>
                  <a:lnTo>
                    <a:pt x="0" y="7418"/>
                  </a:lnTo>
                  <a:cubicBezTo>
                    <a:pt x="0" y="7727"/>
                    <a:pt x="250" y="7977"/>
                    <a:pt x="572" y="7977"/>
                  </a:cubicBezTo>
                  <a:lnTo>
                    <a:pt x="1643" y="7977"/>
                  </a:lnTo>
                  <a:lnTo>
                    <a:pt x="1643" y="9013"/>
                  </a:lnTo>
                  <a:cubicBezTo>
                    <a:pt x="1643" y="9323"/>
                    <a:pt x="1905" y="9585"/>
                    <a:pt x="2215" y="9585"/>
                  </a:cubicBezTo>
                  <a:lnTo>
                    <a:pt x="3191" y="9585"/>
                  </a:lnTo>
                  <a:cubicBezTo>
                    <a:pt x="3513" y="9585"/>
                    <a:pt x="3763" y="9335"/>
                    <a:pt x="3763" y="9013"/>
                  </a:cubicBezTo>
                  <a:lnTo>
                    <a:pt x="3763" y="7977"/>
                  </a:lnTo>
                  <a:lnTo>
                    <a:pt x="4489" y="7977"/>
                  </a:lnTo>
                  <a:cubicBezTo>
                    <a:pt x="4584" y="7977"/>
                    <a:pt x="4656" y="7906"/>
                    <a:pt x="4656" y="7823"/>
                  </a:cubicBezTo>
                  <a:cubicBezTo>
                    <a:pt x="4656" y="7727"/>
                    <a:pt x="4584" y="7656"/>
                    <a:pt x="4489" y="7656"/>
                  </a:cubicBezTo>
                  <a:lnTo>
                    <a:pt x="560" y="7656"/>
                  </a:lnTo>
                  <a:cubicBezTo>
                    <a:pt x="429" y="7656"/>
                    <a:pt x="322" y="7549"/>
                    <a:pt x="322" y="7418"/>
                  </a:cubicBezTo>
                  <a:lnTo>
                    <a:pt x="322" y="6430"/>
                  </a:lnTo>
                  <a:cubicBezTo>
                    <a:pt x="322" y="6299"/>
                    <a:pt x="429" y="6192"/>
                    <a:pt x="560" y="6192"/>
                  </a:cubicBezTo>
                  <a:lnTo>
                    <a:pt x="1120" y="6192"/>
                  </a:lnTo>
                  <a:lnTo>
                    <a:pt x="1120" y="6870"/>
                  </a:lnTo>
                  <a:cubicBezTo>
                    <a:pt x="1120" y="6954"/>
                    <a:pt x="1203" y="7025"/>
                    <a:pt x="1286" y="7025"/>
                  </a:cubicBezTo>
                  <a:cubicBezTo>
                    <a:pt x="1382" y="7025"/>
                    <a:pt x="1453" y="6954"/>
                    <a:pt x="1453" y="6870"/>
                  </a:cubicBezTo>
                  <a:lnTo>
                    <a:pt x="1453" y="6192"/>
                  </a:lnTo>
                  <a:lnTo>
                    <a:pt x="2155" y="6192"/>
                  </a:lnTo>
                  <a:lnTo>
                    <a:pt x="2155" y="6608"/>
                  </a:lnTo>
                  <a:cubicBezTo>
                    <a:pt x="2155" y="6704"/>
                    <a:pt x="2227" y="6775"/>
                    <a:pt x="2322" y="6775"/>
                  </a:cubicBezTo>
                  <a:cubicBezTo>
                    <a:pt x="2405" y="6775"/>
                    <a:pt x="2477" y="6704"/>
                    <a:pt x="2477" y="6608"/>
                  </a:cubicBezTo>
                  <a:lnTo>
                    <a:pt x="2477" y="6192"/>
                  </a:lnTo>
                  <a:lnTo>
                    <a:pt x="3179" y="6192"/>
                  </a:lnTo>
                  <a:lnTo>
                    <a:pt x="3179" y="6870"/>
                  </a:lnTo>
                  <a:cubicBezTo>
                    <a:pt x="3179" y="6954"/>
                    <a:pt x="3239" y="7013"/>
                    <a:pt x="3334" y="7025"/>
                  </a:cubicBezTo>
                  <a:lnTo>
                    <a:pt x="3358" y="7025"/>
                  </a:lnTo>
                  <a:cubicBezTo>
                    <a:pt x="3453" y="7025"/>
                    <a:pt x="3525" y="6954"/>
                    <a:pt x="3525" y="6870"/>
                  </a:cubicBezTo>
                  <a:lnTo>
                    <a:pt x="3525" y="6192"/>
                  </a:lnTo>
                  <a:lnTo>
                    <a:pt x="4227" y="6192"/>
                  </a:lnTo>
                  <a:lnTo>
                    <a:pt x="4227" y="6608"/>
                  </a:lnTo>
                  <a:cubicBezTo>
                    <a:pt x="4227" y="6704"/>
                    <a:pt x="4299" y="6775"/>
                    <a:pt x="4382" y="6775"/>
                  </a:cubicBezTo>
                  <a:cubicBezTo>
                    <a:pt x="4477" y="6775"/>
                    <a:pt x="4549" y="6704"/>
                    <a:pt x="4549" y="6608"/>
                  </a:cubicBezTo>
                  <a:lnTo>
                    <a:pt x="4549" y="6192"/>
                  </a:lnTo>
                  <a:lnTo>
                    <a:pt x="5251" y="6192"/>
                  </a:lnTo>
                  <a:lnTo>
                    <a:pt x="5251" y="6870"/>
                  </a:lnTo>
                  <a:cubicBezTo>
                    <a:pt x="5251" y="6954"/>
                    <a:pt x="5323" y="7025"/>
                    <a:pt x="5418" y="7025"/>
                  </a:cubicBezTo>
                  <a:cubicBezTo>
                    <a:pt x="5501" y="7025"/>
                    <a:pt x="5573" y="6954"/>
                    <a:pt x="5573" y="6870"/>
                  </a:cubicBezTo>
                  <a:lnTo>
                    <a:pt x="5573" y="6192"/>
                  </a:lnTo>
                  <a:lnTo>
                    <a:pt x="6275" y="6192"/>
                  </a:lnTo>
                  <a:lnTo>
                    <a:pt x="6275" y="6608"/>
                  </a:lnTo>
                  <a:cubicBezTo>
                    <a:pt x="6275" y="6704"/>
                    <a:pt x="6346" y="6775"/>
                    <a:pt x="6442" y="6775"/>
                  </a:cubicBezTo>
                  <a:cubicBezTo>
                    <a:pt x="6525" y="6775"/>
                    <a:pt x="6608" y="6704"/>
                    <a:pt x="6608" y="6608"/>
                  </a:cubicBezTo>
                  <a:lnTo>
                    <a:pt x="6608" y="6192"/>
                  </a:lnTo>
                  <a:lnTo>
                    <a:pt x="7418" y="6192"/>
                  </a:lnTo>
                  <a:lnTo>
                    <a:pt x="7418" y="6870"/>
                  </a:lnTo>
                  <a:cubicBezTo>
                    <a:pt x="7418" y="6954"/>
                    <a:pt x="7501" y="7025"/>
                    <a:pt x="7585" y="7025"/>
                  </a:cubicBezTo>
                  <a:cubicBezTo>
                    <a:pt x="7680" y="7025"/>
                    <a:pt x="7751" y="6954"/>
                    <a:pt x="7751" y="6870"/>
                  </a:cubicBezTo>
                  <a:lnTo>
                    <a:pt x="7751" y="5965"/>
                  </a:lnTo>
                  <a:lnTo>
                    <a:pt x="7751" y="4775"/>
                  </a:lnTo>
                  <a:cubicBezTo>
                    <a:pt x="7751" y="4679"/>
                    <a:pt x="7680" y="4608"/>
                    <a:pt x="7585" y="4608"/>
                  </a:cubicBezTo>
                  <a:cubicBezTo>
                    <a:pt x="7501" y="4608"/>
                    <a:pt x="7418" y="4679"/>
                    <a:pt x="7418" y="4775"/>
                  </a:cubicBezTo>
                  <a:lnTo>
                    <a:pt x="7418" y="5858"/>
                  </a:lnTo>
                  <a:lnTo>
                    <a:pt x="3775" y="5858"/>
                  </a:lnTo>
                  <a:lnTo>
                    <a:pt x="3775" y="3882"/>
                  </a:lnTo>
                  <a:cubicBezTo>
                    <a:pt x="3775" y="3786"/>
                    <a:pt x="3703" y="3715"/>
                    <a:pt x="3608" y="3715"/>
                  </a:cubicBezTo>
                  <a:cubicBezTo>
                    <a:pt x="3525" y="3715"/>
                    <a:pt x="3441" y="3786"/>
                    <a:pt x="3441" y="3882"/>
                  </a:cubicBezTo>
                  <a:lnTo>
                    <a:pt x="3441" y="5858"/>
                  </a:lnTo>
                  <a:lnTo>
                    <a:pt x="1989" y="5858"/>
                  </a:lnTo>
                  <a:lnTo>
                    <a:pt x="1989" y="703"/>
                  </a:lnTo>
                  <a:cubicBezTo>
                    <a:pt x="1989" y="500"/>
                    <a:pt x="2155" y="334"/>
                    <a:pt x="2358" y="334"/>
                  </a:cubicBezTo>
                  <a:lnTo>
                    <a:pt x="6025" y="334"/>
                  </a:lnTo>
                  <a:cubicBezTo>
                    <a:pt x="6108" y="334"/>
                    <a:pt x="6192" y="262"/>
                    <a:pt x="6192" y="167"/>
                  </a:cubicBezTo>
                  <a:cubicBezTo>
                    <a:pt x="6192" y="84"/>
                    <a:pt x="6108" y="0"/>
                    <a:pt x="6025"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0" name="Google Shape;460;p46"/>
          <p:cNvSpPr txBox="1"/>
          <p:nvPr>
            <p:ph idx="1" type="subTitle"/>
          </p:nvPr>
        </p:nvSpPr>
        <p:spPr>
          <a:xfrm>
            <a:off x="7136402" y="4620900"/>
            <a:ext cx="2236200" cy="370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999999"/>
                </a:solidFill>
              </a:rPr>
              <a:t>prototype #1</a:t>
            </a:r>
            <a:endParaRPr sz="1800">
              <a:solidFill>
                <a:srgbClr val="99999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47"/>
          <p:cNvSpPr/>
          <p:nvPr/>
        </p:nvSpPr>
        <p:spPr>
          <a:xfrm flipH="1" rot="10800000">
            <a:off x="8196275" y="4184184"/>
            <a:ext cx="1027523" cy="1055641"/>
          </a:xfrm>
          <a:custGeom>
            <a:rect b="b" l="l" r="r" t="t"/>
            <a:pathLst>
              <a:path extrusionOk="0" h="38373" w="37909">
                <a:moveTo>
                  <a:pt x="0" y="1"/>
                </a:moveTo>
                <a:cubicBezTo>
                  <a:pt x="106" y="687"/>
                  <a:pt x="229" y="1375"/>
                  <a:pt x="369" y="2064"/>
                </a:cubicBezTo>
                <a:cubicBezTo>
                  <a:pt x="3736" y="18816"/>
                  <a:pt x="14366" y="28216"/>
                  <a:pt x="23623" y="33358"/>
                </a:cubicBezTo>
                <a:cubicBezTo>
                  <a:pt x="28156" y="35874"/>
                  <a:pt x="32988" y="37540"/>
                  <a:pt x="37908" y="38373"/>
                </a:cubicBezTo>
                <a:lnTo>
                  <a:pt x="37908" y="1"/>
                </a:ln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47"/>
          <p:cNvSpPr/>
          <p:nvPr/>
        </p:nvSpPr>
        <p:spPr>
          <a:xfrm flipH="1">
            <a:off x="-399842" y="-16325"/>
            <a:ext cx="2926199" cy="997600"/>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47"/>
          <p:cNvSpPr txBox="1"/>
          <p:nvPr>
            <p:ph type="title"/>
          </p:nvPr>
        </p:nvSpPr>
        <p:spPr>
          <a:xfrm>
            <a:off x="720000" y="1468800"/>
            <a:ext cx="7704000" cy="75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800">
                <a:solidFill>
                  <a:schemeClr val="dk2"/>
                </a:solidFill>
              </a:rPr>
              <a:t>med-fi task flows</a:t>
            </a:r>
            <a:endParaRPr sz="3800">
              <a:solidFill>
                <a:schemeClr val="dk2"/>
              </a:solidFill>
            </a:endParaRPr>
          </a:p>
        </p:txBody>
      </p:sp>
      <p:grpSp>
        <p:nvGrpSpPr>
          <p:cNvPr id="468" name="Google Shape;468;p47"/>
          <p:cNvGrpSpPr/>
          <p:nvPr/>
        </p:nvGrpSpPr>
        <p:grpSpPr>
          <a:xfrm>
            <a:off x="4185670" y="2361933"/>
            <a:ext cx="772660" cy="997590"/>
            <a:chOff x="4193490" y="3350084"/>
            <a:chExt cx="289939" cy="334661"/>
          </a:xfrm>
        </p:grpSpPr>
        <p:sp>
          <p:nvSpPr>
            <p:cNvPr id="469" name="Google Shape;469;p47"/>
            <p:cNvSpPr/>
            <p:nvPr/>
          </p:nvSpPr>
          <p:spPr>
            <a:xfrm>
              <a:off x="4193490" y="3350084"/>
              <a:ext cx="246364" cy="150110"/>
            </a:xfrm>
            <a:custGeom>
              <a:rect b="b" l="l" r="r" t="t"/>
              <a:pathLst>
                <a:path extrusionOk="0" h="4716" w="7740">
                  <a:moveTo>
                    <a:pt x="4382" y="298"/>
                  </a:moveTo>
                  <a:lnTo>
                    <a:pt x="4299" y="1048"/>
                  </a:lnTo>
                  <a:lnTo>
                    <a:pt x="3668" y="1048"/>
                  </a:lnTo>
                  <a:lnTo>
                    <a:pt x="3620" y="524"/>
                  </a:lnTo>
                  <a:lnTo>
                    <a:pt x="3584" y="298"/>
                  </a:lnTo>
                  <a:close/>
                  <a:moveTo>
                    <a:pt x="6013" y="929"/>
                  </a:moveTo>
                  <a:lnTo>
                    <a:pt x="7204" y="2120"/>
                  </a:lnTo>
                  <a:lnTo>
                    <a:pt x="6025" y="2096"/>
                  </a:lnTo>
                  <a:lnTo>
                    <a:pt x="6013" y="929"/>
                  </a:lnTo>
                  <a:close/>
                  <a:moveTo>
                    <a:pt x="3406" y="0"/>
                  </a:moveTo>
                  <a:cubicBezTo>
                    <a:pt x="3358" y="0"/>
                    <a:pt x="3322" y="12"/>
                    <a:pt x="3287" y="48"/>
                  </a:cubicBezTo>
                  <a:cubicBezTo>
                    <a:pt x="3263" y="72"/>
                    <a:pt x="3239" y="119"/>
                    <a:pt x="3239" y="167"/>
                  </a:cubicBezTo>
                  <a:lnTo>
                    <a:pt x="3275" y="393"/>
                  </a:lnTo>
                  <a:lnTo>
                    <a:pt x="143" y="393"/>
                  </a:lnTo>
                  <a:cubicBezTo>
                    <a:pt x="60" y="393"/>
                    <a:pt x="1" y="465"/>
                    <a:pt x="1" y="536"/>
                  </a:cubicBezTo>
                  <a:lnTo>
                    <a:pt x="1" y="1191"/>
                  </a:lnTo>
                  <a:cubicBezTo>
                    <a:pt x="1" y="1286"/>
                    <a:pt x="72" y="1346"/>
                    <a:pt x="143" y="1346"/>
                  </a:cubicBezTo>
                  <a:cubicBezTo>
                    <a:pt x="239" y="1346"/>
                    <a:pt x="298" y="1262"/>
                    <a:pt x="298" y="1191"/>
                  </a:cubicBezTo>
                  <a:lnTo>
                    <a:pt x="298" y="691"/>
                  </a:lnTo>
                  <a:lnTo>
                    <a:pt x="3299" y="691"/>
                  </a:lnTo>
                  <a:lnTo>
                    <a:pt x="3358" y="1203"/>
                  </a:lnTo>
                  <a:cubicBezTo>
                    <a:pt x="3382" y="1286"/>
                    <a:pt x="3441" y="1346"/>
                    <a:pt x="3513" y="1346"/>
                  </a:cubicBezTo>
                  <a:lnTo>
                    <a:pt x="4418" y="1346"/>
                  </a:lnTo>
                  <a:cubicBezTo>
                    <a:pt x="4489" y="1346"/>
                    <a:pt x="4573" y="1286"/>
                    <a:pt x="4573" y="1203"/>
                  </a:cubicBezTo>
                  <a:lnTo>
                    <a:pt x="4632" y="691"/>
                  </a:lnTo>
                  <a:lnTo>
                    <a:pt x="5680" y="691"/>
                  </a:lnTo>
                  <a:lnTo>
                    <a:pt x="5704" y="2239"/>
                  </a:lnTo>
                  <a:cubicBezTo>
                    <a:pt x="5704" y="2322"/>
                    <a:pt x="5775" y="2382"/>
                    <a:pt x="5847" y="2382"/>
                  </a:cubicBezTo>
                  <a:lnTo>
                    <a:pt x="7394" y="2394"/>
                  </a:lnTo>
                  <a:lnTo>
                    <a:pt x="7394" y="4572"/>
                  </a:lnTo>
                  <a:cubicBezTo>
                    <a:pt x="7394" y="4656"/>
                    <a:pt x="7466" y="4715"/>
                    <a:pt x="7549" y="4715"/>
                  </a:cubicBezTo>
                  <a:cubicBezTo>
                    <a:pt x="7632" y="4715"/>
                    <a:pt x="7692" y="4644"/>
                    <a:pt x="7692" y="4572"/>
                  </a:cubicBezTo>
                  <a:lnTo>
                    <a:pt x="7692" y="2251"/>
                  </a:lnTo>
                  <a:cubicBezTo>
                    <a:pt x="7740" y="2215"/>
                    <a:pt x="7728" y="2191"/>
                    <a:pt x="7692" y="2155"/>
                  </a:cubicBezTo>
                  <a:lnTo>
                    <a:pt x="5966" y="429"/>
                  </a:lnTo>
                  <a:cubicBezTo>
                    <a:pt x="5942" y="405"/>
                    <a:pt x="5894" y="393"/>
                    <a:pt x="5858" y="393"/>
                  </a:cubicBezTo>
                  <a:lnTo>
                    <a:pt x="4692" y="393"/>
                  </a:lnTo>
                  <a:lnTo>
                    <a:pt x="4715" y="167"/>
                  </a:lnTo>
                  <a:cubicBezTo>
                    <a:pt x="4715" y="119"/>
                    <a:pt x="4704" y="72"/>
                    <a:pt x="4668" y="48"/>
                  </a:cubicBezTo>
                  <a:cubicBezTo>
                    <a:pt x="4644" y="12"/>
                    <a:pt x="4596" y="0"/>
                    <a:pt x="454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47"/>
            <p:cNvSpPr/>
            <p:nvPr/>
          </p:nvSpPr>
          <p:spPr>
            <a:xfrm>
              <a:off x="4193872" y="3405023"/>
              <a:ext cx="9517" cy="44753"/>
            </a:xfrm>
            <a:custGeom>
              <a:rect b="b" l="l" r="r" t="t"/>
              <a:pathLst>
                <a:path extrusionOk="0" h="1406" w="299">
                  <a:moveTo>
                    <a:pt x="155" y="1"/>
                  </a:moveTo>
                  <a:cubicBezTo>
                    <a:pt x="60" y="1"/>
                    <a:pt x="0" y="72"/>
                    <a:pt x="0" y="156"/>
                  </a:cubicBezTo>
                  <a:lnTo>
                    <a:pt x="0" y="1251"/>
                  </a:lnTo>
                  <a:cubicBezTo>
                    <a:pt x="0" y="1346"/>
                    <a:pt x="72" y="1406"/>
                    <a:pt x="155" y="1406"/>
                  </a:cubicBezTo>
                  <a:cubicBezTo>
                    <a:pt x="239" y="1406"/>
                    <a:pt x="298" y="1322"/>
                    <a:pt x="298" y="1251"/>
                  </a:cubicBezTo>
                  <a:lnTo>
                    <a:pt x="298" y="156"/>
                  </a:lnTo>
                  <a:cubicBezTo>
                    <a:pt x="298" y="72"/>
                    <a:pt x="227" y="1"/>
                    <a:pt x="1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7"/>
            <p:cNvSpPr/>
            <p:nvPr/>
          </p:nvSpPr>
          <p:spPr>
            <a:xfrm>
              <a:off x="4275356" y="3444460"/>
              <a:ext cx="128116" cy="9485"/>
            </a:xfrm>
            <a:custGeom>
              <a:rect b="b" l="l" r="r" t="t"/>
              <a:pathLst>
                <a:path extrusionOk="0" h="298" w="4025">
                  <a:moveTo>
                    <a:pt x="155" y="0"/>
                  </a:moveTo>
                  <a:cubicBezTo>
                    <a:pt x="60" y="0"/>
                    <a:pt x="0" y="71"/>
                    <a:pt x="0" y="143"/>
                  </a:cubicBezTo>
                  <a:cubicBezTo>
                    <a:pt x="0" y="226"/>
                    <a:pt x="72" y="298"/>
                    <a:pt x="155" y="298"/>
                  </a:cubicBezTo>
                  <a:lnTo>
                    <a:pt x="3870" y="298"/>
                  </a:lnTo>
                  <a:cubicBezTo>
                    <a:pt x="3965" y="298"/>
                    <a:pt x="4025" y="226"/>
                    <a:pt x="4025" y="143"/>
                  </a:cubicBezTo>
                  <a:cubicBezTo>
                    <a:pt x="4025" y="71"/>
                    <a:pt x="3965" y="0"/>
                    <a:pt x="3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47"/>
            <p:cNvSpPr/>
            <p:nvPr/>
          </p:nvSpPr>
          <p:spPr>
            <a:xfrm>
              <a:off x="4275356" y="3463781"/>
              <a:ext cx="128116" cy="9485"/>
            </a:xfrm>
            <a:custGeom>
              <a:rect b="b" l="l" r="r" t="t"/>
              <a:pathLst>
                <a:path extrusionOk="0" h="298" w="4025">
                  <a:moveTo>
                    <a:pt x="155" y="0"/>
                  </a:moveTo>
                  <a:cubicBezTo>
                    <a:pt x="60" y="0"/>
                    <a:pt x="0" y="72"/>
                    <a:pt x="0" y="155"/>
                  </a:cubicBezTo>
                  <a:cubicBezTo>
                    <a:pt x="0" y="226"/>
                    <a:pt x="72" y="298"/>
                    <a:pt x="155" y="298"/>
                  </a:cubicBezTo>
                  <a:lnTo>
                    <a:pt x="3870" y="298"/>
                  </a:lnTo>
                  <a:cubicBezTo>
                    <a:pt x="3965" y="298"/>
                    <a:pt x="4025" y="226"/>
                    <a:pt x="4025" y="155"/>
                  </a:cubicBezTo>
                  <a:cubicBezTo>
                    <a:pt x="4025" y="72"/>
                    <a:pt x="3965" y="0"/>
                    <a:pt x="3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47"/>
            <p:cNvSpPr/>
            <p:nvPr/>
          </p:nvSpPr>
          <p:spPr>
            <a:xfrm>
              <a:off x="4223442" y="3439527"/>
              <a:ext cx="38673" cy="38673"/>
            </a:xfrm>
            <a:custGeom>
              <a:rect b="b" l="l" r="r" t="t"/>
              <a:pathLst>
                <a:path extrusionOk="0" h="1215" w="1215">
                  <a:moveTo>
                    <a:pt x="905" y="322"/>
                  </a:moveTo>
                  <a:lnTo>
                    <a:pt x="905" y="917"/>
                  </a:lnTo>
                  <a:lnTo>
                    <a:pt x="310" y="917"/>
                  </a:lnTo>
                  <a:lnTo>
                    <a:pt x="310" y="322"/>
                  </a:lnTo>
                  <a:close/>
                  <a:moveTo>
                    <a:pt x="143" y="0"/>
                  </a:moveTo>
                  <a:cubicBezTo>
                    <a:pt x="48" y="0"/>
                    <a:pt x="0" y="72"/>
                    <a:pt x="0" y="155"/>
                  </a:cubicBezTo>
                  <a:lnTo>
                    <a:pt x="0" y="1060"/>
                  </a:lnTo>
                  <a:cubicBezTo>
                    <a:pt x="0" y="1155"/>
                    <a:pt x="72" y="1215"/>
                    <a:pt x="143" y="1215"/>
                  </a:cubicBezTo>
                  <a:lnTo>
                    <a:pt x="1048" y="1215"/>
                  </a:lnTo>
                  <a:cubicBezTo>
                    <a:pt x="1143" y="1215"/>
                    <a:pt x="1203" y="1131"/>
                    <a:pt x="1203" y="1060"/>
                  </a:cubicBezTo>
                  <a:lnTo>
                    <a:pt x="1203" y="155"/>
                  </a:lnTo>
                  <a:cubicBezTo>
                    <a:pt x="1215" y="72"/>
                    <a:pt x="1143" y="0"/>
                    <a:pt x="10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47"/>
            <p:cNvSpPr/>
            <p:nvPr/>
          </p:nvSpPr>
          <p:spPr>
            <a:xfrm>
              <a:off x="4275356" y="3525913"/>
              <a:ext cx="128116" cy="9517"/>
            </a:xfrm>
            <a:custGeom>
              <a:rect b="b" l="l" r="r" t="t"/>
              <a:pathLst>
                <a:path extrusionOk="0" h="299" w="4025">
                  <a:moveTo>
                    <a:pt x="155" y="1"/>
                  </a:moveTo>
                  <a:cubicBezTo>
                    <a:pt x="60" y="1"/>
                    <a:pt x="0" y="72"/>
                    <a:pt x="0" y="144"/>
                  </a:cubicBezTo>
                  <a:cubicBezTo>
                    <a:pt x="0" y="227"/>
                    <a:pt x="72" y="299"/>
                    <a:pt x="155" y="299"/>
                  </a:cubicBezTo>
                  <a:lnTo>
                    <a:pt x="3870" y="299"/>
                  </a:lnTo>
                  <a:cubicBezTo>
                    <a:pt x="3965" y="299"/>
                    <a:pt x="4025" y="227"/>
                    <a:pt x="4025" y="144"/>
                  </a:cubicBezTo>
                  <a:cubicBezTo>
                    <a:pt x="4025" y="72"/>
                    <a:pt x="3965" y="1"/>
                    <a:pt x="38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47"/>
            <p:cNvSpPr/>
            <p:nvPr/>
          </p:nvSpPr>
          <p:spPr>
            <a:xfrm>
              <a:off x="4275356" y="3544884"/>
              <a:ext cx="128116" cy="9485"/>
            </a:xfrm>
            <a:custGeom>
              <a:rect b="b" l="l" r="r" t="t"/>
              <a:pathLst>
                <a:path extrusionOk="0" h="298" w="4025">
                  <a:moveTo>
                    <a:pt x="155" y="0"/>
                  </a:moveTo>
                  <a:cubicBezTo>
                    <a:pt x="60" y="0"/>
                    <a:pt x="0" y="72"/>
                    <a:pt x="0" y="143"/>
                  </a:cubicBezTo>
                  <a:cubicBezTo>
                    <a:pt x="0" y="226"/>
                    <a:pt x="72" y="298"/>
                    <a:pt x="155" y="298"/>
                  </a:cubicBezTo>
                  <a:lnTo>
                    <a:pt x="3870" y="298"/>
                  </a:lnTo>
                  <a:cubicBezTo>
                    <a:pt x="3965" y="298"/>
                    <a:pt x="4025" y="226"/>
                    <a:pt x="4025" y="143"/>
                  </a:cubicBezTo>
                  <a:cubicBezTo>
                    <a:pt x="4025" y="72"/>
                    <a:pt x="3965" y="0"/>
                    <a:pt x="3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47"/>
            <p:cNvSpPr/>
            <p:nvPr/>
          </p:nvSpPr>
          <p:spPr>
            <a:xfrm>
              <a:off x="4223442" y="3521011"/>
              <a:ext cx="38673" cy="38673"/>
            </a:xfrm>
            <a:custGeom>
              <a:rect b="b" l="l" r="r" t="t"/>
              <a:pathLst>
                <a:path extrusionOk="0" h="1215" w="1215">
                  <a:moveTo>
                    <a:pt x="905" y="298"/>
                  </a:moveTo>
                  <a:lnTo>
                    <a:pt x="905" y="893"/>
                  </a:lnTo>
                  <a:lnTo>
                    <a:pt x="310" y="893"/>
                  </a:lnTo>
                  <a:lnTo>
                    <a:pt x="310" y="298"/>
                  </a:lnTo>
                  <a:close/>
                  <a:moveTo>
                    <a:pt x="143" y="0"/>
                  </a:moveTo>
                  <a:cubicBezTo>
                    <a:pt x="48" y="0"/>
                    <a:pt x="0" y="83"/>
                    <a:pt x="0" y="155"/>
                  </a:cubicBezTo>
                  <a:lnTo>
                    <a:pt x="0" y="1060"/>
                  </a:lnTo>
                  <a:cubicBezTo>
                    <a:pt x="0" y="1155"/>
                    <a:pt x="72" y="1215"/>
                    <a:pt x="143" y="1215"/>
                  </a:cubicBezTo>
                  <a:lnTo>
                    <a:pt x="1048" y="1215"/>
                  </a:lnTo>
                  <a:cubicBezTo>
                    <a:pt x="1143" y="1215"/>
                    <a:pt x="1203" y="1131"/>
                    <a:pt x="1203" y="1060"/>
                  </a:cubicBezTo>
                  <a:lnTo>
                    <a:pt x="1203" y="155"/>
                  </a:lnTo>
                  <a:cubicBezTo>
                    <a:pt x="1215" y="83"/>
                    <a:pt x="1143" y="0"/>
                    <a:pt x="10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47"/>
            <p:cNvSpPr/>
            <p:nvPr/>
          </p:nvSpPr>
          <p:spPr>
            <a:xfrm>
              <a:off x="4223442" y="3602464"/>
              <a:ext cx="38673" cy="38705"/>
            </a:xfrm>
            <a:custGeom>
              <a:rect b="b" l="l" r="r" t="t"/>
              <a:pathLst>
                <a:path extrusionOk="0" h="1216" w="1215">
                  <a:moveTo>
                    <a:pt x="905" y="299"/>
                  </a:moveTo>
                  <a:lnTo>
                    <a:pt x="905" y="894"/>
                  </a:lnTo>
                  <a:lnTo>
                    <a:pt x="310" y="894"/>
                  </a:lnTo>
                  <a:lnTo>
                    <a:pt x="310" y="299"/>
                  </a:lnTo>
                  <a:close/>
                  <a:moveTo>
                    <a:pt x="143" y="1"/>
                  </a:moveTo>
                  <a:cubicBezTo>
                    <a:pt x="48" y="1"/>
                    <a:pt x="0" y="84"/>
                    <a:pt x="0" y="156"/>
                  </a:cubicBezTo>
                  <a:lnTo>
                    <a:pt x="0" y="1061"/>
                  </a:lnTo>
                  <a:cubicBezTo>
                    <a:pt x="0" y="1156"/>
                    <a:pt x="72" y="1215"/>
                    <a:pt x="143" y="1215"/>
                  </a:cubicBezTo>
                  <a:lnTo>
                    <a:pt x="1048" y="1215"/>
                  </a:lnTo>
                  <a:cubicBezTo>
                    <a:pt x="1143" y="1215"/>
                    <a:pt x="1203" y="1132"/>
                    <a:pt x="1203" y="1061"/>
                  </a:cubicBezTo>
                  <a:lnTo>
                    <a:pt x="1203" y="156"/>
                  </a:lnTo>
                  <a:cubicBezTo>
                    <a:pt x="1215" y="60"/>
                    <a:pt x="1143" y="1"/>
                    <a:pt x="10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47"/>
            <p:cNvSpPr/>
            <p:nvPr/>
          </p:nvSpPr>
          <p:spPr>
            <a:xfrm>
              <a:off x="4193872" y="3460375"/>
              <a:ext cx="289558" cy="224370"/>
            </a:xfrm>
            <a:custGeom>
              <a:rect b="b" l="l" r="r" t="t"/>
              <a:pathLst>
                <a:path extrusionOk="0" h="7049" w="9097">
                  <a:moveTo>
                    <a:pt x="6108" y="3751"/>
                  </a:moveTo>
                  <a:lnTo>
                    <a:pt x="8502" y="4620"/>
                  </a:lnTo>
                  <a:lnTo>
                    <a:pt x="7894" y="4894"/>
                  </a:lnTo>
                  <a:cubicBezTo>
                    <a:pt x="7847" y="4917"/>
                    <a:pt x="7811" y="4953"/>
                    <a:pt x="7799" y="5013"/>
                  </a:cubicBezTo>
                  <a:cubicBezTo>
                    <a:pt x="7787" y="5060"/>
                    <a:pt x="7799" y="5120"/>
                    <a:pt x="7847" y="5155"/>
                  </a:cubicBezTo>
                  <a:lnTo>
                    <a:pt x="8752" y="6060"/>
                  </a:lnTo>
                  <a:lnTo>
                    <a:pt x="8406" y="6406"/>
                  </a:lnTo>
                  <a:lnTo>
                    <a:pt x="7501" y="5489"/>
                  </a:lnTo>
                  <a:cubicBezTo>
                    <a:pt x="7478" y="5465"/>
                    <a:pt x="7430" y="5453"/>
                    <a:pt x="7394" y="5453"/>
                  </a:cubicBezTo>
                  <a:lnTo>
                    <a:pt x="7370" y="5453"/>
                  </a:lnTo>
                  <a:cubicBezTo>
                    <a:pt x="7323" y="5465"/>
                    <a:pt x="7275" y="5489"/>
                    <a:pt x="7251" y="5536"/>
                  </a:cubicBezTo>
                  <a:lnTo>
                    <a:pt x="6966" y="6156"/>
                  </a:lnTo>
                  <a:lnTo>
                    <a:pt x="6108" y="3751"/>
                  </a:lnTo>
                  <a:close/>
                  <a:moveTo>
                    <a:pt x="155" y="0"/>
                  </a:moveTo>
                  <a:cubicBezTo>
                    <a:pt x="60" y="0"/>
                    <a:pt x="0" y="83"/>
                    <a:pt x="0" y="155"/>
                  </a:cubicBezTo>
                  <a:lnTo>
                    <a:pt x="0" y="6894"/>
                  </a:lnTo>
                  <a:cubicBezTo>
                    <a:pt x="0" y="6989"/>
                    <a:pt x="72" y="7049"/>
                    <a:pt x="155" y="7049"/>
                  </a:cubicBezTo>
                  <a:lnTo>
                    <a:pt x="7573" y="7049"/>
                  </a:lnTo>
                  <a:cubicBezTo>
                    <a:pt x="7668" y="7049"/>
                    <a:pt x="7728" y="6965"/>
                    <a:pt x="7728" y="6894"/>
                  </a:cubicBezTo>
                  <a:lnTo>
                    <a:pt x="7728" y="6156"/>
                  </a:lnTo>
                  <a:lnTo>
                    <a:pt x="8204" y="6632"/>
                  </a:lnTo>
                  <a:cubicBezTo>
                    <a:pt x="8263" y="6691"/>
                    <a:pt x="8335" y="6715"/>
                    <a:pt x="8430" y="6715"/>
                  </a:cubicBezTo>
                  <a:cubicBezTo>
                    <a:pt x="8513" y="6715"/>
                    <a:pt x="8585" y="6691"/>
                    <a:pt x="8644" y="6632"/>
                  </a:cubicBezTo>
                  <a:lnTo>
                    <a:pt x="8990" y="6287"/>
                  </a:lnTo>
                  <a:cubicBezTo>
                    <a:pt x="9097" y="6156"/>
                    <a:pt x="9097" y="5953"/>
                    <a:pt x="8978" y="5822"/>
                  </a:cubicBezTo>
                  <a:lnTo>
                    <a:pt x="8228" y="5084"/>
                  </a:lnTo>
                  <a:lnTo>
                    <a:pt x="8644" y="4882"/>
                  </a:lnTo>
                  <a:cubicBezTo>
                    <a:pt x="8763" y="4822"/>
                    <a:pt x="8835" y="4703"/>
                    <a:pt x="8823" y="4584"/>
                  </a:cubicBezTo>
                  <a:cubicBezTo>
                    <a:pt x="8811" y="4465"/>
                    <a:pt x="8740" y="4346"/>
                    <a:pt x="8621" y="4310"/>
                  </a:cubicBezTo>
                  <a:lnTo>
                    <a:pt x="7728" y="3989"/>
                  </a:lnTo>
                  <a:lnTo>
                    <a:pt x="7728" y="1762"/>
                  </a:lnTo>
                  <a:cubicBezTo>
                    <a:pt x="7728" y="1667"/>
                    <a:pt x="7656" y="1607"/>
                    <a:pt x="7573" y="1607"/>
                  </a:cubicBezTo>
                  <a:cubicBezTo>
                    <a:pt x="7489" y="1607"/>
                    <a:pt x="7430" y="1691"/>
                    <a:pt x="7430" y="1762"/>
                  </a:cubicBezTo>
                  <a:lnTo>
                    <a:pt x="7430" y="3893"/>
                  </a:lnTo>
                  <a:lnTo>
                    <a:pt x="6227" y="3453"/>
                  </a:lnTo>
                  <a:cubicBezTo>
                    <a:pt x="6193" y="3442"/>
                    <a:pt x="6158" y="3437"/>
                    <a:pt x="6124" y="3437"/>
                  </a:cubicBezTo>
                  <a:cubicBezTo>
                    <a:pt x="6041" y="3437"/>
                    <a:pt x="5962" y="3469"/>
                    <a:pt x="5894" y="3536"/>
                  </a:cubicBezTo>
                  <a:cubicBezTo>
                    <a:pt x="5799" y="3620"/>
                    <a:pt x="5775" y="3739"/>
                    <a:pt x="5823" y="3858"/>
                  </a:cubicBezTo>
                  <a:lnTo>
                    <a:pt x="6085" y="4620"/>
                  </a:lnTo>
                  <a:lnTo>
                    <a:pt x="2727" y="4620"/>
                  </a:lnTo>
                  <a:cubicBezTo>
                    <a:pt x="2632" y="4620"/>
                    <a:pt x="2572" y="4691"/>
                    <a:pt x="2572" y="4763"/>
                  </a:cubicBezTo>
                  <a:cubicBezTo>
                    <a:pt x="2572" y="4858"/>
                    <a:pt x="2644" y="4917"/>
                    <a:pt x="2727" y="4917"/>
                  </a:cubicBezTo>
                  <a:lnTo>
                    <a:pt x="6204" y="4917"/>
                  </a:lnTo>
                  <a:lnTo>
                    <a:pt x="6311" y="5215"/>
                  </a:lnTo>
                  <a:lnTo>
                    <a:pt x="2727" y="5215"/>
                  </a:lnTo>
                  <a:cubicBezTo>
                    <a:pt x="2632" y="5215"/>
                    <a:pt x="2572" y="5286"/>
                    <a:pt x="2572" y="5358"/>
                  </a:cubicBezTo>
                  <a:cubicBezTo>
                    <a:pt x="2572" y="5453"/>
                    <a:pt x="2644" y="5513"/>
                    <a:pt x="2727" y="5513"/>
                  </a:cubicBezTo>
                  <a:lnTo>
                    <a:pt x="6418" y="5513"/>
                  </a:lnTo>
                  <a:lnTo>
                    <a:pt x="6668" y="6239"/>
                  </a:lnTo>
                  <a:cubicBezTo>
                    <a:pt x="6716" y="6358"/>
                    <a:pt x="6811" y="6453"/>
                    <a:pt x="6954" y="6453"/>
                  </a:cubicBezTo>
                  <a:cubicBezTo>
                    <a:pt x="7085" y="6453"/>
                    <a:pt x="7204" y="6394"/>
                    <a:pt x="7251" y="6275"/>
                  </a:cubicBezTo>
                  <a:lnTo>
                    <a:pt x="7406" y="5929"/>
                  </a:lnTo>
                  <a:lnTo>
                    <a:pt x="7406" y="6727"/>
                  </a:lnTo>
                  <a:lnTo>
                    <a:pt x="298" y="6727"/>
                  </a:lnTo>
                  <a:lnTo>
                    <a:pt x="298" y="155"/>
                  </a:lnTo>
                  <a:cubicBezTo>
                    <a:pt x="298" y="60"/>
                    <a:pt x="227" y="0"/>
                    <a:pt x="1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0"/>
          <p:cNvSpPr txBox="1"/>
          <p:nvPr>
            <p:ph type="title"/>
          </p:nvPr>
        </p:nvSpPr>
        <p:spPr>
          <a:xfrm>
            <a:off x="720000" y="540000"/>
            <a:ext cx="7704000" cy="572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team euphoria</a:t>
            </a:r>
            <a:endParaRPr/>
          </a:p>
        </p:txBody>
      </p:sp>
      <p:sp>
        <p:nvSpPr>
          <p:cNvPr id="202" name="Google Shape;202;p30"/>
          <p:cNvSpPr txBox="1"/>
          <p:nvPr/>
        </p:nvSpPr>
        <p:spPr>
          <a:xfrm>
            <a:off x="683498" y="3781746"/>
            <a:ext cx="1048800" cy="465900"/>
          </a:xfrm>
          <a:prstGeom prst="rect">
            <a:avLst/>
          </a:prstGeom>
          <a:noFill/>
          <a:ln>
            <a:noFill/>
          </a:ln>
        </p:spPr>
        <p:txBody>
          <a:bodyPr anchorCtr="0" anchor="ctr" bIns="0" lIns="0" spcFirstLastPara="1" rIns="0" wrap="square" tIns="4775">
            <a:noAutofit/>
          </a:bodyPr>
          <a:lstStyle/>
          <a:p>
            <a:pPr indent="0" lvl="0" marL="0" marR="0" rtl="0" algn="ctr">
              <a:lnSpc>
                <a:spcPct val="100000"/>
              </a:lnSpc>
              <a:spcBef>
                <a:spcPts val="0"/>
              </a:spcBef>
              <a:spcAft>
                <a:spcPts val="0"/>
              </a:spcAft>
              <a:buClr>
                <a:srgbClr val="000000"/>
              </a:buClr>
              <a:buSzPts val="1400"/>
              <a:buFont typeface="Arial"/>
              <a:buNone/>
            </a:pPr>
            <a:r>
              <a:rPr lang="en">
                <a:latin typeface="Sahitya"/>
                <a:ea typeface="Sahitya"/>
                <a:cs typeface="Sahitya"/>
                <a:sym typeface="Sahitya"/>
              </a:rPr>
              <a:t>david e. </a:t>
            </a:r>
            <a:r>
              <a:rPr i="0" lang="en" sz="1400" u="none" cap="none" strike="noStrike">
                <a:latin typeface="Sahitya"/>
                <a:ea typeface="Sahitya"/>
                <a:cs typeface="Sahitya"/>
                <a:sym typeface="Sahitya"/>
              </a:rPr>
              <a:t>‘21</a:t>
            </a:r>
            <a:endParaRPr i="0" sz="1400" u="none" cap="none" strike="noStrike">
              <a:latin typeface="Sahitya"/>
              <a:ea typeface="Sahitya"/>
              <a:cs typeface="Sahitya"/>
              <a:sym typeface="Sahitya"/>
            </a:endParaRPr>
          </a:p>
        </p:txBody>
      </p:sp>
      <p:sp>
        <p:nvSpPr>
          <p:cNvPr id="203" name="Google Shape;203;p30"/>
          <p:cNvSpPr txBox="1"/>
          <p:nvPr/>
        </p:nvSpPr>
        <p:spPr>
          <a:xfrm>
            <a:off x="2946429" y="3748940"/>
            <a:ext cx="1082700" cy="506100"/>
          </a:xfrm>
          <a:prstGeom prst="rect">
            <a:avLst/>
          </a:prstGeom>
          <a:noFill/>
          <a:ln>
            <a:noFill/>
          </a:ln>
        </p:spPr>
        <p:txBody>
          <a:bodyPr anchorCtr="0" anchor="ctr" bIns="0" lIns="0" spcFirstLastPara="1" rIns="0" wrap="square" tIns="4775">
            <a:noAutofit/>
          </a:bodyPr>
          <a:lstStyle/>
          <a:p>
            <a:pPr indent="0" lvl="0" marL="0" marR="0" rtl="0" algn="ctr">
              <a:lnSpc>
                <a:spcPct val="100000"/>
              </a:lnSpc>
              <a:spcBef>
                <a:spcPts val="0"/>
              </a:spcBef>
              <a:spcAft>
                <a:spcPts val="0"/>
              </a:spcAft>
              <a:buClr>
                <a:srgbClr val="000000"/>
              </a:buClr>
              <a:buSzPts val="1400"/>
              <a:buFont typeface="Arial"/>
              <a:buNone/>
            </a:pPr>
            <a:r>
              <a:rPr lang="en">
                <a:latin typeface="Sahitya"/>
                <a:ea typeface="Sahitya"/>
                <a:cs typeface="Sahitya"/>
                <a:sym typeface="Sahitya"/>
              </a:rPr>
              <a:t>sam m</a:t>
            </a:r>
            <a:r>
              <a:rPr i="0" lang="en" sz="1400" u="none" cap="none" strike="noStrike">
                <a:latin typeface="Sahitya"/>
                <a:ea typeface="Sahitya"/>
                <a:cs typeface="Sahitya"/>
                <a:sym typeface="Sahitya"/>
              </a:rPr>
              <a:t>. ‘22</a:t>
            </a:r>
            <a:endParaRPr i="0" sz="1400" u="none" cap="none" strike="noStrike">
              <a:latin typeface="Sahitya"/>
              <a:ea typeface="Sahitya"/>
              <a:cs typeface="Sahitya"/>
              <a:sym typeface="Sahitya"/>
            </a:endParaRPr>
          </a:p>
        </p:txBody>
      </p:sp>
      <p:sp>
        <p:nvSpPr>
          <p:cNvPr id="204" name="Google Shape;204;p30"/>
          <p:cNvSpPr txBox="1"/>
          <p:nvPr/>
        </p:nvSpPr>
        <p:spPr>
          <a:xfrm>
            <a:off x="5127182" y="3856042"/>
            <a:ext cx="1173900" cy="447600"/>
          </a:xfrm>
          <a:prstGeom prst="rect">
            <a:avLst/>
          </a:prstGeom>
          <a:noFill/>
          <a:ln>
            <a:noFill/>
          </a:ln>
        </p:spPr>
        <p:txBody>
          <a:bodyPr anchorCtr="0" anchor="ctr" bIns="0" lIns="0" spcFirstLastPara="1" rIns="0" wrap="square" tIns="4775">
            <a:noAutofit/>
          </a:bodyPr>
          <a:lstStyle/>
          <a:p>
            <a:pPr indent="0" lvl="0" marL="0" marR="0" rtl="0" algn="ctr">
              <a:lnSpc>
                <a:spcPct val="100000"/>
              </a:lnSpc>
              <a:spcBef>
                <a:spcPts val="0"/>
              </a:spcBef>
              <a:spcAft>
                <a:spcPts val="0"/>
              </a:spcAft>
              <a:buClr>
                <a:srgbClr val="000000"/>
              </a:buClr>
              <a:buSzPts val="1400"/>
              <a:buFont typeface="Arial"/>
              <a:buNone/>
            </a:pPr>
            <a:r>
              <a:rPr lang="en">
                <a:latin typeface="Sahitya"/>
                <a:ea typeface="Sahitya"/>
                <a:cs typeface="Sahitya"/>
                <a:sym typeface="Sahitya"/>
              </a:rPr>
              <a:t>jake w</a:t>
            </a:r>
            <a:r>
              <a:rPr i="0" lang="en" sz="1400" u="none" cap="none" strike="noStrike">
                <a:latin typeface="Sahitya"/>
                <a:ea typeface="Sahitya"/>
                <a:cs typeface="Sahitya"/>
                <a:sym typeface="Sahitya"/>
              </a:rPr>
              <a:t>. ‘21</a:t>
            </a:r>
            <a:endParaRPr i="0" sz="1400" u="none" cap="none" strike="noStrike">
              <a:latin typeface="Sahitya"/>
              <a:ea typeface="Sahitya"/>
              <a:cs typeface="Sahitya"/>
              <a:sym typeface="Sahitya"/>
            </a:endParaRPr>
          </a:p>
          <a:p>
            <a:pPr indent="0" lvl="0" marL="0" marR="0" rtl="0" algn="ctr">
              <a:lnSpc>
                <a:spcPct val="100000"/>
              </a:lnSpc>
              <a:spcBef>
                <a:spcPts val="0"/>
              </a:spcBef>
              <a:spcAft>
                <a:spcPts val="0"/>
              </a:spcAft>
              <a:buClr>
                <a:srgbClr val="000000"/>
              </a:buClr>
              <a:buSzPts val="1400"/>
              <a:buFont typeface="Arial"/>
              <a:buNone/>
            </a:pPr>
            <a:r>
              <a:t/>
            </a:r>
            <a:endParaRPr i="0" sz="1400" u="none" cap="none" strike="noStrike">
              <a:latin typeface="Sahitya"/>
              <a:ea typeface="Sahitya"/>
              <a:cs typeface="Sahitya"/>
              <a:sym typeface="Sahitya"/>
            </a:endParaRPr>
          </a:p>
        </p:txBody>
      </p:sp>
      <p:sp>
        <p:nvSpPr>
          <p:cNvPr id="205" name="Google Shape;205;p30"/>
          <p:cNvSpPr txBox="1"/>
          <p:nvPr/>
        </p:nvSpPr>
        <p:spPr>
          <a:xfrm>
            <a:off x="7229695" y="3721202"/>
            <a:ext cx="1495500" cy="513900"/>
          </a:xfrm>
          <a:prstGeom prst="rect">
            <a:avLst/>
          </a:prstGeom>
          <a:noFill/>
          <a:ln>
            <a:noFill/>
          </a:ln>
        </p:spPr>
        <p:txBody>
          <a:bodyPr anchorCtr="0" anchor="ctr" bIns="0" lIns="0" spcFirstLastPara="1" rIns="0" wrap="square" tIns="4775">
            <a:noAutofit/>
          </a:bodyPr>
          <a:lstStyle/>
          <a:p>
            <a:pPr indent="0" lvl="0" marL="0" marR="0" rtl="0" algn="ctr">
              <a:lnSpc>
                <a:spcPct val="100000"/>
              </a:lnSpc>
              <a:spcBef>
                <a:spcPts val="0"/>
              </a:spcBef>
              <a:spcAft>
                <a:spcPts val="0"/>
              </a:spcAft>
              <a:buClr>
                <a:srgbClr val="000000"/>
              </a:buClr>
              <a:buSzPts val="1400"/>
              <a:buFont typeface="Arial"/>
              <a:buNone/>
            </a:pPr>
            <a:r>
              <a:rPr lang="en">
                <a:latin typeface="Sahitya"/>
                <a:ea typeface="Sahitya"/>
                <a:cs typeface="Sahitya"/>
                <a:sym typeface="Sahitya"/>
              </a:rPr>
              <a:t>anatole s</a:t>
            </a:r>
            <a:r>
              <a:rPr i="0" lang="en" sz="1400" u="none" cap="none" strike="noStrike">
                <a:latin typeface="Sahitya"/>
                <a:ea typeface="Sahitya"/>
                <a:cs typeface="Sahitya"/>
                <a:sym typeface="Sahitya"/>
              </a:rPr>
              <a:t>. ‘20</a:t>
            </a:r>
            <a:endParaRPr i="0" sz="1400" u="none" cap="none" strike="noStrike">
              <a:latin typeface="Sahitya"/>
              <a:ea typeface="Sahitya"/>
              <a:cs typeface="Sahitya"/>
              <a:sym typeface="Sahitya"/>
            </a:endParaRPr>
          </a:p>
        </p:txBody>
      </p:sp>
      <p:pic>
        <p:nvPicPr>
          <p:cNvPr id="206" name="Google Shape;206;p30"/>
          <p:cNvPicPr preferRelativeResize="0"/>
          <p:nvPr/>
        </p:nvPicPr>
        <p:blipFill rotWithShape="1">
          <a:blip r:embed="rId3">
            <a:alphaModFix/>
          </a:blip>
          <a:srcRect b="0" l="0" r="0" t="0"/>
          <a:stretch/>
        </p:blipFill>
        <p:spPr>
          <a:xfrm>
            <a:off x="320781" y="1568773"/>
            <a:ext cx="1859400" cy="1849800"/>
          </a:xfrm>
          <a:prstGeom prst="ellipse">
            <a:avLst/>
          </a:prstGeom>
          <a:noFill/>
          <a:ln>
            <a:noFill/>
          </a:ln>
        </p:spPr>
      </p:pic>
      <p:pic>
        <p:nvPicPr>
          <p:cNvPr id="207" name="Google Shape;207;p30"/>
          <p:cNvPicPr preferRelativeResize="0"/>
          <p:nvPr/>
        </p:nvPicPr>
        <p:blipFill rotWithShape="1">
          <a:blip r:embed="rId4">
            <a:alphaModFix/>
          </a:blip>
          <a:srcRect b="0" l="0" r="0" t="0"/>
          <a:stretch/>
        </p:blipFill>
        <p:spPr>
          <a:xfrm>
            <a:off x="4784640" y="1565434"/>
            <a:ext cx="1869900" cy="1849800"/>
          </a:xfrm>
          <a:prstGeom prst="ellipse">
            <a:avLst/>
          </a:prstGeom>
          <a:noFill/>
          <a:ln>
            <a:noFill/>
          </a:ln>
        </p:spPr>
      </p:pic>
      <p:pic>
        <p:nvPicPr>
          <p:cNvPr id="208" name="Google Shape;208;p30"/>
          <p:cNvPicPr preferRelativeResize="0"/>
          <p:nvPr/>
        </p:nvPicPr>
        <p:blipFill rotWithShape="1">
          <a:blip r:embed="rId5">
            <a:alphaModFix/>
          </a:blip>
          <a:srcRect b="0" l="0" r="0" t="0"/>
          <a:stretch/>
        </p:blipFill>
        <p:spPr>
          <a:xfrm>
            <a:off x="7007078" y="1565179"/>
            <a:ext cx="1923300" cy="1850400"/>
          </a:xfrm>
          <a:prstGeom prst="ellipse">
            <a:avLst/>
          </a:prstGeom>
          <a:noFill/>
          <a:ln>
            <a:noFill/>
          </a:ln>
        </p:spPr>
      </p:pic>
      <p:pic>
        <p:nvPicPr>
          <p:cNvPr id="209" name="Google Shape;209;p30"/>
          <p:cNvPicPr preferRelativeResize="0"/>
          <p:nvPr/>
        </p:nvPicPr>
        <p:blipFill rotWithShape="1">
          <a:blip r:embed="rId6">
            <a:alphaModFix/>
          </a:blip>
          <a:srcRect b="11861" l="25096" r="21530" t="6949"/>
          <a:stretch/>
        </p:blipFill>
        <p:spPr>
          <a:xfrm>
            <a:off x="2562341" y="1547942"/>
            <a:ext cx="1869600" cy="1884900"/>
          </a:xfrm>
          <a:prstGeom prst="ellipse">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48"/>
          <p:cNvSpPr txBox="1"/>
          <p:nvPr>
            <p:ph type="title"/>
          </p:nvPr>
        </p:nvSpPr>
        <p:spPr>
          <a:xfrm>
            <a:off x="-336862" y="4647000"/>
            <a:ext cx="30624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500"/>
              <a:t>choose a story</a:t>
            </a:r>
            <a:endParaRPr sz="1500"/>
          </a:p>
        </p:txBody>
      </p:sp>
      <p:cxnSp>
        <p:nvCxnSpPr>
          <p:cNvPr id="484" name="Google Shape;484;p48"/>
          <p:cNvCxnSpPr/>
          <p:nvPr/>
        </p:nvCxnSpPr>
        <p:spPr>
          <a:xfrm>
            <a:off x="5728800" y="2322598"/>
            <a:ext cx="763500" cy="0"/>
          </a:xfrm>
          <a:prstGeom prst="straightConnector1">
            <a:avLst/>
          </a:prstGeom>
          <a:noFill/>
          <a:ln cap="flat" cmpd="sng" w="38100">
            <a:solidFill>
              <a:schemeClr val="dk2"/>
            </a:solidFill>
            <a:prstDash val="solid"/>
            <a:round/>
            <a:headEnd len="med" w="med" type="none"/>
            <a:tailEnd len="med" w="med" type="triangle"/>
          </a:ln>
        </p:spPr>
      </p:cxnSp>
      <p:pic>
        <p:nvPicPr>
          <p:cNvPr id="485" name="Google Shape;485;p48"/>
          <p:cNvPicPr preferRelativeResize="0"/>
          <p:nvPr/>
        </p:nvPicPr>
        <p:blipFill>
          <a:blip r:embed="rId3">
            <a:alphaModFix/>
          </a:blip>
          <a:stretch>
            <a:fillRect/>
          </a:stretch>
        </p:blipFill>
        <p:spPr>
          <a:xfrm>
            <a:off x="224800" y="541325"/>
            <a:ext cx="1939075" cy="4142961"/>
          </a:xfrm>
          <a:prstGeom prst="rect">
            <a:avLst/>
          </a:prstGeom>
          <a:noFill/>
          <a:ln>
            <a:noFill/>
          </a:ln>
        </p:spPr>
      </p:pic>
      <p:pic>
        <p:nvPicPr>
          <p:cNvPr id="486" name="Google Shape;486;p48"/>
          <p:cNvPicPr preferRelativeResize="0"/>
          <p:nvPr/>
        </p:nvPicPr>
        <p:blipFill>
          <a:blip r:embed="rId4">
            <a:alphaModFix/>
          </a:blip>
          <a:stretch>
            <a:fillRect/>
          </a:stretch>
        </p:blipFill>
        <p:spPr>
          <a:xfrm>
            <a:off x="2479438" y="517900"/>
            <a:ext cx="1939081" cy="4189800"/>
          </a:xfrm>
          <a:prstGeom prst="rect">
            <a:avLst/>
          </a:prstGeom>
          <a:noFill/>
          <a:ln>
            <a:noFill/>
          </a:ln>
        </p:spPr>
      </p:pic>
      <p:pic>
        <p:nvPicPr>
          <p:cNvPr id="487" name="Google Shape;487;p48"/>
          <p:cNvPicPr preferRelativeResize="0"/>
          <p:nvPr/>
        </p:nvPicPr>
        <p:blipFill>
          <a:blip r:embed="rId5">
            <a:alphaModFix/>
          </a:blip>
          <a:stretch>
            <a:fillRect/>
          </a:stretch>
        </p:blipFill>
        <p:spPr>
          <a:xfrm>
            <a:off x="4734088" y="517925"/>
            <a:ext cx="1939075" cy="4189762"/>
          </a:xfrm>
          <a:prstGeom prst="rect">
            <a:avLst/>
          </a:prstGeom>
          <a:noFill/>
          <a:ln>
            <a:noFill/>
          </a:ln>
        </p:spPr>
      </p:pic>
      <p:pic>
        <p:nvPicPr>
          <p:cNvPr id="488" name="Google Shape;488;p48"/>
          <p:cNvPicPr preferRelativeResize="0"/>
          <p:nvPr/>
        </p:nvPicPr>
        <p:blipFill>
          <a:blip r:embed="rId6">
            <a:alphaModFix/>
          </a:blip>
          <a:stretch>
            <a:fillRect/>
          </a:stretch>
        </p:blipFill>
        <p:spPr>
          <a:xfrm>
            <a:off x="7018525" y="509250"/>
            <a:ext cx="1939075" cy="4207100"/>
          </a:xfrm>
          <a:prstGeom prst="rect">
            <a:avLst/>
          </a:prstGeom>
          <a:noFill/>
          <a:ln>
            <a:noFill/>
          </a:ln>
        </p:spPr>
      </p:pic>
      <p:sp>
        <p:nvSpPr>
          <p:cNvPr id="489" name="Google Shape;489;p48"/>
          <p:cNvSpPr/>
          <p:nvPr/>
        </p:nvSpPr>
        <p:spPr>
          <a:xfrm>
            <a:off x="2232331" y="2191372"/>
            <a:ext cx="178649" cy="262448"/>
          </a:xfrm>
          <a:custGeom>
            <a:rect b="b" l="l" r="r" t="t"/>
            <a:pathLst>
              <a:path extrusionOk="0" h="2442" w="1649">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48"/>
          <p:cNvSpPr/>
          <p:nvPr/>
        </p:nvSpPr>
        <p:spPr>
          <a:xfrm>
            <a:off x="4501869" y="2191372"/>
            <a:ext cx="178649" cy="262448"/>
          </a:xfrm>
          <a:custGeom>
            <a:rect b="b" l="l" r="r" t="t"/>
            <a:pathLst>
              <a:path extrusionOk="0" h="2442" w="1649">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48"/>
          <p:cNvSpPr/>
          <p:nvPr/>
        </p:nvSpPr>
        <p:spPr>
          <a:xfrm>
            <a:off x="6756519" y="2191372"/>
            <a:ext cx="178649" cy="262448"/>
          </a:xfrm>
          <a:custGeom>
            <a:rect b="b" l="l" r="r" t="t"/>
            <a:pathLst>
              <a:path extrusionOk="0" h="2442" w="1649">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48"/>
          <p:cNvSpPr txBox="1"/>
          <p:nvPr>
            <p:ph type="title"/>
          </p:nvPr>
        </p:nvSpPr>
        <p:spPr>
          <a:xfrm>
            <a:off x="1917788" y="4647000"/>
            <a:ext cx="30624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500"/>
              <a:t>browse sharing options</a:t>
            </a:r>
            <a:endParaRPr sz="1500"/>
          </a:p>
        </p:txBody>
      </p:sp>
      <p:sp>
        <p:nvSpPr>
          <p:cNvPr id="493" name="Google Shape;493;p48"/>
          <p:cNvSpPr txBox="1"/>
          <p:nvPr>
            <p:ph type="title"/>
          </p:nvPr>
        </p:nvSpPr>
        <p:spPr>
          <a:xfrm>
            <a:off x="4172425" y="4647000"/>
            <a:ext cx="30624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500"/>
              <a:t>p</a:t>
            </a:r>
            <a:r>
              <a:rPr lang="en" sz="1500"/>
              <a:t>ick a person</a:t>
            </a:r>
            <a:endParaRPr sz="1500"/>
          </a:p>
        </p:txBody>
      </p:sp>
      <p:sp>
        <p:nvSpPr>
          <p:cNvPr id="494" name="Google Shape;494;p48"/>
          <p:cNvSpPr txBox="1"/>
          <p:nvPr>
            <p:ph type="title"/>
          </p:nvPr>
        </p:nvSpPr>
        <p:spPr>
          <a:xfrm>
            <a:off x="6456863" y="4620650"/>
            <a:ext cx="30624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500"/>
              <a:t>get the confirmation</a:t>
            </a:r>
            <a:endParaRPr sz="1500"/>
          </a:p>
        </p:txBody>
      </p:sp>
      <p:sp>
        <p:nvSpPr>
          <p:cNvPr id="495" name="Google Shape;495;p48"/>
          <p:cNvSpPr txBox="1"/>
          <p:nvPr>
            <p:ph type="title"/>
          </p:nvPr>
        </p:nvSpPr>
        <p:spPr>
          <a:xfrm>
            <a:off x="152400" y="-144650"/>
            <a:ext cx="7704000" cy="756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chemeClr val="dk2"/>
                </a:solidFill>
              </a:rPr>
              <a:t>s</a:t>
            </a:r>
            <a:r>
              <a:rPr lang="en" sz="2400">
                <a:solidFill>
                  <a:schemeClr val="dk2"/>
                </a:solidFill>
              </a:rPr>
              <a:t>imple task: share a draft</a:t>
            </a:r>
            <a:endParaRPr sz="2400">
              <a:solidFill>
                <a:schemeClr val="dk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49"/>
          <p:cNvSpPr txBox="1"/>
          <p:nvPr>
            <p:ph type="title"/>
          </p:nvPr>
        </p:nvSpPr>
        <p:spPr>
          <a:xfrm>
            <a:off x="-336862" y="4647000"/>
            <a:ext cx="30624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500"/>
              <a:t>click quill </a:t>
            </a:r>
            <a:endParaRPr sz="1500"/>
          </a:p>
        </p:txBody>
      </p:sp>
      <p:sp>
        <p:nvSpPr>
          <p:cNvPr id="501" name="Google Shape;501;p49"/>
          <p:cNvSpPr/>
          <p:nvPr/>
        </p:nvSpPr>
        <p:spPr>
          <a:xfrm>
            <a:off x="2232331" y="2191372"/>
            <a:ext cx="178649" cy="262448"/>
          </a:xfrm>
          <a:custGeom>
            <a:rect b="b" l="l" r="r" t="t"/>
            <a:pathLst>
              <a:path extrusionOk="0" h="2442" w="1649">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49"/>
          <p:cNvSpPr/>
          <p:nvPr/>
        </p:nvSpPr>
        <p:spPr>
          <a:xfrm>
            <a:off x="4501869" y="2191372"/>
            <a:ext cx="178649" cy="262448"/>
          </a:xfrm>
          <a:custGeom>
            <a:rect b="b" l="l" r="r" t="t"/>
            <a:pathLst>
              <a:path extrusionOk="0" h="2442" w="1649">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49"/>
          <p:cNvSpPr/>
          <p:nvPr/>
        </p:nvSpPr>
        <p:spPr>
          <a:xfrm>
            <a:off x="6756519" y="2191372"/>
            <a:ext cx="178649" cy="262448"/>
          </a:xfrm>
          <a:custGeom>
            <a:rect b="b" l="l" r="r" t="t"/>
            <a:pathLst>
              <a:path extrusionOk="0" h="2442" w="1649">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49"/>
          <p:cNvSpPr txBox="1"/>
          <p:nvPr>
            <p:ph type="title"/>
          </p:nvPr>
        </p:nvSpPr>
        <p:spPr>
          <a:xfrm>
            <a:off x="1917788" y="4647000"/>
            <a:ext cx="30624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500"/>
              <a:t>w</a:t>
            </a:r>
            <a:r>
              <a:rPr lang="en" sz="1500"/>
              <a:t>rite w or w/o prompt</a:t>
            </a:r>
            <a:endParaRPr sz="1500"/>
          </a:p>
        </p:txBody>
      </p:sp>
      <p:sp>
        <p:nvSpPr>
          <p:cNvPr id="505" name="Google Shape;505;p49"/>
          <p:cNvSpPr txBox="1"/>
          <p:nvPr>
            <p:ph type="title"/>
          </p:nvPr>
        </p:nvSpPr>
        <p:spPr>
          <a:xfrm>
            <a:off x="4172425" y="4647000"/>
            <a:ext cx="30624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500"/>
              <a:t>pick title</a:t>
            </a:r>
            <a:endParaRPr sz="1500"/>
          </a:p>
        </p:txBody>
      </p:sp>
      <p:sp>
        <p:nvSpPr>
          <p:cNvPr id="506" name="Google Shape;506;p49"/>
          <p:cNvSpPr txBox="1"/>
          <p:nvPr>
            <p:ph type="title"/>
          </p:nvPr>
        </p:nvSpPr>
        <p:spPr>
          <a:xfrm>
            <a:off x="6456863" y="4620650"/>
            <a:ext cx="30624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500"/>
              <a:t>choose where to save</a:t>
            </a:r>
            <a:endParaRPr sz="1500"/>
          </a:p>
        </p:txBody>
      </p:sp>
      <p:sp>
        <p:nvSpPr>
          <p:cNvPr id="507" name="Google Shape;507;p49"/>
          <p:cNvSpPr txBox="1"/>
          <p:nvPr>
            <p:ph type="title"/>
          </p:nvPr>
        </p:nvSpPr>
        <p:spPr>
          <a:xfrm>
            <a:off x="152400" y="-144650"/>
            <a:ext cx="7704000" cy="756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chemeClr val="dk2"/>
                </a:solidFill>
              </a:rPr>
              <a:t>moderate</a:t>
            </a:r>
            <a:r>
              <a:rPr lang="en" sz="2400">
                <a:solidFill>
                  <a:schemeClr val="dk2"/>
                </a:solidFill>
              </a:rPr>
              <a:t> task: create a new work (way 1)</a:t>
            </a:r>
            <a:endParaRPr sz="2400">
              <a:solidFill>
                <a:schemeClr val="dk2"/>
              </a:solidFill>
            </a:endParaRPr>
          </a:p>
        </p:txBody>
      </p:sp>
      <p:pic>
        <p:nvPicPr>
          <p:cNvPr id="508" name="Google Shape;508;p49"/>
          <p:cNvPicPr preferRelativeResize="0"/>
          <p:nvPr/>
        </p:nvPicPr>
        <p:blipFill>
          <a:blip r:embed="rId3">
            <a:alphaModFix/>
          </a:blip>
          <a:stretch>
            <a:fillRect/>
          </a:stretch>
        </p:blipFill>
        <p:spPr>
          <a:xfrm>
            <a:off x="202225" y="509250"/>
            <a:ext cx="1961628" cy="4207101"/>
          </a:xfrm>
          <a:prstGeom prst="rect">
            <a:avLst/>
          </a:prstGeom>
          <a:noFill/>
          <a:ln>
            <a:noFill/>
          </a:ln>
        </p:spPr>
      </p:pic>
      <p:pic>
        <p:nvPicPr>
          <p:cNvPr id="509" name="Google Shape;509;p49"/>
          <p:cNvPicPr preferRelativeResize="0"/>
          <p:nvPr/>
        </p:nvPicPr>
        <p:blipFill>
          <a:blip r:embed="rId4">
            <a:alphaModFix/>
          </a:blip>
          <a:stretch>
            <a:fillRect/>
          </a:stretch>
        </p:blipFill>
        <p:spPr>
          <a:xfrm>
            <a:off x="2475611" y="501928"/>
            <a:ext cx="1961625" cy="4221747"/>
          </a:xfrm>
          <a:prstGeom prst="rect">
            <a:avLst/>
          </a:prstGeom>
          <a:noFill/>
          <a:ln>
            <a:noFill/>
          </a:ln>
        </p:spPr>
      </p:pic>
      <p:pic>
        <p:nvPicPr>
          <p:cNvPr id="510" name="Google Shape;510;p49"/>
          <p:cNvPicPr preferRelativeResize="0"/>
          <p:nvPr/>
        </p:nvPicPr>
        <p:blipFill>
          <a:blip r:embed="rId5">
            <a:alphaModFix/>
          </a:blip>
          <a:stretch>
            <a:fillRect/>
          </a:stretch>
        </p:blipFill>
        <p:spPr>
          <a:xfrm>
            <a:off x="4711849" y="466351"/>
            <a:ext cx="1961625" cy="4220704"/>
          </a:xfrm>
          <a:prstGeom prst="rect">
            <a:avLst/>
          </a:prstGeom>
          <a:noFill/>
          <a:ln>
            <a:noFill/>
          </a:ln>
        </p:spPr>
      </p:pic>
      <p:pic>
        <p:nvPicPr>
          <p:cNvPr id="511" name="Google Shape;511;p49"/>
          <p:cNvPicPr preferRelativeResize="0"/>
          <p:nvPr/>
        </p:nvPicPr>
        <p:blipFill>
          <a:blip r:embed="rId6">
            <a:alphaModFix/>
          </a:blip>
          <a:stretch>
            <a:fillRect/>
          </a:stretch>
        </p:blipFill>
        <p:spPr>
          <a:xfrm>
            <a:off x="7018226" y="451007"/>
            <a:ext cx="1961625" cy="425139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50"/>
          <p:cNvSpPr txBox="1"/>
          <p:nvPr>
            <p:ph type="title"/>
          </p:nvPr>
        </p:nvSpPr>
        <p:spPr>
          <a:xfrm>
            <a:off x="-336862" y="4647000"/>
            <a:ext cx="30624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500"/>
              <a:t>g</a:t>
            </a:r>
            <a:r>
              <a:rPr lang="en" sz="1500"/>
              <a:t>o to inspo</a:t>
            </a:r>
            <a:endParaRPr sz="1500"/>
          </a:p>
        </p:txBody>
      </p:sp>
      <p:sp>
        <p:nvSpPr>
          <p:cNvPr id="517" name="Google Shape;517;p50"/>
          <p:cNvSpPr/>
          <p:nvPr/>
        </p:nvSpPr>
        <p:spPr>
          <a:xfrm>
            <a:off x="2232331" y="2191372"/>
            <a:ext cx="178649" cy="262448"/>
          </a:xfrm>
          <a:custGeom>
            <a:rect b="b" l="l" r="r" t="t"/>
            <a:pathLst>
              <a:path extrusionOk="0" h="2442" w="1649">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50"/>
          <p:cNvSpPr/>
          <p:nvPr/>
        </p:nvSpPr>
        <p:spPr>
          <a:xfrm>
            <a:off x="4501869" y="2191372"/>
            <a:ext cx="178649" cy="262448"/>
          </a:xfrm>
          <a:custGeom>
            <a:rect b="b" l="l" r="r" t="t"/>
            <a:pathLst>
              <a:path extrusionOk="0" h="2442" w="1649">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50"/>
          <p:cNvSpPr/>
          <p:nvPr/>
        </p:nvSpPr>
        <p:spPr>
          <a:xfrm>
            <a:off x="6756519" y="2191372"/>
            <a:ext cx="178649" cy="262448"/>
          </a:xfrm>
          <a:custGeom>
            <a:rect b="b" l="l" r="r" t="t"/>
            <a:pathLst>
              <a:path extrusionOk="0" h="2442" w="1649">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50"/>
          <p:cNvSpPr txBox="1"/>
          <p:nvPr>
            <p:ph type="title"/>
          </p:nvPr>
        </p:nvSpPr>
        <p:spPr>
          <a:xfrm>
            <a:off x="1917788" y="4647000"/>
            <a:ext cx="30624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500"/>
              <a:t>c</a:t>
            </a:r>
            <a:r>
              <a:rPr lang="en" sz="1500"/>
              <a:t>hoose a prompt</a:t>
            </a:r>
            <a:endParaRPr sz="1500"/>
          </a:p>
        </p:txBody>
      </p:sp>
      <p:sp>
        <p:nvSpPr>
          <p:cNvPr id="521" name="Google Shape;521;p50"/>
          <p:cNvSpPr txBox="1"/>
          <p:nvPr>
            <p:ph type="title"/>
          </p:nvPr>
        </p:nvSpPr>
        <p:spPr>
          <a:xfrm>
            <a:off x="4172425" y="4647000"/>
            <a:ext cx="30624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500"/>
              <a:t>pick title</a:t>
            </a:r>
            <a:endParaRPr sz="1500"/>
          </a:p>
        </p:txBody>
      </p:sp>
      <p:sp>
        <p:nvSpPr>
          <p:cNvPr id="522" name="Google Shape;522;p50"/>
          <p:cNvSpPr txBox="1"/>
          <p:nvPr>
            <p:ph type="title"/>
          </p:nvPr>
        </p:nvSpPr>
        <p:spPr>
          <a:xfrm>
            <a:off x="6456863" y="4620650"/>
            <a:ext cx="30624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500"/>
              <a:t>choose where to save</a:t>
            </a:r>
            <a:endParaRPr sz="1500"/>
          </a:p>
        </p:txBody>
      </p:sp>
      <p:sp>
        <p:nvSpPr>
          <p:cNvPr id="523" name="Google Shape;523;p50"/>
          <p:cNvSpPr txBox="1"/>
          <p:nvPr>
            <p:ph type="title"/>
          </p:nvPr>
        </p:nvSpPr>
        <p:spPr>
          <a:xfrm>
            <a:off x="152400" y="-144650"/>
            <a:ext cx="7704000" cy="756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chemeClr val="dk2"/>
                </a:solidFill>
              </a:rPr>
              <a:t>moderate task: create a new work (way 2)</a:t>
            </a:r>
            <a:endParaRPr sz="2400">
              <a:solidFill>
                <a:schemeClr val="dk2"/>
              </a:solidFill>
            </a:endParaRPr>
          </a:p>
        </p:txBody>
      </p:sp>
      <p:pic>
        <p:nvPicPr>
          <p:cNvPr id="524" name="Google Shape;524;p50"/>
          <p:cNvPicPr preferRelativeResize="0"/>
          <p:nvPr/>
        </p:nvPicPr>
        <p:blipFill>
          <a:blip r:embed="rId3">
            <a:alphaModFix/>
          </a:blip>
          <a:stretch>
            <a:fillRect/>
          </a:stretch>
        </p:blipFill>
        <p:spPr>
          <a:xfrm>
            <a:off x="4711849" y="466351"/>
            <a:ext cx="1961625" cy="4220704"/>
          </a:xfrm>
          <a:prstGeom prst="rect">
            <a:avLst/>
          </a:prstGeom>
          <a:noFill/>
          <a:ln>
            <a:noFill/>
          </a:ln>
        </p:spPr>
      </p:pic>
      <p:pic>
        <p:nvPicPr>
          <p:cNvPr id="525" name="Google Shape;525;p50"/>
          <p:cNvPicPr preferRelativeResize="0"/>
          <p:nvPr/>
        </p:nvPicPr>
        <p:blipFill>
          <a:blip r:embed="rId4">
            <a:alphaModFix/>
          </a:blip>
          <a:stretch>
            <a:fillRect/>
          </a:stretch>
        </p:blipFill>
        <p:spPr>
          <a:xfrm>
            <a:off x="7018226" y="451007"/>
            <a:ext cx="1961625" cy="4251393"/>
          </a:xfrm>
          <a:prstGeom prst="rect">
            <a:avLst/>
          </a:prstGeom>
          <a:noFill/>
          <a:ln>
            <a:noFill/>
          </a:ln>
        </p:spPr>
      </p:pic>
      <p:pic>
        <p:nvPicPr>
          <p:cNvPr id="526" name="Google Shape;526;p50"/>
          <p:cNvPicPr preferRelativeResize="0"/>
          <p:nvPr/>
        </p:nvPicPr>
        <p:blipFill>
          <a:blip r:embed="rId5">
            <a:alphaModFix/>
          </a:blip>
          <a:stretch>
            <a:fillRect/>
          </a:stretch>
        </p:blipFill>
        <p:spPr>
          <a:xfrm>
            <a:off x="202551" y="524977"/>
            <a:ext cx="1961625" cy="4175648"/>
          </a:xfrm>
          <a:prstGeom prst="rect">
            <a:avLst/>
          </a:prstGeom>
          <a:noFill/>
          <a:ln>
            <a:noFill/>
          </a:ln>
        </p:spPr>
      </p:pic>
      <p:pic>
        <p:nvPicPr>
          <p:cNvPr id="527" name="Google Shape;527;p50"/>
          <p:cNvPicPr preferRelativeResize="0"/>
          <p:nvPr/>
        </p:nvPicPr>
        <p:blipFill>
          <a:blip r:embed="rId6">
            <a:alphaModFix/>
          </a:blip>
          <a:stretch>
            <a:fillRect/>
          </a:stretch>
        </p:blipFill>
        <p:spPr>
          <a:xfrm>
            <a:off x="2520686" y="524975"/>
            <a:ext cx="1929477" cy="41756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51"/>
          <p:cNvSpPr txBox="1"/>
          <p:nvPr>
            <p:ph type="title"/>
          </p:nvPr>
        </p:nvSpPr>
        <p:spPr>
          <a:xfrm>
            <a:off x="-336862" y="4647000"/>
            <a:ext cx="30624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500"/>
              <a:t>choose a story</a:t>
            </a:r>
            <a:endParaRPr sz="1500"/>
          </a:p>
        </p:txBody>
      </p:sp>
      <p:pic>
        <p:nvPicPr>
          <p:cNvPr id="533" name="Google Shape;533;p51"/>
          <p:cNvPicPr preferRelativeResize="0"/>
          <p:nvPr/>
        </p:nvPicPr>
        <p:blipFill>
          <a:blip r:embed="rId3">
            <a:alphaModFix/>
          </a:blip>
          <a:stretch>
            <a:fillRect/>
          </a:stretch>
        </p:blipFill>
        <p:spPr>
          <a:xfrm>
            <a:off x="224800" y="541325"/>
            <a:ext cx="1939075" cy="4142961"/>
          </a:xfrm>
          <a:prstGeom prst="rect">
            <a:avLst/>
          </a:prstGeom>
          <a:noFill/>
          <a:ln>
            <a:noFill/>
          </a:ln>
        </p:spPr>
      </p:pic>
      <p:sp>
        <p:nvSpPr>
          <p:cNvPr id="534" name="Google Shape;534;p51"/>
          <p:cNvSpPr/>
          <p:nvPr/>
        </p:nvSpPr>
        <p:spPr>
          <a:xfrm>
            <a:off x="2232331" y="2191372"/>
            <a:ext cx="178649" cy="262448"/>
          </a:xfrm>
          <a:custGeom>
            <a:rect b="b" l="l" r="r" t="t"/>
            <a:pathLst>
              <a:path extrusionOk="0" h="2442" w="1649">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51"/>
          <p:cNvSpPr/>
          <p:nvPr/>
        </p:nvSpPr>
        <p:spPr>
          <a:xfrm>
            <a:off x="4501869" y="2191372"/>
            <a:ext cx="178649" cy="262448"/>
          </a:xfrm>
          <a:custGeom>
            <a:rect b="b" l="l" r="r" t="t"/>
            <a:pathLst>
              <a:path extrusionOk="0" h="2442" w="1649">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51"/>
          <p:cNvSpPr/>
          <p:nvPr/>
        </p:nvSpPr>
        <p:spPr>
          <a:xfrm>
            <a:off x="6756519" y="2191372"/>
            <a:ext cx="178649" cy="262448"/>
          </a:xfrm>
          <a:custGeom>
            <a:rect b="b" l="l" r="r" t="t"/>
            <a:pathLst>
              <a:path extrusionOk="0" h="2442" w="1649">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51"/>
          <p:cNvSpPr txBox="1"/>
          <p:nvPr>
            <p:ph type="title"/>
          </p:nvPr>
        </p:nvSpPr>
        <p:spPr>
          <a:xfrm>
            <a:off x="1917788" y="4647000"/>
            <a:ext cx="30624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500"/>
              <a:t>edit/add to the story</a:t>
            </a:r>
            <a:endParaRPr sz="1500"/>
          </a:p>
        </p:txBody>
      </p:sp>
      <p:sp>
        <p:nvSpPr>
          <p:cNvPr id="538" name="Google Shape;538;p51"/>
          <p:cNvSpPr txBox="1"/>
          <p:nvPr>
            <p:ph type="title"/>
          </p:nvPr>
        </p:nvSpPr>
        <p:spPr>
          <a:xfrm>
            <a:off x="4172425" y="4647000"/>
            <a:ext cx="30624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500"/>
              <a:t>r</a:t>
            </a:r>
            <a:r>
              <a:rPr lang="en" sz="1500"/>
              <a:t>ename the story if want</a:t>
            </a:r>
            <a:endParaRPr sz="1500"/>
          </a:p>
        </p:txBody>
      </p:sp>
      <p:sp>
        <p:nvSpPr>
          <p:cNvPr id="539" name="Google Shape;539;p51"/>
          <p:cNvSpPr txBox="1"/>
          <p:nvPr>
            <p:ph type="title"/>
          </p:nvPr>
        </p:nvSpPr>
        <p:spPr>
          <a:xfrm>
            <a:off x="6456863" y="4620650"/>
            <a:ext cx="30624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500"/>
              <a:t>choose where it goes</a:t>
            </a:r>
            <a:endParaRPr sz="1500"/>
          </a:p>
        </p:txBody>
      </p:sp>
      <p:sp>
        <p:nvSpPr>
          <p:cNvPr id="540" name="Google Shape;540;p51"/>
          <p:cNvSpPr txBox="1"/>
          <p:nvPr>
            <p:ph type="title"/>
          </p:nvPr>
        </p:nvSpPr>
        <p:spPr>
          <a:xfrm>
            <a:off x="152400" y="-144650"/>
            <a:ext cx="7704000" cy="756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chemeClr val="dk2"/>
                </a:solidFill>
              </a:rPr>
              <a:t>complex</a:t>
            </a:r>
            <a:r>
              <a:rPr lang="en" sz="2400">
                <a:solidFill>
                  <a:schemeClr val="dk2"/>
                </a:solidFill>
              </a:rPr>
              <a:t> task: revise a work</a:t>
            </a:r>
            <a:endParaRPr sz="2400">
              <a:solidFill>
                <a:schemeClr val="dk2"/>
              </a:solidFill>
            </a:endParaRPr>
          </a:p>
        </p:txBody>
      </p:sp>
      <p:pic>
        <p:nvPicPr>
          <p:cNvPr id="541" name="Google Shape;541;p51"/>
          <p:cNvPicPr preferRelativeResize="0"/>
          <p:nvPr/>
        </p:nvPicPr>
        <p:blipFill rotWithShape="1">
          <a:blip r:embed="rId4">
            <a:alphaModFix/>
          </a:blip>
          <a:srcRect b="0" l="1652" r="0" t="0"/>
          <a:stretch/>
        </p:blipFill>
        <p:spPr>
          <a:xfrm>
            <a:off x="2510900" y="541325"/>
            <a:ext cx="1891056" cy="4142950"/>
          </a:xfrm>
          <a:prstGeom prst="rect">
            <a:avLst/>
          </a:prstGeom>
          <a:noFill/>
          <a:ln>
            <a:noFill/>
          </a:ln>
        </p:spPr>
      </p:pic>
      <p:pic>
        <p:nvPicPr>
          <p:cNvPr id="542" name="Google Shape;542;p51"/>
          <p:cNvPicPr preferRelativeResize="0"/>
          <p:nvPr/>
        </p:nvPicPr>
        <p:blipFill>
          <a:blip r:embed="rId5">
            <a:alphaModFix/>
          </a:blip>
          <a:stretch>
            <a:fillRect/>
          </a:stretch>
        </p:blipFill>
        <p:spPr>
          <a:xfrm>
            <a:off x="4742200" y="447675"/>
            <a:ext cx="1952625" cy="4248150"/>
          </a:xfrm>
          <a:prstGeom prst="rect">
            <a:avLst/>
          </a:prstGeom>
          <a:noFill/>
          <a:ln>
            <a:noFill/>
          </a:ln>
        </p:spPr>
      </p:pic>
      <p:pic>
        <p:nvPicPr>
          <p:cNvPr id="543" name="Google Shape;543;p51"/>
          <p:cNvPicPr preferRelativeResize="0"/>
          <p:nvPr/>
        </p:nvPicPr>
        <p:blipFill>
          <a:blip r:embed="rId6">
            <a:alphaModFix/>
          </a:blip>
          <a:stretch>
            <a:fillRect/>
          </a:stretch>
        </p:blipFill>
        <p:spPr>
          <a:xfrm>
            <a:off x="6996875" y="466587"/>
            <a:ext cx="1952625" cy="42103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52"/>
          <p:cNvSpPr txBox="1"/>
          <p:nvPr>
            <p:ph type="title"/>
          </p:nvPr>
        </p:nvSpPr>
        <p:spPr>
          <a:xfrm>
            <a:off x="787775" y="453125"/>
            <a:ext cx="7704000" cy="572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2600"/>
              <a:t>o</a:t>
            </a:r>
            <a:r>
              <a:rPr lang="en" sz="2600"/>
              <a:t>ur prototyping tool</a:t>
            </a:r>
            <a:endParaRPr sz="2600"/>
          </a:p>
        </p:txBody>
      </p:sp>
      <p:sp>
        <p:nvSpPr>
          <p:cNvPr id="549" name="Google Shape;549;p52"/>
          <p:cNvSpPr/>
          <p:nvPr/>
        </p:nvSpPr>
        <p:spPr>
          <a:xfrm>
            <a:off x="-125225" y="2374000"/>
            <a:ext cx="4560748" cy="2363427"/>
          </a:xfrm>
          <a:custGeom>
            <a:rect b="b" l="l" r="r" t="t"/>
            <a:pathLst>
              <a:path extrusionOk="0" h="66286" w="76238">
                <a:moveTo>
                  <a:pt x="40846" y="0"/>
                </a:moveTo>
                <a:cubicBezTo>
                  <a:pt x="36387" y="0"/>
                  <a:pt x="31933" y="668"/>
                  <a:pt x="27688" y="2013"/>
                </a:cubicBezTo>
                <a:cubicBezTo>
                  <a:pt x="19197" y="4706"/>
                  <a:pt x="11208" y="10162"/>
                  <a:pt x="5958" y="17374"/>
                </a:cubicBezTo>
                <a:cubicBezTo>
                  <a:pt x="1" y="25592"/>
                  <a:pt x="3265" y="37643"/>
                  <a:pt x="6483" y="46317"/>
                </a:cubicBezTo>
                <a:cubicBezTo>
                  <a:pt x="8880" y="52754"/>
                  <a:pt x="12121" y="59350"/>
                  <a:pt x="17964" y="62956"/>
                </a:cubicBezTo>
                <a:cubicBezTo>
                  <a:pt x="22263" y="65594"/>
                  <a:pt x="27432" y="66285"/>
                  <a:pt x="32489" y="66285"/>
                </a:cubicBezTo>
                <a:cubicBezTo>
                  <a:pt x="32990" y="66285"/>
                  <a:pt x="33490" y="66278"/>
                  <a:pt x="33988" y="66266"/>
                </a:cubicBezTo>
                <a:cubicBezTo>
                  <a:pt x="43300" y="66038"/>
                  <a:pt x="52590" y="64075"/>
                  <a:pt x="61195" y="60491"/>
                </a:cubicBezTo>
                <a:cubicBezTo>
                  <a:pt x="65806" y="58597"/>
                  <a:pt x="70417" y="56040"/>
                  <a:pt x="73064" y="51818"/>
                </a:cubicBezTo>
                <a:cubicBezTo>
                  <a:pt x="75758" y="47572"/>
                  <a:pt x="76032" y="42300"/>
                  <a:pt x="76123" y="37278"/>
                </a:cubicBezTo>
                <a:cubicBezTo>
                  <a:pt x="76237" y="29654"/>
                  <a:pt x="75986" y="21620"/>
                  <a:pt x="72106" y="15046"/>
                </a:cubicBezTo>
                <a:cubicBezTo>
                  <a:pt x="68842" y="9500"/>
                  <a:pt x="63250" y="5574"/>
                  <a:pt x="57269" y="3154"/>
                </a:cubicBezTo>
                <a:cubicBezTo>
                  <a:pt x="56014" y="2652"/>
                  <a:pt x="54713" y="2196"/>
                  <a:pt x="53412" y="1808"/>
                </a:cubicBezTo>
                <a:cubicBezTo>
                  <a:pt x="49338" y="605"/>
                  <a:pt x="45090" y="0"/>
                  <a:pt x="4084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52"/>
          <p:cNvSpPr txBox="1"/>
          <p:nvPr>
            <p:ph idx="1" type="subTitle"/>
          </p:nvPr>
        </p:nvSpPr>
        <p:spPr>
          <a:xfrm>
            <a:off x="3997875" y="1079100"/>
            <a:ext cx="1624800" cy="814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666666"/>
                </a:solidFill>
                <a:latin typeface="Sahitya"/>
                <a:ea typeface="Sahitya"/>
                <a:cs typeface="Sahitya"/>
                <a:sym typeface="Sahitya"/>
              </a:rPr>
              <a:t>Figma</a:t>
            </a:r>
            <a:endParaRPr sz="2600">
              <a:solidFill>
                <a:srgbClr val="666666"/>
              </a:solidFill>
              <a:latin typeface="Sahitya"/>
              <a:ea typeface="Sahitya"/>
              <a:cs typeface="Sahitya"/>
              <a:sym typeface="Sahitya"/>
            </a:endParaRPr>
          </a:p>
        </p:txBody>
      </p:sp>
      <p:sp>
        <p:nvSpPr>
          <p:cNvPr id="551" name="Google Shape;551;p52"/>
          <p:cNvSpPr txBox="1"/>
          <p:nvPr>
            <p:ph idx="1" type="subTitle"/>
          </p:nvPr>
        </p:nvSpPr>
        <p:spPr>
          <a:xfrm>
            <a:off x="1946325" y="1724650"/>
            <a:ext cx="874500" cy="51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500">
                <a:solidFill>
                  <a:srgbClr val="666666"/>
                </a:solidFill>
                <a:latin typeface="Sahitya"/>
                <a:ea typeface="Sahitya"/>
                <a:cs typeface="Sahitya"/>
                <a:sym typeface="Sahitya"/>
              </a:rPr>
              <a:t>pros:</a:t>
            </a:r>
            <a:endParaRPr b="1" sz="2500">
              <a:solidFill>
                <a:srgbClr val="666666"/>
              </a:solidFill>
              <a:latin typeface="Sahitya"/>
              <a:ea typeface="Sahitya"/>
              <a:cs typeface="Sahitya"/>
              <a:sym typeface="Sahitya"/>
            </a:endParaRPr>
          </a:p>
        </p:txBody>
      </p:sp>
      <p:pic>
        <p:nvPicPr>
          <p:cNvPr id="552" name="Google Shape;552;p52"/>
          <p:cNvPicPr preferRelativeResize="0"/>
          <p:nvPr/>
        </p:nvPicPr>
        <p:blipFill>
          <a:blip r:embed="rId3">
            <a:alphaModFix/>
          </a:blip>
          <a:stretch>
            <a:fillRect/>
          </a:stretch>
        </p:blipFill>
        <p:spPr>
          <a:xfrm>
            <a:off x="3521303" y="1095675"/>
            <a:ext cx="781376" cy="781374"/>
          </a:xfrm>
          <a:prstGeom prst="rect">
            <a:avLst/>
          </a:prstGeom>
          <a:noFill/>
          <a:ln>
            <a:noFill/>
          </a:ln>
        </p:spPr>
      </p:pic>
      <p:sp>
        <p:nvSpPr>
          <p:cNvPr id="553" name="Google Shape;553;p52"/>
          <p:cNvSpPr/>
          <p:nvPr/>
        </p:nvSpPr>
        <p:spPr>
          <a:xfrm>
            <a:off x="4397500" y="2318275"/>
            <a:ext cx="4719323" cy="2363427"/>
          </a:xfrm>
          <a:custGeom>
            <a:rect b="b" l="l" r="r" t="t"/>
            <a:pathLst>
              <a:path extrusionOk="0" h="66286" w="76238">
                <a:moveTo>
                  <a:pt x="40846" y="0"/>
                </a:moveTo>
                <a:cubicBezTo>
                  <a:pt x="36387" y="0"/>
                  <a:pt x="31933" y="668"/>
                  <a:pt x="27688" y="2013"/>
                </a:cubicBezTo>
                <a:cubicBezTo>
                  <a:pt x="19197" y="4706"/>
                  <a:pt x="11208" y="10162"/>
                  <a:pt x="5958" y="17374"/>
                </a:cubicBezTo>
                <a:cubicBezTo>
                  <a:pt x="1" y="25592"/>
                  <a:pt x="3265" y="37643"/>
                  <a:pt x="6483" y="46317"/>
                </a:cubicBezTo>
                <a:cubicBezTo>
                  <a:pt x="8880" y="52754"/>
                  <a:pt x="12121" y="59350"/>
                  <a:pt x="17964" y="62956"/>
                </a:cubicBezTo>
                <a:cubicBezTo>
                  <a:pt x="22263" y="65594"/>
                  <a:pt x="27432" y="66285"/>
                  <a:pt x="32489" y="66285"/>
                </a:cubicBezTo>
                <a:cubicBezTo>
                  <a:pt x="32990" y="66285"/>
                  <a:pt x="33490" y="66278"/>
                  <a:pt x="33988" y="66266"/>
                </a:cubicBezTo>
                <a:cubicBezTo>
                  <a:pt x="43300" y="66038"/>
                  <a:pt x="52590" y="64075"/>
                  <a:pt x="61195" y="60491"/>
                </a:cubicBezTo>
                <a:cubicBezTo>
                  <a:pt x="65806" y="58597"/>
                  <a:pt x="70417" y="56040"/>
                  <a:pt x="73064" y="51818"/>
                </a:cubicBezTo>
                <a:cubicBezTo>
                  <a:pt x="75758" y="47572"/>
                  <a:pt x="76032" y="42300"/>
                  <a:pt x="76123" y="37278"/>
                </a:cubicBezTo>
                <a:cubicBezTo>
                  <a:pt x="76237" y="29654"/>
                  <a:pt x="75986" y="21620"/>
                  <a:pt x="72106" y="15046"/>
                </a:cubicBezTo>
                <a:cubicBezTo>
                  <a:pt x="68842" y="9500"/>
                  <a:pt x="63250" y="5574"/>
                  <a:pt x="57269" y="3154"/>
                </a:cubicBezTo>
                <a:cubicBezTo>
                  <a:pt x="56014" y="2652"/>
                  <a:pt x="54713" y="2196"/>
                  <a:pt x="53412" y="1808"/>
                </a:cubicBezTo>
                <a:cubicBezTo>
                  <a:pt x="49338" y="605"/>
                  <a:pt x="45090" y="0"/>
                  <a:pt x="4084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4" name="Google Shape;554;p52"/>
          <p:cNvGrpSpPr/>
          <p:nvPr/>
        </p:nvGrpSpPr>
        <p:grpSpPr>
          <a:xfrm>
            <a:off x="1489487" y="1757869"/>
            <a:ext cx="501916" cy="451359"/>
            <a:chOff x="5216456" y="3725484"/>
            <a:chExt cx="356196" cy="265631"/>
          </a:xfrm>
        </p:grpSpPr>
        <p:sp>
          <p:nvSpPr>
            <p:cNvPr id="555" name="Google Shape;555;p52"/>
            <p:cNvSpPr/>
            <p:nvPr/>
          </p:nvSpPr>
          <p:spPr>
            <a:xfrm>
              <a:off x="5216456" y="3814335"/>
              <a:ext cx="296465" cy="176780"/>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556" name="Google Shape;556;p52"/>
            <p:cNvSpPr/>
            <p:nvPr/>
          </p:nvSpPr>
          <p:spPr>
            <a:xfrm>
              <a:off x="5304925" y="3725484"/>
              <a:ext cx="267726" cy="170715"/>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sp>
        <p:nvSpPr>
          <p:cNvPr id="557" name="Google Shape;557;p52"/>
          <p:cNvSpPr txBox="1"/>
          <p:nvPr/>
        </p:nvSpPr>
        <p:spPr>
          <a:xfrm>
            <a:off x="475800" y="2724175"/>
            <a:ext cx="3746700" cy="646200"/>
          </a:xfrm>
          <a:prstGeom prst="rect">
            <a:avLst/>
          </a:prstGeom>
          <a:noFill/>
          <a:ln>
            <a:noFill/>
          </a:ln>
        </p:spPr>
        <p:txBody>
          <a:bodyPr anchorCtr="0" anchor="t" bIns="91425" lIns="91425" spcFirstLastPara="1" rIns="91425" wrap="square" tIns="91425">
            <a:noAutofit/>
          </a:bodyPr>
          <a:lstStyle/>
          <a:p>
            <a:pPr indent="-330200" lvl="0" marL="457200" rtl="0" algn="l">
              <a:lnSpc>
                <a:spcPct val="90000"/>
              </a:lnSpc>
              <a:spcBef>
                <a:spcPts val="0"/>
              </a:spcBef>
              <a:spcAft>
                <a:spcPts val="0"/>
              </a:spcAft>
              <a:buClr>
                <a:srgbClr val="666666"/>
              </a:buClr>
              <a:buSzPts val="1600"/>
              <a:buFont typeface="Sahitya"/>
              <a:buAutoNum type="arabicPeriod"/>
            </a:pPr>
            <a:r>
              <a:rPr lang="en" sz="1600">
                <a:solidFill>
                  <a:srgbClr val="666666"/>
                </a:solidFill>
                <a:latin typeface="Sahitya"/>
                <a:ea typeface="Sahitya"/>
                <a:cs typeface="Sahitya"/>
                <a:sym typeface="Sahitya"/>
              </a:rPr>
              <a:t>Real-time collaboration across team</a:t>
            </a:r>
            <a:endParaRPr sz="1600">
              <a:solidFill>
                <a:srgbClr val="666666"/>
              </a:solidFill>
              <a:latin typeface="Sahitya"/>
              <a:ea typeface="Sahitya"/>
              <a:cs typeface="Sahitya"/>
              <a:sym typeface="Sahitya"/>
            </a:endParaRPr>
          </a:p>
          <a:p>
            <a:pPr indent="-330200" lvl="0" marL="457200" rtl="0" algn="l">
              <a:lnSpc>
                <a:spcPct val="90000"/>
              </a:lnSpc>
              <a:spcBef>
                <a:spcPts val="0"/>
              </a:spcBef>
              <a:spcAft>
                <a:spcPts val="0"/>
              </a:spcAft>
              <a:buClr>
                <a:srgbClr val="666666"/>
              </a:buClr>
              <a:buSzPts val="1600"/>
              <a:buFont typeface="Sahitya"/>
              <a:buAutoNum type="arabicPeriod"/>
            </a:pPr>
            <a:r>
              <a:rPr lang="en" sz="1600">
                <a:solidFill>
                  <a:srgbClr val="666666"/>
                </a:solidFill>
                <a:latin typeface="Sahitya"/>
                <a:ea typeface="Sahitya"/>
                <a:cs typeface="Sahitya"/>
                <a:sym typeface="Sahitya"/>
              </a:rPr>
              <a:t>Reusable components and easy to update design system with fonts and colors (we changed this so many times)</a:t>
            </a:r>
            <a:endParaRPr sz="1600">
              <a:solidFill>
                <a:srgbClr val="666666"/>
              </a:solidFill>
              <a:latin typeface="Sahitya"/>
              <a:ea typeface="Sahitya"/>
              <a:cs typeface="Sahitya"/>
              <a:sym typeface="Sahitya"/>
            </a:endParaRPr>
          </a:p>
          <a:p>
            <a:pPr indent="-330200" lvl="0" marL="457200" rtl="0" algn="l">
              <a:lnSpc>
                <a:spcPct val="90000"/>
              </a:lnSpc>
              <a:spcBef>
                <a:spcPts val="0"/>
              </a:spcBef>
              <a:spcAft>
                <a:spcPts val="0"/>
              </a:spcAft>
              <a:buClr>
                <a:srgbClr val="666666"/>
              </a:buClr>
              <a:buSzPts val="1600"/>
              <a:buFont typeface="Sahitya"/>
              <a:buAutoNum type="arabicPeriod"/>
            </a:pPr>
            <a:r>
              <a:rPr lang="en" sz="1600">
                <a:solidFill>
                  <a:srgbClr val="666666"/>
                </a:solidFill>
                <a:latin typeface="Sahitya"/>
                <a:ea typeface="Sahitya"/>
                <a:cs typeface="Sahitya"/>
                <a:sym typeface="Sahitya"/>
              </a:rPr>
              <a:t>Community feature made it easy to be inspired and find components</a:t>
            </a:r>
            <a:endParaRPr sz="1600">
              <a:solidFill>
                <a:srgbClr val="666666"/>
              </a:solidFill>
              <a:latin typeface="Sahitya"/>
              <a:ea typeface="Sahitya"/>
              <a:cs typeface="Sahitya"/>
              <a:sym typeface="Sahitya"/>
            </a:endParaRPr>
          </a:p>
        </p:txBody>
      </p:sp>
      <p:grpSp>
        <p:nvGrpSpPr>
          <p:cNvPr id="558" name="Google Shape;558;p52"/>
          <p:cNvGrpSpPr/>
          <p:nvPr/>
        </p:nvGrpSpPr>
        <p:grpSpPr>
          <a:xfrm>
            <a:off x="6336538" y="1780886"/>
            <a:ext cx="397088" cy="405363"/>
            <a:chOff x="5779408" y="3699191"/>
            <a:chExt cx="317645" cy="318757"/>
          </a:xfrm>
        </p:grpSpPr>
        <p:sp>
          <p:nvSpPr>
            <p:cNvPr id="559" name="Google Shape;559;p52"/>
            <p:cNvSpPr/>
            <p:nvPr/>
          </p:nvSpPr>
          <p:spPr>
            <a:xfrm>
              <a:off x="5892837" y="3700334"/>
              <a:ext cx="204216" cy="317614"/>
            </a:xfrm>
            <a:custGeom>
              <a:rect b="b" l="l" r="r" t="t"/>
              <a:pathLst>
                <a:path extrusionOk="0" h="10002" w="6431">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52"/>
            <p:cNvSpPr/>
            <p:nvPr/>
          </p:nvSpPr>
          <p:spPr>
            <a:xfrm>
              <a:off x="5779408" y="3699191"/>
              <a:ext cx="195134" cy="316883"/>
            </a:xfrm>
            <a:custGeom>
              <a:rect b="b" l="l" r="r" t="t"/>
              <a:pathLst>
                <a:path extrusionOk="0" h="9979" w="6145">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1" name="Google Shape;561;p52"/>
          <p:cNvSpPr txBox="1"/>
          <p:nvPr>
            <p:ph idx="1" type="subTitle"/>
          </p:nvPr>
        </p:nvSpPr>
        <p:spPr>
          <a:xfrm>
            <a:off x="6808225" y="1724650"/>
            <a:ext cx="874500" cy="51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500">
                <a:solidFill>
                  <a:srgbClr val="666666"/>
                </a:solidFill>
                <a:latin typeface="Sahitya"/>
                <a:ea typeface="Sahitya"/>
                <a:cs typeface="Sahitya"/>
                <a:sym typeface="Sahitya"/>
              </a:rPr>
              <a:t>cons</a:t>
            </a:r>
            <a:r>
              <a:rPr b="1" lang="en" sz="2500">
                <a:solidFill>
                  <a:srgbClr val="666666"/>
                </a:solidFill>
                <a:latin typeface="Sahitya"/>
                <a:ea typeface="Sahitya"/>
                <a:cs typeface="Sahitya"/>
                <a:sym typeface="Sahitya"/>
              </a:rPr>
              <a:t>:</a:t>
            </a:r>
            <a:endParaRPr b="1" sz="2500">
              <a:solidFill>
                <a:srgbClr val="666666"/>
              </a:solidFill>
              <a:latin typeface="Sahitya"/>
              <a:ea typeface="Sahitya"/>
              <a:cs typeface="Sahitya"/>
              <a:sym typeface="Sahitya"/>
            </a:endParaRPr>
          </a:p>
        </p:txBody>
      </p:sp>
      <p:sp>
        <p:nvSpPr>
          <p:cNvPr id="562" name="Google Shape;562;p52"/>
          <p:cNvSpPr txBox="1"/>
          <p:nvPr/>
        </p:nvSpPr>
        <p:spPr>
          <a:xfrm>
            <a:off x="4960651" y="2724175"/>
            <a:ext cx="4021500" cy="1724100"/>
          </a:xfrm>
          <a:prstGeom prst="rect">
            <a:avLst/>
          </a:prstGeom>
          <a:noFill/>
          <a:ln>
            <a:noFill/>
          </a:ln>
        </p:spPr>
        <p:txBody>
          <a:bodyPr anchorCtr="0" anchor="t" bIns="91425" lIns="91425" spcFirstLastPara="1" rIns="91425" wrap="square" tIns="91425">
            <a:noAutofit/>
          </a:bodyPr>
          <a:lstStyle/>
          <a:p>
            <a:pPr indent="-330200" lvl="0" marL="457200" rtl="0" algn="l">
              <a:lnSpc>
                <a:spcPct val="90000"/>
              </a:lnSpc>
              <a:spcBef>
                <a:spcPts val="0"/>
              </a:spcBef>
              <a:spcAft>
                <a:spcPts val="0"/>
              </a:spcAft>
              <a:buClr>
                <a:srgbClr val="666666"/>
              </a:buClr>
              <a:buSzPts val="1600"/>
              <a:buFont typeface="Sahitya"/>
              <a:buAutoNum type="arabicPeriod"/>
            </a:pPr>
            <a:r>
              <a:rPr lang="en" sz="1600">
                <a:solidFill>
                  <a:srgbClr val="666666"/>
                </a:solidFill>
                <a:latin typeface="Sahitya"/>
                <a:ea typeface="Sahitya"/>
                <a:cs typeface="Sahitya"/>
                <a:sym typeface="Sahitya"/>
              </a:rPr>
              <a:t>Smallest variations required entirely new wireframes</a:t>
            </a:r>
            <a:endParaRPr sz="1600">
              <a:solidFill>
                <a:srgbClr val="666666"/>
              </a:solidFill>
              <a:latin typeface="Sahitya"/>
              <a:ea typeface="Sahitya"/>
              <a:cs typeface="Sahitya"/>
              <a:sym typeface="Sahitya"/>
            </a:endParaRPr>
          </a:p>
          <a:p>
            <a:pPr indent="-330200" lvl="0" marL="457200" rtl="0" algn="l">
              <a:lnSpc>
                <a:spcPct val="90000"/>
              </a:lnSpc>
              <a:spcBef>
                <a:spcPts val="0"/>
              </a:spcBef>
              <a:spcAft>
                <a:spcPts val="0"/>
              </a:spcAft>
              <a:buClr>
                <a:srgbClr val="666666"/>
              </a:buClr>
              <a:buSzPts val="1600"/>
              <a:buFont typeface="Sahitya"/>
              <a:buAutoNum type="arabicPeriod"/>
            </a:pPr>
            <a:r>
              <a:rPr lang="en" sz="1600">
                <a:solidFill>
                  <a:srgbClr val="666666"/>
                </a:solidFill>
                <a:latin typeface="Sahitya"/>
                <a:ea typeface="Sahitya"/>
                <a:cs typeface="Sahitya"/>
                <a:sym typeface="Sahitya"/>
              </a:rPr>
              <a:t>Difficult to explore actual user functionality beyond just clicking things - like real time writing!</a:t>
            </a:r>
            <a:endParaRPr sz="1600">
              <a:solidFill>
                <a:srgbClr val="666666"/>
              </a:solidFill>
              <a:latin typeface="Sahitya"/>
              <a:ea typeface="Sahitya"/>
              <a:cs typeface="Sahitya"/>
              <a:sym typeface="Sahitya"/>
            </a:endParaRPr>
          </a:p>
          <a:p>
            <a:pPr indent="-330200" lvl="0" marL="457200" rtl="0" algn="l">
              <a:lnSpc>
                <a:spcPct val="90000"/>
              </a:lnSpc>
              <a:spcBef>
                <a:spcPts val="0"/>
              </a:spcBef>
              <a:spcAft>
                <a:spcPts val="0"/>
              </a:spcAft>
              <a:buClr>
                <a:srgbClr val="666666"/>
              </a:buClr>
              <a:buSzPts val="1600"/>
              <a:buFont typeface="Sahitya"/>
              <a:buAutoNum type="arabicPeriod"/>
            </a:pPr>
            <a:r>
              <a:rPr lang="en" sz="1600">
                <a:solidFill>
                  <a:srgbClr val="666666"/>
                </a:solidFill>
                <a:latin typeface="Sahitya"/>
                <a:ea typeface="Sahitya"/>
                <a:cs typeface="Sahitya"/>
                <a:sym typeface="Sahitya"/>
              </a:rPr>
              <a:t>Hard to create original graphics</a:t>
            </a:r>
            <a:endParaRPr sz="1600">
              <a:solidFill>
                <a:srgbClr val="666666"/>
              </a:solidFill>
              <a:latin typeface="Sahitya"/>
              <a:ea typeface="Sahitya"/>
              <a:cs typeface="Sahitya"/>
              <a:sym typeface="Sahity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53"/>
          <p:cNvSpPr txBox="1"/>
          <p:nvPr>
            <p:ph type="title"/>
          </p:nvPr>
        </p:nvSpPr>
        <p:spPr>
          <a:xfrm>
            <a:off x="787775" y="453125"/>
            <a:ext cx="7704000" cy="572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2600"/>
              <a:t>limitations</a:t>
            </a:r>
            <a:endParaRPr sz="2600"/>
          </a:p>
        </p:txBody>
      </p:sp>
      <p:sp>
        <p:nvSpPr>
          <p:cNvPr id="568" name="Google Shape;568;p53"/>
          <p:cNvSpPr/>
          <p:nvPr/>
        </p:nvSpPr>
        <p:spPr>
          <a:xfrm>
            <a:off x="676350" y="2296375"/>
            <a:ext cx="7864712" cy="2526159"/>
          </a:xfrm>
          <a:custGeom>
            <a:rect b="b" l="l" r="r" t="t"/>
            <a:pathLst>
              <a:path extrusionOk="0" h="66286" w="76238">
                <a:moveTo>
                  <a:pt x="40846" y="0"/>
                </a:moveTo>
                <a:cubicBezTo>
                  <a:pt x="36387" y="0"/>
                  <a:pt x="31933" y="668"/>
                  <a:pt x="27688" y="2013"/>
                </a:cubicBezTo>
                <a:cubicBezTo>
                  <a:pt x="19197" y="4706"/>
                  <a:pt x="11208" y="10162"/>
                  <a:pt x="5958" y="17374"/>
                </a:cubicBezTo>
                <a:cubicBezTo>
                  <a:pt x="1" y="25592"/>
                  <a:pt x="3265" y="37643"/>
                  <a:pt x="6483" y="46317"/>
                </a:cubicBezTo>
                <a:cubicBezTo>
                  <a:pt x="8880" y="52754"/>
                  <a:pt x="12121" y="59350"/>
                  <a:pt x="17964" y="62956"/>
                </a:cubicBezTo>
                <a:cubicBezTo>
                  <a:pt x="22263" y="65594"/>
                  <a:pt x="27432" y="66285"/>
                  <a:pt x="32489" y="66285"/>
                </a:cubicBezTo>
                <a:cubicBezTo>
                  <a:pt x="32990" y="66285"/>
                  <a:pt x="33490" y="66278"/>
                  <a:pt x="33988" y="66266"/>
                </a:cubicBezTo>
                <a:cubicBezTo>
                  <a:pt x="43300" y="66038"/>
                  <a:pt x="52590" y="64075"/>
                  <a:pt x="61195" y="60491"/>
                </a:cubicBezTo>
                <a:cubicBezTo>
                  <a:pt x="65806" y="58597"/>
                  <a:pt x="70417" y="56040"/>
                  <a:pt x="73064" y="51818"/>
                </a:cubicBezTo>
                <a:cubicBezTo>
                  <a:pt x="75758" y="47572"/>
                  <a:pt x="76032" y="42300"/>
                  <a:pt x="76123" y="37278"/>
                </a:cubicBezTo>
                <a:cubicBezTo>
                  <a:pt x="76237" y="29654"/>
                  <a:pt x="75986" y="21620"/>
                  <a:pt x="72106" y="15046"/>
                </a:cubicBezTo>
                <a:cubicBezTo>
                  <a:pt x="68842" y="9500"/>
                  <a:pt x="63250" y="5574"/>
                  <a:pt x="57269" y="3154"/>
                </a:cubicBezTo>
                <a:cubicBezTo>
                  <a:pt x="56014" y="2652"/>
                  <a:pt x="54713" y="2196"/>
                  <a:pt x="53412" y="1808"/>
                </a:cubicBezTo>
                <a:cubicBezTo>
                  <a:pt x="49338" y="605"/>
                  <a:pt x="45090" y="0"/>
                  <a:pt x="4084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53"/>
          <p:cNvSpPr txBox="1"/>
          <p:nvPr>
            <p:ph idx="1" type="subTitle"/>
          </p:nvPr>
        </p:nvSpPr>
        <p:spPr>
          <a:xfrm>
            <a:off x="733450" y="2181800"/>
            <a:ext cx="1960800" cy="51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666666"/>
                </a:solidFill>
                <a:latin typeface="Sahitya"/>
                <a:ea typeface="Sahitya"/>
                <a:cs typeface="Sahitya"/>
                <a:sym typeface="Sahitya"/>
              </a:rPr>
              <a:t>it also...</a:t>
            </a:r>
            <a:endParaRPr b="1" sz="2300">
              <a:solidFill>
                <a:srgbClr val="666666"/>
              </a:solidFill>
              <a:latin typeface="Sahitya"/>
              <a:ea typeface="Sahitya"/>
              <a:cs typeface="Sahitya"/>
              <a:sym typeface="Sahitya"/>
            </a:endParaRPr>
          </a:p>
        </p:txBody>
      </p:sp>
      <p:sp>
        <p:nvSpPr>
          <p:cNvPr id="570" name="Google Shape;570;p53"/>
          <p:cNvSpPr txBox="1"/>
          <p:nvPr/>
        </p:nvSpPr>
        <p:spPr>
          <a:xfrm>
            <a:off x="1830275" y="2670725"/>
            <a:ext cx="6277200" cy="1724100"/>
          </a:xfrm>
          <a:prstGeom prst="rect">
            <a:avLst/>
          </a:prstGeom>
          <a:noFill/>
          <a:ln>
            <a:noFill/>
          </a:ln>
        </p:spPr>
        <p:txBody>
          <a:bodyPr anchorCtr="0" anchor="t" bIns="91425" lIns="91425" spcFirstLastPara="1" rIns="91425" wrap="square" tIns="91425">
            <a:noAutofit/>
          </a:bodyPr>
          <a:lstStyle/>
          <a:p>
            <a:pPr indent="-330200" lvl="0" marL="457200" rtl="0" algn="l">
              <a:lnSpc>
                <a:spcPct val="90000"/>
              </a:lnSpc>
              <a:spcBef>
                <a:spcPts val="0"/>
              </a:spcBef>
              <a:spcAft>
                <a:spcPts val="0"/>
              </a:spcAft>
              <a:buClr>
                <a:srgbClr val="666666"/>
              </a:buClr>
              <a:buSzPts val="1600"/>
              <a:buFont typeface="Sahitya"/>
              <a:buAutoNum type="arabicPeriod"/>
            </a:pPr>
            <a:r>
              <a:rPr lang="en" sz="1600">
                <a:solidFill>
                  <a:srgbClr val="666666"/>
                </a:solidFill>
                <a:latin typeface="Sahitya"/>
                <a:ea typeface="Sahitya"/>
                <a:cs typeface="Sahitya"/>
                <a:sym typeface="Sahitya"/>
              </a:rPr>
              <a:t>Doesn’t include access to the wide database of prompts the actual app will have. Instead it includes a few preloaded ones. </a:t>
            </a:r>
            <a:endParaRPr sz="1600">
              <a:solidFill>
                <a:srgbClr val="666666"/>
              </a:solidFill>
              <a:latin typeface="Sahitya"/>
              <a:ea typeface="Sahitya"/>
              <a:cs typeface="Sahitya"/>
              <a:sym typeface="Sahitya"/>
            </a:endParaRPr>
          </a:p>
          <a:p>
            <a:pPr indent="-330200" lvl="0" marL="457200" rtl="0" algn="l">
              <a:lnSpc>
                <a:spcPct val="90000"/>
              </a:lnSpc>
              <a:spcBef>
                <a:spcPts val="0"/>
              </a:spcBef>
              <a:spcAft>
                <a:spcPts val="0"/>
              </a:spcAft>
              <a:buClr>
                <a:srgbClr val="666666"/>
              </a:buClr>
              <a:buSzPts val="1600"/>
              <a:buFont typeface="Sahitya"/>
              <a:buAutoNum type="arabicPeriod"/>
            </a:pPr>
            <a:r>
              <a:rPr lang="en" sz="1600">
                <a:solidFill>
                  <a:srgbClr val="666666"/>
                </a:solidFill>
                <a:latin typeface="Sahitya"/>
                <a:ea typeface="Sahitya"/>
                <a:cs typeface="Sahitya"/>
                <a:sym typeface="Sahitya"/>
              </a:rPr>
              <a:t>Doesn’t display the proper animations when certain buttons are pressed like the popping in and out of the prompt.</a:t>
            </a:r>
            <a:endParaRPr sz="1600">
              <a:solidFill>
                <a:srgbClr val="666666"/>
              </a:solidFill>
              <a:latin typeface="Sahitya"/>
              <a:ea typeface="Sahitya"/>
              <a:cs typeface="Sahitya"/>
              <a:sym typeface="Sahitya"/>
            </a:endParaRPr>
          </a:p>
          <a:p>
            <a:pPr indent="-330200" lvl="0" marL="457200" rtl="0" algn="l">
              <a:lnSpc>
                <a:spcPct val="90000"/>
              </a:lnSpc>
              <a:spcBef>
                <a:spcPts val="0"/>
              </a:spcBef>
              <a:spcAft>
                <a:spcPts val="0"/>
              </a:spcAft>
              <a:buClr>
                <a:srgbClr val="666666"/>
              </a:buClr>
              <a:buSzPts val="1600"/>
              <a:buFont typeface="Sahitya"/>
              <a:buAutoNum type="arabicPeriod"/>
            </a:pPr>
            <a:r>
              <a:rPr lang="en" sz="1600">
                <a:solidFill>
                  <a:srgbClr val="666666"/>
                </a:solidFill>
                <a:latin typeface="Sahitya"/>
                <a:ea typeface="Sahitya"/>
                <a:cs typeface="Sahitya"/>
                <a:sym typeface="Sahitya"/>
              </a:rPr>
              <a:t>Has some incorrect selection instances when jumping from wireframe to wireframe due to the sheer magnitude of small variant wireframes that would be required (for ex: the exact prompt the user chose out of 5 being the one displayed when writing)</a:t>
            </a:r>
            <a:endParaRPr sz="1600">
              <a:solidFill>
                <a:srgbClr val="666666"/>
              </a:solidFill>
              <a:latin typeface="Sahitya"/>
              <a:ea typeface="Sahitya"/>
              <a:cs typeface="Sahitya"/>
              <a:sym typeface="Sahitya"/>
            </a:endParaRPr>
          </a:p>
        </p:txBody>
      </p:sp>
      <p:sp>
        <p:nvSpPr>
          <p:cNvPr id="571" name="Google Shape;571;p53"/>
          <p:cNvSpPr txBox="1"/>
          <p:nvPr>
            <p:ph idx="1" type="subTitle"/>
          </p:nvPr>
        </p:nvSpPr>
        <p:spPr>
          <a:xfrm>
            <a:off x="1227450" y="1288250"/>
            <a:ext cx="6689100" cy="51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666666"/>
                </a:solidFill>
                <a:latin typeface="Sahitya"/>
                <a:ea typeface="Sahitya"/>
                <a:cs typeface="Sahitya"/>
                <a:sym typeface="Sahitya"/>
              </a:rPr>
              <a:t>t</a:t>
            </a:r>
            <a:r>
              <a:rPr lang="en">
                <a:solidFill>
                  <a:srgbClr val="666666"/>
                </a:solidFill>
                <a:latin typeface="Sahitya"/>
                <a:ea typeface="Sahitya"/>
                <a:cs typeface="Sahitya"/>
                <a:sym typeface="Sahitya"/>
              </a:rPr>
              <a:t>he prototype fails to encapsulate the one thing the app is really about: the </a:t>
            </a:r>
            <a:r>
              <a:rPr b="1" lang="en">
                <a:solidFill>
                  <a:srgbClr val="666666"/>
                </a:solidFill>
                <a:latin typeface="Sahitya"/>
                <a:ea typeface="Sahitya"/>
                <a:cs typeface="Sahitya"/>
                <a:sym typeface="Sahitya"/>
              </a:rPr>
              <a:t>creation</a:t>
            </a:r>
            <a:r>
              <a:rPr lang="en">
                <a:solidFill>
                  <a:srgbClr val="666666"/>
                </a:solidFill>
                <a:latin typeface="Sahitya"/>
                <a:ea typeface="Sahitya"/>
                <a:cs typeface="Sahitya"/>
                <a:sym typeface="Sahitya"/>
              </a:rPr>
              <a:t> of content &amp; the </a:t>
            </a:r>
            <a:r>
              <a:rPr b="1" lang="en">
                <a:solidFill>
                  <a:srgbClr val="666666"/>
                </a:solidFill>
                <a:latin typeface="Sahitya"/>
                <a:ea typeface="Sahitya"/>
                <a:cs typeface="Sahitya"/>
                <a:sym typeface="Sahitya"/>
              </a:rPr>
              <a:t>writing experience</a:t>
            </a:r>
            <a:r>
              <a:rPr lang="en">
                <a:solidFill>
                  <a:srgbClr val="666666"/>
                </a:solidFill>
                <a:latin typeface="Sahitya"/>
                <a:ea typeface="Sahitya"/>
                <a:cs typeface="Sahitya"/>
                <a:sym typeface="Sahitya"/>
              </a:rPr>
              <a:t>. </a:t>
            </a:r>
            <a:endParaRPr>
              <a:solidFill>
                <a:srgbClr val="666666"/>
              </a:solidFill>
              <a:latin typeface="Sahitya"/>
              <a:ea typeface="Sahitya"/>
              <a:cs typeface="Sahitya"/>
              <a:sym typeface="Sahity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54"/>
          <p:cNvSpPr txBox="1"/>
          <p:nvPr>
            <p:ph idx="1" type="subTitle"/>
          </p:nvPr>
        </p:nvSpPr>
        <p:spPr>
          <a:xfrm>
            <a:off x="7342225" y="4438925"/>
            <a:ext cx="1801800" cy="704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CCCCCC"/>
                </a:solidFill>
              </a:rPr>
              <a:t>arts &amp; culture</a:t>
            </a:r>
            <a:endParaRPr>
              <a:solidFill>
                <a:srgbClr val="CCCCCC"/>
              </a:solidFill>
            </a:endParaRPr>
          </a:p>
        </p:txBody>
      </p:sp>
      <p:sp>
        <p:nvSpPr>
          <p:cNvPr id="577" name="Google Shape;577;p54"/>
          <p:cNvSpPr txBox="1"/>
          <p:nvPr/>
        </p:nvSpPr>
        <p:spPr>
          <a:xfrm>
            <a:off x="1007850" y="965950"/>
            <a:ext cx="7128300" cy="32325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2"/>
              </a:buClr>
              <a:buSzPts val="1800"/>
              <a:buFont typeface="Sahitya"/>
              <a:buAutoNum type="arabicPeriod"/>
            </a:pPr>
            <a:r>
              <a:rPr lang="en" sz="1800">
                <a:solidFill>
                  <a:schemeClr val="dk2"/>
                </a:solidFill>
                <a:latin typeface="Sahitya"/>
                <a:ea typeface="Sahitya"/>
                <a:cs typeface="Sahitya"/>
                <a:sym typeface="Sahitya"/>
              </a:rPr>
              <a:t>Success banners</a:t>
            </a:r>
            <a:endParaRPr sz="1800">
              <a:solidFill>
                <a:schemeClr val="dk2"/>
              </a:solidFill>
              <a:latin typeface="Sahitya"/>
              <a:ea typeface="Sahitya"/>
              <a:cs typeface="Sahitya"/>
              <a:sym typeface="Sahitya"/>
            </a:endParaRPr>
          </a:p>
          <a:p>
            <a:pPr indent="0" lvl="0" marL="457200" rtl="0" algn="l">
              <a:spcBef>
                <a:spcPts val="0"/>
              </a:spcBef>
              <a:spcAft>
                <a:spcPts val="0"/>
              </a:spcAft>
              <a:buNone/>
            </a:pPr>
            <a:r>
              <a:t/>
            </a:r>
            <a:endParaRPr sz="1800">
              <a:solidFill>
                <a:schemeClr val="dk2"/>
              </a:solidFill>
              <a:latin typeface="Sahitya"/>
              <a:ea typeface="Sahitya"/>
              <a:cs typeface="Sahitya"/>
              <a:sym typeface="Sahitya"/>
            </a:endParaRPr>
          </a:p>
          <a:p>
            <a:pPr indent="0" lvl="0" marL="0" rtl="0" algn="l">
              <a:spcBef>
                <a:spcPts val="0"/>
              </a:spcBef>
              <a:spcAft>
                <a:spcPts val="0"/>
              </a:spcAft>
              <a:buNone/>
            </a:pPr>
            <a:r>
              <a:t/>
            </a:r>
            <a:endParaRPr sz="1800">
              <a:solidFill>
                <a:schemeClr val="dk2"/>
              </a:solidFill>
              <a:latin typeface="Sahitya"/>
              <a:ea typeface="Sahitya"/>
              <a:cs typeface="Sahitya"/>
              <a:sym typeface="Sahitya"/>
            </a:endParaRPr>
          </a:p>
          <a:p>
            <a:pPr indent="0" lvl="0" marL="0" rtl="0" algn="l">
              <a:spcBef>
                <a:spcPts val="0"/>
              </a:spcBef>
              <a:spcAft>
                <a:spcPts val="0"/>
              </a:spcAft>
              <a:buNone/>
            </a:pPr>
            <a:r>
              <a:t/>
            </a:r>
            <a:endParaRPr sz="1800">
              <a:solidFill>
                <a:schemeClr val="dk2"/>
              </a:solidFill>
              <a:latin typeface="Sahitya"/>
              <a:ea typeface="Sahitya"/>
              <a:cs typeface="Sahitya"/>
              <a:sym typeface="Sahitya"/>
            </a:endParaRPr>
          </a:p>
          <a:p>
            <a:pPr indent="0" lvl="0" marL="0" rtl="0" algn="l">
              <a:spcBef>
                <a:spcPts val="0"/>
              </a:spcBef>
              <a:spcAft>
                <a:spcPts val="0"/>
              </a:spcAft>
              <a:buNone/>
            </a:pPr>
            <a:r>
              <a:t/>
            </a:r>
            <a:endParaRPr sz="1800">
              <a:solidFill>
                <a:schemeClr val="dk2"/>
              </a:solidFill>
              <a:latin typeface="Sahitya"/>
              <a:ea typeface="Sahitya"/>
              <a:cs typeface="Sahitya"/>
              <a:sym typeface="Sahitya"/>
            </a:endParaRPr>
          </a:p>
          <a:p>
            <a:pPr indent="-342900" lvl="0" marL="457200" rtl="0" algn="l">
              <a:spcBef>
                <a:spcPts val="0"/>
              </a:spcBef>
              <a:spcAft>
                <a:spcPts val="0"/>
              </a:spcAft>
              <a:buClr>
                <a:schemeClr val="dk2"/>
              </a:buClr>
              <a:buSzPts val="1800"/>
              <a:buFont typeface="Sahitya"/>
              <a:buAutoNum type="arabicPeriod"/>
            </a:pPr>
            <a:r>
              <a:rPr lang="en" sz="1800">
                <a:solidFill>
                  <a:schemeClr val="dk2"/>
                </a:solidFill>
                <a:latin typeface="Sahitya"/>
                <a:ea typeface="Sahitya"/>
                <a:cs typeface="Sahitya"/>
                <a:sym typeface="Sahitya"/>
              </a:rPr>
              <a:t>The login page</a:t>
            </a:r>
            <a:endParaRPr sz="1800">
              <a:solidFill>
                <a:schemeClr val="dk2"/>
              </a:solidFill>
              <a:latin typeface="Sahitya"/>
              <a:ea typeface="Sahitya"/>
              <a:cs typeface="Sahitya"/>
              <a:sym typeface="Sahitya"/>
            </a:endParaRPr>
          </a:p>
          <a:p>
            <a:pPr indent="0" lvl="0" marL="0" rtl="0" algn="l">
              <a:spcBef>
                <a:spcPts val="0"/>
              </a:spcBef>
              <a:spcAft>
                <a:spcPts val="0"/>
              </a:spcAft>
              <a:buNone/>
            </a:pPr>
            <a:r>
              <a:t/>
            </a:r>
            <a:endParaRPr sz="1800">
              <a:solidFill>
                <a:schemeClr val="dk2"/>
              </a:solidFill>
              <a:latin typeface="Sahitya"/>
              <a:ea typeface="Sahitya"/>
              <a:cs typeface="Sahitya"/>
              <a:sym typeface="Sahitya"/>
            </a:endParaRPr>
          </a:p>
          <a:p>
            <a:pPr indent="0" lvl="0" marL="0" rtl="0" algn="l">
              <a:spcBef>
                <a:spcPts val="0"/>
              </a:spcBef>
              <a:spcAft>
                <a:spcPts val="0"/>
              </a:spcAft>
              <a:buNone/>
            </a:pPr>
            <a:r>
              <a:t/>
            </a:r>
            <a:endParaRPr sz="1800">
              <a:solidFill>
                <a:schemeClr val="dk2"/>
              </a:solidFill>
              <a:latin typeface="Sahitya"/>
              <a:ea typeface="Sahitya"/>
              <a:cs typeface="Sahitya"/>
              <a:sym typeface="Sahitya"/>
            </a:endParaRPr>
          </a:p>
          <a:p>
            <a:pPr indent="0" lvl="0" marL="0" rtl="0" algn="l">
              <a:spcBef>
                <a:spcPts val="0"/>
              </a:spcBef>
              <a:spcAft>
                <a:spcPts val="0"/>
              </a:spcAft>
              <a:buNone/>
            </a:pPr>
            <a:r>
              <a:t/>
            </a:r>
            <a:endParaRPr sz="1800">
              <a:solidFill>
                <a:schemeClr val="dk2"/>
              </a:solidFill>
              <a:latin typeface="Sahitya"/>
              <a:ea typeface="Sahitya"/>
              <a:cs typeface="Sahitya"/>
              <a:sym typeface="Sahitya"/>
            </a:endParaRPr>
          </a:p>
          <a:p>
            <a:pPr indent="0" lvl="0" marL="0" rtl="0" algn="l">
              <a:spcBef>
                <a:spcPts val="0"/>
              </a:spcBef>
              <a:spcAft>
                <a:spcPts val="0"/>
              </a:spcAft>
              <a:buNone/>
            </a:pPr>
            <a:r>
              <a:t/>
            </a:r>
            <a:endParaRPr sz="1800">
              <a:solidFill>
                <a:schemeClr val="dk2"/>
              </a:solidFill>
              <a:latin typeface="Sahitya"/>
              <a:ea typeface="Sahitya"/>
              <a:cs typeface="Sahitya"/>
              <a:sym typeface="Sahitya"/>
            </a:endParaRPr>
          </a:p>
          <a:p>
            <a:pPr indent="-342900" lvl="0" marL="457200" rtl="0" algn="l">
              <a:spcBef>
                <a:spcPts val="0"/>
              </a:spcBef>
              <a:spcAft>
                <a:spcPts val="0"/>
              </a:spcAft>
              <a:buClr>
                <a:schemeClr val="dk2"/>
              </a:buClr>
              <a:buSzPts val="1800"/>
              <a:buFont typeface="Sahitya"/>
              <a:buAutoNum type="arabicPeriod"/>
            </a:pPr>
            <a:r>
              <a:rPr lang="en" sz="1800">
                <a:solidFill>
                  <a:schemeClr val="dk2"/>
                </a:solidFill>
                <a:latin typeface="Sahitya"/>
                <a:ea typeface="Sahitya"/>
                <a:cs typeface="Sahitya"/>
                <a:sym typeface="Sahitya"/>
              </a:rPr>
              <a:t>Friends sharing works with user</a:t>
            </a:r>
            <a:endParaRPr sz="1800">
              <a:solidFill>
                <a:schemeClr val="dk2"/>
              </a:solidFill>
              <a:latin typeface="Sahitya"/>
              <a:ea typeface="Sahitya"/>
              <a:cs typeface="Sahitya"/>
              <a:sym typeface="Sahitya"/>
            </a:endParaRPr>
          </a:p>
        </p:txBody>
      </p:sp>
      <p:sp>
        <p:nvSpPr>
          <p:cNvPr id="578" name="Google Shape;578;p54"/>
          <p:cNvSpPr txBox="1"/>
          <p:nvPr>
            <p:ph type="title"/>
          </p:nvPr>
        </p:nvSpPr>
        <p:spPr>
          <a:xfrm>
            <a:off x="720000" y="365513"/>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t>~ </a:t>
            </a:r>
            <a:r>
              <a:rPr lang="en" sz="2500"/>
              <a:t>w</a:t>
            </a:r>
            <a:r>
              <a:rPr lang="en" sz="2500"/>
              <a:t>izard of oz techniques ~</a:t>
            </a:r>
            <a:endParaRPr sz="2500"/>
          </a:p>
        </p:txBody>
      </p:sp>
      <p:pic>
        <p:nvPicPr>
          <p:cNvPr id="579" name="Google Shape;579;p54"/>
          <p:cNvPicPr preferRelativeResize="0"/>
          <p:nvPr/>
        </p:nvPicPr>
        <p:blipFill>
          <a:blip r:embed="rId3">
            <a:alphaModFix/>
          </a:blip>
          <a:stretch>
            <a:fillRect/>
          </a:stretch>
        </p:blipFill>
        <p:spPr>
          <a:xfrm>
            <a:off x="1804975" y="1423863"/>
            <a:ext cx="5534025" cy="695325"/>
          </a:xfrm>
          <a:prstGeom prst="rect">
            <a:avLst/>
          </a:prstGeom>
          <a:noFill/>
          <a:ln>
            <a:noFill/>
          </a:ln>
        </p:spPr>
      </p:pic>
      <p:pic>
        <p:nvPicPr>
          <p:cNvPr id="580" name="Google Shape;580;p54"/>
          <p:cNvPicPr preferRelativeResize="0"/>
          <p:nvPr/>
        </p:nvPicPr>
        <p:blipFill>
          <a:blip r:embed="rId4">
            <a:alphaModFix/>
          </a:blip>
          <a:stretch>
            <a:fillRect/>
          </a:stretch>
        </p:blipFill>
        <p:spPr>
          <a:xfrm>
            <a:off x="2509119" y="2856375"/>
            <a:ext cx="4125756" cy="704400"/>
          </a:xfrm>
          <a:prstGeom prst="rect">
            <a:avLst/>
          </a:prstGeom>
          <a:noFill/>
          <a:ln>
            <a:noFill/>
          </a:ln>
        </p:spPr>
      </p:pic>
      <p:pic>
        <p:nvPicPr>
          <p:cNvPr id="581" name="Google Shape;581;p54"/>
          <p:cNvPicPr preferRelativeResize="0"/>
          <p:nvPr/>
        </p:nvPicPr>
        <p:blipFill>
          <a:blip r:embed="rId5">
            <a:alphaModFix/>
          </a:blip>
          <a:stretch>
            <a:fillRect/>
          </a:stretch>
        </p:blipFill>
        <p:spPr>
          <a:xfrm>
            <a:off x="3014600" y="4198450"/>
            <a:ext cx="3114784" cy="704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55"/>
          <p:cNvSpPr txBox="1"/>
          <p:nvPr/>
        </p:nvSpPr>
        <p:spPr>
          <a:xfrm>
            <a:off x="2410950" y="2519800"/>
            <a:ext cx="4322100" cy="1569900"/>
          </a:xfrm>
          <a:prstGeom prst="rect">
            <a:avLst/>
          </a:prstGeom>
          <a:noFill/>
          <a:ln>
            <a:noFill/>
          </a:ln>
        </p:spPr>
        <p:txBody>
          <a:bodyPr anchorCtr="0" anchor="t" bIns="91425" lIns="91425" spcFirstLastPara="1" rIns="91425" wrap="square" tIns="91425">
            <a:spAutoFit/>
          </a:bodyPr>
          <a:lstStyle/>
          <a:p>
            <a:pPr indent="-342900" lvl="0" marL="457200" rtl="0" algn="ctr">
              <a:spcBef>
                <a:spcPts val="0"/>
              </a:spcBef>
              <a:spcAft>
                <a:spcPts val="0"/>
              </a:spcAft>
              <a:buClr>
                <a:schemeClr val="dk2"/>
              </a:buClr>
              <a:buSzPts val="1800"/>
              <a:buFont typeface="Sahitya"/>
              <a:buAutoNum type="arabicPeriod"/>
            </a:pPr>
            <a:r>
              <a:rPr lang="en" sz="1800">
                <a:solidFill>
                  <a:schemeClr val="dk2"/>
                </a:solidFill>
                <a:latin typeface="Sahitya"/>
                <a:ea typeface="Sahitya"/>
                <a:cs typeface="Sahitya"/>
                <a:sym typeface="Sahitya"/>
              </a:rPr>
              <a:t>User’s drafts</a:t>
            </a:r>
            <a:endParaRPr sz="1800">
              <a:solidFill>
                <a:schemeClr val="dk2"/>
              </a:solidFill>
              <a:latin typeface="Sahitya"/>
              <a:ea typeface="Sahitya"/>
              <a:cs typeface="Sahitya"/>
              <a:sym typeface="Sahitya"/>
            </a:endParaRPr>
          </a:p>
          <a:p>
            <a:pPr indent="-342900" lvl="0" marL="457200" rtl="0" algn="ctr">
              <a:spcBef>
                <a:spcPts val="0"/>
              </a:spcBef>
              <a:spcAft>
                <a:spcPts val="0"/>
              </a:spcAft>
              <a:buClr>
                <a:schemeClr val="dk2"/>
              </a:buClr>
              <a:buSzPts val="1800"/>
              <a:buFont typeface="Sahitya"/>
              <a:buAutoNum type="arabicPeriod"/>
            </a:pPr>
            <a:r>
              <a:rPr lang="en" sz="1800">
                <a:solidFill>
                  <a:schemeClr val="dk2"/>
                </a:solidFill>
                <a:latin typeface="Sahitya"/>
                <a:ea typeface="Sahitya"/>
                <a:cs typeface="Sahitya"/>
                <a:sym typeface="Sahitya"/>
              </a:rPr>
              <a:t>User’s friends</a:t>
            </a:r>
            <a:endParaRPr sz="1800">
              <a:solidFill>
                <a:schemeClr val="dk2"/>
              </a:solidFill>
              <a:latin typeface="Sahitya"/>
              <a:ea typeface="Sahitya"/>
              <a:cs typeface="Sahitya"/>
              <a:sym typeface="Sahitya"/>
            </a:endParaRPr>
          </a:p>
          <a:p>
            <a:pPr indent="-342900" lvl="0" marL="457200" rtl="0" algn="ctr">
              <a:spcBef>
                <a:spcPts val="0"/>
              </a:spcBef>
              <a:spcAft>
                <a:spcPts val="0"/>
              </a:spcAft>
              <a:buClr>
                <a:schemeClr val="dk2"/>
              </a:buClr>
              <a:buSzPts val="1800"/>
              <a:buFont typeface="Sahitya"/>
              <a:buAutoNum type="arabicPeriod"/>
            </a:pPr>
            <a:r>
              <a:rPr lang="en" sz="1800">
                <a:solidFill>
                  <a:schemeClr val="dk2"/>
                </a:solidFill>
                <a:latin typeface="Sahitya"/>
                <a:ea typeface="Sahitya"/>
                <a:cs typeface="Sahitya"/>
                <a:sym typeface="Sahitya"/>
              </a:rPr>
              <a:t>User’s login info</a:t>
            </a:r>
            <a:endParaRPr sz="1800">
              <a:solidFill>
                <a:schemeClr val="dk2"/>
              </a:solidFill>
              <a:latin typeface="Sahitya"/>
              <a:ea typeface="Sahitya"/>
              <a:cs typeface="Sahitya"/>
              <a:sym typeface="Sahitya"/>
            </a:endParaRPr>
          </a:p>
          <a:p>
            <a:pPr indent="-342900" lvl="0" marL="457200" rtl="0" algn="ctr">
              <a:spcBef>
                <a:spcPts val="0"/>
              </a:spcBef>
              <a:spcAft>
                <a:spcPts val="0"/>
              </a:spcAft>
              <a:buClr>
                <a:schemeClr val="dk2"/>
              </a:buClr>
              <a:buSzPts val="1800"/>
              <a:buFont typeface="Sahitya"/>
              <a:buAutoNum type="arabicPeriod"/>
            </a:pPr>
            <a:r>
              <a:rPr lang="en" sz="1800">
                <a:solidFill>
                  <a:schemeClr val="dk2"/>
                </a:solidFill>
                <a:latin typeface="Sahitya"/>
                <a:ea typeface="Sahitya"/>
                <a:cs typeface="Sahitya"/>
                <a:sym typeface="Sahitya"/>
              </a:rPr>
              <a:t>User’s written story</a:t>
            </a:r>
            <a:endParaRPr sz="1800">
              <a:solidFill>
                <a:schemeClr val="dk2"/>
              </a:solidFill>
              <a:latin typeface="Sahitya"/>
              <a:ea typeface="Sahitya"/>
              <a:cs typeface="Sahitya"/>
              <a:sym typeface="Sahitya"/>
            </a:endParaRPr>
          </a:p>
          <a:p>
            <a:pPr indent="-342900" lvl="0" marL="457200" rtl="0" algn="ctr">
              <a:spcBef>
                <a:spcPts val="0"/>
              </a:spcBef>
              <a:spcAft>
                <a:spcPts val="0"/>
              </a:spcAft>
              <a:buClr>
                <a:schemeClr val="dk2"/>
              </a:buClr>
              <a:buSzPts val="1800"/>
              <a:buFont typeface="Sahitya"/>
              <a:buAutoNum type="arabicPeriod"/>
            </a:pPr>
            <a:r>
              <a:rPr lang="en" sz="1800">
                <a:solidFill>
                  <a:schemeClr val="dk2"/>
                </a:solidFill>
                <a:latin typeface="Sahitya"/>
                <a:ea typeface="Sahitya"/>
                <a:cs typeface="Sahitya"/>
                <a:sym typeface="Sahitya"/>
              </a:rPr>
              <a:t>User’s assigned title</a:t>
            </a:r>
            <a:endParaRPr sz="1800">
              <a:solidFill>
                <a:schemeClr val="dk2"/>
              </a:solidFill>
              <a:latin typeface="Sahitya"/>
              <a:ea typeface="Sahitya"/>
              <a:cs typeface="Sahitya"/>
              <a:sym typeface="Sahitya"/>
            </a:endParaRPr>
          </a:p>
        </p:txBody>
      </p:sp>
      <p:sp>
        <p:nvSpPr>
          <p:cNvPr id="587" name="Google Shape;587;p55"/>
          <p:cNvSpPr txBox="1"/>
          <p:nvPr>
            <p:ph type="title"/>
          </p:nvPr>
        </p:nvSpPr>
        <p:spPr>
          <a:xfrm>
            <a:off x="720000" y="1980388"/>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t>h</a:t>
            </a:r>
            <a:r>
              <a:rPr lang="en" sz="2500"/>
              <a:t>ard coded features</a:t>
            </a:r>
            <a:endParaRPr sz="2500"/>
          </a:p>
        </p:txBody>
      </p:sp>
      <p:pic>
        <p:nvPicPr>
          <p:cNvPr id="588" name="Google Shape;588;p55"/>
          <p:cNvPicPr preferRelativeResize="0"/>
          <p:nvPr/>
        </p:nvPicPr>
        <p:blipFill>
          <a:blip r:embed="rId3">
            <a:alphaModFix/>
          </a:blip>
          <a:stretch>
            <a:fillRect/>
          </a:stretch>
        </p:blipFill>
        <p:spPr>
          <a:xfrm>
            <a:off x="958900" y="253672"/>
            <a:ext cx="1566750" cy="2659150"/>
          </a:xfrm>
          <a:prstGeom prst="rect">
            <a:avLst/>
          </a:prstGeom>
          <a:noFill/>
          <a:ln>
            <a:noFill/>
          </a:ln>
        </p:spPr>
      </p:pic>
      <p:pic>
        <p:nvPicPr>
          <p:cNvPr id="589" name="Google Shape;589;p55"/>
          <p:cNvPicPr preferRelativeResize="0"/>
          <p:nvPr/>
        </p:nvPicPr>
        <p:blipFill>
          <a:blip r:embed="rId4">
            <a:alphaModFix/>
          </a:blip>
          <a:stretch>
            <a:fillRect/>
          </a:stretch>
        </p:blipFill>
        <p:spPr>
          <a:xfrm>
            <a:off x="6463800" y="401327"/>
            <a:ext cx="2016550" cy="2511500"/>
          </a:xfrm>
          <a:prstGeom prst="rect">
            <a:avLst/>
          </a:prstGeom>
          <a:noFill/>
          <a:ln>
            <a:noFill/>
          </a:ln>
        </p:spPr>
      </p:pic>
      <p:pic>
        <p:nvPicPr>
          <p:cNvPr id="590" name="Google Shape;590;p55"/>
          <p:cNvPicPr preferRelativeResize="0"/>
          <p:nvPr/>
        </p:nvPicPr>
        <p:blipFill>
          <a:blip r:embed="rId5">
            <a:alphaModFix/>
          </a:blip>
          <a:stretch>
            <a:fillRect/>
          </a:stretch>
        </p:blipFill>
        <p:spPr>
          <a:xfrm>
            <a:off x="3835300" y="148711"/>
            <a:ext cx="1747300" cy="1465915"/>
          </a:xfrm>
          <a:prstGeom prst="rect">
            <a:avLst/>
          </a:prstGeom>
          <a:noFill/>
          <a:ln>
            <a:noFill/>
          </a:ln>
        </p:spPr>
      </p:pic>
      <p:pic>
        <p:nvPicPr>
          <p:cNvPr id="591" name="Google Shape;591;p55"/>
          <p:cNvPicPr preferRelativeResize="0"/>
          <p:nvPr/>
        </p:nvPicPr>
        <p:blipFill>
          <a:blip r:embed="rId6">
            <a:alphaModFix/>
          </a:blip>
          <a:stretch>
            <a:fillRect/>
          </a:stretch>
        </p:blipFill>
        <p:spPr>
          <a:xfrm>
            <a:off x="836889" y="3303125"/>
            <a:ext cx="2109663" cy="1465925"/>
          </a:xfrm>
          <a:prstGeom prst="rect">
            <a:avLst/>
          </a:prstGeom>
          <a:noFill/>
          <a:ln>
            <a:noFill/>
          </a:ln>
        </p:spPr>
      </p:pic>
      <p:pic>
        <p:nvPicPr>
          <p:cNvPr id="592" name="Google Shape;592;p55"/>
          <p:cNvPicPr preferRelativeResize="0"/>
          <p:nvPr/>
        </p:nvPicPr>
        <p:blipFill>
          <a:blip r:embed="rId7">
            <a:alphaModFix/>
          </a:blip>
          <a:stretch>
            <a:fillRect/>
          </a:stretch>
        </p:blipFill>
        <p:spPr>
          <a:xfrm>
            <a:off x="6043000" y="3574800"/>
            <a:ext cx="2922325" cy="13210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56"/>
          <p:cNvSpPr txBox="1"/>
          <p:nvPr>
            <p:ph type="title"/>
          </p:nvPr>
        </p:nvSpPr>
        <p:spPr>
          <a:xfrm>
            <a:off x="2149050" y="132650"/>
            <a:ext cx="52278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other flows: onboarding process in drafts</a:t>
            </a:r>
            <a:endParaRPr/>
          </a:p>
        </p:txBody>
      </p:sp>
      <p:pic>
        <p:nvPicPr>
          <p:cNvPr id="598" name="Google Shape;598;p56"/>
          <p:cNvPicPr preferRelativeResize="0"/>
          <p:nvPr/>
        </p:nvPicPr>
        <p:blipFill>
          <a:blip r:embed="rId3">
            <a:alphaModFix/>
          </a:blip>
          <a:stretch>
            <a:fillRect/>
          </a:stretch>
        </p:blipFill>
        <p:spPr>
          <a:xfrm>
            <a:off x="121337" y="1168150"/>
            <a:ext cx="8901326" cy="29671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57"/>
          <p:cNvSpPr txBox="1"/>
          <p:nvPr>
            <p:ph type="title"/>
          </p:nvPr>
        </p:nvSpPr>
        <p:spPr>
          <a:xfrm>
            <a:off x="1881600" y="231450"/>
            <a:ext cx="53808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other flows: onboarding process in inspo tab</a:t>
            </a:r>
            <a:endParaRPr/>
          </a:p>
        </p:txBody>
      </p:sp>
      <p:pic>
        <p:nvPicPr>
          <p:cNvPr id="604" name="Google Shape;604;p57"/>
          <p:cNvPicPr preferRelativeResize="0"/>
          <p:nvPr/>
        </p:nvPicPr>
        <p:blipFill>
          <a:blip r:embed="rId3">
            <a:alphaModFix/>
          </a:blip>
          <a:stretch>
            <a:fillRect/>
          </a:stretch>
        </p:blipFill>
        <p:spPr>
          <a:xfrm>
            <a:off x="76200" y="842044"/>
            <a:ext cx="8991599" cy="361263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1"/>
          <p:cNvSpPr txBox="1"/>
          <p:nvPr>
            <p:ph type="title"/>
          </p:nvPr>
        </p:nvSpPr>
        <p:spPr>
          <a:xfrm>
            <a:off x="322300" y="275975"/>
            <a:ext cx="4084800" cy="57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500"/>
              <a:t>Value Proposition</a:t>
            </a:r>
            <a:endParaRPr sz="2500"/>
          </a:p>
        </p:txBody>
      </p:sp>
      <p:sp>
        <p:nvSpPr>
          <p:cNvPr id="215" name="Google Shape;215;p31"/>
          <p:cNvSpPr txBox="1"/>
          <p:nvPr/>
        </p:nvSpPr>
        <p:spPr>
          <a:xfrm>
            <a:off x="1100400" y="572950"/>
            <a:ext cx="45921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chemeClr val="dk2"/>
                </a:solidFill>
                <a:latin typeface="Sahitya"/>
                <a:ea typeface="Sahitya"/>
                <a:cs typeface="Sahitya"/>
                <a:sym typeface="Sahitya"/>
              </a:rPr>
              <a:t>Unblock your writing.</a:t>
            </a:r>
            <a:endParaRPr sz="1900">
              <a:solidFill>
                <a:schemeClr val="dk2"/>
              </a:solidFill>
              <a:latin typeface="Sahitya"/>
              <a:ea typeface="Sahitya"/>
              <a:cs typeface="Sahitya"/>
              <a:sym typeface="Sahitya"/>
            </a:endParaRPr>
          </a:p>
        </p:txBody>
      </p:sp>
      <p:sp>
        <p:nvSpPr>
          <p:cNvPr id="216" name="Google Shape;216;p31"/>
          <p:cNvSpPr txBox="1"/>
          <p:nvPr>
            <p:ph type="title"/>
          </p:nvPr>
        </p:nvSpPr>
        <p:spPr>
          <a:xfrm>
            <a:off x="322307" y="1281850"/>
            <a:ext cx="3240000" cy="57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500"/>
              <a:t>The Problem</a:t>
            </a:r>
            <a:endParaRPr sz="2500"/>
          </a:p>
        </p:txBody>
      </p:sp>
      <p:sp>
        <p:nvSpPr>
          <p:cNvPr id="217" name="Google Shape;217;p31"/>
          <p:cNvSpPr txBox="1"/>
          <p:nvPr/>
        </p:nvSpPr>
        <p:spPr>
          <a:xfrm>
            <a:off x="1100400" y="1559050"/>
            <a:ext cx="7836600" cy="13545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lang="en" sz="1900">
                <a:solidFill>
                  <a:schemeClr val="dk2"/>
                </a:solidFill>
                <a:latin typeface="Sahitya"/>
                <a:ea typeface="Sahitya"/>
                <a:cs typeface="Sahitya"/>
                <a:sym typeface="Sahitya"/>
              </a:rPr>
              <a:t>Writer’s block is an age-old problem, plaguing all creators alike, from novelists to song-writers to poets. Every individual has a different process for how they generate their ideas, but it’s clear that a few prevail in consistently inspiring creativity when it just won’t come. </a:t>
            </a:r>
            <a:endParaRPr sz="1900">
              <a:solidFill>
                <a:schemeClr val="dk2"/>
              </a:solidFill>
              <a:latin typeface="Sahitya"/>
              <a:ea typeface="Sahitya"/>
              <a:cs typeface="Sahitya"/>
              <a:sym typeface="Sahitya"/>
            </a:endParaRPr>
          </a:p>
        </p:txBody>
      </p:sp>
      <p:sp>
        <p:nvSpPr>
          <p:cNvPr id="218" name="Google Shape;218;p31"/>
          <p:cNvSpPr txBox="1"/>
          <p:nvPr>
            <p:ph type="title"/>
          </p:nvPr>
        </p:nvSpPr>
        <p:spPr>
          <a:xfrm>
            <a:off x="322307" y="3079075"/>
            <a:ext cx="3240000" cy="57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500"/>
              <a:t>Our Solution</a:t>
            </a:r>
            <a:endParaRPr sz="2500"/>
          </a:p>
        </p:txBody>
      </p:sp>
      <p:sp>
        <p:nvSpPr>
          <p:cNvPr id="219" name="Google Shape;219;p31"/>
          <p:cNvSpPr txBox="1"/>
          <p:nvPr/>
        </p:nvSpPr>
        <p:spPr>
          <a:xfrm>
            <a:off x="1100400" y="3372900"/>
            <a:ext cx="8043600" cy="16470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1900">
                <a:solidFill>
                  <a:schemeClr val="dk2"/>
                </a:solidFill>
                <a:latin typeface="Sahitya"/>
                <a:ea typeface="Sahitya"/>
                <a:cs typeface="Sahitya"/>
                <a:sym typeface="Sahitya"/>
              </a:rPr>
              <a:t>Inspo provides writers with prompts, old writing samples, and a minimalist workspace for creators not just to write, but to thrive. Our hope is that we’ll be able to create the most conducive space for artistry and imagination that makes writing more intuitive and empowers creators with tools they need to inspire creativity and fuel the writing process.</a:t>
            </a:r>
            <a:endParaRPr sz="1900">
              <a:solidFill>
                <a:srgbClr val="353744"/>
              </a:solidFill>
              <a:latin typeface="Proxima Nova"/>
              <a:ea typeface="Proxima Nova"/>
              <a:cs typeface="Proxima Nova"/>
              <a:sym typeface="Proxima Nova"/>
            </a:endParaRPr>
          </a:p>
        </p:txBody>
      </p:sp>
      <p:cxnSp>
        <p:nvCxnSpPr>
          <p:cNvPr id="220" name="Google Shape;220;p31"/>
          <p:cNvCxnSpPr/>
          <p:nvPr/>
        </p:nvCxnSpPr>
        <p:spPr>
          <a:xfrm flipH="1">
            <a:off x="1085800" y="1696000"/>
            <a:ext cx="300" cy="1057800"/>
          </a:xfrm>
          <a:prstGeom prst="straightConnector1">
            <a:avLst/>
          </a:prstGeom>
          <a:noFill/>
          <a:ln cap="flat" cmpd="sng" w="19050">
            <a:solidFill>
              <a:schemeClr val="dk2"/>
            </a:solidFill>
            <a:prstDash val="solid"/>
            <a:round/>
            <a:headEnd len="med" w="med" type="none"/>
            <a:tailEnd len="med" w="med" type="none"/>
          </a:ln>
        </p:spPr>
      </p:cxnSp>
      <p:cxnSp>
        <p:nvCxnSpPr>
          <p:cNvPr id="221" name="Google Shape;221;p31"/>
          <p:cNvCxnSpPr/>
          <p:nvPr/>
        </p:nvCxnSpPr>
        <p:spPr>
          <a:xfrm flipH="1">
            <a:off x="1086150" y="3514275"/>
            <a:ext cx="8400" cy="1411200"/>
          </a:xfrm>
          <a:prstGeom prst="straightConnector1">
            <a:avLst/>
          </a:prstGeom>
          <a:noFill/>
          <a:ln cap="flat" cmpd="sng" w="19050">
            <a:solidFill>
              <a:schemeClr val="dk2"/>
            </a:solidFill>
            <a:prstDash val="solid"/>
            <a:round/>
            <a:headEnd len="med" w="med" type="none"/>
            <a:tailEnd len="med" w="med" type="none"/>
          </a:ln>
        </p:spPr>
      </p:cxnSp>
      <p:cxnSp>
        <p:nvCxnSpPr>
          <p:cNvPr id="222" name="Google Shape;222;p31"/>
          <p:cNvCxnSpPr/>
          <p:nvPr/>
        </p:nvCxnSpPr>
        <p:spPr>
          <a:xfrm flipH="1">
            <a:off x="1090200" y="680650"/>
            <a:ext cx="300" cy="261600"/>
          </a:xfrm>
          <a:prstGeom prst="straightConnector1">
            <a:avLst/>
          </a:prstGeom>
          <a:noFill/>
          <a:ln cap="flat" cmpd="sng" w="19050">
            <a:solidFill>
              <a:schemeClr val="dk2"/>
            </a:solidFill>
            <a:prstDash val="solid"/>
            <a:round/>
            <a:headEnd len="med" w="med" type="none"/>
            <a:tailEnd len="med" w="med" type="none"/>
          </a:ln>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58"/>
          <p:cNvSpPr txBox="1"/>
          <p:nvPr>
            <p:ph type="title"/>
          </p:nvPr>
        </p:nvSpPr>
        <p:spPr>
          <a:xfrm>
            <a:off x="2149050" y="132650"/>
            <a:ext cx="48459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other flows: login process</a:t>
            </a:r>
            <a:endParaRPr/>
          </a:p>
        </p:txBody>
      </p:sp>
      <p:pic>
        <p:nvPicPr>
          <p:cNvPr id="610" name="Google Shape;610;p58"/>
          <p:cNvPicPr preferRelativeResize="0"/>
          <p:nvPr/>
        </p:nvPicPr>
        <p:blipFill rotWithShape="1">
          <a:blip r:embed="rId3">
            <a:alphaModFix/>
          </a:blip>
          <a:srcRect b="0" l="6288" r="0" t="0"/>
          <a:stretch/>
        </p:blipFill>
        <p:spPr>
          <a:xfrm>
            <a:off x="2502562" y="705350"/>
            <a:ext cx="4138875" cy="41333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59"/>
          <p:cNvSpPr txBox="1"/>
          <p:nvPr>
            <p:ph type="title"/>
          </p:nvPr>
        </p:nvSpPr>
        <p:spPr>
          <a:xfrm>
            <a:off x="2149050" y="132650"/>
            <a:ext cx="48459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other flows: login process</a:t>
            </a:r>
            <a:endParaRPr/>
          </a:p>
        </p:txBody>
      </p:sp>
      <p:pic>
        <p:nvPicPr>
          <p:cNvPr id="616" name="Google Shape;616;p59"/>
          <p:cNvPicPr preferRelativeResize="0"/>
          <p:nvPr/>
        </p:nvPicPr>
        <p:blipFill rotWithShape="1">
          <a:blip r:embed="rId3">
            <a:alphaModFix/>
          </a:blip>
          <a:srcRect b="0" l="6288" r="0" t="0"/>
          <a:stretch/>
        </p:blipFill>
        <p:spPr>
          <a:xfrm>
            <a:off x="2502562" y="705350"/>
            <a:ext cx="4138875" cy="41333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60"/>
          <p:cNvSpPr txBox="1"/>
          <p:nvPr>
            <p:ph type="title"/>
          </p:nvPr>
        </p:nvSpPr>
        <p:spPr>
          <a:xfrm>
            <a:off x="2149050" y="132650"/>
            <a:ext cx="48459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other flows: exploring a friend’s work</a:t>
            </a:r>
            <a:endParaRPr/>
          </a:p>
        </p:txBody>
      </p:sp>
      <p:pic>
        <p:nvPicPr>
          <p:cNvPr id="622" name="Google Shape;622;p60"/>
          <p:cNvPicPr preferRelativeResize="0"/>
          <p:nvPr/>
        </p:nvPicPr>
        <p:blipFill>
          <a:blip r:embed="rId3">
            <a:alphaModFix/>
          </a:blip>
          <a:stretch>
            <a:fillRect/>
          </a:stretch>
        </p:blipFill>
        <p:spPr>
          <a:xfrm>
            <a:off x="3649875" y="768700"/>
            <a:ext cx="1844250" cy="399822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61"/>
          <p:cNvSpPr/>
          <p:nvPr/>
        </p:nvSpPr>
        <p:spPr>
          <a:xfrm flipH="1">
            <a:off x="118110" y="42025"/>
            <a:ext cx="9144082" cy="5143495"/>
          </a:xfrm>
          <a:custGeom>
            <a:rect b="b" l="l" r="r" t="t"/>
            <a:pathLst>
              <a:path extrusionOk="0" h="63365" w="112650">
                <a:moveTo>
                  <a:pt x="40856" y="3091"/>
                </a:moveTo>
                <a:cubicBezTo>
                  <a:pt x="54200" y="3091"/>
                  <a:pt x="63181" y="19070"/>
                  <a:pt x="64514" y="32231"/>
                </a:cubicBezTo>
                <a:cubicBezTo>
                  <a:pt x="65972" y="46614"/>
                  <a:pt x="53105" y="60401"/>
                  <a:pt x="38196" y="60401"/>
                </a:cubicBezTo>
                <a:cubicBezTo>
                  <a:pt x="36834" y="60401"/>
                  <a:pt x="35456" y="60286"/>
                  <a:pt x="34069" y="60046"/>
                </a:cubicBezTo>
                <a:cubicBezTo>
                  <a:pt x="17427" y="57166"/>
                  <a:pt x="3620" y="47595"/>
                  <a:pt x="3620" y="32231"/>
                </a:cubicBezTo>
                <a:cubicBezTo>
                  <a:pt x="3620" y="16870"/>
                  <a:pt x="18376" y="10456"/>
                  <a:pt x="34069" y="4418"/>
                </a:cubicBezTo>
                <a:cubicBezTo>
                  <a:pt x="36436" y="3507"/>
                  <a:pt x="38703" y="3091"/>
                  <a:pt x="40856" y="3091"/>
                </a:cubicBezTo>
                <a:close/>
                <a:moveTo>
                  <a:pt x="1" y="1"/>
                </a:moveTo>
                <a:lnTo>
                  <a:pt x="1" y="63365"/>
                </a:lnTo>
                <a:lnTo>
                  <a:pt x="112650" y="63365"/>
                </a:lnTo>
                <a:lnTo>
                  <a:pt x="11265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61"/>
          <p:cNvSpPr/>
          <p:nvPr/>
        </p:nvSpPr>
        <p:spPr>
          <a:xfrm flipH="1">
            <a:off x="-42" y="-16325"/>
            <a:ext cx="2926199" cy="997600"/>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61"/>
          <p:cNvSpPr/>
          <p:nvPr/>
        </p:nvSpPr>
        <p:spPr>
          <a:xfrm flipH="1" rot="-5400000">
            <a:off x="8141105" y="4107347"/>
            <a:ext cx="1076993" cy="1165198"/>
          </a:xfrm>
          <a:custGeom>
            <a:rect b="b" l="l" r="r" t="t"/>
            <a:pathLst>
              <a:path extrusionOk="0" h="40938" w="37839">
                <a:moveTo>
                  <a:pt x="37839" y="0"/>
                </a:moveTo>
                <a:cubicBezTo>
                  <a:pt x="31770" y="767"/>
                  <a:pt x="28951" y="3515"/>
                  <a:pt x="26969" y="11313"/>
                </a:cubicBezTo>
                <a:cubicBezTo>
                  <a:pt x="24991" y="19111"/>
                  <a:pt x="19814" y="21473"/>
                  <a:pt x="9908" y="26266"/>
                </a:cubicBezTo>
                <a:cubicBezTo>
                  <a:pt x="1" y="31059"/>
                  <a:pt x="3737" y="40938"/>
                  <a:pt x="3737" y="40938"/>
                </a:cubicBezTo>
                <a:lnTo>
                  <a:pt x="37839" y="40938"/>
                </a:lnTo>
                <a:lnTo>
                  <a:pt x="37839" y="0"/>
                </a:ln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61"/>
          <p:cNvSpPr txBox="1"/>
          <p:nvPr>
            <p:ph type="title"/>
          </p:nvPr>
        </p:nvSpPr>
        <p:spPr>
          <a:xfrm>
            <a:off x="720000" y="1414611"/>
            <a:ext cx="3037200" cy="1516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our link</a:t>
            </a:r>
            <a:endParaRPr/>
          </a:p>
        </p:txBody>
      </p:sp>
      <p:sp>
        <p:nvSpPr>
          <p:cNvPr id="631" name="Google Shape;631;p61"/>
          <p:cNvSpPr txBox="1"/>
          <p:nvPr>
            <p:ph idx="1" type="subTitle"/>
          </p:nvPr>
        </p:nvSpPr>
        <p:spPr>
          <a:xfrm>
            <a:off x="720000" y="2983725"/>
            <a:ext cx="6824100" cy="102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https://www.figma.com/proto/ppEaWYjtRMic2qQgKqaSsG/med-fi?node-id=55%3A1141&amp;viewport=-121%2C87%2C0.4683326482772827&amp;scaling=scale-down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2"/>
          <p:cNvSpPr/>
          <p:nvPr/>
        </p:nvSpPr>
        <p:spPr>
          <a:xfrm flipH="1" rot="10800000">
            <a:off x="8196275" y="4184184"/>
            <a:ext cx="1027523" cy="1055641"/>
          </a:xfrm>
          <a:custGeom>
            <a:rect b="b" l="l" r="r" t="t"/>
            <a:pathLst>
              <a:path extrusionOk="0" h="38373" w="37909">
                <a:moveTo>
                  <a:pt x="0" y="1"/>
                </a:moveTo>
                <a:cubicBezTo>
                  <a:pt x="106" y="687"/>
                  <a:pt x="229" y="1375"/>
                  <a:pt x="369" y="2064"/>
                </a:cubicBezTo>
                <a:cubicBezTo>
                  <a:pt x="3736" y="18816"/>
                  <a:pt x="14366" y="28216"/>
                  <a:pt x="23623" y="33358"/>
                </a:cubicBezTo>
                <a:cubicBezTo>
                  <a:pt x="28156" y="35874"/>
                  <a:pt x="32988" y="37540"/>
                  <a:pt x="37908" y="38373"/>
                </a:cubicBezTo>
                <a:lnTo>
                  <a:pt x="37908" y="1"/>
                </a:ln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2"/>
          <p:cNvSpPr/>
          <p:nvPr/>
        </p:nvSpPr>
        <p:spPr>
          <a:xfrm flipH="1">
            <a:off x="-399842" y="-16325"/>
            <a:ext cx="2926199" cy="997600"/>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2"/>
          <p:cNvSpPr txBox="1"/>
          <p:nvPr>
            <p:ph type="title"/>
          </p:nvPr>
        </p:nvSpPr>
        <p:spPr>
          <a:xfrm>
            <a:off x="720000" y="1468800"/>
            <a:ext cx="7704000" cy="75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800">
                <a:solidFill>
                  <a:schemeClr val="dk2"/>
                </a:solidFill>
              </a:rPr>
              <a:t>tasks</a:t>
            </a:r>
            <a:endParaRPr sz="3800">
              <a:solidFill>
                <a:schemeClr val="dk2"/>
              </a:solidFill>
            </a:endParaRPr>
          </a:p>
        </p:txBody>
      </p:sp>
      <p:grpSp>
        <p:nvGrpSpPr>
          <p:cNvPr id="230" name="Google Shape;230;p32"/>
          <p:cNvGrpSpPr/>
          <p:nvPr/>
        </p:nvGrpSpPr>
        <p:grpSpPr>
          <a:xfrm>
            <a:off x="4173307" y="2448474"/>
            <a:ext cx="911388" cy="997618"/>
            <a:chOff x="7582302" y="1499934"/>
            <a:chExt cx="369133" cy="360411"/>
          </a:xfrm>
        </p:grpSpPr>
        <p:sp>
          <p:nvSpPr>
            <p:cNvPr id="231" name="Google Shape;231;p32"/>
            <p:cNvSpPr/>
            <p:nvPr/>
          </p:nvSpPr>
          <p:spPr>
            <a:xfrm>
              <a:off x="7582302" y="1499934"/>
              <a:ext cx="369133" cy="360411"/>
            </a:xfrm>
            <a:custGeom>
              <a:rect b="b" l="l" r="r" t="t"/>
              <a:pathLst>
                <a:path extrusionOk="0" h="11323" w="11597">
                  <a:moveTo>
                    <a:pt x="7204" y="595"/>
                  </a:moveTo>
                  <a:cubicBezTo>
                    <a:pt x="7418" y="595"/>
                    <a:pt x="7573" y="738"/>
                    <a:pt x="7608" y="917"/>
                  </a:cubicBezTo>
                  <a:cubicBezTo>
                    <a:pt x="7608" y="941"/>
                    <a:pt x="7620" y="976"/>
                    <a:pt x="7620" y="1000"/>
                  </a:cubicBezTo>
                  <a:lnTo>
                    <a:pt x="7620" y="1750"/>
                  </a:lnTo>
                  <a:lnTo>
                    <a:pt x="3322" y="1750"/>
                  </a:lnTo>
                  <a:lnTo>
                    <a:pt x="3322" y="1631"/>
                  </a:lnTo>
                  <a:cubicBezTo>
                    <a:pt x="3322" y="1227"/>
                    <a:pt x="3191" y="869"/>
                    <a:pt x="2953" y="595"/>
                  </a:cubicBezTo>
                  <a:close/>
                  <a:moveTo>
                    <a:pt x="1667" y="310"/>
                  </a:moveTo>
                  <a:cubicBezTo>
                    <a:pt x="2405" y="310"/>
                    <a:pt x="3001" y="905"/>
                    <a:pt x="3001" y="1631"/>
                  </a:cubicBezTo>
                  <a:cubicBezTo>
                    <a:pt x="3001" y="2358"/>
                    <a:pt x="2405" y="2953"/>
                    <a:pt x="1667" y="2953"/>
                  </a:cubicBezTo>
                  <a:cubicBezTo>
                    <a:pt x="941" y="2953"/>
                    <a:pt x="346" y="2358"/>
                    <a:pt x="346" y="1631"/>
                  </a:cubicBezTo>
                  <a:cubicBezTo>
                    <a:pt x="346" y="905"/>
                    <a:pt x="941" y="310"/>
                    <a:pt x="1667" y="310"/>
                  </a:cubicBezTo>
                  <a:close/>
                  <a:moveTo>
                    <a:pt x="7644" y="9775"/>
                  </a:moveTo>
                  <a:lnTo>
                    <a:pt x="7644" y="10513"/>
                  </a:lnTo>
                  <a:cubicBezTo>
                    <a:pt x="7644" y="10549"/>
                    <a:pt x="7644" y="10573"/>
                    <a:pt x="7620" y="10609"/>
                  </a:cubicBezTo>
                  <a:cubicBezTo>
                    <a:pt x="7585" y="10799"/>
                    <a:pt x="7418" y="10930"/>
                    <a:pt x="7227" y="10930"/>
                  </a:cubicBezTo>
                  <a:lnTo>
                    <a:pt x="2358" y="10930"/>
                  </a:lnTo>
                  <a:cubicBezTo>
                    <a:pt x="2131" y="10930"/>
                    <a:pt x="1941" y="10740"/>
                    <a:pt x="1941" y="10513"/>
                  </a:cubicBezTo>
                  <a:lnTo>
                    <a:pt x="1941" y="9775"/>
                  </a:lnTo>
                  <a:close/>
                  <a:moveTo>
                    <a:pt x="1667" y="0"/>
                  </a:moveTo>
                  <a:cubicBezTo>
                    <a:pt x="750" y="0"/>
                    <a:pt x="0" y="738"/>
                    <a:pt x="0" y="1667"/>
                  </a:cubicBezTo>
                  <a:cubicBezTo>
                    <a:pt x="0" y="2560"/>
                    <a:pt x="715" y="3298"/>
                    <a:pt x="1608" y="3334"/>
                  </a:cubicBezTo>
                  <a:lnTo>
                    <a:pt x="1608" y="4917"/>
                  </a:lnTo>
                  <a:cubicBezTo>
                    <a:pt x="1608" y="5013"/>
                    <a:pt x="1691" y="5084"/>
                    <a:pt x="1774" y="5084"/>
                  </a:cubicBezTo>
                  <a:cubicBezTo>
                    <a:pt x="1858" y="5084"/>
                    <a:pt x="1941" y="5013"/>
                    <a:pt x="1941" y="4917"/>
                  </a:cubicBezTo>
                  <a:lnTo>
                    <a:pt x="1941" y="3310"/>
                  </a:lnTo>
                  <a:cubicBezTo>
                    <a:pt x="2572" y="3203"/>
                    <a:pt x="3096" y="2739"/>
                    <a:pt x="3263" y="2119"/>
                  </a:cubicBezTo>
                  <a:lnTo>
                    <a:pt x="7644" y="2119"/>
                  </a:lnTo>
                  <a:lnTo>
                    <a:pt x="7644" y="3489"/>
                  </a:lnTo>
                  <a:lnTo>
                    <a:pt x="4929" y="3489"/>
                  </a:lnTo>
                  <a:lnTo>
                    <a:pt x="4929" y="2905"/>
                  </a:lnTo>
                  <a:cubicBezTo>
                    <a:pt x="4929" y="2822"/>
                    <a:pt x="4858" y="2751"/>
                    <a:pt x="4763" y="2751"/>
                  </a:cubicBezTo>
                  <a:cubicBezTo>
                    <a:pt x="4679" y="2751"/>
                    <a:pt x="4608" y="2822"/>
                    <a:pt x="4608" y="2905"/>
                  </a:cubicBezTo>
                  <a:lnTo>
                    <a:pt x="4608" y="3882"/>
                  </a:lnTo>
                  <a:lnTo>
                    <a:pt x="4608" y="7715"/>
                  </a:lnTo>
                  <a:lnTo>
                    <a:pt x="4608" y="8692"/>
                  </a:lnTo>
                  <a:cubicBezTo>
                    <a:pt x="4608" y="8775"/>
                    <a:pt x="4679" y="8847"/>
                    <a:pt x="4763" y="8847"/>
                  </a:cubicBezTo>
                  <a:cubicBezTo>
                    <a:pt x="4858" y="8847"/>
                    <a:pt x="4929" y="8775"/>
                    <a:pt x="4929" y="8692"/>
                  </a:cubicBezTo>
                  <a:lnTo>
                    <a:pt x="4929" y="8096"/>
                  </a:lnTo>
                  <a:lnTo>
                    <a:pt x="7644" y="8096"/>
                  </a:lnTo>
                  <a:lnTo>
                    <a:pt x="7644" y="9478"/>
                  </a:lnTo>
                  <a:lnTo>
                    <a:pt x="1941" y="9478"/>
                  </a:lnTo>
                  <a:lnTo>
                    <a:pt x="1941" y="5668"/>
                  </a:lnTo>
                  <a:cubicBezTo>
                    <a:pt x="1941" y="5572"/>
                    <a:pt x="1870" y="5501"/>
                    <a:pt x="1774" y="5501"/>
                  </a:cubicBezTo>
                  <a:cubicBezTo>
                    <a:pt x="1691" y="5501"/>
                    <a:pt x="1608" y="5572"/>
                    <a:pt x="1608" y="5668"/>
                  </a:cubicBezTo>
                  <a:lnTo>
                    <a:pt x="1608" y="9656"/>
                  </a:lnTo>
                  <a:lnTo>
                    <a:pt x="1608" y="10561"/>
                  </a:lnTo>
                  <a:cubicBezTo>
                    <a:pt x="1608" y="10978"/>
                    <a:pt x="1953" y="11323"/>
                    <a:pt x="2370" y="11323"/>
                  </a:cubicBezTo>
                  <a:lnTo>
                    <a:pt x="7239" y="11323"/>
                  </a:lnTo>
                  <a:cubicBezTo>
                    <a:pt x="7620" y="11323"/>
                    <a:pt x="7954" y="11025"/>
                    <a:pt x="8001" y="10632"/>
                  </a:cubicBezTo>
                  <a:lnTo>
                    <a:pt x="8001" y="10561"/>
                  </a:lnTo>
                  <a:lnTo>
                    <a:pt x="8001" y="9656"/>
                  </a:lnTo>
                  <a:lnTo>
                    <a:pt x="8001" y="8096"/>
                  </a:lnTo>
                  <a:lnTo>
                    <a:pt x="9025" y="8096"/>
                  </a:lnTo>
                  <a:cubicBezTo>
                    <a:pt x="9109" y="8096"/>
                    <a:pt x="9192" y="8013"/>
                    <a:pt x="9192" y="7930"/>
                  </a:cubicBezTo>
                  <a:cubicBezTo>
                    <a:pt x="9192" y="7834"/>
                    <a:pt x="9109" y="7763"/>
                    <a:pt x="9025" y="7763"/>
                  </a:cubicBezTo>
                  <a:lnTo>
                    <a:pt x="4977" y="7763"/>
                  </a:lnTo>
                  <a:cubicBezTo>
                    <a:pt x="4965" y="7763"/>
                    <a:pt x="4941" y="7751"/>
                    <a:pt x="4941" y="7727"/>
                  </a:cubicBezTo>
                  <a:lnTo>
                    <a:pt x="4941" y="3894"/>
                  </a:lnTo>
                  <a:cubicBezTo>
                    <a:pt x="4941" y="3882"/>
                    <a:pt x="4965" y="3858"/>
                    <a:pt x="4977" y="3858"/>
                  </a:cubicBezTo>
                  <a:lnTo>
                    <a:pt x="11228" y="3858"/>
                  </a:lnTo>
                  <a:cubicBezTo>
                    <a:pt x="11240" y="3858"/>
                    <a:pt x="11252" y="3882"/>
                    <a:pt x="11252" y="3894"/>
                  </a:cubicBezTo>
                  <a:lnTo>
                    <a:pt x="11252" y="7727"/>
                  </a:lnTo>
                  <a:cubicBezTo>
                    <a:pt x="11252" y="7751"/>
                    <a:pt x="11240" y="7763"/>
                    <a:pt x="11228" y="7763"/>
                  </a:cubicBezTo>
                  <a:lnTo>
                    <a:pt x="9763" y="7763"/>
                  </a:lnTo>
                  <a:cubicBezTo>
                    <a:pt x="9680" y="7763"/>
                    <a:pt x="9609" y="7834"/>
                    <a:pt x="9609" y="7930"/>
                  </a:cubicBezTo>
                  <a:cubicBezTo>
                    <a:pt x="9609" y="8013"/>
                    <a:pt x="9680" y="8096"/>
                    <a:pt x="9763" y="8096"/>
                  </a:cubicBezTo>
                  <a:lnTo>
                    <a:pt x="11228" y="8096"/>
                  </a:lnTo>
                  <a:cubicBezTo>
                    <a:pt x="11430" y="8096"/>
                    <a:pt x="11597" y="7930"/>
                    <a:pt x="11597" y="7715"/>
                  </a:cubicBezTo>
                  <a:lnTo>
                    <a:pt x="11597" y="3882"/>
                  </a:lnTo>
                  <a:cubicBezTo>
                    <a:pt x="11585" y="3632"/>
                    <a:pt x="11418" y="3465"/>
                    <a:pt x="11216" y="3465"/>
                  </a:cubicBezTo>
                  <a:lnTo>
                    <a:pt x="7977" y="3465"/>
                  </a:lnTo>
                  <a:lnTo>
                    <a:pt x="7977" y="1929"/>
                  </a:lnTo>
                  <a:lnTo>
                    <a:pt x="7977" y="1024"/>
                  </a:lnTo>
                  <a:lnTo>
                    <a:pt x="7977" y="953"/>
                  </a:lnTo>
                  <a:cubicBezTo>
                    <a:pt x="7942" y="560"/>
                    <a:pt x="7620" y="262"/>
                    <a:pt x="7227" y="262"/>
                  </a:cubicBezTo>
                  <a:lnTo>
                    <a:pt x="2655" y="262"/>
                  </a:lnTo>
                  <a:cubicBezTo>
                    <a:pt x="2643" y="262"/>
                    <a:pt x="2620" y="262"/>
                    <a:pt x="2608" y="274"/>
                  </a:cubicBezTo>
                  <a:cubicBezTo>
                    <a:pt x="2346" y="95"/>
                    <a:pt x="2012" y="0"/>
                    <a:pt x="16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232" name="Google Shape;232;p32"/>
            <p:cNvSpPr/>
            <p:nvPr/>
          </p:nvSpPr>
          <p:spPr>
            <a:xfrm>
              <a:off x="7850598" y="1634829"/>
              <a:ext cx="77729" cy="51214"/>
            </a:xfrm>
            <a:custGeom>
              <a:rect b="b" l="l" r="r" t="t"/>
              <a:pathLst>
                <a:path extrusionOk="0" h="1609" w="2442">
                  <a:moveTo>
                    <a:pt x="1656" y="322"/>
                  </a:moveTo>
                  <a:cubicBezTo>
                    <a:pt x="1906" y="322"/>
                    <a:pt x="2108" y="537"/>
                    <a:pt x="2108" y="787"/>
                  </a:cubicBezTo>
                  <a:cubicBezTo>
                    <a:pt x="2108" y="1037"/>
                    <a:pt x="1906" y="1251"/>
                    <a:pt x="1656" y="1251"/>
                  </a:cubicBezTo>
                  <a:cubicBezTo>
                    <a:pt x="1394" y="1251"/>
                    <a:pt x="1191" y="1037"/>
                    <a:pt x="1191" y="787"/>
                  </a:cubicBezTo>
                  <a:cubicBezTo>
                    <a:pt x="1191" y="537"/>
                    <a:pt x="1394" y="322"/>
                    <a:pt x="1656" y="322"/>
                  </a:cubicBezTo>
                  <a:close/>
                  <a:moveTo>
                    <a:pt x="799" y="322"/>
                  </a:moveTo>
                  <a:cubicBezTo>
                    <a:pt x="858" y="322"/>
                    <a:pt x="906" y="346"/>
                    <a:pt x="965" y="358"/>
                  </a:cubicBezTo>
                  <a:cubicBezTo>
                    <a:pt x="894" y="477"/>
                    <a:pt x="834" y="632"/>
                    <a:pt x="834" y="787"/>
                  </a:cubicBezTo>
                  <a:cubicBezTo>
                    <a:pt x="834" y="929"/>
                    <a:pt x="870" y="1096"/>
                    <a:pt x="965" y="1215"/>
                  </a:cubicBezTo>
                  <a:cubicBezTo>
                    <a:pt x="918" y="1227"/>
                    <a:pt x="858" y="1251"/>
                    <a:pt x="799" y="1251"/>
                  </a:cubicBezTo>
                  <a:cubicBezTo>
                    <a:pt x="792" y="1251"/>
                    <a:pt x="785" y="1251"/>
                    <a:pt x="779" y="1251"/>
                  </a:cubicBezTo>
                  <a:cubicBezTo>
                    <a:pt x="538" y="1251"/>
                    <a:pt x="346" y="1042"/>
                    <a:pt x="346" y="787"/>
                  </a:cubicBezTo>
                  <a:cubicBezTo>
                    <a:pt x="346" y="537"/>
                    <a:pt x="549" y="322"/>
                    <a:pt x="799" y="322"/>
                  </a:cubicBezTo>
                  <a:close/>
                  <a:moveTo>
                    <a:pt x="799" y="1"/>
                  </a:moveTo>
                  <a:cubicBezTo>
                    <a:pt x="358" y="1"/>
                    <a:pt x="1" y="358"/>
                    <a:pt x="1" y="799"/>
                  </a:cubicBezTo>
                  <a:cubicBezTo>
                    <a:pt x="1" y="1251"/>
                    <a:pt x="358" y="1608"/>
                    <a:pt x="799" y="1608"/>
                  </a:cubicBezTo>
                  <a:cubicBezTo>
                    <a:pt x="953" y="1596"/>
                    <a:pt x="1096" y="1561"/>
                    <a:pt x="1215" y="1489"/>
                  </a:cubicBezTo>
                  <a:cubicBezTo>
                    <a:pt x="1334" y="1561"/>
                    <a:pt x="1489" y="1608"/>
                    <a:pt x="1632" y="1608"/>
                  </a:cubicBezTo>
                  <a:cubicBezTo>
                    <a:pt x="2084" y="1608"/>
                    <a:pt x="2442" y="1251"/>
                    <a:pt x="2442" y="799"/>
                  </a:cubicBezTo>
                  <a:cubicBezTo>
                    <a:pt x="2442" y="358"/>
                    <a:pt x="2084" y="1"/>
                    <a:pt x="1632" y="1"/>
                  </a:cubicBezTo>
                  <a:cubicBezTo>
                    <a:pt x="1489" y="1"/>
                    <a:pt x="1334" y="48"/>
                    <a:pt x="1215" y="120"/>
                  </a:cubicBezTo>
                  <a:cubicBezTo>
                    <a:pt x="1096" y="48"/>
                    <a:pt x="953" y="1"/>
                    <a:pt x="79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233" name="Google Shape;233;p32"/>
            <p:cNvSpPr/>
            <p:nvPr/>
          </p:nvSpPr>
          <p:spPr>
            <a:xfrm>
              <a:off x="7753962" y="1635593"/>
              <a:ext cx="70917" cy="48541"/>
            </a:xfrm>
            <a:custGeom>
              <a:rect b="b" l="l" r="r" t="t"/>
              <a:pathLst>
                <a:path extrusionOk="0" h="1525" w="2228">
                  <a:moveTo>
                    <a:pt x="1858" y="346"/>
                  </a:moveTo>
                  <a:cubicBezTo>
                    <a:pt x="1870" y="346"/>
                    <a:pt x="1894" y="358"/>
                    <a:pt x="1894" y="382"/>
                  </a:cubicBezTo>
                  <a:lnTo>
                    <a:pt x="1894" y="1156"/>
                  </a:lnTo>
                  <a:cubicBezTo>
                    <a:pt x="1894" y="1167"/>
                    <a:pt x="1870" y="1179"/>
                    <a:pt x="1858" y="1179"/>
                  </a:cubicBezTo>
                  <a:lnTo>
                    <a:pt x="370" y="1179"/>
                  </a:lnTo>
                  <a:cubicBezTo>
                    <a:pt x="358" y="1179"/>
                    <a:pt x="346" y="1167"/>
                    <a:pt x="346" y="1156"/>
                  </a:cubicBezTo>
                  <a:lnTo>
                    <a:pt x="346" y="382"/>
                  </a:lnTo>
                  <a:cubicBezTo>
                    <a:pt x="346" y="358"/>
                    <a:pt x="358" y="346"/>
                    <a:pt x="370" y="346"/>
                  </a:cubicBezTo>
                  <a:close/>
                  <a:moveTo>
                    <a:pt x="370" y="1"/>
                  </a:moveTo>
                  <a:cubicBezTo>
                    <a:pt x="167" y="1"/>
                    <a:pt x="1" y="167"/>
                    <a:pt x="1" y="382"/>
                  </a:cubicBezTo>
                  <a:lnTo>
                    <a:pt x="1" y="1156"/>
                  </a:lnTo>
                  <a:cubicBezTo>
                    <a:pt x="1" y="1358"/>
                    <a:pt x="167" y="1525"/>
                    <a:pt x="370" y="1525"/>
                  </a:cubicBezTo>
                  <a:lnTo>
                    <a:pt x="1858" y="1525"/>
                  </a:lnTo>
                  <a:cubicBezTo>
                    <a:pt x="2072" y="1525"/>
                    <a:pt x="2227" y="1358"/>
                    <a:pt x="2227" y="1156"/>
                  </a:cubicBezTo>
                  <a:lnTo>
                    <a:pt x="2227" y="382"/>
                  </a:lnTo>
                  <a:cubicBezTo>
                    <a:pt x="2227" y="167"/>
                    <a:pt x="2072" y="1"/>
                    <a:pt x="18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234" name="Google Shape;234;p32"/>
            <p:cNvSpPr/>
            <p:nvPr/>
          </p:nvSpPr>
          <p:spPr>
            <a:xfrm>
              <a:off x="7750174" y="1695465"/>
              <a:ext cx="180794" cy="31862"/>
            </a:xfrm>
            <a:custGeom>
              <a:rect b="b" l="l" r="r" t="t"/>
              <a:pathLst>
                <a:path extrusionOk="0" h="1001" w="5680">
                  <a:moveTo>
                    <a:pt x="5311" y="346"/>
                  </a:moveTo>
                  <a:cubicBezTo>
                    <a:pt x="5323" y="346"/>
                    <a:pt x="5347" y="358"/>
                    <a:pt x="5347" y="370"/>
                  </a:cubicBezTo>
                  <a:lnTo>
                    <a:pt x="5347" y="620"/>
                  </a:lnTo>
                  <a:cubicBezTo>
                    <a:pt x="5347" y="644"/>
                    <a:pt x="5323" y="656"/>
                    <a:pt x="5311" y="656"/>
                  </a:cubicBezTo>
                  <a:lnTo>
                    <a:pt x="370" y="656"/>
                  </a:lnTo>
                  <a:cubicBezTo>
                    <a:pt x="358" y="656"/>
                    <a:pt x="346" y="632"/>
                    <a:pt x="346" y="620"/>
                  </a:cubicBezTo>
                  <a:lnTo>
                    <a:pt x="346" y="370"/>
                  </a:lnTo>
                  <a:cubicBezTo>
                    <a:pt x="346" y="358"/>
                    <a:pt x="358" y="346"/>
                    <a:pt x="370" y="346"/>
                  </a:cubicBezTo>
                  <a:close/>
                  <a:moveTo>
                    <a:pt x="352" y="0"/>
                  </a:moveTo>
                  <a:cubicBezTo>
                    <a:pt x="168" y="0"/>
                    <a:pt x="1" y="174"/>
                    <a:pt x="1" y="370"/>
                  </a:cubicBezTo>
                  <a:lnTo>
                    <a:pt x="1" y="620"/>
                  </a:lnTo>
                  <a:cubicBezTo>
                    <a:pt x="1" y="834"/>
                    <a:pt x="167" y="1001"/>
                    <a:pt x="370" y="1001"/>
                  </a:cubicBezTo>
                  <a:lnTo>
                    <a:pt x="5311" y="1001"/>
                  </a:lnTo>
                  <a:cubicBezTo>
                    <a:pt x="5525" y="1001"/>
                    <a:pt x="5680" y="834"/>
                    <a:pt x="5680" y="620"/>
                  </a:cubicBezTo>
                  <a:lnTo>
                    <a:pt x="5680" y="370"/>
                  </a:lnTo>
                  <a:cubicBezTo>
                    <a:pt x="5680" y="167"/>
                    <a:pt x="5525" y="1"/>
                    <a:pt x="5311" y="1"/>
                  </a:cubicBezTo>
                  <a:lnTo>
                    <a:pt x="370" y="1"/>
                  </a:lnTo>
                  <a:cubicBezTo>
                    <a:pt x="364" y="0"/>
                    <a:pt x="358" y="0"/>
                    <a:pt x="3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235" name="Google Shape;235;p32"/>
            <p:cNvSpPr/>
            <p:nvPr/>
          </p:nvSpPr>
          <p:spPr>
            <a:xfrm>
              <a:off x="7613750" y="1535424"/>
              <a:ext cx="43225" cy="32371"/>
            </a:xfrm>
            <a:custGeom>
              <a:rect b="b" l="l" r="r" t="t"/>
              <a:pathLst>
                <a:path extrusionOk="0" h="1017" w="1358">
                  <a:moveTo>
                    <a:pt x="1179" y="1"/>
                  </a:moveTo>
                  <a:cubicBezTo>
                    <a:pt x="1136" y="1"/>
                    <a:pt x="1093" y="19"/>
                    <a:pt x="1060" y="52"/>
                  </a:cubicBezTo>
                  <a:lnTo>
                    <a:pt x="548" y="600"/>
                  </a:lnTo>
                  <a:lnTo>
                    <a:pt x="322" y="326"/>
                  </a:lnTo>
                  <a:cubicBezTo>
                    <a:pt x="287" y="277"/>
                    <a:pt x="240" y="253"/>
                    <a:pt x="191" y="253"/>
                  </a:cubicBezTo>
                  <a:cubicBezTo>
                    <a:pt x="155" y="253"/>
                    <a:pt x="119" y="265"/>
                    <a:pt x="84" y="290"/>
                  </a:cubicBezTo>
                  <a:cubicBezTo>
                    <a:pt x="12" y="350"/>
                    <a:pt x="0" y="457"/>
                    <a:pt x="60" y="528"/>
                  </a:cubicBezTo>
                  <a:lnTo>
                    <a:pt x="405" y="957"/>
                  </a:lnTo>
                  <a:cubicBezTo>
                    <a:pt x="429" y="1004"/>
                    <a:pt x="477" y="1016"/>
                    <a:pt x="536" y="1016"/>
                  </a:cubicBezTo>
                  <a:cubicBezTo>
                    <a:pt x="584" y="1016"/>
                    <a:pt x="620" y="1004"/>
                    <a:pt x="655" y="957"/>
                  </a:cubicBezTo>
                  <a:lnTo>
                    <a:pt x="1298" y="278"/>
                  </a:lnTo>
                  <a:cubicBezTo>
                    <a:pt x="1358" y="207"/>
                    <a:pt x="1358" y="100"/>
                    <a:pt x="1274" y="40"/>
                  </a:cubicBezTo>
                  <a:cubicBezTo>
                    <a:pt x="1248" y="13"/>
                    <a:pt x="1214" y="1"/>
                    <a:pt x="11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3"/>
          <p:cNvSpPr txBox="1"/>
          <p:nvPr>
            <p:ph type="title"/>
          </p:nvPr>
        </p:nvSpPr>
        <p:spPr>
          <a:xfrm>
            <a:off x="2952007" y="467925"/>
            <a:ext cx="3240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our revised core tasks</a:t>
            </a:r>
            <a:endParaRPr/>
          </a:p>
        </p:txBody>
      </p:sp>
      <p:sp>
        <p:nvSpPr>
          <p:cNvPr id="241" name="Google Shape;241;p33"/>
          <p:cNvSpPr txBox="1"/>
          <p:nvPr>
            <p:ph idx="1" type="subTitle"/>
          </p:nvPr>
        </p:nvSpPr>
        <p:spPr>
          <a:xfrm>
            <a:off x="1623500" y="2417913"/>
            <a:ext cx="7161900" cy="10218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400">
                <a:solidFill>
                  <a:schemeClr val="dk2"/>
                </a:solidFill>
              </a:rPr>
              <a:t>Moderate </a:t>
            </a:r>
            <a:r>
              <a:rPr b="1" lang="en" sz="1400">
                <a:solidFill>
                  <a:schemeClr val="dk2"/>
                </a:solidFill>
              </a:rPr>
              <a:t>Task</a:t>
            </a:r>
            <a:r>
              <a:rPr lang="en" sz="1400">
                <a:solidFill>
                  <a:schemeClr val="dk2"/>
                </a:solidFill>
              </a:rPr>
              <a:t>: Create a new work either as a standalone or using a prompt as inspiration.</a:t>
            </a:r>
            <a:endParaRPr i="1" sz="1400">
              <a:solidFill>
                <a:schemeClr val="dk2"/>
              </a:solidFill>
            </a:endParaRPr>
          </a:p>
        </p:txBody>
      </p:sp>
      <p:sp>
        <p:nvSpPr>
          <p:cNvPr id="242" name="Google Shape;242;p33"/>
          <p:cNvSpPr txBox="1"/>
          <p:nvPr>
            <p:ph idx="1" type="subTitle"/>
          </p:nvPr>
        </p:nvSpPr>
        <p:spPr>
          <a:xfrm>
            <a:off x="7342225" y="4438925"/>
            <a:ext cx="1801800" cy="704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CCCCCC"/>
                </a:solidFill>
              </a:rPr>
              <a:t>arts &amp; culture</a:t>
            </a:r>
            <a:endParaRPr>
              <a:solidFill>
                <a:srgbClr val="CCCCCC"/>
              </a:solidFill>
            </a:endParaRPr>
          </a:p>
        </p:txBody>
      </p:sp>
      <p:sp>
        <p:nvSpPr>
          <p:cNvPr id="243" name="Google Shape;243;p33"/>
          <p:cNvSpPr txBox="1"/>
          <p:nvPr>
            <p:ph idx="1" type="subTitle"/>
          </p:nvPr>
        </p:nvSpPr>
        <p:spPr>
          <a:xfrm>
            <a:off x="1623500" y="3502000"/>
            <a:ext cx="7073400" cy="10218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400">
                <a:solidFill>
                  <a:schemeClr val="dk2"/>
                </a:solidFill>
              </a:rPr>
              <a:t>Complex </a:t>
            </a:r>
            <a:r>
              <a:rPr b="1" lang="en" sz="1400">
                <a:solidFill>
                  <a:schemeClr val="dk2"/>
                </a:solidFill>
              </a:rPr>
              <a:t>Task</a:t>
            </a:r>
            <a:r>
              <a:rPr lang="en" sz="1400">
                <a:solidFill>
                  <a:schemeClr val="dk2"/>
                </a:solidFill>
              </a:rPr>
              <a:t>: Go to your writing graveyard, choose a work you’ve already written, and edit it</a:t>
            </a:r>
            <a:endParaRPr i="1" sz="1400">
              <a:solidFill>
                <a:schemeClr val="dk2"/>
              </a:solidFill>
            </a:endParaRPr>
          </a:p>
        </p:txBody>
      </p:sp>
      <p:sp>
        <p:nvSpPr>
          <p:cNvPr id="244" name="Google Shape;244;p33"/>
          <p:cNvSpPr txBox="1"/>
          <p:nvPr>
            <p:ph idx="1" type="subTitle"/>
          </p:nvPr>
        </p:nvSpPr>
        <p:spPr>
          <a:xfrm>
            <a:off x="1623488" y="1333838"/>
            <a:ext cx="6709200" cy="10218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400">
                <a:solidFill>
                  <a:schemeClr val="dk2"/>
                </a:solidFill>
              </a:rPr>
              <a:t>Simple </a:t>
            </a:r>
            <a:r>
              <a:rPr b="1" lang="en" sz="1400">
                <a:solidFill>
                  <a:schemeClr val="dk2"/>
                </a:solidFill>
              </a:rPr>
              <a:t>task</a:t>
            </a:r>
            <a:r>
              <a:rPr lang="en" sz="1400">
                <a:solidFill>
                  <a:schemeClr val="dk2"/>
                </a:solidFill>
              </a:rPr>
              <a:t>: Choose a story in your drafts section and share it.</a:t>
            </a:r>
            <a:endParaRPr i="1" sz="1400">
              <a:solidFill>
                <a:schemeClr val="dk2"/>
              </a:solidFill>
            </a:endParaRPr>
          </a:p>
        </p:txBody>
      </p:sp>
      <p:pic>
        <p:nvPicPr>
          <p:cNvPr id="245" name="Google Shape;245;p33"/>
          <p:cNvPicPr preferRelativeResize="0"/>
          <p:nvPr/>
        </p:nvPicPr>
        <p:blipFill>
          <a:blip r:embed="rId3">
            <a:alphaModFix amt="54000"/>
          </a:blip>
          <a:stretch>
            <a:fillRect/>
          </a:stretch>
        </p:blipFill>
        <p:spPr>
          <a:xfrm>
            <a:off x="1039559" y="3751325"/>
            <a:ext cx="333508" cy="523150"/>
          </a:xfrm>
          <a:prstGeom prst="rect">
            <a:avLst/>
          </a:prstGeom>
          <a:noFill/>
          <a:ln>
            <a:noFill/>
          </a:ln>
        </p:spPr>
      </p:pic>
      <p:pic>
        <p:nvPicPr>
          <p:cNvPr id="246" name="Google Shape;246;p33"/>
          <p:cNvPicPr preferRelativeResize="0"/>
          <p:nvPr/>
        </p:nvPicPr>
        <p:blipFill>
          <a:blip r:embed="rId4">
            <a:alphaModFix amt="54000"/>
          </a:blip>
          <a:stretch>
            <a:fillRect/>
          </a:stretch>
        </p:blipFill>
        <p:spPr>
          <a:xfrm>
            <a:off x="967025" y="2610750"/>
            <a:ext cx="478575" cy="561075"/>
          </a:xfrm>
          <a:prstGeom prst="rect">
            <a:avLst/>
          </a:prstGeom>
          <a:noFill/>
          <a:ln>
            <a:noFill/>
          </a:ln>
        </p:spPr>
      </p:pic>
      <p:pic>
        <p:nvPicPr>
          <p:cNvPr id="247" name="Google Shape;247;p33"/>
          <p:cNvPicPr preferRelativeResize="0"/>
          <p:nvPr/>
        </p:nvPicPr>
        <p:blipFill>
          <a:blip r:embed="rId5">
            <a:alphaModFix amt="55000"/>
          </a:blip>
          <a:stretch>
            <a:fillRect/>
          </a:stretch>
        </p:blipFill>
        <p:spPr>
          <a:xfrm>
            <a:off x="967027" y="1605463"/>
            <a:ext cx="478575" cy="478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4"/>
          <p:cNvSpPr txBox="1"/>
          <p:nvPr>
            <p:ph type="title"/>
          </p:nvPr>
        </p:nvSpPr>
        <p:spPr>
          <a:xfrm>
            <a:off x="2952007" y="391725"/>
            <a:ext cx="3240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our overarching change</a:t>
            </a:r>
            <a:endParaRPr/>
          </a:p>
        </p:txBody>
      </p:sp>
      <p:sp>
        <p:nvSpPr>
          <p:cNvPr id="253" name="Google Shape;253;p34"/>
          <p:cNvSpPr txBox="1"/>
          <p:nvPr>
            <p:ph idx="1" type="subTitle"/>
          </p:nvPr>
        </p:nvSpPr>
        <p:spPr>
          <a:xfrm>
            <a:off x="1623500" y="2798913"/>
            <a:ext cx="7161900" cy="10218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400">
                <a:solidFill>
                  <a:schemeClr val="dk2"/>
                </a:solidFill>
              </a:rPr>
              <a:t>Moderate Task</a:t>
            </a:r>
            <a:r>
              <a:rPr lang="en" sz="1400">
                <a:solidFill>
                  <a:schemeClr val="dk2"/>
                </a:solidFill>
              </a:rPr>
              <a:t> -&gt; </a:t>
            </a:r>
            <a:r>
              <a:rPr i="1" lang="en" sz="1400">
                <a:solidFill>
                  <a:schemeClr val="dk2"/>
                </a:solidFill>
              </a:rPr>
              <a:t>Creation</a:t>
            </a:r>
            <a:r>
              <a:rPr lang="en" sz="1400">
                <a:solidFill>
                  <a:schemeClr val="dk2"/>
                </a:solidFill>
              </a:rPr>
              <a:t> -&gt; </a:t>
            </a:r>
            <a:r>
              <a:rPr lang="en" sz="1400">
                <a:solidFill>
                  <a:schemeClr val="dk2"/>
                </a:solidFill>
              </a:rPr>
              <a:t>Create a new work either as a standalone or using a prompt as inspiration.</a:t>
            </a:r>
            <a:endParaRPr i="1" sz="1400">
              <a:solidFill>
                <a:schemeClr val="dk2"/>
              </a:solidFill>
            </a:endParaRPr>
          </a:p>
        </p:txBody>
      </p:sp>
      <p:sp>
        <p:nvSpPr>
          <p:cNvPr id="254" name="Google Shape;254;p34"/>
          <p:cNvSpPr txBox="1"/>
          <p:nvPr>
            <p:ph idx="1" type="subTitle"/>
          </p:nvPr>
        </p:nvSpPr>
        <p:spPr>
          <a:xfrm>
            <a:off x="7342225" y="4438925"/>
            <a:ext cx="1801800" cy="704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CCCCCC"/>
                </a:solidFill>
              </a:rPr>
              <a:t>arts &amp; culture</a:t>
            </a:r>
            <a:endParaRPr>
              <a:solidFill>
                <a:srgbClr val="CCCCCC"/>
              </a:solidFill>
            </a:endParaRPr>
          </a:p>
        </p:txBody>
      </p:sp>
      <p:sp>
        <p:nvSpPr>
          <p:cNvPr id="255" name="Google Shape;255;p34"/>
          <p:cNvSpPr txBox="1"/>
          <p:nvPr>
            <p:ph idx="1" type="subTitle"/>
          </p:nvPr>
        </p:nvSpPr>
        <p:spPr>
          <a:xfrm>
            <a:off x="1623500" y="3883000"/>
            <a:ext cx="7073400" cy="10218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400">
                <a:solidFill>
                  <a:schemeClr val="dk2"/>
                </a:solidFill>
              </a:rPr>
              <a:t>Complex Task</a:t>
            </a:r>
            <a:r>
              <a:rPr lang="en" sz="1400">
                <a:solidFill>
                  <a:schemeClr val="dk2"/>
                </a:solidFill>
              </a:rPr>
              <a:t> -&gt; </a:t>
            </a:r>
            <a:r>
              <a:rPr i="1" lang="en" sz="1400">
                <a:solidFill>
                  <a:schemeClr val="dk2"/>
                </a:solidFill>
              </a:rPr>
              <a:t>Revision -&gt; </a:t>
            </a:r>
            <a:r>
              <a:rPr lang="en" sz="1400">
                <a:solidFill>
                  <a:schemeClr val="dk2"/>
                </a:solidFill>
              </a:rPr>
              <a:t>Go to your writing graveyard, choose a work you’ve already written, and edit it</a:t>
            </a:r>
            <a:endParaRPr i="1" sz="1400">
              <a:solidFill>
                <a:schemeClr val="dk2"/>
              </a:solidFill>
            </a:endParaRPr>
          </a:p>
        </p:txBody>
      </p:sp>
      <p:sp>
        <p:nvSpPr>
          <p:cNvPr id="256" name="Google Shape;256;p34"/>
          <p:cNvSpPr txBox="1"/>
          <p:nvPr>
            <p:ph idx="1" type="subTitle"/>
          </p:nvPr>
        </p:nvSpPr>
        <p:spPr>
          <a:xfrm>
            <a:off x="1623488" y="1714838"/>
            <a:ext cx="6709200" cy="10218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400">
                <a:solidFill>
                  <a:schemeClr val="dk2"/>
                </a:solidFill>
              </a:rPr>
              <a:t>Simple task</a:t>
            </a:r>
            <a:r>
              <a:rPr lang="en" sz="1400">
                <a:solidFill>
                  <a:schemeClr val="dk2"/>
                </a:solidFill>
              </a:rPr>
              <a:t> -&gt; </a:t>
            </a:r>
            <a:r>
              <a:rPr i="1" lang="en" sz="1400">
                <a:solidFill>
                  <a:schemeClr val="dk2"/>
                </a:solidFill>
              </a:rPr>
              <a:t>Sharing</a:t>
            </a:r>
            <a:r>
              <a:rPr lang="en" sz="1400">
                <a:solidFill>
                  <a:schemeClr val="dk2"/>
                </a:solidFill>
              </a:rPr>
              <a:t> -&gt; </a:t>
            </a:r>
            <a:r>
              <a:rPr lang="en" sz="1400">
                <a:solidFill>
                  <a:schemeClr val="dk2"/>
                </a:solidFill>
              </a:rPr>
              <a:t> Choose a story in your drafts section and share it.</a:t>
            </a:r>
            <a:endParaRPr i="1" sz="1400">
              <a:solidFill>
                <a:schemeClr val="dk2"/>
              </a:solidFill>
            </a:endParaRPr>
          </a:p>
        </p:txBody>
      </p:sp>
      <p:pic>
        <p:nvPicPr>
          <p:cNvPr id="257" name="Google Shape;257;p34"/>
          <p:cNvPicPr preferRelativeResize="0"/>
          <p:nvPr/>
        </p:nvPicPr>
        <p:blipFill>
          <a:blip r:embed="rId3">
            <a:alphaModFix amt="54000"/>
          </a:blip>
          <a:stretch>
            <a:fillRect/>
          </a:stretch>
        </p:blipFill>
        <p:spPr>
          <a:xfrm>
            <a:off x="1039559" y="4132325"/>
            <a:ext cx="333508" cy="523150"/>
          </a:xfrm>
          <a:prstGeom prst="rect">
            <a:avLst/>
          </a:prstGeom>
          <a:noFill/>
          <a:ln>
            <a:noFill/>
          </a:ln>
        </p:spPr>
      </p:pic>
      <p:pic>
        <p:nvPicPr>
          <p:cNvPr id="258" name="Google Shape;258;p34"/>
          <p:cNvPicPr preferRelativeResize="0"/>
          <p:nvPr/>
        </p:nvPicPr>
        <p:blipFill>
          <a:blip r:embed="rId4">
            <a:alphaModFix amt="54000"/>
          </a:blip>
          <a:stretch>
            <a:fillRect/>
          </a:stretch>
        </p:blipFill>
        <p:spPr>
          <a:xfrm>
            <a:off x="967025" y="2991750"/>
            <a:ext cx="478575" cy="561075"/>
          </a:xfrm>
          <a:prstGeom prst="rect">
            <a:avLst/>
          </a:prstGeom>
          <a:noFill/>
          <a:ln>
            <a:noFill/>
          </a:ln>
        </p:spPr>
      </p:pic>
      <p:pic>
        <p:nvPicPr>
          <p:cNvPr id="259" name="Google Shape;259;p34"/>
          <p:cNvPicPr preferRelativeResize="0"/>
          <p:nvPr/>
        </p:nvPicPr>
        <p:blipFill>
          <a:blip r:embed="rId5">
            <a:alphaModFix amt="55000"/>
          </a:blip>
          <a:stretch>
            <a:fillRect/>
          </a:stretch>
        </p:blipFill>
        <p:spPr>
          <a:xfrm>
            <a:off x="967027" y="1986463"/>
            <a:ext cx="478575" cy="478575"/>
          </a:xfrm>
          <a:prstGeom prst="rect">
            <a:avLst/>
          </a:prstGeom>
          <a:noFill/>
          <a:ln>
            <a:noFill/>
          </a:ln>
        </p:spPr>
      </p:pic>
      <p:sp>
        <p:nvSpPr>
          <p:cNvPr id="260" name="Google Shape;260;p34"/>
          <p:cNvSpPr txBox="1"/>
          <p:nvPr>
            <p:ph idx="1" type="subTitle"/>
          </p:nvPr>
        </p:nvSpPr>
        <p:spPr>
          <a:xfrm>
            <a:off x="1217388" y="866488"/>
            <a:ext cx="6709200" cy="10218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i="1" lang="en" sz="1400">
                <a:solidFill>
                  <a:schemeClr val="dk2"/>
                </a:solidFill>
              </a:rPr>
              <a:t>w</a:t>
            </a:r>
            <a:r>
              <a:rPr i="1" lang="en" sz="1400">
                <a:solidFill>
                  <a:schemeClr val="dk2"/>
                </a:solidFill>
              </a:rPr>
              <a:t>e wanted to focus much more on this 3 group segmentation of revision, creation, and sharing. </a:t>
            </a:r>
            <a:r>
              <a:rPr i="1" lang="en" sz="1400">
                <a:solidFill>
                  <a:schemeClr val="dk2"/>
                </a:solidFill>
              </a:rPr>
              <a:t>b</a:t>
            </a:r>
            <a:r>
              <a:rPr i="1" lang="en" sz="1400">
                <a:solidFill>
                  <a:schemeClr val="dk2"/>
                </a:solidFill>
              </a:rPr>
              <a:t>y redefining our tasks, we’re able to execute a task in each group. </a:t>
            </a:r>
            <a:endParaRPr i="1" sz="14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5"/>
          <p:cNvSpPr txBox="1"/>
          <p:nvPr>
            <p:ph type="title"/>
          </p:nvPr>
        </p:nvSpPr>
        <p:spPr>
          <a:xfrm>
            <a:off x="1190850" y="980950"/>
            <a:ext cx="67623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666666"/>
                </a:solidFill>
              </a:rPr>
              <a:t>simple task</a:t>
            </a:r>
            <a:r>
              <a:rPr lang="en" sz="2400">
                <a:solidFill>
                  <a:srgbClr val="666666"/>
                </a:solidFill>
              </a:rPr>
              <a:t>: choose a story in your drafts section and share it. </a:t>
            </a:r>
            <a:endParaRPr sz="2400">
              <a:solidFill>
                <a:srgbClr val="666666"/>
              </a:solidFill>
            </a:endParaRPr>
          </a:p>
        </p:txBody>
      </p:sp>
      <p:sp>
        <p:nvSpPr>
          <p:cNvPr id="266" name="Google Shape;266;p35"/>
          <p:cNvSpPr txBox="1"/>
          <p:nvPr>
            <p:ph idx="1" type="subTitle"/>
          </p:nvPr>
        </p:nvSpPr>
        <p:spPr>
          <a:xfrm>
            <a:off x="7342225" y="4438925"/>
            <a:ext cx="1801800" cy="704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CCCCCC"/>
                </a:solidFill>
              </a:rPr>
              <a:t>arts &amp; culture</a:t>
            </a:r>
            <a:endParaRPr>
              <a:solidFill>
                <a:srgbClr val="CCCCCC"/>
              </a:solidFill>
            </a:endParaRPr>
          </a:p>
        </p:txBody>
      </p:sp>
      <p:pic>
        <p:nvPicPr>
          <p:cNvPr id="267" name="Google Shape;267;p35"/>
          <p:cNvPicPr preferRelativeResize="0"/>
          <p:nvPr/>
        </p:nvPicPr>
        <p:blipFill>
          <a:blip r:embed="rId3">
            <a:alphaModFix amt="55000"/>
          </a:blip>
          <a:stretch>
            <a:fillRect/>
          </a:stretch>
        </p:blipFill>
        <p:spPr>
          <a:xfrm>
            <a:off x="4191000" y="2038352"/>
            <a:ext cx="762000" cy="762000"/>
          </a:xfrm>
          <a:prstGeom prst="rect">
            <a:avLst/>
          </a:prstGeom>
          <a:noFill/>
          <a:ln>
            <a:noFill/>
          </a:ln>
        </p:spPr>
      </p:pic>
      <p:sp>
        <p:nvSpPr>
          <p:cNvPr id="268" name="Google Shape;268;p35"/>
          <p:cNvSpPr txBox="1"/>
          <p:nvPr>
            <p:ph type="title"/>
          </p:nvPr>
        </p:nvSpPr>
        <p:spPr>
          <a:xfrm>
            <a:off x="736650" y="3285050"/>
            <a:ext cx="7670700" cy="90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666666"/>
                </a:solidFill>
                <a:latin typeface="Sahitya"/>
                <a:ea typeface="Sahitya"/>
                <a:cs typeface="Sahitya"/>
                <a:sym typeface="Sahitya"/>
              </a:rPr>
              <a:t>**change</a:t>
            </a:r>
            <a:r>
              <a:rPr lang="en">
                <a:solidFill>
                  <a:srgbClr val="666666"/>
                </a:solidFill>
                <a:latin typeface="Sahitya"/>
                <a:ea typeface="Sahitya"/>
                <a:cs typeface="Sahitya"/>
                <a:sym typeface="Sahitya"/>
              </a:rPr>
              <a:t>: we changed this task from just writing to choosing a story and sharing it, as we believe the sharing process is much easier than the writing process in the context of inspo. </a:t>
            </a:r>
            <a:endParaRPr>
              <a:solidFill>
                <a:srgbClr val="666666"/>
              </a:solidFill>
              <a:latin typeface="Sahitya"/>
              <a:ea typeface="Sahitya"/>
              <a:cs typeface="Sahitya"/>
              <a:sym typeface="Sahity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6"/>
          <p:cNvSpPr txBox="1"/>
          <p:nvPr>
            <p:ph type="title"/>
          </p:nvPr>
        </p:nvSpPr>
        <p:spPr>
          <a:xfrm>
            <a:off x="1190850" y="980950"/>
            <a:ext cx="67623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666666"/>
                </a:solidFill>
              </a:rPr>
              <a:t>moderate</a:t>
            </a:r>
            <a:r>
              <a:rPr b="1" lang="en" sz="2400">
                <a:solidFill>
                  <a:srgbClr val="666666"/>
                </a:solidFill>
              </a:rPr>
              <a:t> task</a:t>
            </a:r>
            <a:r>
              <a:rPr lang="en" sz="2400">
                <a:solidFill>
                  <a:srgbClr val="666666"/>
                </a:solidFill>
              </a:rPr>
              <a:t>: create a new work either as a standalone or using a prompt as inspiration.</a:t>
            </a:r>
            <a:endParaRPr sz="2400">
              <a:solidFill>
                <a:srgbClr val="666666"/>
              </a:solidFill>
            </a:endParaRPr>
          </a:p>
        </p:txBody>
      </p:sp>
      <p:sp>
        <p:nvSpPr>
          <p:cNvPr id="274" name="Google Shape;274;p36"/>
          <p:cNvSpPr txBox="1"/>
          <p:nvPr>
            <p:ph idx="1" type="subTitle"/>
          </p:nvPr>
        </p:nvSpPr>
        <p:spPr>
          <a:xfrm>
            <a:off x="7342225" y="4438925"/>
            <a:ext cx="1801800" cy="704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CCCCCC"/>
                </a:solidFill>
              </a:rPr>
              <a:t>arts &amp; culture</a:t>
            </a:r>
            <a:endParaRPr>
              <a:solidFill>
                <a:srgbClr val="CCCCCC"/>
              </a:solidFill>
            </a:endParaRPr>
          </a:p>
        </p:txBody>
      </p:sp>
      <p:sp>
        <p:nvSpPr>
          <p:cNvPr id="275" name="Google Shape;275;p36"/>
          <p:cNvSpPr txBox="1"/>
          <p:nvPr>
            <p:ph type="title"/>
          </p:nvPr>
        </p:nvSpPr>
        <p:spPr>
          <a:xfrm>
            <a:off x="736650" y="3187575"/>
            <a:ext cx="7670700" cy="146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666666"/>
                </a:solidFill>
                <a:latin typeface="Sahitya"/>
                <a:ea typeface="Sahitya"/>
                <a:cs typeface="Sahitya"/>
                <a:sym typeface="Sahitya"/>
              </a:rPr>
              <a:t>**change</a:t>
            </a:r>
            <a:r>
              <a:rPr lang="en">
                <a:solidFill>
                  <a:srgbClr val="666666"/>
                </a:solidFill>
                <a:latin typeface="Sahitya"/>
                <a:ea typeface="Sahitya"/>
                <a:cs typeface="Sahitya"/>
                <a:sym typeface="Sahitya"/>
              </a:rPr>
              <a:t>: originally the simple task, this task has now been modified to show that the writing process can be approached from two ways. </a:t>
            </a:r>
            <a:r>
              <a:rPr lang="en">
                <a:solidFill>
                  <a:srgbClr val="666666"/>
                </a:solidFill>
                <a:latin typeface="Sahitya"/>
                <a:ea typeface="Sahitya"/>
                <a:cs typeface="Sahitya"/>
                <a:sym typeface="Sahitya"/>
              </a:rPr>
              <a:t>w</a:t>
            </a:r>
            <a:r>
              <a:rPr lang="en">
                <a:solidFill>
                  <a:srgbClr val="666666"/>
                </a:solidFill>
                <a:latin typeface="Sahitya"/>
                <a:ea typeface="Sahitya"/>
                <a:cs typeface="Sahitya"/>
                <a:sym typeface="Sahitya"/>
              </a:rPr>
              <a:t>hen choosing to write a new story, the user can choose to generate a prompt in the writing document itself, but doesn’t have to go through a separate flow to get a prompt</a:t>
            </a:r>
            <a:endParaRPr>
              <a:solidFill>
                <a:srgbClr val="666666"/>
              </a:solidFill>
              <a:latin typeface="Sahitya"/>
              <a:ea typeface="Sahitya"/>
              <a:cs typeface="Sahitya"/>
              <a:sym typeface="Sahitya"/>
            </a:endParaRPr>
          </a:p>
        </p:txBody>
      </p:sp>
      <p:pic>
        <p:nvPicPr>
          <p:cNvPr id="276" name="Google Shape;276;p36"/>
          <p:cNvPicPr preferRelativeResize="0"/>
          <p:nvPr/>
        </p:nvPicPr>
        <p:blipFill>
          <a:blip r:embed="rId3">
            <a:alphaModFix amt="54000"/>
          </a:blip>
          <a:stretch>
            <a:fillRect/>
          </a:stretch>
        </p:blipFill>
        <p:spPr>
          <a:xfrm>
            <a:off x="4233825" y="2099075"/>
            <a:ext cx="676355" cy="792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7"/>
          <p:cNvSpPr txBox="1"/>
          <p:nvPr>
            <p:ph type="title"/>
          </p:nvPr>
        </p:nvSpPr>
        <p:spPr>
          <a:xfrm>
            <a:off x="1190850" y="980950"/>
            <a:ext cx="67623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666666"/>
                </a:solidFill>
              </a:rPr>
              <a:t>complex task</a:t>
            </a:r>
            <a:r>
              <a:rPr lang="en" sz="2400">
                <a:solidFill>
                  <a:srgbClr val="666666"/>
                </a:solidFill>
              </a:rPr>
              <a:t>: go to the writing graveyard, choose an abandoned work, and edit it.</a:t>
            </a:r>
            <a:endParaRPr sz="2400">
              <a:solidFill>
                <a:srgbClr val="666666"/>
              </a:solidFill>
            </a:endParaRPr>
          </a:p>
        </p:txBody>
      </p:sp>
      <p:sp>
        <p:nvSpPr>
          <p:cNvPr id="282" name="Google Shape;282;p37"/>
          <p:cNvSpPr txBox="1"/>
          <p:nvPr>
            <p:ph idx="1" type="subTitle"/>
          </p:nvPr>
        </p:nvSpPr>
        <p:spPr>
          <a:xfrm>
            <a:off x="7342225" y="4438925"/>
            <a:ext cx="1801800" cy="704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CCCCCC"/>
                </a:solidFill>
              </a:rPr>
              <a:t>arts &amp; culture</a:t>
            </a:r>
            <a:endParaRPr>
              <a:solidFill>
                <a:srgbClr val="CCCCCC"/>
              </a:solidFill>
            </a:endParaRPr>
          </a:p>
        </p:txBody>
      </p:sp>
      <p:pic>
        <p:nvPicPr>
          <p:cNvPr id="283" name="Google Shape;283;p37"/>
          <p:cNvPicPr preferRelativeResize="0"/>
          <p:nvPr/>
        </p:nvPicPr>
        <p:blipFill>
          <a:blip r:embed="rId3">
            <a:alphaModFix amt="55000"/>
          </a:blip>
          <a:stretch>
            <a:fillRect/>
          </a:stretch>
        </p:blipFill>
        <p:spPr>
          <a:xfrm>
            <a:off x="4191000" y="2038352"/>
            <a:ext cx="762000" cy="762000"/>
          </a:xfrm>
          <a:prstGeom prst="rect">
            <a:avLst/>
          </a:prstGeom>
          <a:noFill/>
          <a:ln>
            <a:noFill/>
          </a:ln>
        </p:spPr>
      </p:pic>
      <p:sp>
        <p:nvSpPr>
          <p:cNvPr id="284" name="Google Shape;284;p37"/>
          <p:cNvSpPr txBox="1"/>
          <p:nvPr>
            <p:ph type="title"/>
          </p:nvPr>
        </p:nvSpPr>
        <p:spPr>
          <a:xfrm>
            <a:off x="736650" y="3285050"/>
            <a:ext cx="7670700" cy="90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666666"/>
                </a:solidFill>
                <a:latin typeface="Sahitya"/>
                <a:ea typeface="Sahitya"/>
                <a:cs typeface="Sahitya"/>
                <a:sym typeface="Sahitya"/>
              </a:rPr>
              <a:t>**change</a:t>
            </a:r>
            <a:r>
              <a:rPr lang="en">
                <a:solidFill>
                  <a:srgbClr val="666666"/>
                </a:solidFill>
                <a:latin typeface="Sahitya"/>
                <a:ea typeface="Sahitya"/>
                <a:cs typeface="Sahitya"/>
                <a:sym typeface="Sahitya"/>
              </a:rPr>
              <a:t>: this was originally the moderate task but has been changed to reflect the comparative complexity to the other two tasks. </a:t>
            </a:r>
            <a:endParaRPr>
              <a:solidFill>
                <a:srgbClr val="666666"/>
              </a:solidFill>
              <a:latin typeface="Sahitya"/>
              <a:ea typeface="Sahitya"/>
              <a:cs typeface="Sahitya"/>
              <a:sym typeface="Sahitya"/>
            </a:endParaRPr>
          </a:p>
        </p:txBody>
      </p:sp>
    </p:spTree>
  </p:cSld>
  <p:clrMapOvr>
    <a:masterClrMapping/>
  </p:clrMapOvr>
</p:sld>
</file>

<file path=ppt/theme/theme1.xml><?xml version="1.0" encoding="utf-8"?>
<a:theme xmlns:a="http://schemas.openxmlformats.org/drawingml/2006/main" xmlns:r="http://schemas.openxmlformats.org/officeDocument/2006/relationships" name="Pure Natic by Slidesgo">
  <a:themeElements>
    <a:clrScheme name="Simple Light">
      <a:dk1>
        <a:srgbClr val="000000"/>
      </a:dk1>
      <a:lt1>
        <a:srgbClr val="FFFFFF"/>
      </a:lt1>
      <a:dk2>
        <a:srgbClr val="666666"/>
      </a:dk2>
      <a:lt2>
        <a:srgbClr val="F3F3F3"/>
      </a:lt2>
      <a:accent1>
        <a:srgbClr val="B7B7B7"/>
      </a:accent1>
      <a:accent2>
        <a:srgbClr val="212121"/>
      </a:accent2>
      <a:accent3>
        <a:srgbClr val="FFFFFF"/>
      </a:accent3>
      <a:accent4>
        <a:srgbClr val="B7B7B7"/>
      </a:accent4>
      <a:accent5>
        <a:srgbClr val="666666"/>
      </a:accent5>
      <a:accent6>
        <a:srgbClr val="00000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