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embeddedFontLst>
    <p:embeddedFont>
      <p:font typeface="Playfair Display"/>
      <p:regular r:id="rId34"/>
      <p:bold r:id="rId35"/>
      <p:italic r:id="rId36"/>
      <p:boldItalic r:id="rId37"/>
    </p:embeddedFont>
    <p:embeddedFont>
      <p:font typeface="Sahitya"/>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PlayfairDisplay-bold.fntdata"/><Relationship Id="rId12" Type="http://schemas.openxmlformats.org/officeDocument/2006/relationships/slide" Target="slides/slide8.xml"/><Relationship Id="rId34" Type="http://schemas.openxmlformats.org/officeDocument/2006/relationships/font" Target="fonts/PlayfairDisplay-regular.fntdata"/><Relationship Id="rId15" Type="http://schemas.openxmlformats.org/officeDocument/2006/relationships/slide" Target="slides/slide11.xml"/><Relationship Id="rId37" Type="http://schemas.openxmlformats.org/officeDocument/2006/relationships/font" Target="fonts/PlayfairDisplay-boldItalic.fntdata"/><Relationship Id="rId14" Type="http://schemas.openxmlformats.org/officeDocument/2006/relationships/slide" Target="slides/slide10.xml"/><Relationship Id="rId36" Type="http://schemas.openxmlformats.org/officeDocument/2006/relationships/font" Target="fonts/PlayfairDisplay-italic.fntdata"/><Relationship Id="rId17" Type="http://schemas.openxmlformats.org/officeDocument/2006/relationships/slide" Target="slides/slide13.xml"/><Relationship Id="rId39" Type="http://schemas.openxmlformats.org/officeDocument/2006/relationships/font" Target="fonts/Sahitya-bold.fntdata"/><Relationship Id="rId16" Type="http://schemas.openxmlformats.org/officeDocument/2006/relationships/slide" Target="slides/slide12.xml"/><Relationship Id="rId38" Type="http://schemas.openxmlformats.org/officeDocument/2006/relationships/font" Target="fonts/Sahitya-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bd345721f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bd345721f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Ultimately, the mobile version makes more sense for our idea because the user will almost always have instant access to their phone -- making it an ideal place to look for inspiration or to use to write down some notes quickly when inspiration strikes.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bc9853d22f_1_1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bc9853d22f_1_1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Here’s our lo-fi prototype made with Balsamiq</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Inspo Mobile app with three tabs at the bottom: one for prompts, one for sharing, and one for the graveyard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b587f457cc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b587f457cc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bc9853d22f_1_1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bc9853d22f_1_1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bc9853d22f_1_1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bc9853d22f_1_1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bc9853d22f_1_1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bc9853d22f_1_1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bc9853d22f_1_1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bc9853d22f_1_1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bc9853d22f_1_1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bc9853d22f_1_1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bc9853d22f_1_1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bc9853d22f_1_1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bc9853d22f_1_1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bc9853d22f_1_1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Interviewed Lauren, Peyton, and Jason -- all creators, all decently tech-savvy, used to apps.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b587f457c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b587f457c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
                <a:solidFill>
                  <a:schemeClr val="dk1"/>
                </a:solidFill>
              </a:rPr>
              <a:t>Hey everyone! We’re team Inspo: myself (anatole), Sam, David and Jake, and we’re trying to help you write.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bc9853d22f_1_1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bc9853d22f_1_1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had one person running through the balsamiq, doing whatever was asked of them, and one person taking notes. We told each participant what we wanted them to do and let them at it.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bc9853d22f_1_17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bc9853d22f_1_1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In general, our UI was relatively straightforward and easy to use. People liked how uncluttered and minimal it was.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One question we got often was: How are drafts different from the graveyard? What would make a user choose to go to one over the other? </a:t>
            </a:r>
            <a:endParaRPr>
              <a:solidFill>
                <a:schemeClr val="dk1"/>
              </a:solidFill>
            </a:endParaRPr>
          </a:p>
          <a:p>
            <a:pPr indent="0" lvl="0" marL="0" rtl="0" algn="l">
              <a:lnSpc>
                <a:spcPct val="90000"/>
              </a:lnSpc>
              <a:spcBef>
                <a:spcPts val="0"/>
              </a:spcBef>
              <a:spcAft>
                <a:spcPts val="0"/>
              </a:spcAft>
              <a:buNone/>
            </a:pPr>
            <a:r>
              <a:t/>
            </a:r>
            <a:endParaRPr sz="1600">
              <a:solidFill>
                <a:srgbClr val="666666"/>
              </a:solidFill>
              <a:latin typeface="Sahitya"/>
              <a:ea typeface="Sahitya"/>
              <a:cs typeface="Sahitya"/>
              <a:sym typeface="Sahitya"/>
            </a:endParaRPr>
          </a:p>
          <a:p>
            <a:pPr indent="0" lvl="0" marL="0" rtl="0" algn="l">
              <a:lnSpc>
                <a:spcPct val="115000"/>
              </a:lnSpc>
              <a:spcBef>
                <a:spcPts val="80"/>
              </a:spcBef>
              <a:spcAft>
                <a:spcPts val="0"/>
              </a:spcAft>
              <a:buNone/>
            </a:pPr>
            <a:r>
              <a:rPr lang="en">
                <a:solidFill>
                  <a:schemeClr val="dk1"/>
                </a:solidFill>
              </a:rPr>
              <a:t>Writing down dreams, grocery lists, and any other “junk” that comes to mind </a:t>
            </a:r>
            <a:r>
              <a:rPr b="1" lang="en">
                <a:solidFill>
                  <a:schemeClr val="dk1"/>
                </a:solidFill>
              </a:rPr>
              <a:t>helps with creativity and discarding thoughts and getting rid of the negative energy and thoughts and self-criticism.</a:t>
            </a:r>
            <a:endParaRPr sz="1600">
              <a:solidFill>
                <a:srgbClr val="666666"/>
              </a:solidFill>
              <a:latin typeface="Sahitya"/>
              <a:ea typeface="Sahitya"/>
              <a:cs typeface="Sahitya"/>
              <a:sym typeface="Sahity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bc9853d22f_1_19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bc9853d22f_1_19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Another was: how will we generate prompts? Will they be the same every day? I don’t really want to have to pick between all the same prompts again.</a:t>
            </a:r>
            <a:endParaRPr>
              <a:solidFill>
                <a:schemeClr val="dk1"/>
              </a:solidFill>
            </a:endParaRPr>
          </a:p>
          <a:p>
            <a:pPr indent="0" lvl="0" marL="0" rtl="0" algn="l">
              <a:lnSpc>
                <a:spcPct val="90000"/>
              </a:lnSpc>
              <a:spcBef>
                <a:spcPts val="0"/>
              </a:spcBef>
              <a:spcAft>
                <a:spcPts val="0"/>
              </a:spcAft>
              <a:buNone/>
            </a:pPr>
            <a:r>
              <a:t/>
            </a:r>
            <a:endParaRPr sz="1600">
              <a:solidFill>
                <a:srgbClr val="666666"/>
              </a:solidFill>
              <a:latin typeface="Sahitya"/>
              <a:ea typeface="Sahitya"/>
              <a:cs typeface="Sahitya"/>
              <a:sym typeface="Sahitya"/>
            </a:endParaRPr>
          </a:p>
          <a:p>
            <a:pPr indent="0" lvl="0" marL="0" rtl="0" algn="l">
              <a:lnSpc>
                <a:spcPct val="115000"/>
              </a:lnSpc>
              <a:spcBef>
                <a:spcPts val="80"/>
              </a:spcBef>
              <a:spcAft>
                <a:spcPts val="0"/>
              </a:spcAft>
              <a:buNone/>
            </a:pPr>
            <a:r>
              <a:rPr lang="en">
                <a:solidFill>
                  <a:schemeClr val="dk1"/>
                </a:solidFill>
              </a:rPr>
              <a:t>Writing down dreams, grocery lists, and any other “junk” that comes to mind </a:t>
            </a:r>
            <a:r>
              <a:rPr b="1" lang="en">
                <a:solidFill>
                  <a:schemeClr val="dk1"/>
                </a:solidFill>
              </a:rPr>
              <a:t>helps with creativity and discarding thoughts and getting rid of the negative energy and thoughts and self-criticism.</a:t>
            </a:r>
            <a:endParaRPr sz="1600">
              <a:solidFill>
                <a:srgbClr val="666666"/>
              </a:solidFill>
              <a:latin typeface="Sahitya"/>
              <a:ea typeface="Sahitya"/>
              <a:cs typeface="Sahitya"/>
              <a:sym typeface="Sahity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bc9853d22f_1_1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bc9853d22f_1_1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when choosing a prompt you’ll just click on it (instead of a separate button) to begin writing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bc9853d22f_1_20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bc9853d22f_1_20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You’ll be able to share a document from the writing tab</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bc9853d22f_1_2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bc9853d22f_1_2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when choosing a prompt you’ll just click on it (instead of a separate button) to begin writing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bc9853d22f_1_2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bc9853d22f_1_2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You’ll be able to share a document from the writing tab</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bc9853d22f_1_20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bc9853d22f_1_20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But some larger questions we have abbout how our UI encourages writing and how we can improve it: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Is it helpful to have infinite prompts available? Maybe forcing the user to use a singular prompt (or choose between a few) will force them to think more about the writing than the prompting.</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Should we limit the time a user can spend writing for certain exercises? </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Should we have the user make goals for how much they want to write and how often?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bc9853d22f_1_2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bc9853d22f_1_2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agno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bc9853d22f_1_2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bc9853d22f_1_2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Our low-fi testing really made us think about what it takes to get someone to generate writing. Oftentimes you only need some blank space. Sometimes you need a prompt or two to get started. And sometimes you’ll want to look at some old writing for inspiration. Fortunately, whatever you need, we have you covered.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bc9853d22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bc9853d22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We’re going to go through</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The need we’re trying to fill</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How we’re going to go about filling it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What our solution looks like</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How we tested our solution</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And, finally, what we’re probably going to change about our solution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bc78d0044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bc78d0044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587f457cc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b587f457cc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bc9853d22f_1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bc9853d22f_1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We were considering two options mainly: web vs. mobile (I wanted to do a google glass extension but the rest of my team didn’t :(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bc9853d22f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bc9853d22f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In a lot of ways, doing the design for web makes sense when it comes to a writing app: our interviews have shown that people mainly write on their computers and use phones only for communicating or notes.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bc9853d22f_1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bc9853d22f_1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But in other ways, our app made more sense for mobile, because it isn’t really about the writing part, we realized. It’s about the generating part.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bc9853d22f_1_1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bc9853d22f_1_1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Ultimately, the mobile version makes more sense for our idea because the user will almost always have instant access to their phone -- making it an ideal place to look for inspiration or to use to write down some notes quickly when inspiration strikes.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s://slack-redir.net/link?url=https%3A%2F%2Fwww.freepik.com%2F" TargetMode="External"/><Relationship Id="rId5" Type="http://schemas.openxmlformats.org/officeDocument/2006/relationships/hyperlink" Target="https://slack-redir.net/link?url=https%3A%2F%2Fstories.freepik.com%2F"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0" y="1110800"/>
            <a:ext cx="3001550" cy="1542750"/>
          </a:xfrm>
          <a:custGeom>
            <a:rect b="b" l="l" r="r" t="t"/>
            <a:pathLst>
              <a:path extrusionOk="0" h="61710" w="120062">
                <a:moveTo>
                  <a:pt x="97005" y="1"/>
                </a:moveTo>
                <a:cubicBezTo>
                  <a:pt x="93603" y="1"/>
                  <a:pt x="90209" y="298"/>
                  <a:pt x="87147" y="658"/>
                </a:cubicBezTo>
                <a:cubicBezTo>
                  <a:pt x="75346" y="2028"/>
                  <a:pt x="63843" y="5064"/>
                  <a:pt x="52179" y="7141"/>
                </a:cubicBezTo>
                <a:cubicBezTo>
                  <a:pt x="35425" y="10131"/>
                  <a:pt x="9792" y="11386"/>
                  <a:pt x="2853" y="30286"/>
                </a:cubicBezTo>
                <a:cubicBezTo>
                  <a:pt x="1233" y="34668"/>
                  <a:pt x="548" y="40169"/>
                  <a:pt x="206" y="44802"/>
                </a:cubicBezTo>
                <a:cubicBezTo>
                  <a:pt x="0" y="47336"/>
                  <a:pt x="228" y="50052"/>
                  <a:pt x="1164" y="52403"/>
                </a:cubicBezTo>
                <a:cubicBezTo>
                  <a:pt x="1781" y="53978"/>
                  <a:pt x="2739" y="55416"/>
                  <a:pt x="4063" y="56512"/>
                </a:cubicBezTo>
                <a:cubicBezTo>
                  <a:pt x="5958" y="58087"/>
                  <a:pt x="8400" y="58817"/>
                  <a:pt x="10797" y="59342"/>
                </a:cubicBezTo>
                <a:cubicBezTo>
                  <a:pt x="20086" y="61442"/>
                  <a:pt x="29353" y="60849"/>
                  <a:pt x="38780" y="61351"/>
                </a:cubicBezTo>
                <a:cubicBezTo>
                  <a:pt x="42871" y="61563"/>
                  <a:pt x="46976" y="61710"/>
                  <a:pt x="51078" y="61710"/>
                </a:cubicBezTo>
                <a:cubicBezTo>
                  <a:pt x="57574" y="61710"/>
                  <a:pt x="64063" y="61341"/>
                  <a:pt x="70485" y="60278"/>
                </a:cubicBezTo>
                <a:cubicBezTo>
                  <a:pt x="91005" y="56923"/>
                  <a:pt x="120061" y="41128"/>
                  <a:pt x="119217" y="16613"/>
                </a:cubicBezTo>
                <a:cubicBezTo>
                  <a:pt x="118730" y="3014"/>
                  <a:pt x="107830" y="1"/>
                  <a:pt x="970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562725" y="-521650"/>
            <a:ext cx="1431175" cy="1276800"/>
          </a:xfrm>
          <a:custGeom>
            <a:rect b="b" l="l" r="r" t="t"/>
            <a:pathLst>
              <a:path extrusionOk="0" h="51072" w="57247">
                <a:moveTo>
                  <a:pt x="26067" y="1"/>
                </a:moveTo>
                <a:cubicBezTo>
                  <a:pt x="22911" y="1"/>
                  <a:pt x="19979" y="852"/>
                  <a:pt x="17211" y="2181"/>
                </a:cubicBezTo>
                <a:cubicBezTo>
                  <a:pt x="10090" y="5604"/>
                  <a:pt x="1530" y="12292"/>
                  <a:pt x="617" y="20692"/>
                </a:cubicBezTo>
                <a:cubicBezTo>
                  <a:pt x="1" y="26193"/>
                  <a:pt x="2831" y="31488"/>
                  <a:pt x="6301" y="35802"/>
                </a:cubicBezTo>
                <a:cubicBezTo>
                  <a:pt x="10660" y="41212"/>
                  <a:pt x="16184" y="45663"/>
                  <a:pt x="22392" y="48790"/>
                </a:cubicBezTo>
                <a:cubicBezTo>
                  <a:pt x="25528" y="50369"/>
                  <a:pt x="28545" y="51071"/>
                  <a:pt x="31406" y="51071"/>
                </a:cubicBezTo>
                <a:cubicBezTo>
                  <a:pt x="42313" y="51071"/>
                  <a:pt x="50937" y="40864"/>
                  <a:pt x="55078" y="30142"/>
                </a:cubicBezTo>
                <a:cubicBezTo>
                  <a:pt x="56745" y="25805"/>
                  <a:pt x="57247" y="20806"/>
                  <a:pt x="55398" y="16515"/>
                </a:cubicBezTo>
                <a:cubicBezTo>
                  <a:pt x="51449" y="7362"/>
                  <a:pt x="37571" y="1313"/>
                  <a:pt x="28350" y="149"/>
                </a:cubicBezTo>
                <a:cubicBezTo>
                  <a:pt x="27576" y="49"/>
                  <a:pt x="26815" y="1"/>
                  <a:pt x="26067"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788880" y="620375"/>
            <a:ext cx="5082590" cy="3530367"/>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7B7B7"/>
              </a:solidFill>
            </a:endParaRPr>
          </a:p>
        </p:txBody>
      </p:sp>
      <p:sp>
        <p:nvSpPr>
          <p:cNvPr id="12" name="Google Shape;12;p2"/>
          <p:cNvSpPr txBox="1"/>
          <p:nvPr>
            <p:ph type="ctrTitle"/>
          </p:nvPr>
        </p:nvSpPr>
        <p:spPr>
          <a:xfrm>
            <a:off x="720000" y="1323600"/>
            <a:ext cx="2962800" cy="2031900"/>
          </a:xfrm>
          <a:prstGeom prst="rect">
            <a:avLst/>
          </a:prstGeom>
        </p:spPr>
        <p:txBody>
          <a:bodyPr anchorCtr="0" anchor="ctr" bIns="91425" lIns="91425" spcFirstLastPara="1" rIns="91425" wrap="square" tIns="91425">
            <a:noAutofit/>
          </a:bodyPr>
          <a:lstStyle>
            <a:lvl1pPr lvl="0">
              <a:lnSpc>
                <a:spcPct val="80000"/>
              </a:lnSpc>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720000" y="3810900"/>
            <a:ext cx="38520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1"/>
          <p:cNvSpPr/>
          <p:nvPr/>
        </p:nvSpPr>
        <p:spPr>
          <a:xfrm flipH="1">
            <a:off x="-510309" y="0"/>
            <a:ext cx="3313108"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flipH="1" rot="-5400000">
            <a:off x="8030610" y="3996815"/>
            <a:ext cx="1076993" cy="1386263"/>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CUSTOM_7">
    <p:spTree>
      <p:nvGrpSpPr>
        <p:cNvPr id="80" name="Shape 80"/>
        <p:cNvGrpSpPr/>
        <p:nvPr/>
      </p:nvGrpSpPr>
      <p:grpSpPr>
        <a:xfrm>
          <a:off x="0" y="0"/>
          <a:ext cx="0" cy="0"/>
          <a:chOff x="0" y="0"/>
          <a:chExt cx="0" cy="0"/>
        </a:xfrm>
      </p:grpSpPr>
      <p:sp>
        <p:nvSpPr>
          <p:cNvPr id="81" name="Google Shape;81;p12"/>
          <p:cNvSpPr/>
          <p:nvPr/>
        </p:nvSpPr>
        <p:spPr>
          <a:xfrm>
            <a:off x="6439424" y="0"/>
            <a:ext cx="3267070"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2"/>
          <p:cNvSpPr/>
          <p:nvPr/>
        </p:nvSpPr>
        <p:spPr>
          <a:xfrm rot="1851812">
            <a:off x="-1846662" y="4096364"/>
            <a:ext cx="2807002" cy="1949744"/>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2"/>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2"/>
          <p:cNvSpPr txBox="1"/>
          <p:nvPr>
            <p:ph idx="1" type="subTitle"/>
          </p:nvPr>
        </p:nvSpPr>
        <p:spPr>
          <a:xfrm>
            <a:off x="3943500" y="19945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5" name="Google Shape;85;p12"/>
          <p:cNvSpPr txBox="1"/>
          <p:nvPr>
            <p:ph idx="2" type="subTitle"/>
          </p:nvPr>
        </p:nvSpPr>
        <p:spPr>
          <a:xfrm>
            <a:off x="6767700" y="19945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6" name="Google Shape;86;p12"/>
          <p:cNvSpPr txBox="1"/>
          <p:nvPr>
            <p:ph idx="3" type="subTitle"/>
          </p:nvPr>
        </p:nvSpPr>
        <p:spPr>
          <a:xfrm>
            <a:off x="1119300" y="19945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7" name="Google Shape;87;p12"/>
          <p:cNvSpPr txBox="1"/>
          <p:nvPr>
            <p:ph idx="4" type="subTitle"/>
          </p:nvPr>
        </p:nvSpPr>
        <p:spPr>
          <a:xfrm>
            <a:off x="720000" y="22796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8" name="Google Shape;88;p12"/>
          <p:cNvSpPr txBox="1"/>
          <p:nvPr>
            <p:ph idx="5" type="subTitle"/>
          </p:nvPr>
        </p:nvSpPr>
        <p:spPr>
          <a:xfrm>
            <a:off x="3544200" y="22796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9" name="Google Shape;89;p12"/>
          <p:cNvSpPr txBox="1"/>
          <p:nvPr>
            <p:ph idx="6" type="subTitle"/>
          </p:nvPr>
        </p:nvSpPr>
        <p:spPr>
          <a:xfrm>
            <a:off x="6368400" y="22796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0" name="Google Shape;90;p12"/>
          <p:cNvSpPr txBox="1"/>
          <p:nvPr>
            <p:ph idx="7" type="subTitle"/>
          </p:nvPr>
        </p:nvSpPr>
        <p:spPr>
          <a:xfrm>
            <a:off x="3943500" y="37457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1" name="Google Shape;91;p12"/>
          <p:cNvSpPr txBox="1"/>
          <p:nvPr>
            <p:ph idx="8" type="subTitle"/>
          </p:nvPr>
        </p:nvSpPr>
        <p:spPr>
          <a:xfrm>
            <a:off x="6767700" y="37457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2" name="Google Shape;92;p12"/>
          <p:cNvSpPr txBox="1"/>
          <p:nvPr>
            <p:ph idx="9" type="subTitle"/>
          </p:nvPr>
        </p:nvSpPr>
        <p:spPr>
          <a:xfrm>
            <a:off x="1119300" y="37457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3" name="Google Shape;93;p12"/>
          <p:cNvSpPr txBox="1"/>
          <p:nvPr>
            <p:ph idx="13" type="subTitle"/>
          </p:nvPr>
        </p:nvSpPr>
        <p:spPr>
          <a:xfrm>
            <a:off x="720000" y="40308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4" name="Google Shape;94;p12"/>
          <p:cNvSpPr txBox="1"/>
          <p:nvPr>
            <p:ph idx="14" type="subTitle"/>
          </p:nvPr>
        </p:nvSpPr>
        <p:spPr>
          <a:xfrm>
            <a:off x="3544200" y="40308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5" name="Google Shape;95;p12"/>
          <p:cNvSpPr txBox="1"/>
          <p:nvPr>
            <p:ph idx="15" type="subTitle"/>
          </p:nvPr>
        </p:nvSpPr>
        <p:spPr>
          <a:xfrm>
            <a:off x="6368400" y="40308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8">
    <p:spTree>
      <p:nvGrpSpPr>
        <p:cNvPr id="96" name="Shape 96"/>
        <p:cNvGrpSpPr/>
        <p:nvPr/>
      </p:nvGrpSpPr>
      <p:grpSpPr>
        <a:xfrm>
          <a:off x="0" y="0"/>
          <a:ext cx="0" cy="0"/>
          <a:chOff x="0" y="0"/>
          <a:chExt cx="0" cy="0"/>
        </a:xfrm>
      </p:grpSpPr>
      <p:sp>
        <p:nvSpPr>
          <p:cNvPr id="97" name="Google Shape;97;p13"/>
          <p:cNvSpPr/>
          <p:nvPr/>
        </p:nvSpPr>
        <p:spPr>
          <a:xfrm>
            <a:off x="8379575" y="-437025"/>
            <a:ext cx="1415200" cy="1476050"/>
          </a:xfrm>
          <a:custGeom>
            <a:rect b="b" l="l" r="r" t="t"/>
            <a:pathLst>
              <a:path extrusionOk="0" h="59042" w="56608">
                <a:moveTo>
                  <a:pt x="27546" y="1"/>
                </a:moveTo>
                <a:cubicBezTo>
                  <a:pt x="25354" y="1"/>
                  <a:pt x="23063" y="300"/>
                  <a:pt x="20726" y="892"/>
                </a:cubicBezTo>
                <a:cubicBezTo>
                  <a:pt x="17964" y="1599"/>
                  <a:pt x="15317" y="2741"/>
                  <a:pt x="12920" y="4316"/>
                </a:cubicBezTo>
                <a:cubicBezTo>
                  <a:pt x="2900" y="10844"/>
                  <a:pt x="1" y="24676"/>
                  <a:pt x="1028" y="35906"/>
                </a:cubicBezTo>
                <a:cubicBezTo>
                  <a:pt x="1781" y="44032"/>
                  <a:pt x="8583" y="53230"/>
                  <a:pt x="16070" y="56540"/>
                </a:cubicBezTo>
                <a:cubicBezTo>
                  <a:pt x="20162" y="58370"/>
                  <a:pt x="24783" y="59042"/>
                  <a:pt x="29477" y="59042"/>
                </a:cubicBezTo>
                <a:cubicBezTo>
                  <a:pt x="34966" y="59042"/>
                  <a:pt x="40556" y="58123"/>
                  <a:pt x="45515" y="57065"/>
                </a:cubicBezTo>
                <a:cubicBezTo>
                  <a:pt x="47135" y="56722"/>
                  <a:pt x="48801" y="56312"/>
                  <a:pt x="50194" y="55399"/>
                </a:cubicBezTo>
                <a:cubicBezTo>
                  <a:pt x="56608" y="51107"/>
                  <a:pt x="52842" y="38029"/>
                  <a:pt x="51084" y="32231"/>
                </a:cubicBezTo>
                <a:cubicBezTo>
                  <a:pt x="49212" y="26091"/>
                  <a:pt x="47204" y="20134"/>
                  <a:pt x="45560" y="13902"/>
                </a:cubicBezTo>
                <a:cubicBezTo>
                  <a:pt x="43127" y="4531"/>
                  <a:pt x="36083" y="1"/>
                  <a:pt x="2754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rot="10800000">
            <a:off x="-673817" y="42230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ph type="title"/>
          </p:nvPr>
        </p:nvSpPr>
        <p:spPr>
          <a:xfrm>
            <a:off x="732275" y="540000"/>
            <a:ext cx="4903500" cy="791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USTOM_9">
    <p:spTree>
      <p:nvGrpSpPr>
        <p:cNvPr id="100" name="Shape 100"/>
        <p:cNvGrpSpPr/>
        <p:nvPr/>
      </p:nvGrpSpPr>
      <p:grpSpPr>
        <a:xfrm>
          <a:off x="0" y="0"/>
          <a:ext cx="0" cy="0"/>
          <a:chOff x="0" y="0"/>
          <a:chExt cx="0" cy="0"/>
        </a:xfrm>
      </p:grpSpPr>
      <p:sp>
        <p:nvSpPr>
          <p:cNvPr id="101" name="Google Shape;101;p14"/>
          <p:cNvSpPr/>
          <p:nvPr/>
        </p:nvSpPr>
        <p:spPr>
          <a:xfrm flipH="1">
            <a:off x="-510309" y="0"/>
            <a:ext cx="3313108"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flipH="1" rot="-5400000">
            <a:off x="8030610" y="3996815"/>
            <a:ext cx="1076993" cy="1386263"/>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4" name="Shape 104"/>
        <p:cNvGrpSpPr/>
        <p:nvPr/>
      </p:nvGrpSpPr>
      <p:grpSpPr>
        <a:xfrm>
          <a:off x="0" y="0"/>
          <a:ext cx="0" cy="0"/>
          <a:chOff x="0" y="0"/>
          <a:chExt cx="0" cy="0"/>
        </a:xfrm>
      </p:grpSpPr>
      <p:sp>
        <p:nvSpPr>
          <p:cNvPr id="105" name="Google Shape;105;p15"/>
          <p:cNvSpPr/>
          <p:nvPr/>
        </p:nvSpPr>
        <p:spPr>
          <a:xfrm>
            <a:off x="491400" y="632021"/>
            <a:ext cx="3942458" cy="3427815"/>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flipH="1" rot="-1851812">
            <a:off x="7782463" y="-568286"/>
            <a:ext cx="2807002" cy="1949744"/>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rot="10800000">
            <a:off x="4289303" y="4315092"/>
            <a:ext cx="4854697" cy="961757"/>
          </a:xfrm>
          <a:custGeom>
            <a:rect b="b" l="l" r="r" t="t"/>
            <a:pathLst>
              <a:path extrusionOk="0" h="17023" w="59673">
                <a:moveTo>
                  <a:pt x="1" y="0"/>
                </a:moveTo>
                <a:lnTo>
                  <a:pt x="1" y="10300"/>
                </a:lnTo>
                <a:cubicBezTo>
                  <a:pt x="1816" y="14963"/>
                  <a:pt x="5927" y="17022"/>
                  <a:pt x="10137" y="17022"/>
                </a:cubicBezTo>
                <a:cubicBezTo>
                  <a:pt x="13923" y="17022"/>
                  <a:pt x="17789" y="15356"/>
                  <a:pt x="20137" y="12420"/>
                </a:cubicBezTo>
                <a:cubicBezTo>
                  <a:pt x="23652" y="8026"/>
                  <a:pt x="27201" y="4744"/>
                  <a:pt x="32830" y="4744"/>
                </a:cubicBezTo>
                <a:cubicBezTo>
                  <a:pt x="34252" y="4744"/>
                  <a:pt x="35808" y="4954"/>
                  <a:pt x="37529" y="5408"/>
                </a:cubicBezTo>
                <a:cubicBezTo>
                  <a:pt x="43485" y="6981"/>
                  <a:pt x="47292" y="8462"/>
                  <a:pt x="50664" y="8462"/>
                </a:cubicBezTo>
                <a:cubicBezTo>
                  <a:pt x="52120" y="8462"/>
                  <a:pt x="53496" y="8186"/>
                  <a:pt x="54928" y="7521"/>
                </a:cubicBezTo>
                <a:cubicBezTo>
                  <a:pt x="59672" y="5314"/>
                  <a:pt x="59672" y="0"/>
                  <a:pt x="59672"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txBox="1"/>
          <p:nvPr>
            <p:ph type="title"/>
          </p:nvPr>
        </p:nvSpPr>
        <p:spPr>
          <a:xfrm>
            <a:off x="5024075" y="1515263"/>
            <a:ext cx="2942400" cy="75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6000">
                <a:latin typeface="Playfair Display"/>
                <a:ea typeface="Playfair Display"/>
                <a:cs typeface="Playfair Display"/>
                <a:sym typeface="Playfair Display"/>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9" name="Google Shape;109;p15"/>
          <p:cNvSpPr txBox="1"/>
          <p:nvPr>
            <p:ph idx="1" type="body"/>
          </p:nvPr>
        </p:nvSpPr>
        <p:spPr>
          <a:xfrm>
            <a:off x="4790375" y="2513838"/>
            <a:ext cx="3409800" cy="961800"/>
          </a:xfrm>
          <a:prstGeom prst="rect">
            <a:avLst/>
          </a:prstGeom>
        </p:spPr>
        <p:txBody>
          <a:bodyPr anchorCtr="0" anchor="t" bIns="91425" lIns="91425" spcFirstLastPara="1" rIns="91425" wrap="square" tIns="91425">
            <a:noAutofit/>
          </a:bodyPr>
          <a:lstStyle>
            <a:lvl1pPr indent="-304800" lvl="0" marL="457200" rtl="0" algn="ctr">
              <a:spcBef>
                <a:spcPts val="0"/>
              </a:spcBef>
              <a:spcAft>
                <a:spcPts val="0"/>
              </a:spcAft>
              <a:buSzPts val="1200"/>
              <a:buChar char="●"/>
              <a:defRPr sz="1600">
                <a:solidFill>
                  <a:schemeClr val="dk2"/>
                </a:solidFill>
              </a:defRPr>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110" name="Shape 110"/>
        <p:cNvGrpSpPr/>
        <p:nvPr/>
      </p:nvGrpSpPr>
      <p:grpSpPr>
        <a:xfrm>
          <a:off x="0" y="0"/>
          <a:ext cx="0" cy="0"/>
          <a:chOff x="0" y="0"/>
          <a:chExt cx="0" cy="0"/>
        </a:xfrm>
      </p:grpSpPr>
      <p:sp>
        <p:nvSpPr>
          <p:cNvPr id="111" name="Google Shape;111;p16"/>
          <p:cNvSpPr/>
          <p:nvPr/>
        </p:nvSpPr>
        <p:spPr>
          <a:xfrm>
            <a:off x="4209086" y="3009652"/>
            <a:ext cx="4971237" cy="2133860"/>
          </a:xfrm>
          <a:custGeom>
            <a:rect b="b" l="l" r="r" t="t"/>
            <a:pathLst>
              <a:path extrusionOk="0" h="14280" w="33268">
                <a:moveTo>
                  <a:pt x="33268" y="0"/>
                </a:moveTo>
                <a:cubicBezTo>
                  <a:pt x="24039" y="7015"/>
                  <a:pt x="8200" y="1310"/>
                  <a:pt x="1840" y="10008"/>
                </a:cubicBezTo>
                <a:cubicBezTo>
                  <a:pt x="905" y="11287"/>
                  <a:pt x="281" y="12721"/>
                  <a:pt x="0" y="14280"/>
                </a:cubicBezTo>
                <a:lnTo>
                  <a:pt x="33268" y="14280"/>
                </a:lnTo>
                <a:lnTo>
                  <a:pt x="33268"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25" y="0"/>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txBox="1"/>
          <p:nvPr>
            <p:ph type="title"/>
          </p:nvPr>
        </p:nvSpPr>
        <p:spPr>
          <a:xfrm>
            <a:off x="3040800" y="2856575"/>
            <a:ext cx="3062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 name="Google Shape;114;p16"/>
          <p:cNvSpPr txBox="1"/>
          <p:nvPr>
            <p:ph idx="1" type="subTitle"/>
          </p:nvPr>
        </p:nvSpPr>
        <p:spPr>
          <a:xfrm>
            <a:off x="2329500" y="1714225"/>
            <a:ext cx="44850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5" name="Shape 115"/>
        <p:cNvGrpSpPr/>
        <p:nvPr/>
      </p:nvGrpSpPr>
      <p:grpSpPr>
        <a:xfrm>
          <a:off x="0" y="0"/>
          <a:ext cx="0" cy="0"/>
          <a:chOff x="0" y="0"/>
          <a:chExt cx="0" cy="0"/>
        </a:xfrm>
      </p:grpSpPr>
      <p:sp>
        <p:nvSpPr>
          <p:cNvPr id="116" name="Google Shape;116;p17"/>
          <p:cNvSpPr/>
          <p:nvPr/>
        </p:nvSpPr>
        <p:spPr>
          <a:xfrm>
            <a:off x="4279500" y="427925"/>
            <a:ext cx="4460391" cy="3857829"/>
          </a:xfrm>
          <a:custGeom>
            <a:rect b="b" l="l" r="r" t="t"/>
            <a:pathLst>
              <a:path extrusionOk="0" h="61911" w="71581">
                <a:moveTo>
                  <a:pt x="41514" y="0"/>
                </a:moveTo>
                <a:cubicBezTo>
                  <a:pt x="39594" y="0"/>
                  <a:pt x="37661" y="126"/>
                  <a:pt x="35744" y="370"/>
                </a:cubicBezTo>
                <a:cubicBezTo>
                  <a:pt x="24948" y="1717"/>
                  <a:pt x="14608" y="7400"/>
                  <a:pt x="8537" y="16599"/>
                </a:cubicBezTo>
                <a:cubicBezTo>
                  <a:pt x="2420" y="25866"/>
                  <a:pt x="0" y="40680"/>
                  <a:pt x="8194" y="49445"/>
                </a:cubicBezTo>
                <a:cubicBezTo>
                  <a:pt x="11367" y="52846"/>
                  <a:pt x="15521" y="55197"/>
                  <a:pt x="19767" y="57091"/>
                </a:cubicBezTo>
                <a:cubicBezTo>
                  <a:pt x="26128" y="59948"/>
                  <a:pt x="32992" y="61910"/>
                  <a:pt x="39951" y="61910"/>
                </a:cubicBezTo>
                <a:cubicBezTo>
                  <a:pt x="40109" y="61910"/>
                  <a:pt x="40266" y="61909"/>
                  <a:pt x="40424" y="61907"/>
                </a:cubicBezTo>
                <a:cubicBezTo>
                  <a:pt x="54667" y="61702"/>
                  <a:pt x="66604" y="51704"/>
                  <a:pt x="69754" y="37849"/>
                </a:cubicBezTo>
                <a:cubicBezTo>
                  <a:pt x="71580" y="29746"/>
                  <a:pt x="71329" y="17010"/>
                  <a:pt x="65897" y="10162"/>
                </a:cubicBezTo>
                <a:cubicBezTo>
                  <a:pt x="60328" y="3111"/>
                  <a:pt x="51071" y="0"/>
                  <a:pt x="4151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flipH="1">
            <a:off x="-862375" y="-17655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flipH="1" rot="10800000">
            <a:off x="8192575" y="4531871"/>
            <a:ext cx="1059676" cy="679929"/>
          </a:xfrm>
          <a:custGeom>
            <a:rect b="b" l="l" r="r" t="t"/>
            <a:pathLst>
              <a:path extrusionOk="0" h="24030" w="38046">
                <a:moveTo>
                  <a:pt x="1" y="0"/>
                </a:moveTo>
                <a:cubicBezTo>
                  <a:pt x="623" y="13426"/>
                  <a:pt x="7226" y="24029"/>
                  <a:pt x="16713" y="24029"/>
                </a:cubicBezTo>
                <a:cubicBezTo>
                  <a:pt x="17940" y="24029"/>
                  <a:pt x="19217" y="23851"/>
                  <a:pt x="20534" y="23479"/>
                </a:cubicBezTo>
                <a:cubicBezTo>
                  <a:pt x="27977" y="21378"/>
                  <a:pt x="33287" y="20158"/>
                  <a:pt x="38046" y="19582"/>
                </a:cubicBezTo>
                <a:lnTo>
                  <a:pt x="38046"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txBox="1"/>
          <p:nvPr>
            <p:ph type="title"/>
          </p:nvPr>
        </p:nvSpPr>
        <p:spPr>
          <a:xfrm>
            <a:off x="720000" y="1555738"/>
            <a:ext cx="3238200" cy="2031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55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0" name="Google Shape;120;p17"/>
          <p:cNvSpPr txBox="1"/>
          <p:nvPr>
            <p:ph idx="1" type="subTitle"/>
          </p:nvPr>
        </p:nvSpPr>
        <p:spPr>
          <a:xfrm>
            <a:off x="720000" y="3311525"/>
            <a:ext cx="3358500" cy="1021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CUSTOM_6">
    <p:spTree>
      <p:nvGrpSpPr>
        <p:cNvPr id="121" name="Shape 121"/>
        <p:cNvGrpSpPr/>
        <p:nvPr/>
      </p:nvGrpSpPr>
      <p:grpSpPr>
        <a:xfrm>
          <a:off x="0" y="0"/>
          <a:ext cx="0" cy="0"/>
          <a:chOff x="0" y="0"/>
          <a:chExt cx="0" cy="0"/>
        </a:xfrm>
      </p:grpSpPr>
      <p:sp>
        <p:nvSpPr>
          <p:cNvPr id="122" name="Google Shape;122;p18"/>
          <p:cNvSpPr/>
          <p:nvPr/>
        </p:nvSpPr>
        <p:spPr>
          <a:xfrm flipH="1">
            <a:off x="5424202" y="-8"/>
            <a:ext cx="4854697" cy="961757"/>
          </a:xfrm>
          <a:custGeom>
            <a:rect b="b" l="l" r="r" t="t"/>
            <a:pathLst>
              <a:path extrusionOk="0" h="17023" w="59673">
                <a:moveTo>
                  <a:pt x="1" y="0"/>
                </a:moveTo>
                <a:lnTo>
                  <a:pt x="1" y="10300"/>
                </a:lnTo>
                <a:cubicBezTo>
                  <a:pt x="1816" y="14963"/>
                  <a:pt x="5927" y="17022"/>
                  <a:pt x="10137" y="17022"/>
                </a:cubicBezTo>
                <a:cubicBezTo>
                  <a:pt x="13923" y="17022"/>
                  <a:pt x="17789" y="15356"/>
                  <a:pt x="20137" y="12420"/>
                </a:cubicBezTo>
                <a:cubicBezTo>
                  <a:pt x="23652" y="8026"/>
                  <a:pt x="27201" y="4744"/>
                  <a:pt x="32830" y="4744"/>
                </a:cubicBezTo>
                <a:cubicBezTo>
                  <a:pt x="34252" y="4744"/>
                  <a:pt x="35808" y="4954"/>
                  <a:pt x="37529" y="5408"/>
                </a:cubicBezTo>
                <a:cubicBezTo>
                  <a:pt x="43485" y="6981"/>
                  <a:pt x="47292" y="8462"/>
                  <a:pt x="50664" y="8462"/>
                </a:cubicBezTo>
                <a:cubicBezTo>
                  <a:pt x="52120" y="8462"/>
                  <a:pt x="53496" y="8186"/>
                  <a:pt x="54928" y="7521"/>
                </a:cubicBezTo>
                <a:cubicBezTo>
                  <a:pt x="59672" y="5314"/>
                  <a:pt x="59672" y="0"/>
                  <a:pt x="59672"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rot="5400000">
            <a:off x="-100335" y="4173339"/>
            <a:ext cx="1011247" cy="1094068"/>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18"/>
          <p:cNvSpPr txBox="1"/>
          <p:nvPr>
            <p:ph idx="1" type="subTitle"/>
          </p:nvPr>
        </p:nvSpPr>
        <p:spPr>
          <a:xfrm>
            <a:off x="2007300" y="3633100"/>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2100"/>
              <a:buFont typeface="Playfair Display"/>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9pPr>
          </a:lstStyle>
          <a:p/>
        </p:txBody>
      </p:sp>
      <p:sp>
        <p:nvSpPr>
          <p:cNvPr id="126" name="Google Shape;126;p18"/>
          <p:cNvSpPr txBox="1"/>
          <p:nvPr>
            <p:ph idx="2" type="subTitle"/>
          </p:nvPr>
        </p:nvSpPr>
        <p:spPr>
          <a:xfrm>
            <a:off x="6259650" y="3633100"/>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2100"/>
              <a:buFont typeface="Playfair Display"/>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9pPr>
          </a:lstStyle>
          <a:p/>
        </p:txBody>
      </p:sp>
      <p:sp>
        <p:nvSpPr>
          <p:cNvPr id="127" name="Google Shape;127;p18"/>
          <p:cNvSpPr txBox="1"/>
          <p:nvPr>
            <p:ph idx="3" type="subTitle"/>
          </p:nvPr>
        </p:nvSpPr>
        <p:spPr>
          <a:xfrm>
            <a:off x="2007300" y="4030800"/>
            <a:ext cx="2051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8" name="Google Shape;128;p18"/>
          <p:cNvSpPr txBox="1"/>
          <p:nvPr>
            <p:ph idx="4" type="subTitle"/>
          </p:nvPr>
        </p:nvSpPr>
        <p:spPr>
          <a:xfrm>
            <a:off x="6259650" y="4030800"/>
            <a:ext cx="2051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 name="Google Shape;129;p18"/>
          <p:cNvSpPr txBox="1"/>
          <p:nvPr>
            <p:ph idx="5" type="subTitle"/>
          </p:nvPr>
        </p:nvSpPr>
        <p:spPr>
          <a:xfrm>
            <a:off x="2007300" y="1887700"/>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2100"/>
              <a:buFont typeface="Playfair Display"/>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9pPr>
          </a:lstStyle>
          <a:p/>
        </p:txBody>
      </p:sp>
      <p:sp>
        <p:nvSpPr>
          <p:cNvPr id="130" name="Google Shape;130;p18"/>
          <p:cNvSpPr txBox="1"/>
          <p:nvPr>
            <p:ph idx="6" type="subTitle"/>
          </p:nvPr>
        </p:nvSpPr>
        <p:spPr>
          <a:xfrm>
            <a:off x="6259650" y="1887700"/>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2100"/>
              <a:buFont typeface="Playfair Display"/>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9pPr>
          </a:lstStyle>
          <a:p/>
        </p:txBody>
      </p:sp>
      <p:sp>
        <p:nvSpPr>
          <p:cNvPr id="131" name="Google Shape;131;p18"/>
          <p:cNvSpPr txBox="1"/>
          <p:nvPr>
            <p:ph idx="7" type="subTitle"/>
          </p:nvPr>
        </p:nvSpPr>
        <p:spPr>
          <a:xfrm>
            <a:off x="2007300" y="2285400"/>
            <a:ext cx="2051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2" name="Google Shape;132;p18"/>
          <p:cNvSpPr txBox="1"/>
          <p:nvPr>
            <p:ph idx="8" type="subTitle"/>
          </p:nvPr>
        </p:nvSpPr>
        <p:spPr>
          <a:xfrm>
            <a:off x="6259650" y="2285400"/>
            <a:ext cx="2051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3" name="Shape 133"/>
        <p:cNvGrpSpPr/>
        <p:nvPr/>
      </p:nvGrpSpPr>
      <p:grpSpPr>
        <a:xfrm>
          <a:off x="0" y="0"/>
          <a:ext cx="0" cy="0"/>
          <a:chOff x="0" y="0"/>
          <a:chExt cx="0" cy="0"/>
        </a:xfrm>
      </p:grpSpPr>
      <p:sp>
        <p:nvSpPr>
          <p:cNvPr id="134" name="Google Shape;134;p19"/>
          <p:cNvSpPr/>
          <p:nvPr/>
        </p:nvSpPr>
        <p:spPr>
          <a:xfrm>
            <a:off x="282075" y="819750"/>
            <a:ext cx="3814002" cy="3164695"/>
          </a:xfrm>
          <a:custGeom>
            <a:rect b="b" l="l" r="r" t="t"/>
            <a:pathLst>
              <a:path extrusionOk="0" h="65077" w="78429">
                <a:moveTo>
                  <a:pt x="49634" y="0"/>
                </a:moveTo>
                <a:cubicBezTo>
                  <a:pt x="47437" y="0"/>
                  <a:pt x="45101" y="329"/>
                  <a:pt x="42615" y="1035"/>
                </a:cubicBezTo>
                <a:cubicBezTo>
                  <a:pt x="34056" y="4436"/>
                  <a:pt x="25154" y="7038"/>
                  <a:pt x="16732" y="10781"/>
                </a:cubicBezTo>
                <a:cubicBezTo>
                  <a:pt x="11094" y="13315"/>
                  <a:pt x="1644" y="16807"/>
                  <a:pt x="594" y="23814"/>
                </a:cubicBezTo>
                <a:cubicBezTo>
                  <a:pt x="1" y="27740"/>
                  <a:pt x="2306" y="31461"/>
                  <a:pt x="4497" y="34748"/>
                </a:cubicBezTo>
                <a:cubicBezTo>
                  <a:pt x="9382" y="42029"/>
                  <a:pt x="14289" y="49310"/>
                  <a:pt x="20064" y="55907"/>
                </a:cubicBezTo>
                <a:cubicBezTo>
                  <a:pt x="23168" y="59399"/>
                  <a:pt x="26661" y="62800"/>
                  <a:pt x="31089" y="64261"/>
                </a:cubicBezTo>
                <a:cubicBezTo>
                  <a:pt x="32813" y="64829"/>
                  <a:pt x="34580" y="65076"/>
                  <a:pt x="36360" y="65076"/>
                </a:cubicBezTo>
                <a:cubicBezTo>
                  <a:pt x="41083" y="65076"/>
                  <a:pt x="45896" y="63337"/>
                  <a:pt x="50239" y="61248"/>
                </a:cubicBezTo>
                <a:cubicBezTo>
                  <a:pt x="57064" y="57961"/>
                  <a:pt x="63478" y="53738"/>
                  <a:pt x="69207" y="48740"/>
                </a:cubicBezTo>
                <a:cubicBezTo>
                  <a:pt x="72996" y="45430"/>
                  <a:pt x="76694" y="41481"/>
                  <a:pt x="77607" y="36528"/>
                </a:cubicBezTo>
                <a:cubicBezTo>
                  <a:pt x="78428" y="31963"/>
                  <a:pt x="76785" y="27352"/>
                  <a:pt x="75073" y="23038"/>
                </a:cubicBezTo>
                <a:cubicBezTo>
                  <a:pt x="70177" y="10758"/>
                  <a:pt x="62204" y="0"/>
                  <a:pt x="4963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flipH="1" rot="10800000">
            <a:off x="5284620" y="3822320"/>
            <a:ext cx="5146274" cy="1754565"/>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rot="10800000">
            <a:off x="-192809" y="-103382"/>
            <a:ext cx="937984" cy="671105"/>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37" name="Google Shape;137;p19"/>
          <p:cNvSpPr txBox="1"/>
          <p:nvPr>
            <p:ph type="title"/>
          </p:nvPr>
        </p:nvSpPr>
        <p:spPr>
          <a:xfrm>
            <a:off x="4572000" y="2157000"/>
            <a:ext cx="3851700" cy="1220400"/>
          </a:xfrm>
          <a:prstGeom prst="rect">
            <a:avLst/>
          </a:prstGeom>
        </p:spPr>
        <p:txBody>
          <a:bodyPr anchorCtr="0" anchor="ctr" bIns="91425" lIns="91425" spcFirstLastPara="1" rIns="91425" wrap="square" tIns="91425">
            <a:noAutofit/>
          </a:bodyPr>
          <a:lstStyle>
            <a:lvl1pPr lvl="0" algn="r">
              <a:lnSpc>
                <a:spcPct val="80000"/>
              </a:lnSpc>
              <a:spcBef>
                <a:spcPts val="0"/>
              </a:spcBef>
              <a:spcAft>
                <a:spcPts val="0"/>
              </a:spcAft>
              <a:buSzPts val="4200"/>
              <a:buNone/>
              <a:defRPr sz="5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38" name="Google Shape;138;p19"/>
          <p:cNvSpPr txBox="1"/>
          <p:nvPr>
            <p:ph idx="1" type="subTitle"/>
          </p:nvPr>
        </p:nvSpPr>
        <p:spPr>
          <a:xfrm>
            <a:off x="5012100" y="3591750"/>
            <a:ext cx="3411900" cy="7320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9" name="Google Shape;139;p19"/>
          <p:cNvSpPr txBox="1"/>
          <p:nvPr>
            <p:ph hasCustomPrompt="1" idx="2" type="title"/>
          </p:nvPr>
        </p:nvSpPr>
        <p:spPr>
          <a:xfrm>
            <a:off x="7068000" y="819750"/>
            <a:ext cx="1356000" cy="1122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8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0" name="Shape 140"/>
        <p:cNvGrpSpPr/>
        <p:nvPr/>
      </p:nvGrpSpPr>
      <p:grpSpPr>
        <a:xfrm>
          <a:off x="0" y="0"/>
          <a:ext cx="0" cy="0"/>
          <a:chOff x="0" y="0"/>
          <a:chExt cx="0" cy="0"/>
        </a:xfrm>
      </p:grpSpPr>
      <p:sp>
        <p:nvSpPr>
          <p:cNvPr id="141" name="Google Shape;141;p2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600"/>
              <a:buNone/>
              <a:defRPr/>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rot="-5400000">
            <a:off x="4945959" y="519864"/>
            <a:ext cx="3399452" cy="3545620"/>
          </a:xfrm>
          <a:custGeom>
            <a:rect b="b" l="l" r="r" t="t"/>
            <a:pathLst>
              <a:path extrusionOk="0" h="59042" w="56608">
                <a:moveTo>
                  <a:pt x="27546" y="1"/>
                </a:moveTo>
                <a:cubicBezTo>
                  <a:pt x="25354" y="1"/>
                  <a:pt x="23063" y="300"/>
                  <a:pt x="20726" y="892"/>
                </a:cubicBezTo>
                <a:cubicBezTo>
                  <a:pt x="17964" y="1599"/>
                  <a:pt x="15317" y="2741"/>
                  <a:pt x="12920" y="4316"/>
                </a:cubicBezTo>
                <a:cubicBezTo>
                  <a:pt x="2900" y="10844"/>
                  <a:pt x="1" y="24676"/>
                  <a:pt x="1028" y="35906"/>
                </a:cubicBezTo>
                <a:cubicBezTo>
                  <a:pt x="1781" y="44032"/>
                  <a:pt x="8583" y="53230"/>
                  <a:pt x="16070" y="56540"/>
                </a:cubicBezTo>
                <a:cubicBezTo>
                  <a:pt x="20162" y="58370"/>
                  <a:pt x="24783" y="59042"/>
                  <a:pt x="29477" y="59042"/>
                </a:cubicBezTo>
                <a:cubicBezTo>
                  <a:pt x="34966" y="59042"/>
                  <a:pt x="40556" y="58123"/>
                  <a:pt x="45515" y="57065"/>
                </a:cubicBezTo>
                <a:cubicBezTo>
                  <a:pt x="47135" y="56722"/>
                  <a:pt x="48801" y="56312"/>
                  <a:pt x="50194" y="55399"/>
                </a:cubicBezTo>
                <a:cubicBezTo>
                  <a:pt x="56608" y="51107"/>
                  <a:pt x="52842" y="38029"/>
                  <a:pt x="51084" y="32231"/>
                </a:cubicBezTo>
                <a:cubicBezTo>
                  <a:pt x="49212" y="26091"/>
                  <a:pt x="47204" y="20134"/>
                  <a:pt x="45560" y="13902"/>
                </a:cubicBezTo>
                <a:cubicBezTo>
                  <a:pt x="43127" y="4531"/>
                  <a:pt x="36083" y="1"/>
                  <a:pt x="27546"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flipH="1">
            <a:off x="-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flipH="1" rot="-5400000">
            <a:off x="7928445" y="3894682"/>
            <a:ext cx="1281323" cy="1386263"/>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nvSpPr>
        <p:spPr>
          <a:xfrm>
            <a:off x="720000" y="2157000"/>
            <a:ext cx="3851700" cy="12204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t/>
            </a:r>
            <a:endParaRPr sz="5500">
              <a:solidFill>
                <a:srgbClr val="000000"/>
              </a:solidFill>
              <a:latin typeface="Playfair Display"/>
              <a:ea typeface="Playfair Display"/>
              <a:cs typeface="Playfair Display"/>
              <a:sym typeface="Playfair Display"/>
            </a:endParaRPr>
          </a:p>
        </p:txBody>
      </p:sp>
      <p:sp>
        <p:nvSpPr>
          <p:cNvPr id="19" name="Google Shape;19;p3"/>
          <p:cNvSpPr txBox="1"/>
          <p:nvPr/>
        </p:nvSpPr>
        <p:spPr>
          <a:xfrm>
            <a:off x="720000" y="3591750"/>
            <a:ext cx="3411900" cy="73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666666"/>
              </a:solidFill>
              <a:latin typeface="Sahitya"/>
              <a:ea typeface="Sahitya"/>
              <a:cs typeface="Sahitya"/>
              <a:sym typeface="Sahitya"/>
            </a:endParaRPr>
          </a:p>
        </p:txBody>
      </p:sp>
      <p:sp>
        <p:nvSpPr>
          <p:cNvPr id="20" name="Google Shape;20;p3"/>
          <p:cNvSpPr txBox="1"/>
          <p:nvPr>
            <p:ph type="title"/>
          </p:nvPr>
        </p:nvSpPr>
        <p:spPr>
          <a:xfrm>
            <a:off x="720000" y="2188000"/>
            <a:ext cx="3851700" cy="12204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SzPts val="4200"/>
              <a:buNone/>
              <a:defRPr sz="55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 name="Google Shape;21;p3"/>
          <p:cNvSpPr txBox="1"/>
          <p:nvPr>
            <p:ph idx="1" type="subTitle"/>
          </p:nvPr>
        </p:nvSpPr>
        <p:spPr>
          <a:xfrm>
            <a:off x="720000" y="3622750"/>
            <a:ext cx="3411900" cy="7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100">
                <a:solidFill>
                  <a:schemeClr val="dk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 name="Google Shape;22;p3"/>
          <p:cNvSpPr txBox="1"/>
          <p:nvPr>
            <p:ph hasCustomPrompt="1" idx="2" type="title"/>
          </p:nvPr>
        </p:nvSpPr>
        <p:spPr>
          <a:xfrm>
            <a:off x="720000" y="788750"/>
            <a:ext cx="1356000" cy="11229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8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2" name="Shape 142"/>
        <p:cNvGrpSpPr/>
        <p:nvPr/>
      </p:nvGrpSpPr>
      <p:grpSpPr>
        <a:xfrm>
          <a:off x="0" y="0"/>
          <a:ext cx="0" cy="0"/>
          <a:chOff x="0" y="0"/>
          <a:chExt cx="0" cy="0"/>
        </a:xfrm>
      </p:grpSpPr>
      <p:sp>
        <p:nvSpPr>
          <p:cNvPr id="143" name="Google Shape;143;p21"/>
          <p:cNvSpPr/>
          <p:nvPr/>
        </p:nvSpPr>
        <p:spPr>
          <a:xfrm flipH="1">
            <a:off x="-25" y="3009652"/>
            <a:ext cx="4971237" cy="2133860"/>
          </a:xfrm>
          <a:custGeom>
            <a:rect b="b" l="l" r="r" t="t"/>
            <a:pathLst>
              <a:path extrusionOk="0" h="14280" w="33268">
                <a:moveTo>
                  <a:pt x="33268" y="0"/>
                </a:moveTo>
                <a:cubicBezTo>
                  <a:pt x="24039" y="7015"/>
                  <a:pt x="8200" y="1310"/>
                  <a:pt x="1840" y="10008"/>
                </a:cubicBezTo>
                <a:cubicBezTo>
                  <a:pt x="905" y="11287"/>
                  <a:pt x="281" y="12721"/>
                  <a:pt x="0" y="14280"/>
                </a:cubicBezTo>
                <a:lnTo>
                  <a:pt x="33268" y="14280"/>
                </a:lnTo>
                <a:lnTo>
                  <a:pt x="33268"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1"/>
          <p:cNvSpPr/>
          <p:nvPr/>
        </p:nvSpPr>
        <p:spPr>
          <a:xfrm flipH="1">
            <a:off x="7223387" y="0"/>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txBox="1"/>
          <p:nvPr>
            <p:ph hasCustomPrompt="1" type="title"/>
          </p:nvPr>
        </p:nvSpPr>
        <p:spPr>
          <a:xfrm>
            <a:off x="1970100" y="1938000"/>
            <a:ext cx="5203800" cy="859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6" name="Google Shape;146;p21"/>
          <p:cNvSpPr txBox="1"/>
          <p:nvPr>
            <p:ph idx="1" type="body"/>
          </p:nvPr>
        </p:nvSpPr>
        <p:spPr>
          <a:xfrm>
            <a:off x="1683750" y="2797500"/>
            <a:ext cx="5776500" cy="4080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a:lvl1pPr>
            <a:lvl2pPr indent="-330200" lvl="1" marL="914400" rtl="0" algn="ctr">
              <a:spcBef>
                <a:spcPts val="1600"/>
              </a:spcBef>
              <a:spcAft>
                <a:spcPts val="0"/>
              </a:spcAft>
              <a:buSzPts val="1600"/>
              <a:buChar char="○"/>
              <a:defRPr/>
            </a:lvl2pPr>
            <a:lvl3pPr indent="-330200" lvl="2" marL="1371600" rtl="0" algn="ctr">
              <a:spcBef>
                <a:spcPts val="1600"/>
              </a:spcBef>
              <a:spcAft>
                <a:spcPts val="0"/>
              </a:spcAft>
              <a:buSzPts val="1600"/>
              <a:buChar char="■"/>
              <a:defRPr/>
            </a:lvl3pPr>
            <a:lvl4pPr indent="-330200" lvl="3" marL="1828800" rtl="0" algn="ctr">
              <a:spcBef>
                <a:spcPts val="1600"/>
              </a:spcBef>
              <a:spcAft>
                <a:spcPts val="0"/>
              </a:spcAft>
              <a:buSzPts val="1600"/>
              <a:buChar char="●"/>
              <a:defRPr/>
            </a:lvl4pPr>
            <a:lvl5pPr indent="-330200" lvl="4" marL="2286000" rtl="0" algn="ctr">
              <a:spcBef>
                <a:spcPts val="1600"/>
              </a:spcBef>
              <a:spcAft>
                <a:spcPts val="0"/>
              </a:spcAft>
              <a:buSzPts val="1600"/>
              <a:buChar char="○"/>
              <a:defRPr/>
            </a:lvl5pPr>
            <a:lvl6pPr indent="-330200" lvl="5" marL="2743200" rtl="0" algn="ctr">
              <a:spcBef>
                <a:spcPts val="1600"/>
              </a:spcBef>
              <a:spcAft>
                <a:spcPts val="0"/>
              </a:spcAft>
              <a:buSzPts val="1600"/>
              <a:buChar char="■"/>
              <a:defRPr/>
            </a:lvl6pPr>
            <a:lvl7pPr indent="-330200" lvl="6" marL="3200400" rtl="0" algn="ctr">
              <a:spcBef>
                <a:spcPts val="1600"/>
              </a:spcBef>
              <a:spcAft>
                <a:spcPts val="0"/>
              </a:spcAft>
              <a:buSzPts val="1600"/>
              <a:buChar char="●"/>
              <a:defRPr/>
            </a:lvl7pPr>
            <a:lvl8pPr indent="-330200" lvl="7" marL="3657600" rtl="0" algn="ctr">
              <a:spcBef>
                <a:spcPts val="1600"/>
              </a:spcBef>
              <a:spcAft>
                <a:spcPts val="0"/>
              </a:spcAft>
              <a:buSzPts val="1600"/>
              <a:buChar char="○"/>
              <a:defRPr/>
            </a:lvl8pPr>
            <a:lvl9pPr indent="-330200" lvl="8" marL="4114800" rtl="0" algn="ctr">
              <a:spcBef>
                <a:spcPts val="1600"/>
              </a:spcBef>
              <a:spcAft>
                <a:spcPts val="1600"/>
              </a:spcAft>
              <a:buSzPts val="16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10">
    <p:spTree>
      <p:nvGrpSpPr>
        <p:cNvPr id="147" name="Shape 147"/>
        <p:cNvGrpSpPr/>
        <p:nvPr/>
      </p:nvGrpSpPr>
      <p:grpSpPr>
        <a:xfrm>
          <a:off x="0" y="0"/>
          <a:ext cx="0" cy="0"/>
          <a:chOff x="0" y="0"/>
          <a:chExt cx="0" cy="0"/>
        </a:xfrm>
      </p:grpSpPr>
      <p:sp>
        <p:nvSpPr>
          <p:cNvPr id="148" name="Google Shape;148;p22"/>
          <p:cNvSpPr/>
          <p:nvPr/>
        </p:nvSpPr>
        <p:spPr>
          <a:xfrm>
            <a:off x="-25" y="0"/>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p:nvPr/>
        </p:nvSpPr>
        <p:spPr>
          <a:xfrm flipH="1" rot="10800000">
            <a:off x="5599425" y="351120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txBox="1"/>
          <p:nvPr>
            <p:ph hasCustomPrompt="1" type="title"/>
          </p:nvPr>
        </p:nvSpPr>
        <p:spPr>
          <a:xfrm>
            <a:off x="1970100" y="2025600"/>
            <a:ext cx="5203800" cy="675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1" name="Google Shape;151;p22"/>
          <p:cNvSpPr txBox="1"/>
          <p:nvPr>
            <p:ph hasCustomPrompt="1" idx="2" type="title"/>
          </p:nvPr>
        </p:nvSpPr>
        <p:spPr>
          <a:xfrm>
            <a:off x="1970100" y="540000"/>
            <a:ext cx="5203800" cy="675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2" name="Google Shape;152;p22"/>
          <p:cNvSpPr txBox="1"/>
          <p:nvPr>
            <p:ph hasCustomPrompt="1" idx="3" type="title"/>
          </p:nvPr>
        </p:nvSpPr>
        <p:spPr>
          <a:xfrm>
            <a:off x="1970100" y="3511200"/>
            <a:ext cx="5203800" cy="675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3" name="Google Shape;153;p22"/>
          <p:cNvSpPr txBox="1"/>
          <p:nvPr>
            <p:ph idx="1" type="subTitle"/>
          </p:nvPr>
        </p:nvSpPr>
        <p:spPr>
          <a:xfrm>
            <a:off x="2074200" y="2701200"/>
            <a:ext cx="4995600" cy="4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4" name="Google Shape;154;p22"/>
          <p:cNvSpPr txBox="1"/>
          <p:nvPr>
            <p:ph idx="4" type="subTitle"/>
          </p:nvPr>
        </p:nvSpPr>
        <p:spPr>
          <a:xfrm>
            <a:off x="2074200" y="1215600"/>
            <a:ext cx="4995600" cy="4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5" name="Google Shape;155;p22"/>
          <p:cNvSpPr txBox="1"/>
          <p:nvPr>
            <p:ph idx="5" type="subTitle"/>
          </p:nvPr>
        </p:nvSpPr>
        <p:spPr>
          <a:xfrm>
            <a:off x="2074200" y="4186800"/>
            <a:ext cx="4995600" cy="4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3">
  <p:cSld name="CUSTOM_11">
    <p:spTree>
      <p:nvGrpSpPr>
        <p:cNvPr id="156" name="Shape 156"/>
        <p:cNvGrpSpPr/>
        <p:nvPr/>
      </p:nvGrpSpPr>
      <p:grpSpPr>
        <a:xfrm>
          <a:off x="0" y="0"/>
          <a:ext cx="0" cy="0"/>
          <a:chOff x="0" y="0"/>
          <a:chExt cx="0" cy="0"/>
        </a:xfrm>
      </p:grpSpPr>
      <p:sp>
        <p:nvSpPr>
          <p:cNvPr id="157" name="Google Shape;157;p23"/>
          <p:cNvSpPr/>
          <p:nvPr/>
        </p:nvSpPr>
        <p:spPr>
          <a:xfrm>
            <a:off x="8379575" y="-437025"/>
            <a:ext cx="1415200" cy="1476050"/>
          </a:xfrm>
          <a:custGeom>
            <a:rect b="b" l="l" r="r" t="t"/>
            <a:pathLst>
              <a:path extrusionOk="0" h="59042" w="56608">
                <a:moveTo>
                  <a:pt x="27546" y="1"/>
                </a:moveTo>
                <a:cubicBezTo>
                  <a:pt x="25354" y="1"/>
                  <a:pt x="23063" y="300"/>
                  <a:pt x="20726" y="892"/>
                </a:cubicBezTo>
                <a:cubicBezTo>
                  <a:pt x="17964" y="1599"/>
                  <a:pt x="15317" y="2741"/>
                  <a:pt x="12920" y="4316"/>
                </a:cubicBezTo>
                <a:cubicBezTo>
                  <a:pt x="2900" y="10844"/>
                  <a:pt x="1" y="24676"/>
                  <a:pt x="1028" y="35906"/>
                </a:cubicBezTo>
                <a:cubicBezTo>
                  <a:pt x="1781" y="44032"/>
                  <a:pt x="8583" y="53230"/>
                  <a:pt x="16070" y="56540"/>
                </a:cubicBezTo>
                <a:cubicBezTo>
                  <a:pt x="20162" y="58370"/>
                  <a:pt x="24783" y="59042"/>
                  <a:pt x="29477" y="59042"/>
                </a:cubicBezTo>
                <a:cubicBezTo>
                  <a:pt x="34966" y="59042"/>
                  <a:pt x="40556" y="58123"/>
                  <a:pt x="45515" y="57065"/>
                </a:cubicBezTo>
                <a:cubicBezTo>
                  <a:pt x="47135" y="56722"/>
                  <a:pt x="48801" y="56312"/>
                  <a:pt x="50194" y="55399"/>
                </a:cubicBezTo>
                <a:cubicBezTo>
                  <a:pt x="56608" y="51107"/>
                  <a:pt x="52842" y="38029"/>
                  <a:pt x="51084" y="32231"/>
                </a:cubicBezTo>
                <a:cubicBezTo>
                  <a:pt x="49212" y="26091"/>
                  <a:pt x="47204" y="20134"/>
                  <a:pt x="45560" y="13902"/>
                </a:cubicBezTo>
                <a:cubicBezTo>
                  <a:pt x="43127" y="4531"/>
                  <a:pt x="36083" y="1"/>
                  <a:pt x="2754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rot="10800000">
            <a:off x="-673817" y="42230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txBox="1"/>
          <p:nvPr>
            <p:ph type="title"/>
          </p:nvPr>
        </p:nvSpPr>
        <p:spPr>
          <a:xfrm>
            <a:off x="732275" y="540000"/>
            <a:ext cx="4903500" cy="791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2">
    <p:spTree>
      <p:nvGrpSpPr>
        <p:cNvPr id="160" name="Shape 160"/>
        <p:cNvGrpSpPr/>
        <p:nvPr/>
      </p:nvGrpSpPr>
      <p:grpSpPr>
        <a:xfrm>
          <a:off x="0" y="0"/>
          <a:ext cx="0" cy="0"/>
          <a:chOff x="0" y="0"/>
          <a:chExt cx="0" cy="0"/>
        </a:xfrm>
      </p:grpSpPr>
      <p:sp>
        <p:nvSpPr>
          <p:cNvPr id="161" name="Google Shape;161;p24"/>
          <p:cNvSpPr/>
          <p:nvPr/>
        </p:nvSpPr>
        <p:spPr>
          <a:xfrm flipH="1">
            <a:off x="0" y="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p:nvPr/>
        </p:nvSpPr>
        <p:spPr>
          <a:xfrm rot="10800000">
            <a:off x="8423991" y="4603493"/>
            <a:ext cx="937984" cy="671105"/>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63" name="Google Shape;163;p24"/>
          <p:cNvSpPr txBox="1"/>
          <p:nvPr>
            <p:ph idx="1" type="subTitle"/>
          </p:nvPr>
        </p:nvSpPr>
        <p:spPr>
          <a:xfrm>
            <a:off x="720000" y="3073975"/>
            <a:ext cx="2374200" cy="139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600">
                <a:solidFill>
                  <a:schemeClr val="dk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4" name="Google Shape;164;p24"/>
          <p:cNvSpPr txBox="1"/>
          <p:nvPr>
            <p:ph type="title"/>
          </p:nvPr>
        </p:nvSpPr>
        <p:spPr>
          <a:xfrm>
            <a:off x="720000" y="2092200"/>
            <a:ext cx="1984500" cy="959100"/>
          </a:xfrm>
          <a:prstGeom prst="rect">
            <a:avLst/>
          </a:prstGeom>
        </p:spPr>
        <p:txBody>
          <a:bodyPr anchorCtr="0" anchor="t"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3">
    <p:spTree>
      <p:nvGrpSpPr>
        <p:cNvPr id="165" name="Shape 165"/>
        <p:cNvGrpSpPr/>
        <p:nvPr/>
      </p:nvGrpSpPr>
      <p:grpSpPr>
        <a:xfrm>
          <a:off x="0" y="0"/>
          <a:ext cx="0" cy="0"/>
          <a:chOff x="0" y="0"/>
          <a:chExt cx="0" cy="0"/>
        </a:xfrm>
      </p:grpSpPr>
      <p:sp>
        <p:nvSpPr>
          <p:cNvPr id="166" name="Google Shape;166;p25"/>
          <p:cNvSpPr/>
          <p:nvPr/>
        </p:nvSpPr>
        <p:spPr>
          <a:xfrm flipH="1" rot="10800000">
            <a:off x="-25" y="1784325"/>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flipH="1" rot="10800000">
            <a:off x="4172775" y="2"/>
            <a:ext cx="4971237" cy="2133860"/>
          </a:xfrm>
          <a:custGeom>
            <a:rect b="b" l="l" r="r" t="t"/>
            <a:pathLst>
              <a:path extrusionOk="0" h="14280" w="33268">
                <a:moveTo>
                  <a:pt x="33268" y="0"/>
                </a:moveTo>
                <a:cubicBezTo>
                  <a:pt x="24039" y="7015"/>
                  <a:pt x="8200" y="1310"/>
                  <a:pt x="1840" y="10008"/>
                </a:cubicBezTo>
                <a:cubicBezTo>
                  <a:pt x="905" y="11287"/>
                  <a:pt x="281" y="12721"/>
                  <a:pt x="0" y="14280"/>
                </a:cubicBezTo>
                <a:lnTo>
                  <a:pt x="33268" y="14280"/>
                </a:lnTo>
                <a:lnTo>
                  <a:pt x="33268"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txBox="1"/>
          <p:nvPr>
            <p:ph idx="1" type="subTitle"/>
          </p:nvPr>
        </p:nvSpPr>
        <p:spPr>
          <a:xfrm>
            <a:off x="6128000" y="3073975"/>
            <a:ext cx="2295900" cy="1396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1600">
                <a:solidFill>
                  <a:schemeClr val="dk2"/>
                </a:solidFill>
              </a:defRPr>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
        <p:nvSpPr>
          <p:cNvPr id="169" name="Google Shape;169;p25"/>
          <p:cNvSpPr txBox="1"/>
          <p:nvPr>
            <p:ph type="title"/>
          </p:nvPr>
        </p:nvSpPr>
        <p:spPr>
          <a:xfrm>
            <a:off x="6777500" y="2044650"/>
            <a:ext cx="1646400" cy="959100"/>
          </a:xfrm>
          <a:prstGeom prst="rect">
            <a:avLst/>
          </a:prstGeom>
        </p:spPr>
        <p:txBody>
          <a:bodyPr anchorCtr="0" anchor="t" bIns="0" lIns="0" spcFirstLastPara="1" rIns="0" wrap="square" tIns="0">
            <a:noAutofit/>
          </a:bodyPr>
          <a:lstStyle>
            <a:lvl1pPr lvl="0" rtl="0" algn="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4">
    <p:spTree>
      <p:nvGrpSpPr>
        <p:cNvPr id="170" name="Shape 170"/>
        <p:cNvGrpSpPr/>
        <p:nvPr/>
      </p:nvGrpSpPr>
      <p:grpSpPr>
        <a:xfrm>
          <a:off x="0" y="0"/>
          <a:ext cx="0" cy="0"/>
          <a:chOff x="0" y="0"/>
          <a:chExt cx="0" cy="0"/>
        </a:xfrm>
      </p:grpSpPr>
      <p:sp>
        <p:nvSpPr>
          <p:cNvPr id="171" name="Google Shape;171;p26"/>
          <p:cNvSpPr/>
          <p:nvPr/>
        </p:nvSpPr>
        <p:spPr>
          <a:xfrm flipH="1">
            <a:off x="6760725" y="352575"/>
            <a:ext cx="3001550" cy="1542750"/>
          </a:xfrm>
          <a:custGeom>
            <a:rect b="b" l="l" r="r" t="t"/>
            <a:pathLst>
              <a:path extrusionOk="0" h="61710" w="120062">
                <a:moveTo>
                  <a:pt x="97005" y="1"/>
                </a:moveTo>
                <a:cubicBezTo>
                  <a:pt x="93603" y="1"/>
                  <a:pt x="90209" y="298"/>
                  <a:pt x="87147" y="658"/>
                </a:cubicBezTo>
                <a:cubicBezTo>
                  <a:pt x="75346" y="2028"/>
                  <a:pt x="63843" y="5064"/>
                  <a:pt x="52179" y="7141"/>
                </a:cubicBezTo>
                <a:cubicBezTo>
                  <a:pt x="35425" y="10131"/>
                  <a:pt x="9792" y="11386"/>
                  <a:pt x="2853" y="30286"/>
                </a:cubicBezTo>
                <a:cubicBezTo>
                  <a:pt x="1233" y="34668"/>
                  <a:pt x="548" y="40169"/>
                  <a:pt x="206" y="44802"/>
                </a:cubicBezTo>
                <a:cubicBezTo>
                  <a:pt x="0" y="47336"/>
                  <a:pt x="228" y="50052"/>
                  <a:pt x="1164" y="52403"/>
                </a:cubicBezTo>
                <a:cubicBezTo>
                  <a:pt x="1781" y="53978"/>
                  <a:pt x="2739" y="55416"/>
                  <a:pt x="4063" y="56512"/>
                </a:cubicBezTo>
                <a:cubicBezTo>
                  <a:pt x="5958" y="58087"/>
                  <a:pt x="8400" y="58817"/>
                  <a:pt x="10797" y="59342"/>
                </a:cubicBezTo>
                <a:cubicBezTo>
                  <a:pt x="20086" y="61442"/>
                  <a:pt x="29353" y="60849"/>
                  <a:pt x="38780" y="61351"/>
                </a:cubicBezTo>
                <a:cubicBezTo>
                  <a:pt x="42871" y="61563"/>
                  <a:pt x="46976" y="61710"/>
                  <a:pt x="51078" y="61710"/>
                </a:cubicBezTo>
                <a:cubicBezTo>
                  <a:pt x="57574" y="61710"/>
                  <a:pt x="64063" y="61341"/>
                  <a:pt x="70485" y="60278"/>
                </a:cubicBezTo>
                <a:cubicBezTo>
                  <a:pt x="91005" y="56923"/>
                  <a:pt x="120061" y="41128"/>
                  <a:pt x="119217" y="16613"/>
                </a:cubicBezTo>
                <a:cubicBezTo>
                  <a:pt x="118730" y="3014"/>
                  <a:pt x="107830" y="1"/>
                  <a:pt x="970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p:nvPr/>
        </p:nvSpPr>
        <p:spPr>
          <a:xfrm>
            <a:off x="272263" y="620375"/>
            <a:ext cx="5082590" cy="3530367"/>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7B7B7"/>
              </a:solidFill>
            </a:endParaRPr>
          </a:p>
        </p:txBody>
      </p:sp>
      <p:sp>
        <p:nvSpPr>
          <p:cNvPr id="173" name="Google Shape;173;p26"/>
          <p:cNvSpPr/>
          <p:nvPr/>
        </p:nvSpPr>
        <p:spPr>
          <a:xfrm rot="10800000">
            <a:off x="-217984" y="4603493"/>
            <a:ext cx="937984" cy="671105"/>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74" name="Google Shape;174;p26"/>
          <p:cNvSpPr txBox="1"/>
          <p:nvPr>
            <p:ph type="title"/>
          </p:nvPr>
        </p:nvSpPr>
        <p:spPr>
          <a:xfrm>
            <a:off x="5485050" y="540000"/>
            <a:ext cx="2939100" cy="810300"/>
          </a:xfrm>
          <a:prstGeom prst="rect">
            <a:avLst/>
          </a:prstGeom>
        </p:spPr>
        <p:txBody>
          <a:bodyPr anchorCtr="0" anchor="t" bIns="0" lIns="0" spcFirstLastPara="1" rIns="0" wrap="square" tIns="0">
            <a:noAutofit/>
          </a:bodyPr>
          <a:lstStyle>
            <a:lvl1pPr lvl="0" rtl="0" algn="r">
              <a:spcBef>
                <a:spcPts val="0"/>
              </a:spcBef>
              <a:spcAft>
                <a:spcPts val="0"/>
              </a:spcAft>
              <a:buSzPts val="3000"/>
              <a:buNone/>
              <a:defRPr sz="55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75" name="Google Shape;175;p26"/>
          <p:cNvSpPr txBox="1"/>
          <p:nvPr>
            <p:ph idx="1" type="subTitle"/>
          </p:nvPr>
        </p:nvSpPr>
        <p:spPr>
          <a:xfrm>
            <a:off x="5848700" y="1972015"/>
            <a:ext cx="2575200" cy="163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6" name="Google Shape;176;p26"/>
          <p:cNvSpPr txBox="1"/>
          <p:nvPr/>
        </p:nvSpPr>
        <p:spPr>
          <a:xfrm>
            <a:off x="4359900" y="3679200"/>
            <a:ext cx="4064100" cy="6330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None/>
            </a:pPr>
            <a:r>
              <a:rPr lang="en">
                <a:solidFill>
                  <a:schemeClr val="dk2"/>
                </a:solidFill>
                <a:latin typeface="Sahitya"/>
                <a:ea typeface="Sahitya"/>
                <a:cs typeface="Sahitya"/>
                <a:sym typeface="Sahitya"/>
              </a:rPr>
              <a:t>CREDITS: This presentation template was created by </a:t>
            </a:r>
            <a:r>
              <a:rPr b="1" lang="en">
                <a:solidFill>
                  <a:schemeClr val="dk2"/>
                </a:solidFill>
                <a:uFill>
                  <a:noFill/>
                </a:uFill>
                <a:latin typeface="Sahitya"/>
                <a:ea typeface="Sahitya"/>
                <a:cs typeface="Sahitya"/>
                <a:sym typeface="Sahitya"/>
                <a:hlinkClick r:id="rId2">
                  <a:extLst>
                    <a:ext uri="{A12FA001-AC4F-418D-AE19-62706E023703}">
                      <ahyp:hlinkClr val="tx"/>
                    </a:ext>
                  </a:extLst>
                </a:hlinkClick>
              </a:rPr>
              <a:t>Slidesgo</a:t>
            </a:r>
            <a:r>
              <a:rPr lang="en">
                <a:solidFill>
                  <a:schemeClr val="dk2"/>
                </a:solidFill>
                <a:latin typeface="Sahitya"/>
                <a:ea typeface="Sahitya"/>
                <a:cs typeface="Sahitya"/>
                <a:sym typeface="Sahitya"/>
              </a:rPr>
              <a:t>, including icons by </a:t>
            </a:r>
            <a:r>
              <a:rPr b="1" lang="en">
                <a:solidFill>
                  <a:schemeClr val="dk2"/>
                </a:solidFill>
                <a:uFill>
                  <a:noFill/>
                </a:uFill>
                <a:latin typeface="Sahitya"/>
                <a:ea typeface="Sahitya"/>
                <a:cs typeface="Sahitya"/>
                <a:sym typeface="Sahitya"/>
                <a:hlinkClick r:id="rId3">
                  <a:extLst>
                    <a:ext uri="{A12FA001-AC4F-418D-AE19-62706E023703}">
                      <ahyp:hlinkClr val="tx"/>
                    </a:ext>
                  </a:extLst>
                </a:hlinkClick>
              </a:rPr>
              <a:t>Flaticon</a:t>
            </a:r>
            <a:r>
              <a:rPr lang="en">
                <a:solidFill>
                  <a:schemeClr val="dk2"/>
                </a:solidFill>
                <a:latin typeface="Sahitya"/>
                <a:ea typeface="Sahitya"/>
                <a:cs typeface="Sahitya"/>
                <a:sym typeface="Sahitya"/>
              </a:rPr>
              <a:t>, infographics &amp; images by </a:t>
            </a:r>
            <a:r>
              <a:rPr b="1" lang="en">
                <a:solidFill>
                  <a:schemeClr val="dk2"/>
                </a:solidFill>
                <a:uFill>
                  <a:noFill/>
                </a:uFill>
                <a:latin typeface="Sahitya"/>
                <a:ea typeface="Sahitya"/>
                <a:cs typeface="Sahitya"/>
                <a:sym typeface="Sahitya"/>
                <a:hlinkClick r:id="rId4">
                  <a:extLst>
                    <a:ext uri="{A12FA001-AC4F-418D-AE19-62706E023703}">
                      <ahyp:hlinkClr val="tx"/>
                    </a:ext>
                  </a:extLst>
                </a:hlinkClick>
              </a:rPr>
              <a:t>Freepik</a:t>
            </a:r>
            <a:r>
              <a:rPr lang="en">
                <a:solidFill>
                  <a:schemeClr val="dk2"/>
                </a:solidFill>
                <a:latin typeface="Sahitya"/>
                <a:ea typeface="Sahitya"/>
                <a:cs typeface="Sahitya"/>
                <a:sym typeface="Sahitya"/>
              </a:rPr>
              <a:t> and illustrations by </a:t>
            </a:r>
            <a:r>
              <a:rPr b="1" lang="en">
                <a:solidFill>
                  <a:schemeClr val="dk2"/>
                </a:solidFill>
                <a:uFill>
                  <a:noFill/>
                </a:uFill>
                <a:latin typeface="Sahitya"/>
                <a:ea typeface="Sahitya"/>
                <a:cs typeface="Sahitya"/>
                <a:sym typeface="Sahitya"/>
                <a:hlinkClick r:id="rId5">
                  <a:extLst>
                    <a:ext uri="{A12FA001-AC4F-418D-AE19-62706E023703}">
                      <ahyp:hlinkClr val="tx"/>
                    </a:ext>
                  </a:extLst>
                </a:hlinkClick>
              </a:rPr>
              <a:t>Stories</a:t>
            </a:r>
            <a:r>
              <a:rPr lang="en">
                <a:solidFill>
                  <a:schemeClr val="dk2"/>
                </a:solidFill>
                <a:latin typeface="Sahitya"/>
                <a:ea typeface="Sahitya"/>
                <a:cs typeface="Sahitya"/>
                <a:sym typeface="Sahitya"/>
              </a:rPr>
              <a:t> </a:t>
            </a:r>
            <a:endParaRPr>
              <a:solidFill>
                <a:schemeClr val="dk2"/>
              </a:solidFill>
              <a:latin typeface="Sahitya"/>
              <a:ea typeface="Sahitya"/>
              <a:cs typeface="Sahitya"/>
              <a:sym typeface="Sahity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CUSTOM_15">
    <p:spTree>
      <p:nvGrpSpPr>
        <p:cNvPr id="177" name="Shape 177"/>
        <p:cNvGrpSpPr/>
        <p:nvPr/>
      </p:nvGrpSpPr>
      <p:grpSpPr>
        <a:xfrm>
          <a:off x="0" y="0"/>
          <a:ext cx="0" cy="0"/>
          <a:chOff x="0" y="0"/>
          <a:chExt cx="0" cy="0"/>
        </a:xfrm>
      </p:grpSpPr>
      <p:sp>
        <p:nvSpPr>
          <p:cNvPr id="178" name="Google Shape;178;p27"/>
          <p:cNvSpPr/>
          <p:nvPr/>
        </p:nvSpPr>
        <p:spPr>
          <a:xfrm>
            <a:off x="4092529" y="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flipH="1" rot="10800000">
            <a:off x="-217975" y="4603493"/>
            <a:ext cx="937984" cy="671105"/>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80" name="Google Shape;180;p27"/>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81" name="Google Shape;181;p27"/>
          <p:cNvSpPr txBox="1"/>
          <p:nvPr>
            <p:ph idx="1" type="subTitle"/>
          </p:nvPr>
        </p:nvSpPr>
        <p:spPr>
          <a:xfrm>
            <a:off x="4572000" y="1808125"/>
            <a:ext cx="3852000" cy="2795400"/>
          </a:xfrm>
          <a:prstGeom prst="rect">
            <a:avLst/>
          </a:prstGeom>
        </p:spPr>
        <p:txBody>
          <a:bodyPr anchorCtr="0" anchor="t" bIns="91425" lIns="91425" spcFirstLastPara="1" rIns="91425" wrap="square" tIns="91425">
            <a:noAutofit/>
          </a:bodyPr>
          <a:lstStyle>
            <a:lvl1pPr lvl="0" marR="50800" rtl="0">
              <a:lnSpc>
                <a:spcPct val="100000"/>
              </a:lnSpc>
              <a:spcBef>
                <a:spcPts val="0"/>
              </a:spcBef>
              <a:spcAft>
                <a:spcPts val="0"/>
              </a:spcAft>
              <a:buClr>
                <a:schemeClr val="dk1"/>
              </a:buClr>
              <a:buSzPts val="1400"/>
              <a:buChar char="●"/>
              <a:defRPr sz="1400"/>
            </a:lvl1pPr>
            <a:lvl2pPr lvl="1" rtl="0" algn="ctr">
              <a:lnSpc>
                <a:spcPct val="100000"/>
              </a:lnSpc>
              <a:spcBef>
                <a:spcPts val="0"/>
              </a:spcBef>
              <a:spcAft>
                <a:spcPts val="0"/>
              </a:spcAft>
              <a:buClr>
                <a:schemeClr val="dk2"/>
              </a:buClr>
              <a:buSzPts val="2800"/>
              <a:buChar char="○"/>
              <a:defRPr sz="2800"/>
            </a:lvl2pPr>
            <a:lvl3pPr lvl="2" rtl="0" algn="ctr">
              <a:lnSpc>
                <a:spcPct val="100000"/>
              </a:lnSpc>
              <a:spcBef>
                <a:spcPts val="0"/>
              </a:spcBef>
              <a:spcAft>
                <a:spcPts val="0"/>
              </a:spcAft>
              <a:buClr>
                <a:schemeClr val="dk2"/>
              </a:buClr>
              <a:buSzPts val="2800"/>
              <a:buChar char="■"/>
              <a:defRPr sz="2800"/>
            </a:lvl3pPr>
            <a:lvl4pPr lvl="3" rtl="0" algn="ctr">
              <a:lnSpc>
                <a:spcPct val="100000"/>
              </a:lnSpc>
              <a:spcBef>
                <a:spcPts val="0"/>
              </a:spcBef>
              <a:spcAft>
                <a:spcPts val="0"/>
              </a:spcAft>
              <a:buClr>
                <a:schemeClr val="dk2"/>
              </a:buClr>
              <a:buSzPts val="2800"/>
              <a:buChar char="●"/>
              <a:defRPr sz="2800"/>
            </a:lvl4pPr>
            <a:lvl5pPr lvl="4" rtl="0" algn="ctr">
              <a:lnSpc>
                <a:spcPct val="100000"/>
              </a:lnSpc>
              <a:spcBef>
                <a:spcPts val="0"/>
              </a:spcBef>
              <a:spcAft>
                <a:spcPts val="0"/>
              </a:spcAft>
              <a:buClr>
                <a:schemeClr val="dk2"/>
              </a:buClr>
              <a:buSzPts val="2800"/>
              <a:buChar char="○"/>
              <a:defRPr sz="2800"/>
            </a:lvl5pPr>
            <a:lvl6pPr lvl="5" rtl="0" algn="ctr">
              <a:lnSpc>
                <a:spcPct val="100000"/>
              </a:lnSpc>
              <a:spcBef>
                <a:spcPts val="0"/>
              </a:spcBef>
              <a:spcAft>
                <a:spcPts val="0"/>
              </a:spcAft>
              <a:buClr>
                <a:schemeClr val="dk2"/>
              </a:buClr>
              <a:buSzPts val="2800"/>
              <a:buChar char="■"/>
              <a:defRPr sz="2800"/>
            </a:lvl6pPr>
            <a:lvl7pPr lvl="6" rtl="0" algn="ctr">
              <a:lnSpc>
                <a:spcPct val="100000"/>
              </a:lnSpc>
              <a:spcBef>
                <a:spcPts val="0"/>
              </a:spcBef>
              <a:spcAft>
                <a:spcPts val="0"/>
              </a:spcAft>
              <a:buClr>
                <a:schemeClr val="dk2"/>
              </a:buClr>
              <a:buSzPts val="2800"/>
              <a:buChar char="●"/>
              <a:defRPr sz="2800"/>
            </a:lvl7pPr>
            <a:lvl8pPr lvl="7" rtl="0" algn="ctr">
              <a:lnSpc>
                <a:spcPct val="100000"/>
              </a:lnSpc>
              <a:spcBef>
                <a:spcPts val="0"/>
              </a:spcBef>
              <a:spcAft>
                <a:spcPts val="0"/>
              </a:spcAft>
              <a:buClr>
                <a:schemeClr val="dk2"/>
              </a:buClr>
              <a:buSzPts val="2800"/>
              <a:buChar char="○"/>
              <a:defRPr sz="2800"/>
            </a:lvl8pPr>
            <a:lvl9pPr lvl="8" rtl="0" algn="ctr">
              <a:lnSpc>
                <a:spcPct val="100000"/>
              </a:lnSpc>
              <a:spcBef>
                <a:spcPts val="0"/>
              </a:spcBef>
              <a:spcAft>
                <a:spcPts val="0"/>
              </a:spcAft>
              <a:buClr>
                <a:schemeClr val="dk2"/>
              </a:buClr>
              <a:buSzPts val="2800"/>
              <a:buChar char="■"/>
              <a:defRPr sz="2800"/>
            </a:lvl9pPr>
          </a:lstStyle>
          <a:p/>
        </p:txBody>
      </p:sp>
      <p:sp>
        <p:nvSpPr>
          <p:cNvPr id="182" name="Google Shape;182;p27"/>
          <p:cNvSpPr txBox="1"/>
          <p:nvPr>
            <p:ph idx="2" type="subTitle"/>
          </p:nvPr>
        </p:nvSpPr>
        <p:spPr>
          <a:xfrm>
            <a:off x="720000" y="1808250"/>
            <a:ext cx="3852000" cy="2795400"/>
          </a:xfrm>
          <a:prstGeom prst="rect">
            <a:avLst/>
          </a:prstGeom>
        </p:spPr>
        <p:txBody>
          <a:bodyPr anchorCtr="0" anchor="t" bIns="91425" lIns="91425" spcFirstLastPara="1" rIns="91425" wrap="square" tIns="91425">
            <a:noAutofit/>
          </a:bodyPr>
          <a:lstStyle>
            <a:lvl1pPr lvl="0" marR="50800" rtl="0">
              <a:lnSpc>
                <a:spcPct val="100000"/>
              </a:lnSpc>
              <a:spcBef>
                <a:spcPts val="0"/>
              </a:spcBef>
              <a:spcAft>
                <a:spcPts val="0"/>
              </a:spcAft>
              <a:buClr>
                <a:schemeClr val="dk1"/>
              </a:buClr>
              <a:buSzPts val="2800"/>
              <a:buChar char="●"/>
              <a:defRPr sz="1600"/>
            </a:lvl1pPr>
            <a:lvl2pPr lvl="1" rtl="0" algn="ctr">
              <a:lnSpc>
                <a:spcPct val="100000"/>
              </a:lnSpc>
              <a:spcBef>
                <a:spcPts val="500"/>
              </a:spcBef>
              <a:spcAft>
                <a:spcPts val="0"/>
              </a:spcAft>
              <a:buClr>
                <a:schemeClr val="dk2"/>
              </a:buClr>
              <a:buSzPts val="2800"/>
              <a:buChar char="○"/>
              <a:defRPr sz="2800"/>
            </a:lvl2pPr>
            <a:lvl3pPr lvl="2" rtl="0" algn="ctr">
              <a:lnSpc>
                <a:spcPct val="100000"/>
              </a:lnSpc>
              <a:spcBef>
                <a:spcPts val="0"/>
              </a:spcBef>
              <a:spcAft>
                <a:spcPts val="0"/>
              </a:spcAft>
              <a:buClr>
                <a:schemeClr val="dk2"/>
              </a:buClr>
              <a:buSzPts val="2800"/>
              <a:buChar char="■"/>
              <a:defRPr sz="2800"/>
            </a:lvl3pPr>
            <a:lvl4pPr lvl="3" rtl="0" algn="ctr">
              <a:lnSpc>
                <a:spcPct val="100000"/>
              </a:lnSpc>
              <a:spcBef>
                <a:spcPts val="0"/>
              </a:spcBef>
              <a:spcAft>
                <a:spcPts val="0"/>
              </a:spcAft>
              <a:buClr>
                <a:schemeClr val="dk2"/>
              </a:buClr>
              <a:buSzPts val="2800"/>
              <a:buChar char="●"/>
              <a:defRPr sz="2800"/>
            </a:lvl4pPr>
            <a:lvl5pPr lvl="4" rtl="0" algn="ctr">
              <a:lnSpc>
                <a:spcPct val="100000"/>
              </a:lnSpc>
              <a:spcBef>
                <a:spcPts val="0"/>
              </a:spcBef>
              <a:spcAft>
                <a:spcPts val="0"/>
              </a:spcAft>
              <a:buClr>
                <a:schemeClr val="dk2"/>
              </a:buClr>
              <a:buSzPts val="2800"/>
              <a:buChar char="○"/>
              <a:defRPr sz="2800"/>
            </a:lvl5pPr>
            <a:lvl6pPr lvl="5" rtl="0" algn="ctr">
              <a:lnSpc>
                <a:spcPct val="100000"/>
              </a:lnSpc>
              <a:spcBef>
                <a:spcPts val="0"/>
              </a:spcBef>
              <a:spcAft>
                <a:spcPts val="0"/>
              </a:spcAft>
              <a:buClr>
                <a:schemeClr val="dk2"/>
              </a:buClr>
              <a:buSzPts val="2800"/>
              <a:buChar char="■"/>
              <a:defRPr sz="2800"/>
            </a:lvl6pPr>
            <a:lvl7pPr lvl="6" rtl="0" algn="ctr">
              <a:lnSpc>
                <a:spcPct val="100000"/>
              </a:lnSpc>
              <a:spcBef>
                <a:spcPts val="0"/>
              </a:spcBef>
              <a:spcAft>
                <a:spcPts val="0"/>
              </a:spcAft>
              <a:buClr>
                <a:schemeClr val="dk2"/>
              </a:buClr>
              <a:buSzPts val="2800"/>
              <a:buChar char="●"/>
              <a:defRPr sz="2800"/>
            </a:lvl7pPr>
            <a:lvl8pPr lvl="7" rtl="0" algn="ctr">
              <a:lnSpc>
                <a:spcPct val="100000"/>
              </a:lnSpc>
              <a:spcBef>
                <a:spcPts val="0"/>
              </a:spcBef>
              <a:spcAft>
                <a:spcPts val="0"/>
              </a:spcAft>
              <a:buClr>
                <a:schemeClr val="dk2"/>
              </a:buClr>
              <a:buSzPts val="2800"/>
              <a:buChar char="○"/>
              <a:defRPr sz="2800"/>
            </a:lvl8pPr>
            <a:lvl9pPr lvl="8" rtl="0" algn="ctr">
              <a:lnSpc>
                <a:spcPct val="100000"/>
              </a:lnSpc>
              <a:spcBef>
                <a:spcPts val="0"/>
              </a:spcBef>
              <a:spcAft>
                <a:spcPts val="0"/>
              </a:spcAft>
              <a:buClr>
                <a:schemeClr val="dk2"/>
              </a:buClr>
              <a:buSzPts val="2800"/>
              <a:buChar char="■"/>
              <a:defRPr sz="2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3" name="Shape 183"/>
        <p:cNvGrpSpPr/>
        <p:nvPr/>
      </p:nvGrpSpPr>
      <p:grpSpPr>
        <a:xfrm>
          <a:off x="0" y="0"/>
          <a:ext cx="0" cy="0"/>
          <a:chOff x="0" y="0"/>
          <a:chExt cx="0" cy="0"/>
        </a:xfrm>
      </p:grpSpPr>
      <p:sp>
        <p:nvSpPr>
          <p:cNvPr id="184" name="Google Shape;184;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flipH="1">
            <a:off x="4" y="0"/>
            <a:ext cx="5051471" cy="1304739"/>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flipH="1" rot="-5400000">
            <a:off x="7825206" y="3596074"/>
            <a:ext cx="1486600" cy="1608352"/>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ph type="title"/>
          </p:nvPr>
        </p:nvSpPr>
        <p:spPr>
          <a:xfrm>
            <a:off x="4572000" y="540000"/>
            <a:ext cx="3852000" cy="863700"/>
          </a:xfrm>
          <a:prstGeom prst="rect">
            <a:avLst/>
          </a:prstGeom>
        </p:spPr>
        <p:txBody>
          <a:bodyPr anchorCtr="0" anchor="t" bIns="0" lIns="0" spcFirstLastPara="1" rIns="0" wrap="square" tIns="0">
            <a:noAutofit/>
          </a:bodyPr>
          <a:lstStyle>
            <a:lvl1pPr lvl="0" rtl="0" algn="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4"/>
          <p:cNvSpPr txBox="1"/>
          <p:nvPr>
            <p:ph idx="1" type="body"/>
          </p:nvPr>
        </p:nvSpPr>
        <p:spPr>
          <a:xfrm>
            <a:off x="720000" y="1758025"/>
            <a:ext cx="7704000" cy="2845500"/>
          </a:xfrm>
          <a:prstGeom prst="rect">
            <a:avLst/>
          </a:prstGeom>
        </p:spPr>
        <p:txBody>
          <a:bodyPr anchorCtr="0" anchor="t" bIns="91425" lIns="91425" spcFirstLastPara="1" rIns="91425" wrap="square" tIns="91425">
            <a:noAutofit/>
          </a:bodyPr>
          <a:lstStyle>
            <a:lvl1pPr indent="-330200" lvl="0" marL="457200" rtl="0">
              <a:lnSpc>
                <a:spcPct val="90000"/>
              </a:lnSpc>
              <a:spcBef>
                <a:spcPts val="0"/>
              </a:spcBef>
              <a:spcAft>
                <a:spcPts val="0"/>
              </a:spcAft>
              <a:buClr>
                <a:schemeClr val="dk1"/>
              </a:buClr>
              <a:buSzPts val="1600"/>
              <a:buChar char="●"/>
              <a:defRPr sz="1200"/>
            </a:lvl1pPr>
            <a:lvl2pPr indent="-330200" lvl="1" marL="914400" rtl="0">
              <a:spcBef>
                <a:spcPts val="80"/>
              </a:spcBef>
              <a:spcAft>
                <a:spcPts val="0"/>
              </a:spcAft>
              <a:buClr>
                <a:schemeClr val="dk2"/>
              </a:buClr>
              <a:buSzPts val="1600"/>
              <a:buChar char="○"/>
              <a:defRPr/>
            </a:lvl2pPr>
            <a:lvl3pPr indent="-330200" lvl="2" marL="1371600" rtl="0">
              <a:spcBef>
                <a:spcPts val="1600"/>
              </a:spcBef>
              <a:spcAft>
                <a:spcPts val="0"/>
              </a:spcAft>
              <a:buClr>
                <a:schemeClr val="dk2"/>
              </a:buClr>
              <a:buSzPts val="1600"/>
              <a:buChar char="■"/>
              <a:defRPr/>
            </a:lvl3pPr>
            <a:lvl4pPr indent="-330200" lvl="3" marL="1828800" rtl="0">
              <a:spcBef>
                <a:spcPts val="1600"/>
              </a:spcBef>
              <a:spcAft>
                <a:spcPts val="0"/>
              </a:spcAft>
              <a:buClr>
                <a:schemeClr val="dk2"/>
              </a:buClr>
              <a:buSzPts val="1600"/>
              <a:buChar char="●"/>
              <a:defRPr/>
            </a:lvl4pPr>
            <a:lvl5pPr indent="-330200" lvl="4" marL="2286000" rtl="0">
              <a:spcBef>
                <a:spcPts val="1600"/>
              </a:spcBef>
              <a:spcAft>
                <a:spcPts val="0"/>
              </a:spcAft>
              <a:buClr>
                <a:schemeClr val="dk2"/>
              </a:buClr>
              <a:buSzPts val="1600"/>
              <a:buChar char="○"/>
              <a:defRPr/>
            </a:lvl5pPr>
            <a:lvl6pPr indent="-330200" lvl="5" marL="2743200" rtl="0">
              <a:spcBef>
                <a:spcPts val="1600"/>
              </a:spcBef>
              <a:spcAft>
                <a:spcPts val="0"/>
              </a:spcAft>
              <a:buClr>
                <a:schemeClr val="dk2"/>
              </a:buClr>
              <a:buSzPts val="1600"/>
              <a:buChar char="■"/>
              <a:defRPr/>
            </a:lvl6pPr>
            <a:lvl7pPr indent="-330200" lvl="6" marL="3200400" rtl="0">
              <a:spcBef>
                <a:spcPts val="1600"/>
              </a:spcBef>
              <a:spcAft>
                <a:spcPts val="0"/>
              </a:spcAft>
              <a:buClr>
                <a:schemeClr val="dk2"/>
              </a:buClr>
              <a:buSzPts val="1600"/>
              <a:buChar char="●"/>
              <a:defRPr/>
            </a:lvl7pPr>
            <a:lvl8pPr indent="-330200" lvl="7" marL="3657600" rtl="0">
              <a:spcBef>
                <a:spcPts val="1600"/>
              </a:spcBef>
              <a:spcAft>
                <a:spcPts val="0"/>
              </a:spcAft>
              <a:buClr>
                <a:schemeClr val="dk2"/>
              </a:buClr>
              <a:buSzPts val="1600"/>
              <a:buChar char="○"/>
              <a:defRPr/>
            </a:lvl8pPr>
            <a:lvl9pPr indent="-330200" lvl="8" marL="4114800" rtl="0">
              <a:spcBef>
                <a:spcPts val="1600"/>
              </a:spcBef>
              <a:spcAft>
                <a:spcPts val="1600"/>
              </a:spcAft>
              <a:buClr>
                <a:schemeClr val="dk2"/>
              </a:buClr>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
    <p:spTree>
      <p:nvGrpSpPr>
        <p:cNvPr id="28" name="Shape 28"/>
        <p:cNvGrpSpPr/>
        <p:nvPr/>
      </p:nvGrpSpPr>
      <p:grpSpPr>
        <a:xfrm>
          <a:off x="0" y="0"/>
          <a:ext cx="0" cy="0"/>
          <a:chOff x="0" y="0"/>
          <a:chExt cx="0" cy="0"/>
        </a:xfrm>
      </p:grpSpPr>
      <p:sp>
        <p:nvSpPr>
          <p:cNvPr id="29" name="Google Shape;29;p5"/>
          <p:cNvSpPr/>
          <p:nvPr/>
        </p:nvSpPr>
        <p:spPr>
          <a:xfrm flipH="1">
            <a:off x="7880234" y="0"/>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rot="10800000">
            <a:off x="-1457700" y="3808970"/>
            <a:ext cx="5146274" cy="1754565"/>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5"/>
          <p:cNvSpPr txBox="1"/>
          <p:nvPr>
            <p:ph idx="1" type="subTitle"/>
          </p:nvPr>
        </p:nvSpPr>
        <p:spPr>
          <a:xfrm>
            <a:off x="1912838" y="1884825"/>
            <a:ext cx="1914600" cy="37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 name="Google Shape;33;p5"/>
          <p:cNvSpPr txBox="1"/>
          <p:nvPr>
            <p:ph idx="2" type="subTitle"/>
          </p:nvPr>
        </p:nvSpPr>
        <p:spPr>
          <a:xfrm>
            <a:off x="1912838" y="2255025"/>
            <a:ext cx="2236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 name="Google Shape;34;p5"/>
          <p:cNvSpPr txBox="1"/>
          <p:nvPr>
            <p:ph idx="3" type="subTitle"/>
          </p:nvPr>
        </p:nvSpPr>
        <p:spPr>
          <a:xfrm>
            <a:off x="5550263" y="1884825"/>
            <a:ext cx="1914600" cy="37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5" name="Google Shape;35;p5"/>
          <p:cNvSpPr txBox="1"/>
          <p:nvPr>
            <p:ph idx="4" type="subTitle"/>
          </p:nvPr>
        </p:nvSpPr>
        <p:spPr>
          <a:xfrm>
            <a:off x="5550263" y="2255025"/>
            <a:ext cx="2236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solidFill>
                  <a:schemeClr val="dk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 name="Google Shape;36;p5"/>
          <p:cNvSpPr txBox="1"/>
          <p:nvPr>
            <p:ph hasCustomPrompt="1" idx="5" type="title"/>
          </p:nvPr>
        </p:nvSpPr>
        <p:spPr>
          <a:xfrm>
            <a:off x="1357538" y="1847925"/>
            <a:ext cx="555300" cy="44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37" name="Google Shape;37;p5"/>
          <p:cNvSpPr txBox="1"/>
          <p:nvPr>
            <p:ph hasCustomPrompt="1" idx="6" type="title"/>
          </p:nvPr>
        </p:nvSpPr>
        <p:spPr>
          <a:xfrm>
            <a:off x="4994963" y="1847925"/>
            <a:ext cx="555300" cy="44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38" name="Google Shape;38;p5"/>
          <p:cNvSpPr txBox="1"/>
          <p:nvPr>
            <p:ph idx="7" type="subTitle"/>
          </p:nvPr>
        </p:nvSpPr>
        <p:spPr>
          <a:xfrm>
            <a:off x="1912838" y="3438775"/>
            <a:ext cx="1914600" cy="37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9" name="Google Shape;39;p5"/>
          <p:cNvSpPr txBox="1"/>
          <p:nvPr>
            <p:ph idx="8" type="subTitle"/>
          </p:nvPr>
        </p:nvSpPr>
        <p:spPr>
          <a:xfrm>
            <a:off x="1912838" y="3808975"/>
            <a:ext cx="2236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solidFill>
                  <a:schemeClr val="dk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0" name="Google Shape;40;p5"/>
          <p:cNvSpPr txBox="1"/>
          <p:nvPr>
            <p:ph idx="9" type="subTitle"/>
          </p:nvPr>
        </p:nvSpPr>
        <p:spPr>
          <a:xfrm>
            <a:off x="5550263" y="3438775"/>
            <a:ext cx="1914600" cy="37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1" name="Google Shape;41;p5"/>
          <p:cNvSpPr txBox="1"/>
          <p:nvPr>
            <p:ph idx="13" type="subTitle"/>
          </p:nvPr>
        </p:nvSpPr>
        <p:spPr>
          <a:xfrm>
            <a:off x="5550263" y="3808975"/>
            <a:ext cx="2236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solidFill>
                  <a:schemeClr val="dk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2" name="Google Shape;42;p5"/>
          <p:cNvSpPr txBox="1"/>
          <p:nvPr>
            <p:ph hasCustomPrompt="1" idx="14" type="title"/>
          </p:nvPr>
        </p:nvSpPr>
        <p:spPr>
          <a:xfrm>
            <a:off x="1357538" y="3401875"/>
            <a:ext cx="555300" cy="44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43" name="Google Shape;43;p5"/>
          <p:cNvSpPr txBox="1"/>
          <p:nvPr>
            <p:ph hasCustomPrompt="1" idx="15" type="title"/>
          </p:nvPr>
        </p:nvSpPr>
        <p:spPr>
          <a:xfrm>
            <a:off x="4994963" y="3401875"/>
            <a:ext cx="555300" cy="44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3">
    <p:spTree>
      <p:nvGrpSpPr>
        <p:cNvPr id="44" name="Shape 44"/>
        <p:cNvGrpSpPr/>
        <p:nvPr/>
      </p:nvGrpSpPr>
      <p:grpSpPr>
        <a:xfrm>
          <a:off x="0" y="0"/>
          <a:ext cx="0" cy="0"/>
          <a:chOff x="0" y="0"/>
          <a:chExt cx="0" cy="0"/>
        </a:xfrm>
      </p:grpSpPr>
      <p:sp>
        <p:nvSpPr>
          <p:cNvPr id="45" name="Google Shape;45;p6"/>
          <p:cNvSpPr/>
          <p:nvPr/>
        </p:nvSpPr>
        <p:spPr>
          <a:xfrm flipH="1">
            <a:off x="381176" y="879000"/>
            <a:ext cx="4501124" cy="2961463"/>
          </a:xfrm>
          <a:custGeom>
            <a:rect b="b" l="l" r="r" t="t"/>
            <a:pathLst>
              <a:path extrusionOk="0" h="61710" w="120062">
                <a:moveTo>
                  <a:pt x="97005" y="1"/>
                </a:moveTo>
                <a:cubicBezTo>
                  <a:pt x="93603" y="1"/>
                  <a:pt x="90209" y="298"/>
                  <a:pt x="87147" y="658"/>
                </a:cubicBezTo>
                <a:cubicBezTo>
                  <a:pt x="75346" y="2028"/>
                  <a:pt x="63843" y="5064"/>
                  <a:pt x="52179" y="7141"/>
                </a:cubicBezTo>
                <a:cubicBezTo>
                  <a:pt x="35425" y="10131"/>
                  <a:pt x="9792" y="11386"/>
                  <a:pt x="2853" y="30286"/>
                </a:cubicBezTo>
                <a:cubicBezTo>
                  <a:pt x="1233" y="34668"/>
                  <a:pt x="548" y="40169"/>
                  <a:pt x="206" y="44802"/>
                </a:cubicBezTo>
                <a:cubicBezTo>
                  <a:pt x="0" y="47336"/>
                  <a:pt x="228" y="50052"/>
                  <a:pt x="1164" y="52403"/>
                </a:cubicBezTo>
                <a:cubicBezTo>
                  <a:pt x="1781" y="53978"/>
                  <a:pt x="2739" y="55416"/>
                  <a:pt x="4063" y="56512"/>
                </a:cubicBezTo>
                <a:cubicBezTo>
                  <a:pt x="5958" y="58087"/>
                  <a:pt x="8400" y="58817"/>
                  <a:pt x="10797" y="59342"/>
                </a:cubicBezTo>
                <a:cubicBezTo>
                  <a:pt x="20086" y="61442"/>
                  <a:pt x="29353" y="60849"/>
                  <a:pt x="38780" y="61351"/>
                </a:cubicBezTo>
                <a:cubicBezTo>
                  <a:pt x="42871" y="61563"/>
                  <a:pt x="46976" y="61710"/>
                  <a:pt x="51078" y="61710"/>
                </a:cubicBezTo>
                <a:cubicBezTo>
                  <a:pt x="57574" y="61710"/>
                  <a:pt x="64063" y="61341"/>
                  <a:pt x="70485" y="60278"/>
                </a:cubicBezTo>
                <a:cubicBezTo>
                  <a:pt x="91005" y="56923"/>
                  <a:pt x="120061" y="41128"/>
                  <a:pt x="119217" y="16613"/>
                </a:cubicBezTo>
                <a:cubicBezTo>
                  <a:pt x="118730" y="3014"/>
                  <a:pt x="107830" y="1"/>
                  <a:pt x="97005"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a:off x="4984325" y="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p:nvPr/>
        </p:nvSpPr>
        <p:spPr>
          <a:xfrm rot="5400000">
            <a:off x="79341" y="3623415"/>
            <a:ext cx="1281323" cy="1928794"/>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txBox="1"/>
          <p:nvPr>
            <p:ph type="title"/>
          </p:nvPr>
        </p:nvSpPr>
        <p:spPr>
          <a:xfrm>
            <a:off x="5234400" y="1598788"/>
            <a:ext cx="3037200" cy="823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 name="Google Shape;49;p6"/>
          <p:cNvSpPr txBox="1"/>
          <p:nvPr>
            <p:ph idx="1" type="subTitle"/>
          </p:nvPr>
        </p:nvSpPr>
        <p:spPr>
          <a:xfrm>
            <a:off x="5329800" y="2522788"/>
            <a:ext cx="28464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0" name="Shape 50"/>
        <p:cNvGrpSpPr/>
        <p:nvPr/>
      </p:nvGrpSpPr>
      <p:grpSpPr>
        <a:xfrm>
          <a:off x="0" y="0"/>
          <a:ext cx="0" cy="0"/>
          <a:chOff x="0" y="0"/>
          <a:chExt cx="0" cy="0"/>
        </a:xfrm>
      </p:grpSpPr>
      <p:sp>
        <p:nvSpPr>
          <p:cNvPr id="51" name="Google Shape;51;p7"/>
          <p:cNvSpPr/>
          <p:nvPr/>
        </p:nvSpPr>
        <p:spPr>
          <a:xfrm flipH="1" rot="10800000">
            <a:off x="8196275" y="4184184"/>
            <a:ext cx="1027523" cy="1055641"/>
          </a:xfrm>
          <a:custGeom>
            <a:rect b="b" l="l" r="r" t="t"/>
            <a:pathLst>
              <a:path extrusionOk="0" h="38373" w="37909">
                <a:moveTo>
                  <a:pt x="0" y="1"/>
                </a:moveTo>
                <a:cubicBezTo>
                  <a:pt x="106" y="687"/>
                  <a:pt x="229" y="1375"/>
                  <a:pt x="369" y="2064"/>
                </a:cubicBezTo>
                <a:cubicBezTo>
                  <a:pt x="3736" y="18816"/>
                  <a:pt x="14366" y="28216"/>
                  <a:pt x="23623" y="33358"/>
                </a:cubicBezTo>
                <a:cubicBezTo>
                  <a:pt x="28156" y="35874"/>
                  <a:pt x="32988" y="37540"/>
                  <a:pt x="37908" y="38373"/>
                </a:cubicBezTo>
                <a:lnTo>
                  <a:pt x="37908" y="1"/>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 name="Google Shape;53;p7"/>
          <p:cNvSpPr txBox="1"/>
          <p:nvPr>
            <p:ph idx="1" type="body"/>
          </p:nvPr>
        </p:nvSpPr>
        <p:spPr>
          <a:xfrm>
            <a:off x="720000" y="3244225"/>
            <a:ext cx="3591600" cy="13593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4" name="Google Shape;54;p7"/>
          <p:cNvSpPr txBox="1"/>
          <p:nvPr>
            <p:ph idx="2" type="body"/>
          </p:nvPr>
        </p:nvSpPr>
        <p:spPr>
          <a:xfrm>
            <a:off x="4832400" y="3244225"/>
            <a:ext cx="3591600" cy="13593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5" name="Google Shape;55;p7"/>
          <p:cNvSpPr txBox="1"/>
          <p:nvPr>
            <p:ph idx="3" type="subTitle"/>
          </p:nvPr>
        </p:nvSpPr>
        <p:spPr>
          <a:xfrm>
            <a:off x="1887300" y="301005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6" name="Google Shape;56;p7"/>
          <p:cNvSpPr txBox="1"/>
          <p:nvPr>
            <p:ph idx="4" type="subTitle"/>
          </p:nvPr>
        </p:nvSpPr>
        <p:spPr>
          <a:xfrm>
            <a:off x="5999700" y="301005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7"/>
          <p:cNvSpPr/>
          <p:nvPr/>
        </p:nvSpPr>
        <p:spPr>
          <a:xfrm flipH="1">
            <a:off x="-3998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CUSTOM_1">
    <p:spTree>
      <p:nvGrpSpPr>
        <p:cNvPr id="58" name="Shape 58"/>
        <p:cNvGrpSpPr/>
        <p:nvPr/>
      </p:nvGrpSpPr>
      <p:grpSpPr>
        <a:xfrm>
          <a:off x="0" y="0"/>
          <a:ext cx="0" cy="0"/>
          <a:chOff x="0" y="0"/>
          <a:chExt cx="0" cy="0"/>
        </a:xfrm>
      </p:grpSpPr>
      <p:sp>
        <p:nvSpPr>
          <p:cNvPr id="59" name="Google Shape;59;p8"/>
          <p:cNvSpPr/>
          <p:nvPr/>
        </p:nvSpPr>
        <p:spPr>
          <a:xfrm flipH="1" rot="10800000">
            <a:off x="5284620" y="3822320"/>
            <a:ext cx="5146274" cy="1754565"/>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flipH="1">
            <a:off x="-399849" y="-168725"/>
            <a:ext cx="2926199" cy="112902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1" type="subTitle"/>
          </p:nvPr>
        </p:nvSpPr>
        <p:spPr>
          <a:xfrm>
            <a:off x="3943500" y="2953325"/>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3" name="Google Shape;63;p8"/>
          <p:cNvSpPr txBox="1"/>
          <p:nvPr>
            <p:ph idx="2" type="subTitle"/>
          </p:nvPr>
        </p:nvSpPr>
        <p:spPr>
          <a:xfrm>
            <a:off x="6767700" y="2953325"/>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 name="Google Shape;64;p8"/>
          <p:cNvSpPr txBox="1"/>
          <p:nvPr>
            <p:ph idx="3" type="subTitle"/>
          </p:nvPr>
        </p:nvSpPr>
        <p:spPr>
          <a:xfrm>
            <a:off x="1119300" y="2953325"/>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p8"/>
          <p:cNvSpPr txBox="1"/>
          <p:nvPr>
            <p:ph idx="4" type="subTitle"/>
          </p:nvPr>
        </p:nvSpPr>
        <p:spPr>
          <a:xfrm>
            <a:off x="720000" y="3390825"/>
            <a:ext cx="20556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8"/>
          <p:cNvSpPr txBox="1"/>
          <p:nvPr>
            <p:ph idx="5" type="subTitle"/>
          </p:nvPr>
        </p:nvSpPr>
        <p:spPr>
          <a:xfrm>
            <a:off x="3544200" y="3390825"/>
            <a:ext cx="20556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 name="Google Shape;67;p8"/>
          <p:cNvSpPr txBox="1"/>
          <p:nvPr>
            <p:ph idx="6" type="subTitle"/>
          </p:nvPr>
        </p:nvSpPr>
        <p:spPr>
          <a:xfrm>
            <a:off x="6368400" y="3390825"/>
            <a:ext cx="20556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4">
    <p:spTree>
      <p:nvGrpSpPr>
        <p:cNvPr id="68" name="Shape 68"/>
        <p:cNvGrpSpPr/>
        <p:nvPr/>
      </p:nvGrpSpPr>
      <p:grpSpPr>
        <a:xfrm>
          <a:off x="0" y="0"/>
          <a:ext cx="0" cy="0"/>
          <a:chOff x="0" y="0"/>
          <a:chExt cx="0" cy="0"/>
        </a:xfrm>
      </p:grpSpPr>
      <p:sp>
        <p:nvSpPr>
          <p:cNvPr id="69" name="Google Shape;69;p9"/>
          <p:cNvSpPr/>
          <p:nvPr/>
        </p:nvSpPr>
        <p:spPr>
          <a:xfrm flipH="1">
            <a:off x="-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flipH="1" rot="-5400000">
            <a:off x="8141105" y="4107347"/>
            <a:ext cx="1076993" cy="1165198"/>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p:nvPr/>
        </p:nvSpPr>
        <p:spPr>
          <a:xfrm>
            <a:off x="3590275" y="316050"/>
            <a:ext cx="5161150" cy="4713978"/>
          </a:xfrm>
          <a:custGeom>
            <a:rect b="b" l="l" r="r" t="t"/>
            <a:pathLst>
              <a:path extrusionOk="0" h="85947" w="94100">
                <a:moveTo>
                  <a:pt x="37254" y="1"/>
                </a:moveTo>
                <a:cubicBezTo>
                  <a:pt x="32071" y="1"/>
                  <a:pt x="27248" y="1345"/>
                  <a:pt x="23177" y="4614"/>
                </a:cubicBezTo>
                <a:cubicBezTo>
                  <a:pt x="0" y="23223"/>
                  <a:pt x="2658" y="51601"/>
                  <a:pt x="2658" y="51601"/>
                </a:cubicBezTo>
                <a:cubicBezTo>
                  <a:pt x="4666" y="69960"/>
                  <a:pt x="21616" y="84680"/>
                  <a:pt x="39975" y="85947"/>
                </a:cubicBezTo>
                <a:cubicBezTo>
                  <a:pt x="74098" y="84680"/>
                  <a:pt x="93805" y="64090"/>
                  <a:pt x="93948" y="43724"/>
                </a:cubicBezTo>
                <a:cubicBezTo>
                  <a:pt x="94099" y="23348"/>
                  <a:pt x="76998" y="15177"/>
                  <a:pt x="63170" y="7888"/>
                </a:cubicBezTo>
                <a:cubicBezTo>
                  <a:pt x="54676" y="3411"/>
                  <a:pt x="45508" y="1"/>
                  <a:pt x="37254"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9"/>
          <p:cNvSpPr txBox="1"/>
          <p:nvPr>
            <p:ph type="title"/>
          </p:nvPr>
        </p:nvSpPr>
        <p:spPr>
          <a:xfrm>
            <a:off x="720000" y="1466925"/>
            <a:ext cx="3037200" cy="15168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9"/>
          <p:cNvSpPr txBox="1"/>
          <p:nvPr>
            <p:ph idx="1" type="subTitle"/>
          </p:nvPr>
        </p:nvSpPr>
        <p:spPr>
          <a:xfrm>
            <a:off x="720000" y="3129650"/>
            <a:ext cx="2635200" cy="102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5">
    <p:spTree>
      <p:nvGrpSpPr>
        <p:cNvPr id="74" name="Shape 74"/>
        <p:cNvGrpSpPr/>
        <p:nvPr/>
      </p:nvGrpSpPr>
      <p:grpSpPr>
        <a:xfrm>
          <a:off x="0" y="0"/>
          <a:ext cx="0" cy="0"/>
          <a:chOff x="0" y="0"/>
          <a:chExt cx="0" cy="0"/>
        </a:xfrm>
      </p:grpSpPr>
      <p:sp>
        <p:nvSpPr>
          <p:cNvPr id="75" name="Google Shape;75;p10"/>
          <p:cNvSpPr txBox="1"/>
          <p:nvPr>
            <p:ph type="title"/>
          </p:nvPr>
        </p:nvSpPr>
        <p:spPr>
          <a:xfrm>
            <a:off x="4309700" y="747225"/>
            <a:ext cx="3776700" cy="3247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720000" y="1363125"/>
            <a:ext cx="7704000" cy="3240300"/>
          </a:xfrm>
          <a:prstGeom prst="rect">
            <a:avLst/>
          </a:prstGeom>
          <a:noFill/>
          <a:ln>
            <a:noFill/>
          </a:ln>
        </p:spPr>
        <p:txBody>
          <a:bodyPr anchorCtr="0" anchor="t" bIns="91425" lIns="91425" spcFirstLastPara="1" rIns="91425" wrap="square" tIns="91425">
            <a:noAutofit/>
          </a:bodyPr>
          <a:lstStyle>
            <a:lvl1pPr indent="-330200" lvl="0" marL="457200">
              <a:lnSpc>
                <a:spcPct val="115000"/>
              </a:lnSpc>
              <a:spcBef>
                <a:spcPts val="0"/>
              </a:spcBef>
              <a:spcAft>
                <a:spcPts val="0"/>
              </a:spcAft>
              <a:buClr>
                <a:srgbClr val="666666"/>
              </a:buClr>
              <a:buSzPts val="1600"/>
              <a:buFont typeface="Sahitya"/>
              <a:buChar char="●"/>
              <a:defRPr sz="1600">
                <a:solidFill>
                  <a:srgbClr val="666666"/>
                </a:solidFill>
                <a:latin typeface="Sahitya"/>
                <a:ea typeface="Sahitya"/>
                <a:cs typeface="Sahitya"/>
                <a:sym typeface="Sahitya"/>
              </a:defRPr>
            </a:lvl1pPr>
            <a:lvl2pPr indent="-330200" lvl="1" marL="9144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2pPr>
            <a:lvl3pPr indent="-330200" lvl="2" marL="13716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3pPr>
            <a:lvl4pPr indent="-330200" lvl="3" marL="18288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4pPr>
            <a:lvl5pPr indent="-330200" lvl="4" marL="22860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5pPr>
            <a:lvl6pPr indent="-330200" lvl="5" marL="27432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6pPr>
            <a:lvl7pPr indent="-330200" lvl="6" marL="32004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7pPr>
            <a:lvl8pPr indent="-330200" lvl="7" marL="36576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8pPr>
            <a:lvl9pPr indent="-330200" lvl="8" marL="4114800">
              <a:lnSpc>
                <a:spcPct val="115000"/>
              </a:lnSpc>
              <a:spcBef>
                <a:spcPts val="1600"/>
              </a:spcBef>
              <a:spcAft>
                <a:spcPts val="1600"/>
              </a:spcAft>
              <a:buClr>
                <a:srgbClr val="666666"/>
              </a:buClr>
              <a:buSzPts val="1600"/>
              <a:buFont typeface="Sahitya"/>
              <a:buChar char="■"/>
              <a:defRPr sz="1600">
                <a:solidFill>
                  <a:srgbClr val="666666"/>
                </a:solidFill>
                <a:latin typeface="Sahitya"/>
                <a:ea typeface="Sahitya"/>
                <a:cs typeface="Sahitya"/>
                <a:sym typeface="Sahity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7.jpg"/><Relationship Id="rId6"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p:nvPr/>
        </p:nvSpPr>
        <p:spPr>
          <a:xfrm>
            <a:off x="0" y="0"/>
            <a:ext cx="9143732" cy="5143313"/>
          </a:xfrm>
          <a:custGeom>
            <a:rect b="b" l="l" r="r" t="t"/>
            <a:pathLst>
              <a:path extrusionOk="0" h="160578" w="285474">
                <a:moveTo>
                  <a:pt x="214826" y="26250"/>
                </a:moveTo>
                <a:cubicBezTo>
                  <a:pt x="233290" y="26250"/>
                  <a:pt x="255299" y="28147"/>
                  <a:pt x="265142" y="41518"/>
                </a:cubicBezTo>
                <a:cubicBezTo>
                  <a:pt x="274385" y="54061"/>
                  <a:pt x="272806" y="76506"/>
                  <a:pt x="272832" y="91663"/>
                </a:cubicBezTo>
                <a:cubicBezTo>
                  <a:pt x="267239" y="103341"/>
                  <a:pt x="264340" y="123583"/>
                  <a:pt x="252573" y="130371"/>
                </a:cubicBezTo>
                <a:cubicBezTo>
                  <a:pt x="247566" y="133263"/>
                  <a:pt x="242098" y="134432"/>
                  <a:pt x="236526" y="134432"/>
                </a:cubicBezTo>
                <a:cubicBezTo>
                  <a:pt x="225337" y="134432"/>
                  <a:pt x="213724" y="129723"/>
                  <a:pt x="204560" y="124805"/>
                </a:cubicBezTo>
                <a:cubicBezTo>
                  <a:pt x="185138" y="114385"/>
                  <a:pt x="165343" y="103716"/>
                  <a:pt x="148080" y="89995"/>
                </a:cubicBezTo>
                <a:cubicBezTo>
                  <a:pt x="138945" y="82733"/>
                  <a:pt x="124556" y="73893"/>
                  <a:pt x="118695" y="63580"/>
                </a:cubicBezTo>
                <a:cubicBezTo>
                  <a:pt x="114885" y="56889"/>
                  <a:pt x="115983" y="47692"/>
                  <a:pt x="119025" y="40992"/>
                </a:cubicBezTo>
                <a:cubicBezTo>
                  <a:pt x="122977" y="32276"/>
                  <a:pt x="134467" y="31411"/>
                  <a:pt x="143013" y="29939"/>
                </a:cubicBezTo>
                <a:cubicBezTo>
                  <a:pt x="160909" y="26843"/>
                  <a:pt x="178947" y="26718"/>
                  <a:pt x="197093" y="26540"/>
                </a:cubicBezTo>
                <a:cubicBezTo>
                  <a:pt x="202071" y="26493"/>
                  <a:pt x="208221" y="26250"/>
                  <a:pt x="214826" y="26250"/>
                </a:cubicBezTo>
                <a:close/>
                <a:moveTo>
                  <a:pt x="0" y="0"/>
                </a:moveTo>
                <a:lnTo>
                  <a:pt x="0" y="160578"/>
                </a:lnTo>
                <a:lnTo>
                  <a:pt x="285473" y="160578"/>
                </a:lnTo>
                <a:lnTo>
                  <a:pt x="2854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p:nvPr/>
        </p:nvSpPr>
        <p:spPr>
          <a:xfrm flipH="1">
            <a:off x="3788880" y="620375"/>
            <a:ext cx="5082590" cy="3530367"/>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7B7B7"/>
              </a:solidFill>
            </a:endParaRPr>
          </a:p>
        </p:txBody>
      </p:sp>
      <p:sp>
        <p:nvSpPr>
          <p:cNvPr id="191" name="Google Shape;191;p29"/>
          <p:cNvSpPr/>
          <p:nvPr/>
        </p:nvSpPr>
        <p:spPr>
          <a:xfrm>
            <a:off x="0" y="1034600"/>
            <a:ext cx="3001550" cy="1542750"/>
          </a:xfrm>
          <a:custGeom>
            <a:rect b="b" l="l" r="r" t="t"/>
            <a:pathLst>
              <a:path extrusionOk="0" h="61710" w="120062">
                <a:moveTo>
                  <a:pt x="97005" y="1"/>
                </a:moveTo>
                <a:cubicBezTo>
                  <a:pt x="93603" y="1"/>
                  <a:pt x="90209" y="298"/>
                  <a:pt x="87147" y="658"/>
                </a:cubicBezTo>
                <a:cubicBezTo>
                  <a:pt x="75346" y="2028"/>
                  <a:pt x="63843" y="5064"/>
                  <a:pt x="52179" y="7141"/>
                </a:cubicBezTo>
                <a:cubicBezTo>
                  <a:pt x="35425" y="10131"/>
                  <a:pt x="9792" y="11386"/>
                  <a:pt x="2853" y="30286"/>
                </a:cubicBezTo>
                <a:cubicBezTo>
                  <a:pt x="1233" y="34668"/>
                  <a:pt x="548" y="40169"/>
                  <a:pt x="206" y="44802"/>
                </a:cubicBezTo>
                <a:cubicBezTo>
                  <a:pt x="0" y="47336"/>
                  <a:pt x="228" y="50052"/>
                  <a:pt x="1164" y="52403"/>
                </a:cubicBezTo>
                <a:cubicBezTo>
                  <a:pt x="1781" y="53978"/>
                  <a:pt x="2739" y="55416"/>
                  <a:pt x="4063" y="56512"/>
                </a:cubicBezTo>
                <a:cubicBezTo>
                  <a:pt x="5958" y="58087"/>
                  <a:pt x="8400" y="58817"/>
                  <a:pt x="10797" y="59342"/>
                </a:cubicBezTo>
                <a:cubicBezTo>
                  <a:pt x="20086" y="61442"/>
                  <a:pt x="29353" y="60849"/>
                  <a:pt x="38780" y="61351"/>
                </a:cubicBezTo>
                <a:cubicBezTo>
                  <a:pt x="42871" y="61563"/>
                  <a:pt x="46976" y="61710"/>
                  <a:pt x="51078" y="61710"/>
                </a:cubicBezTo>
                <a:cubicBezTo>
                  <a:pt x="57574" y="61710"/>
                  <a:pt x="64063" y="61341"/>
                  <a:pt x="70485" y="60278"/>
                </a:cubicBezTo>
                <a:cubicBezTo>
                  <a:pt x="91005" y="56923"/>
                  <a:pt x="120061" y="41128"/>
                  <a:pt x="119217" y="16613"/>
                </a:cubicBezTo>
                <a:cubicBezTo>
                  <a:pt x="118730" y="3014"/>
                  <a:pt x="107830" y="1"/>
                  <a:pt x="970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9"/>
          <p:cNvSpPr txBox="1"/>
          <p:nvPr>
            <p:ph type="ctrTitle"/>
          </p:nvPr>
        </p:nvSpPr>
        <p:spPr>
          <a:xfrm>
            <a:off x="718575" y="1659300"/>
            <a:ext cx="3517800" cy="203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000"/>
              <a:t>inspo</a:t>
            </a:r>
            <a:endParaRPr sz="5000">
              <a:latin typeface="Playfair Display"/>
              <a:ea typeface="Playfair Display"/>
              <a:cs typeface="Playfair Display"/>
              <a:sym typeface="Playfair Display"/>
            </a:endParaRPr>
          </a:p>
        </p:txBody>
      </p:sp>
      <p:sp>
        <p:nvSpPr>
          <p:cNvPr id="193" name="Google Shape;193;p29"/>
          <p:cNvSpPr txBox="1"/>
          <p:nvPr>
            <p:ph idx="1" type="subTitle"/>
          </p:nvPr>
        </p:nvSpPr>
        <p:spPr>
          <a:xfrm>
            <a:off x="720000" y="3734700"/>
            <a:ext cx="4698900" cy="792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 unblock your writing</a:t>
            </a:r>
            <a:r>
              <a:rPr lang="en"/>
              <a:t> - </a:t>
            </a:r>
            <a:endParaRPr/>
          </a:p>
        </p:txBody>
      </p:sp>
      <p:sp>
        <p:nvSpPr>
          <p:cNvPr id="194" name="Google Shape;194;p29"/>
          <p:cNvSpPr/>
          <p:nvPr/>
        </p:nvSpPr>
        <p:spPr>
          <a:xfrm>
            <a:off x="-562725" y="-521650"/>
            <a:ext cx="1431175" cy="1276800"/>
          </a:xfrm>
          <a:custGeom>
            <a:rect b="b" l="l" r="r" t="t"/>
            <a:pathLst>
              <a:path extrusionOk="0" h="51072" w="57247">
                <a:moveTo>
                  <a:pt x="26067" y="1"/>
                </a:moveTo>
                <a:cubicBezTo>
                  <a:pt x="22911" y="1"/>
                  <a:pt x="19979" y="852"/>
                  <a:pt x="17211" y="2181"/>
                </a:cubicBezTo>
                <a:cubicBezTo>
                  <a:pt x="10090" y="5604"/>
                  <a:pt x="1530" y="12292"/>
                  <a:pt x="617" y="20692"/>
                </a:cubicBezTo>
                <a:cubicBezTo>
                  <a:pt x="1" y="26193"/>
                  <a:pt x="2831" y="31488"/>
                  <a:pt x="6301" y="35802"/>
                </a:cubicBezTo>
                <a:cubicBezTo>
                  <a:pt x="10660" y="41212"/>
                  <a:pt x="16184" y="45663"/>
                  <a:pt x="22392" y="48790"/>
                </a:cubicBezTo>
                <a:cubicBezTo>
                  <a:pt x="25528" y="50369"/>
                  <a:pt x="28545" y="51071"/>
                  <a:pt x="31406" y="51071"/>
                </a:cubicBezTo>
                <a:cubicBezTo>
                  <a:pt x="42313" y="51071"/>
                  <a:pt x="50937" y="40864"/>
                  <a:pt x="55078" y="30142"/>
                </a:cubicBezTo>
                <a:cubicBezTo>
                  <a:pt x="56745" y="25805"/>
                  <a:pt x="57247" y="20806"/>
                  <a:pt x="55398" y="16515"/>
                </a:cubicBezTo>
                <a:cubicBezTo>
                  <a:pt x="51449" y="7362"/>
                  <a:pt x="37571" y="1313"/>
                  <a:pt x="28350" y="149"/>
                </a:cubicBezTo>
                <a:cubicBezTo>
                  <a:pt x="27576" y="49"/>
                  <a:pt x="26815" y="1"/>
                  <a:pt x="26067"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5" name="Google Shape;195;p29"/>
          <p:cNvPicPr preferRelativeResize="0"/>
          <p:nvPr/>
        </p:nvPicPr>
        <p:blipFill>
          <a:blip r:embed="rId3">
            <a:alphaModFix/>
          </a:blip>
          <a:stretch>
            <a:fillRect/>
          </a:stretch>
        </p:blipFill>
        <p:spPr>
          <a:xfrm>
            <a:off x="6023325" y="928850"/>
            <a:ext cx="1761650" cy="2382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8"/>
          <p:cNvSpPr/>
          <p:nvPr/>
        </p:nvSpPr>
        <p:spPr>
          <a:xfrm>
            <a:off x="5499250" y="717738"/>
            <a:ext cx="1885923" cy="3708020"/>
          </a:xfrm>
          <a:custGeom>
            <a:rect b="b" l="l" r="r" t="t"/>
            <a:pathLst>
              <a:path extrusionOk="0" h="206345" w="10348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301" name="Google Shape;301;p38"/>
          <p:cNvSpPr txBox="1"/>
          <p:nvPr>
            <p:ph idx="4294967295" type="ctrTitle"/>
          </p:nvPr>
        </p:nvSpPr>
        <p:spPr>
          <a:xfrm>
            <a:off x="5527800" y="2801600"/>
            <a:ext cx="1828800" cy="101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666666"/>
                </a:solidFill>
              </a:rPr>
              <a:t>inspo</a:t>
            </a:r>
            <a:endParaRPr sz="3600">
              <a:solidFill>
                <a:srgbClr val="666666"/>
              </a:solidFill>
              <a:latin typeface="Playfair Display"/>
              <a:ea typeface="Playfair Display"/>
              <a:cs typeface="Playfair Display"/>
              <a:sym typeface="Playfair Display"/>
            </a:endParaRPr>
          </a:p>
        </p:txBody>
      </p:sp>
      <p:pic>
        <p:nvPicPr>
          <p:cNvPr id="302" name="Google Shape;302;p38"/>
          <p:cNvPicPr preferRelativeResize="0"/>
          <p:nvPr/>
        </p:nvPicPr>
        <p:blipFill>
          <a:blip r:embed="rId3">
            <a:alphaModFix/>
          </a:blip>
          <a:stretch>
            <a:fillRect/>
          </a:stretch>
        </p:blipFill>
        <p:spPr>
          <a:xfrm>
            <a:off x="6111950" y="1577275"/>
            <a:ext cx="965324" cy="1305574"/>
          </a:xfrm>
          <a:prstGeom prst="rect">
            <a:avLst/>
          </a:prstGeom>
          <a:noFill/>
          <a:ln>
            <a:noFill/>
          </a:ln>
        </p:spPr>
      </p:pic>
      <p:sp>
        <p:nvSpPr>
          <p:cNvPr id="303" name="Google Shape;303;p38"/>
          <p:cNvSpPr txBox="1"/>
          <p:nvPr>
            <p:ph idx="4294967295" type="ctrTitle"/>
          </p:nvPr>
        </p:nvSpPr>
        <p:spPr>
          <a:xfrm>
            <a:off x="5806650" y="3391275"/>
            <a:ext cx="1271100" cy="629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B7B7B7"/>
                </a:solidFill>
              </a:rPr>
              <a:t>unblock your writing</a:t>
            </a:r>
            <a:endParaRPr sz="800">
              <a:solidFill>
                <a:srgbClr val="B7B7B7"/>
              </a:solidFill>
              <a:latin typeface="Playfair Display"/>
              <a:ea typeface="Playfair Display"/>
              <a:cs typeface="Playfair Display"/>
              <a:sym typeface="Playfair Display"/>
            </a:endParaRPr>
          </a:p>
        </p:txBody>
      </p:sp>
      <p:sp>
        <p:nvSpPr>
          <p:cNvPr id="304" name="Google Shape;304;p38"/>
          <p:cNvSpPr/>
          <p:nvPr/>
        </p:nvSpPr>
        <p:spPr>
          <a:xfrm>
            <a:off x="2146450" y="870138"/>
            <a:ext cx="1885923" cy="3708020"/>
          </a:xfrm>
          <a:custGeom>
            <a:rect b="b" l="l" r="r" t="t"/>
            <a:pathLst>
              <a:path extrusionOk="0" h="206345" w="10348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305" name="Google Shape;305;p38"/>
          <p:cNvSpPr txBox="1"/>
          <p:nvPr>
            <p:ph idx="4294967295" type="ctrTitle"/>
          </p:nvPr>
        </p:nvSpPr>
        <p:spPr>
          <a:xfrm>
            <a:off x="2175000" y="2801600"/>
            <a:ext cx="1828800" cy="101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666666"/>
                </a:solidFill>
              </a:rPr>
              <a:t>inspo</a:t>
            </a:r>
            <a:endParaRPr sz="3600">
              <a:solidFill>
                <a:srgbClr val="666666"/>
              </a:solidFill>
              <a:latin typeface="Playfair Display"/>
              <a:ea typeface="Playfair Display"/>
              <a:cs typeface="Playfair Display"/>
              <a:sym typeface="Playfair Display"/>
            </a:endParaRPr>
          </a:p>
        </p:txBody>
      </p:sp>
      <p:pic>
        <p:nvPicPr>
          <p:cNvPr id="306" name="Google Shape;306;p38"/>
          <p:cNvPicPr preferRelativeResize="0"/>
          <p:nvPr/>
        </p:nvPicPr>
        <p:blipFill>
          <a:blip r:embed="rId3">
            <a:alphaModFix/>
          </a:blip>
          <a:stretch>
            <a:fillRect/>
          </a:stretch>
        </p:blipFill>
        <p:spPr>
          <a:xfrm>
            <a:off x="2759150" y="1577275"/>
            <a:ext cx="965324" cy="1305574"/>
          </a:xfrm>
          <a:prstGeom prst="rect">
            <a:avLst/>
          </a:prstGeom>
          <a:noFill/>
          <a:ln>
            <a:noFill/>
          </a:ln>
        </p:spPr>
      </p:pic>
      <p:sp>
        <p:nvSpPr>
          <p:cNvPr id="307" name="Google Shape;307;p38"/>
          <p:cNvSpPr txBox="1"/>
          <p:nvPr>
            <p:ph idx="4294967295" type="ctrTitle"/>
          </p:nvPr>
        </p:nvSpPr>
        <p:spPr>
          <a:xfrm>
            <a:off x="2453850" y="3391275"/>
            <a:ext cx="1271100" cy="629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B7B7B7"/>
                </a:solidFill>
              </a:rPr>
              <a:t>unblock your writing</a:t>
            </a:r>
            <a:endParaRPr sz="800">
              <a:solidFill>
                <a:srgbClr val="B7B7B7"/>
              </a:solidFill>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9"/>
          <p:cNvSpPr txBox="1"/>
          <p:nvPr>
            <p:ph idx="1" type="subTitle"/>
          </p:nvPr>
        </p:nvSpPr>
        <p:spPr>
          <a:xfrm>
            <a:off x="5251450" y="2227725"/>
            <a:ext cx="3363300" cy="2306100"/>
          </a:xfrm>
          <a:prstGeom prst="rect">
            <a:avLst/>
          </a:prstGeom>
        </p:spPr>
        <p:txBody>
          <a:bodyPr anchorCtr="0" anchor="t" bIns="91425" lIns="91425" spcFirstLastPara="1" rIns="91425" wrap="square" tIns="91425">
            <a:noAutofit/>
          </a:bodyPr>
          <a:lstStyle/>
          <a:p>
            <a:pPr indent="-431800" lvl="0" marL="457200" rtl="0" algn="l">
              <a:spcBef>
                <a:spcPts val="0"/>
              </a:spcBef>
              <a:spcAft>
                <a:spcPts val="0"/>
              </a:spcAft>
              <a:buSzPts val="3200"/>
              <a:buChar char="●"/>
            </a:pPr>
            <a:r>
              <a:rPr lang="en" sz="2000"/>
              <a:t>Balsamiq</a:t>
            </a:r>
            <a:endParaRPr sz="2000"/>
          </a:p>
          <a:p>
            <a:pPr indent="-431800" lvl="0" marL="457200" rtl="0" algn="l">
              <a:spcBef>
                <a:spcPts val="0"/>
              </a:spcBef>
              <a:spcAft>
                <a:spcPts val="0"/>
              </a:spcAft>
              <a:buSzPts val="3200"/>
              <a:buChar char="●"/>
            </a:pPr>
            <a:r>
              <a:rPr lang="en" sz="2000"/>
              <a:t>Phone interface</a:t>
            </a:r>
            <a:endParaRPr sz="2000"/>
          </a:p>
          <a:p>
            <a:pPr indent="-431800" lvl="0" marL="457200" rtl="0" algn="l">
              <a:spcBef>
                <a:spcPts val="0"/>
              </a:spcBef>
              <a:spcAft>
                <a:spcPts val="0"/>
              </a:spcAft>
              <a:buSzPts val="3200"/>
              <a:buChar char="●"/>
            </a:pPr>
            <a:r>
              <a:rPr lang="en" sz="2000"/>
              <a:t>Clean/minimal design</a:t>
            </a:r>
            <a:endParaRPr sz="2000"/>
          </a:p>
          <a:p>
            <a:pPr indent="-431800" lvl="0" marL="457200" rtl="0" algn="l">
              <a:spcBef>
                <a:spcPts val="0"/>
              </a:spcBef>
              <a:spcAft>
                <a:spcPts val="0"/>
              </a:spcAft>
              <a:buSzPts val="3200"/>
              <a:buChar char="●"/>
            </a:pPr>
            <a:r>
              <a:rPr lang="en" sz="2000"/>
              <a:t>3 tabs at bottom: prompts, sharing, graveyard</a:t>
            </a:r>
            <a:endParaRPr sz="2000"/>
          </a:p>
        </p:txBody>
      </p:sp>
      <p:sp>
        <p:nvSpPr>
          <p:cNvPr id="313" name="Google Shape;313;p39"/>
          <p:cNvSpPr txBox="1"/>
          <p:nvPr>
            <p:ph type="title"/>
          </p:nvPr>
        </p:nvSpPr>
        <p:spPr>
          <a:xfrm>
            <a:off x="4876150" y="1187400"/>
            <a:ext cx="3199500" cy="959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low-fi prototype structure</a:t>
            </a:r>
            <a:endParaRPr/>
          </a:p>
        </p:txBody>
      </p:sp>
      <p:pic>
        <p:nvPicPr>
          <p:cNvPr id="314" name="Google Shape;314;p39"/>
          <p:cNvPicPr preferRelativeResize="0"/>
          <p:nvPr/>
        </p:nvPicPr>
        <p:blipFill>
          <a:blip r:embed="rId3">
            <a:alphaModFix/>
          </a:blip>
          <a:stretch>
            <a:fillRect/>
          </a:stretch>
        </p:blipFill>
        <p:spPr>
          <a:xfrm>
            <a:off x="1273450" y="152400"/>
            <a:ext cx="3012775"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0"/>
          <p:cNvSpPr txBox="1"/>
          <p:nvPr>
            <p:ph type="title"/>
          </p:nvPr>
        </p:nvSpPr>
        <p:spPr>
          <a:xfrm>
            <a:off x="2952007" y="467925"/>
            <a:ext cx="3240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a:t>
            </a:r>
            <a:r>
              <a:rPr lang="en"/>
              <a:t>ur core tasks</a:t>
            </a:r>
            <a:endParaRPr/>
          </a:p>
        </p:txBody>
      </p:sp>
      <p:sp>
        <p:nvSpPr>
          <p:cNvPr id="320" name="Google Shape;320;p40"/>
          <p:cNvSpPr txBox="1"/>
          <p:nvPr>
            <p:ph idx="1" type="subTitle"/>
          </p:nvPr>
        </p:nvSpPr>
        <p:spPr>
          <a:xfrm>
            <a:off x="1483513" y="1297225"/>
            <a:ext cx="7161900" cy="102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400">
                <a:solidFill>
                  <a:schemeClr val="dk2"/>
                </a:solidFill>
              </a:rPr>
              <a:t>Simple</a:t>
            </a:r>
            <a:r>
              <a:rPr b="1" lang="en" sz="1400">
                <a:solidFill>
                  <a:schemeClr val="dk2"/>
                </a:solidFill>
              </a:rPr>
              <a:t> Task</a:t>
            </a:r>
            <a:r>
              <a:rPr lang="en" sz="1400">
                <a:solidFill>
                  <a:schemeClr val="dk2"/>
                </a:solidFill>
              </a:rPr>
              <a:t>: Scroll through a prompt and start writing</a:t>
            </a:r>
            <a:endParaRPr i="1" sz="1400">
              <a:solidFill>
                <a:schemeClr val="dk2"/>
              </a:solidFill>
            </a:endParaRPr>
          </a:p>
        </p:txBody>
      </p:sp>
      <p:grpSp>
        <p:nvGrpSpPr>
          <p:cNvPr id="321" name="Google Shape;321;p40"/>
          <p:cNvGrpSpPr/>
          <p:nvPr/>
        </p:nvGrpSpPr>
        <p:grpSpPr>
          <a:xfrm>
            <a:off x="903249" y="1472946"/>
            <a:ext cx="478567" cy="572694"/>
            <a:chOff x="1768821" y="3361108"/>
            <a:chExt cx="278739" cy="339073"/>
          </a:xfrm>
        </p:grpSpPr>
        <p:sp>
          <p:nvSpPr>
            <p:cNvPr id="322" name="Google Shape;322;p40"/>
            <p:cNvSpPr/>
            <p:nvPr/>
          </p:nvSpPr>
          <p:spPr>
            <a:xfrm>
              <a:off x="1784374" y="3549744"/>
              <a:ext cx="32218" cy="21564"/>
            </a:xfrm>
            <a:custGeom>
              <a:rect b="b" l="l" r="r" t="t"/>
              <a:pathLst>
                <a:path extrusionOk="0" h="678" w="1013">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0"/>
            <p:cNvSpPr/>
            <p:nvPr/>
          </p:nvSpPr>
          <p:spPr>
            <a:xfrm>
              <a:off x="1998326" y="3551652"/>
              <a:ext cx="32218" cy="21532"/>
            </a:xfrm>
            <a:custGeom>
              <a:rect b="b" l="l" r="r" t="t"/>
              <a:pathLst>
                <a:path extrusionOk="0" h="677" w="1013">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0"/>
            <p:cNvSpPr/>
            <p:nvPr/>
          </p:nvSpPr>
          <p:spPr>
            <a:xfrm>
              <a:off x="1826007" y="3466383"/>
              <a:ext cx="142041" cy="233799"/>
            </a:xfrm>
            <a:custGeom>
              <a:rect b="b" l="l" r="r" t="t"/>
              <a:pathLst>
                <a:path extrusionOk="0" h="7351" w="4466">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0"/>
            <p:cNvSpPr/>
            <p:nvPr/>
          </p:nvSpPr>
          <p:spPr>
            <a:xfrm>
              <a:off x="1820345" y="3409706"/>
              <a:ext cx="177631" cy="144236"/>
            </a:xfrm>
            <a:custGeom>
              <a:rect b="b" l="l" r="r" t="t"/>
              <a:pathLst>
                <a:path extrusionOk="0" h="4535" w="5585">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0"/>
            <p:cNvSpPr/>
            <p:nvPr/>
          </p:nvSpPr>
          <p:spPr>
            <a:xfrm>
              <a:off x="1904406" y="3361108"/>
              <a:ext cx="10241" cy="32982"/>
            </a:xfrm>
            <a:custGeom>
              <a:rect b="b" l="l" r="r" t="t"/>
              <a:pathLst>
                <a:path extrusionOk="0" h="1037" w="322">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0"/>
            <p:cNvSpPr/>
            <p:nvPr/>
          </p:nvSpPr>
          <p:spPr>
            <a:xfrm>
              <a:off x="1836248" y="3378219"/>
              <a:ext cx="23504" cy="29865"/>
            </a:xfrm>
            <a:custGeom>
              <a:rect b="b" l="l" r="r" t="t"/>
              <a:pathLst>
                <a:path extrusionOk="0" h="939" w="739">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0"/>
            <p:cNvSpPr/>
            <p:nvPr/>
          </p:nvSpPr>
          <p:spPr>
            <a:xfrm>
              <a:off x="1787014" y="3427072"/>
              <a:ext cx="31073" cy="21691"/>
            </a:xfrm>
            <a:custGeom>
              <a:rect b="b" l="l" r="r" t="t"/>
              <a:pathLst>
                <a:path extrusionOk="0" h="682" w="977">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0"/>
            <p:cNvSpPr/>
            <p:nvPr/>
          </p:nvSpPr>
          <p:spPr>
            <a:xfrm>
              <a:off x="1768821" y="3494021"/>
              <a:ext cx="33363" cy="10623"/>
            </a:xfrm>
            <a:custGeom>
              <a:rect b="b" l="l" r="r" t="t"/>
              <a:pathLst>
                <a:path extrusionOk="0" h="334" w="1049">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0"/>
            <p:cNvSpPr/>
            <p:nvPr/>
          </p:nvSpPr>
          <p:spPr>
            <a:xfrm>
              <a:off x="2014610" y="3495930"/>
              <a:ext cx="32950" cy="10623"/>
            </a:xfrm>
            <a:custGeom>
              <a:rect b="b" l="l" r="r" t="t"/>
              <a:pathLst>
                <a:path extrusionOk="0" h="334" w="1036">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0"/>
            <p:cNvSpPr/>
            <p:nvPr/>
          </p:nvSpPr>
          <p:spPr>
            <a:xfrm>
              <a:off x="1999439" y="3428948"/>
              <a:ext cx="31105" cy="21882"/>
            </a:xfrm>
            <a:custGeom>
              <a:rect b="b" l="l" r="r" t="t"/>
              <a:pathLst>
                <a:path extrusionOk="0" h="688" w="978">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0"/>
            <p:cNvSpPr/>
            <p:nvPr/>
          </p:nvSpPr>
          <p:spPr>
            <a:xfrm>
              <a:off x="1958156" y="3379269"/>
              <a:ext cx="23917" cy="29579"/>
            </a:xfrm>
            <a:custGeom>
              <a:rect b="b" l="l" r="r" t="t"/>
              <a:pathLst>
                <a:path extrusionOk="0" h="930" w="752">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40"/>
          <p:cNvGrpSpPr/>
          <p:nvPr/>
        </p:nvGrpSpPr>
        <p:grpSpPr>
          <a:xfrm>
            <a:off x="855493" y="2648806"/>
            <a:ext cx="574074" cy="523108"/>
            <a:chOff x="3532345" y="3362635"/>
            <a:chExt cx="339328" cy="336274"/>
          </a:xfrm>
        </p:grpSpPr>
        <p:sp>
          <p:nvSpPr>
            <p:cNvPr id="334" name="Google Shape;334;p40"/>
            <p:cNvSpPr/>
            <p:nvPr/>
          </p:nvSpPr>
          <p:spPr>
            <a:xfrm>
              <a:off x="3819385" y="3493258"/>
              <a:ext cx="32" cy="32"/>
            </a:xfrm>
            <a:custGeom>
              <a:rect b="b" l="l" r="r" t="t"/>
              <a:pathLst>
                <a:path extrusionOk="0" h="1" w="1">
                  <a:moveTo>
                    <a:pt x="0" y="1"/>
                  </a:moveTo>
                  <a:lnTo>
                    <a:pt x="0" y="1"/>
                  </a:ln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0"/>
            <p:cNvSpPr/>
            <p:nvPr/>
          </p:nvSpPr>
          <p:spPr>
            <a:xfrm>
              <a:off x="3819385" y="3493258"/>
              <a:ext cx="32" cy="32"/>
            </a:xfrm>
            <a:custGeom>
              <a:rect b="b" l="l" r="r" t="t"/>
              <a:pathLst>
                <a:path extrusionOk="0" h="1" w="1">
                  <a:moveTo>
                    <a:pt x="0" y="1"/>
                  </a:move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0"/>
            <p:cNvSpPr/>
            <p:nvPr/>
          </p:nvSpPr>
          <p:spPr>
            <a:xfrm>
              <a:off x="3532345" y="3362635"/>
              <a:ext cx="339328" cy="282142"/>
            </a:xfrm>
            <a:custGeom>
              <a:rect b="b" l="l" r="r" t="t"/>
              <a:pathLst>
                <a:path extrusionOk="0" h="8871" w="10669">
                  <a:moveTo>
                    <a:pt x="6299" y="262"/>
                  </a:moveTo>
                  <a:cubicBezTo>
                    <a:pt x="6465" y="262"/>
                    <a:pt x="6596" y="393"/>
                    <a:pt x="6596" y="560"/>
                  </a:cubicBezTo>
                  <a:lnTo>
                    <a:pt x="6596" y="2084"/>
                  </a:lnTo>
                  <a:cubicBezTo>
                    <a:pt x="6382" y="2119"/>
                    <a:pt x="6322" y="2155"/>
                    <a:pt x="6322" y="2155"/>
                  </a:cubicBezTo>
                  <a:cubicBezTo>
                    <a:pt x="6203" y="2179"/>
                    <a:pt x="6108" y="2227"/>
                    <a:pt x="6049" y="2238"/>
                  </a:cubicBezTo>
                  <a:cubicBezTo>
                    <a:pt x="5941" y="2119"/>
                    <a:pt x="6001" y="1988"/>
                    <a:pt x="5989" y="1846"/>
                  </a:cubicBezTo>
                  <a:lnTo>
                    <a:pt x="5989" y="560"/>
                  </a:lnTo>
                  <a:cubicBezTo>
                    <a:pt x="5989" y="393"/>
                    <a:pt x="6120" y="262"/>
                    <a:pt x="6287" y="262"/>
                  </a:cubicBezTo>
                  <a:close/>
                  <a:moveTo>
                    <a:pt x="3489" y="262"/>
                  </a:moveTo>
                  <a:cubicBezTo>
                    <a:pt x="3655" y="262"/>
                    <a:pt x="3786" y="393"/>
                    <a:pt x="3786" y="560"/>
                  </a:cubicBezTo>
                  <a:lnTo>
                    <a:pt x="3786" y="1846"/>
                  </a:lnTo>
                  <a:cubicBezTo>
                    <a:pt x="3786" y="2084"/>
                    <a:pt x="3786" y="2096"/>
                    <a:pt x="3775" y="2155"/>
                  </a:cubicBezTo>
                  <a:cubicBezTo>
                    <a:pt x="3727" y="2274"/>
                    <a:pt x="3620" y="2357"/>
                    <a:pt x="3477" y="2357"/>
                  </a:cubicBezTo>
                  <a:cubicBezTo>
                    <a:pt x="3477" y="2357"/>
                    <a:pt x="3470" y="2358"/>
                    <a:pt x="3457" y="2358"/>
                  </a:cubicBezTo>
                  <a:cubicBezTo>
                    <a:pt x="3399" y="2358"/>
                    <a:pt x="3228" y="2342"/>
                    <a:pt x="3179" y="2155"/>
                  </a:cubicBezTo>
                  <a:cubicBezTo>
                    <a:pt x="3167" y="2084"/>
                    <a:pt x="3191" y="2024"/>
                    <a:pt x="3179" y="1846"/>
                  </a:cubicBezTo>
                  <a:lnTo>
                    <a:pt x="3179" y="560"/>
                  </a:lnTo>
                  <a:cubicBezTo>
                    <a:pt x="3179" y="393"/>
                    <a:pt x="3310" y="262"/>
                    <a:pt x="3477" y="262"/>
                  </a:cubicBezTo>
                  <a:close/>
                  <a:moveTo>
                    <a:pt x="5370" y="262"/>
                  </a:moveTo>
                  <a:cubicBezTo>
                    <a:pt x="5525" y="262"/>
                    <a:pt x="5668" y="393"/>
                    <a:pt x="5668" y="560"/>
                  </a:cubicBezTo>
                  <a:lnTo>
                    <a:pt x="5668" y="1846"/>
                  </a:lnTo>
                  <a:cubicBezTo>
                    <a:pt x="5668" y="2060"/>
                    <a:pt x="5668" y="2096"/>
                    <a:pt x="5644" y="2155"/>
                  </a:cubicBezTo>
                  <a:cubicBezTo>
                    <a:pt x="5608" y="2274"/>
                    <a:pt x="5501" y="2357"/>
                    <a:pt x="5346" y="2357"/>
                  </a:cubicBezTo>
                  <a:cubicBezTo>
                    <a:pt x="5346" y="2357"/>
                    <a:pt x="5339" y="2358"/>
                    <a:pt x="5327" y="2358"/>
                  </a:cubicBezTo>
                  <a:cubicBezTo>
                    <a:pt x="5269" y="2358"/>
                    <a:pt x="5098" y="2342"/>
                    <a:pt x="5049" y="2155"/>
                  </a:cubicBezTo>
                  <a:lnTo>
                    <a:pt x="5049" y="1846"/>
                  </a:lnTo>
                  <a:lnTo>
                    <a:pt x="5049" y="560"/>
                  </a:lnTo>
                  <a:cubicBezTo>
                    <a:pt x="5049" y="393"/>
                    <a:pt x="5191" y="262"/>
                    <a:pt x="5346" y="262"/>
                  </a:cubicBezTo>
                  <a:close/>
                  <a:moveTo>
                    <a:pt x="4429" y="262"/>
                  </a:moveTo>
                  <a:cubicBezTo>
                    <a:pt x="4596" y="262"/>
                    <a:pt x="4727" y="393"/>
                    <a:pt x="4727" y="560"/>
                  </a:cubicBezTo>
                  <a:lnTo>
                    <a:pt x="4727" y="2060"/>
                  </a:lnTo>
                  <a:cubicBezTo>
                    <a:pt x="4727" y="2264"/>
                    <a:pt x="4567" y="2368"/>
                    <a:pt x="4408" y="2368"/>
                  </a:cubicBezTo>
                  <a:cubicBezTo>
                    <a:pt x="4251" y="2368"/>
                    <a:pt x="4096" y="2267"/>
                    <a:pt x="4096" y="2060"/>
                  </a:cubicBezTo>
                  <a:cubicBezTo>
                    <a:pt x="4120" y="1726"/>
                    <a:pt x="4120" y="869"/>
                    <a:pt x="4120" y="560"/>
                  </a:cubicBezTo>
                  <a:cubicBezTo>
                    <a:pt x="4120" y="393"/>
                    <a:pt x="4251" y="262"/>
                    <a:pt x="4417" y="262"/>
                  </a:cubicBezTo>
                  <a:close/>
                  <a:moveTo>
                    <a:pt x="2882" y="2155"/>
                  </a:moveTo>
                  <a:cubicBezTo>
                    <a:pt x="2927" y="2488"/>
                    <a:pt x="3212" y="2686"/>
                    <a:pt x="3503" y="2686"/>
                  </a:cubicBezTo>
                  <a:cubicBezTo>
                    <a:pt x="3670" y="2686"/>
                    <a:pt x="3839" y="2620"/>
                    <a:pt x="3965" y="2477"/>
                  </a:cubicBezTo>
                  <a:cubicBezTo>
                    <a:pt x="4090" y="2619"/>
                    <a:pt x="4260" y="2691"/>
                    <a:pt x="4431" y="2691"/>
                  </a:cubicBezTo>
                  <a:cubicBezTo>
                    <a:pt x="4602" y="2691"/>
                    <a:pt x="4775" y="2619"/>
                    <a:pt x="4906" y="2477"/>
                  </a:cubicBezTo>
                  <a:cubicBezTo>
                    <a:pt x="5001" y="2596"/>
                    <a:pt x="5168" y="2691"/>
                    <a:pt x="5346" y="2691"/>
                  </a:cubicBezTo>
                  <a:cubicBezTo>
                    <a:pt x="5275" y="2750"/>
                    <a:pt x="5203" y="2822"/>
                    <a:pt x="5120" y="2893"/>
                  </a:cubicBezTo>
                  <a:lnTo>
                    <a:pt x="2227" y="2893"/>
                  </a:lnTo>
                  <a:lnTo>
                    <a:pt x="2227" y="2155"/>
                  </a:lnTo>
                  <a:close/>
                  <a:moveTo>
                    <a:pt x="8370" y="2155"/>
                  </a:moveTo>
                  <a:lnTo>
                    <a:pt x="8370" y="2893"/>
                  </a:lnTo>
                  <a:lnTo>
                    <a:pt x="7870" y="2893"/>
                  </a:lnTo>
                  <a:lnTo>
                    <a:pt x="7870" y="2155"/>
                  </a:lnTo>
                  <a:close/>
                  <a:moveTo>
                    <a:pt x="9906" y="2798"/>
                  </a:moveTo>
                  <a:lnTo>
                    <a:pt x="10228" y="2977"/>
                  </a:lnTo>
                  <a:cubicBezTo>
                    <a:pt x="10287" y="2989"/>
                    <a:pt x="10287" y="3072"/>
                    <a:pt x="10228" y="3108"/>
                  </a:cubicBezTo>
                  <a:lnTo>
                    <a:pt x="9906" y="3286"/>
                  </a:lnTo>
                  <a:cubicBezTo>
                    <a:pt x="9835" y="3131"/>
                    <a:pt x="9835" y="2941"/>
                    <a:pt x="9906" y="2798"/>
                  </a:cubicBezTo>
                  <a:close/>
                  <a:moveTo>
                    <a:pt x="1917" y="2167"/>
                  </a:moveTo>
                  <a:lnTo>
                    <a:pt x="1917" y="3905"/>
                  </a:lnTo>
                  <a:lnTo>
                    <a:pt x="1298" y="3905"/>
                  </a:lnTo>
                  <a:lnTo>
                    <a:pt x="1298" y="2167"/>
                  </a:lnTo>
                  <a:close/>
                  <a:moveTo>
                    <a:pt x="4870" y="3227"/>
                  </a:moveTo>
                  <a:cubicBezTo>
                    <a:pt x="4834" y="3274"/>
                    <a:pt x="4751" y="3393"/>
                    <a:pt x="4715" y="3512"/>
                  </a:cubicBezTo>
                  <a:cubicBezTo>
                    <a:pt x="4656" y="3631"/>
                    <a:pt x="4596" y="3774"/>
                    <a:pt x="4596" y="3774"/>
                  </a:cubicBezTo>
                  <a:lnTo>
                    <a:pt x="4548" y="3905"/>
                  </a:lnTo>
                  <a:lnTo>
                    <a:pt x="2227" y="3905"/>
                  </a:lnTo>
                  <a:lnTo>
                    <a:pt x="2227" y="3227"/>
                  </a:lnTo>
                  <a:close/>
                  <a:moveTo>
                    <a:pt x="8370" y="3227"/>
                  </a:moveTo>
                  <a:lnTo>
                    <a:pt x="8370" y="3905"/>
                  </a:lnTo>
                  <a:lnTo>
                    <a:pt x="7775" y="3905"/>
                  </a:lnTo>
                  <a:cubicBezTo>
                    <a:pt x="7882" y="3548"/>
                    <a:pt x="7870" y="3286"/>
                    <a:pt x="7870" y="3227"/>
                  </a:cubicBezTo>
                  <a:close/>
                  <a:moveTo>
                    <a:pt x="7109" y="843"/>
                  </a:moveTo>
                  <a:cubicBezTo>
                    <a:pt x="7144" y="843"/>
                    <a:pt x="7181" y="849"/>
                    <a:pt x="7215" y="857"/>
                  </a:cubicBezTo>
                  <a:cubicBezTo>
                    <a:pt x="7358" y="905"/>
                    <a:pt x="7477" y="1024"/>
                    <a:pt x="7525" y="1167"/>
                  </a:cubicBezTo>
                  <a:cubicBezTo>
                    <a:pt x="7549" y="1286"/>
                    <a:pt x="7537" y="1393"/>
                    <a:pt x="7537" y="1524"/>
                  </a:cubicBezTo>
                  <a:cubicBezTo>
                    <a:pt x="7537" y="3370"/>
                    <a:pt x="7585" y="3489"/>
                    <a:pt x="7454" y="3870"/>
                  </a:cubicBezTo>
                  <a:cubicBezTo>
                    <a:pt x="7394" y="4024"/>
                    <a:pt x="7311" y="4179"/>
                    <a:pt x="7215" y="4322"/>
                  </a:cubicBezTo>
                  <a:lnTo>
                    <a:pt x="4751" y="4322"/>
                  </a:lnTo>
                  <a:cubicBezTo>
                    <a:pt x="4846" y="3786"/>
                    <a:pt x="5156" y="3250"/>
                    <a:pt x="5537" y="2941"/>
                  </a:cubicBezTo>
                  <a:cubicBezTo>
                    <a:pt x="5763" y="2750"/>
                    <a:pt x="6108" y="2560"/>
                    <a:pt x="6465" y="2453"/>
                  </a:cubicBezTo>
                  <a:cubicBezTo>
                    <a:pt x="6763" y="2381"/>
                    <a:pt x="6799" y="2405"/>
                    <a:pt x="6870" y="2346"/>
                  </a:cubicBezTo>
                  <a:cubicBezTo>
                    <a:pt x="6894" y="2322"/>
                    <a:pt x="6894" y="2298"/>
                    <a:pt x="6918" y="2286"/>
                  </a:cubicBezTo>
                  <a:cubicBezTo>
                    <a:pt x="6930" y="2238"/>
                    <a:pt x="6930" y="2203"/>
                    <a:pt x="6930" y="2167"/>
                  </a:cubicBezTo>
                  <a:lnTo>
                    <a:pt x="6930" y="988"/>
                  </a:lnTo>
                  <a:cubicBezTo>
                    <a:pt x="6930" y="964"/>
                    <a:pt x="6942" y="929"/>
                    <a:pt x="6954" y="905"/>
                  </a:cubicBezTo>
                  <a:cubicBezTo>
                    <a:pt x="6991" y="860"/>
                    <a:pt x="7048" y="843"/>
                    <a:pt x="7109" y="843"/>
                  </a:cubicBezTo>
                  <a:close/>
                  <a:moveTo>
                    <a:pt x="4453" y="4227"/>
                  </a:moveTo>
                  <a:cubicBezTo>
                    <a:pt x="4453" y="4251"/>
                    <a:pt x="4441" y="4286"/>
                    <a:pt x="4441" y="4322"/>
                  </a:cubicBezTo>
                  <a:lnTo>
                    <a:pt x="3548" y="4322"/>
                  </a:lnTo>
                  <a:cubicBezTo>
                    <a:pt x="3489" y="4322"/>
                    <a:pt x="3441" y="4322"/>
                    <a:pt x="3405" y="4346"/>
                  </a:cubicBezTo>
                  <a:cubicBezTo>
                    <a:pt x="3370" y="4298"/>
                    <a:pt x="3358" y="4262"/>
                    <a:pt x="3322" y="4227"/>
                  </a:cubicBezTo>
                  <a:close/>
                  <a:moveTo>
                    <a:pt x="3489" y="0"/>
                  </a:moveTo>
                  <a:cubicBezTo>
                    <a:pt x="3144" y="0"/>
                    <a:pt x="2858" y="274"/>
                    <a:pt x="2858" y="619"/>
                  </a:cubicBezTo>
                  <a:lnTo>
                    <a:pt x="2858" y="1905"/>
                  </a:lnTo>
                  <a:lnTo>
                    <a:pt x="1167" y="1905"/>
                  </a:lnTo>
                  <a:cubicBezTo>
                    <a:pt x="750" y="1905"/>
                    <a:pt x="357" y="2107"/>
                    <a:pt x="155" y="2465"/>
                  </a:cubicBezTo>
                  <a:cubicBezTo>
                    <a:pt x="107" y="2536"/>
                    <a:pt x="143" y="2643"/>
                    <a:pt x="215" y="2691"/>
                  </a:cubicBezTo>
                  <a:cubicBezTo>
                    <a:pt x="237" y="2706"/>
                    <a:pt x="263" y="2713"/>
                    <a:pt x="289" y="2713"/>
                  </a:cubicBezTo>
                  <a:cubicBezTo>
                    <a:pt x="347" y="2713"/>
                    <a:pt x="408" y="2680"/>
                    <a:pt x="441" y="2631"/>
                  </a:cubicBezTo>
                  <a:cubicBezTo>
                    <a:pt x="572" y="2417"/>
                    <a:pt x="762" y="2274"/>
                    <a:pt x="1000" y="2227"/>
                  </a:cubicBezTo>
                  <a:lnTo>
                    <a:pt x="1000" y="3941"/>
                  </a:lnTo>
                  <a:cubicBezTo>
                    <a:pt x="631" y="3846"/>
                    <a:pt x="334" y="3536"/>
                    <a:pt x="322" y="3155"/>
                  </a:cubicBezTo>
                  <a:cubicBezTo>
                    <a:pt x="322" y="3060"/>
                    <a:pt x="238" y="3000"/>
                    <a:pt x="155" y="3000"/>
                  </a:cubicBezTo>
                  <a:cubicBezTo>
                    <a:pt x="60" y="3000"/>
                    <a:pt x="0" y="3072"/>
                    <a:pt x="0" y="3167"/>
                  </a:cubicBezTo>
                  <a:cubicBezTo>
                    <a:pt x="48" y="3762"/>
                    <a:pt x="536" y="4239"/>
                    <a:pt x="1131" y="4286"/>
                  </a:cubicBezTo>
                  <a:lnTo>
                    <a:pt x="3001" y="4286"/>
                  </a:lnTo>
                  <a:cubicBezTo>
                    <a:pt x="3024" y="4370"/>
                    <a:pt x="3072" y="4465"/>
                    <a:pt x="3120" y="4536"/>
                  </a:cubicBezTo>
                  <a:cubicBezTo>
                    <a:pt x="2941" y="4667"/>
                    <a:pt x="2834" y="4882"/>
                    <a:pt x="2834" y="5120"/>
                  </a:cubicBezTo>
                  <a:lnTo>
                    <a:pt x="2834" y="5632"/>
                  </a:lnTo>
                  <a:cubicBezTo>
                    <a:pt x="2834" y="6025"/>
                    <a:pt x="3144" y="6346"/>
                    <a:pt x="3536" y="6370"/>
                  </a:cubicBezTo>
                  <a:lnTo>
                    <a:pt x="3536" y="8704"/>
                  </a:lnTo>
                  <a:cubicBezTo>
                    <a:pt x="3536" y="8787"/>
                    <a:pt x="3608" y="8870"/>
                    <a:pt x="3691" y="8870"/>
                  </a:cubicBezTo>
                  <a:cubicBezTo>
                    <a:pt x="3786" y="8870"/>
                    <a:pt x="3858" y="8787"/>
                    <a:pt x="3858" y="8704"/>
                  </a:cubicBezTo>
                  <a:lnTo>
                    <a:pt x="3858" y="6310"/>
                  </a:lnTo>
                  <a:lnTo>
                    <a:pt x="5001" y="6310"/>
                  </a:lnTo>
                  <a:cubicBezTo>
                    <a:pt x="5096" y="6310"/>
                    <a:pt x="5168" y="6227"/>
                    <a:pt x="5168" y="6144"/>
                  </a:cubicBezTo>
                  <a:cubicBezTo>
                    <a:pt x="5168" y="6048"/>
                    <a:pt x="5096" y="5977"/>
                    <a:pt x="5001" y="5977"/>
                  </a:cubicBezTo>
                  <a:lnTo>
                    <a:pt x="3548" y="5977"/>
                  </a:lnTo>
                  <a:cubicBezTo>
                    <a:pt x="3334" y="5965"/>
                    <a:pt x="3155" y="5786"/>
                    <a:pt x="3155" y="5572"/>
                  </a:cubicBezTo>
                  <a:lnTo>
                    <a:pt x="3155" y="5048"/>
                  </a:lnTo>
                  <a:cubicBezTo>
                    <a:pt x="3155" y="4917"/>
                    <a:pt x="3215" y="4798"/>
                    <a:pt x="3322" y="4727"/>
                  </a:cubicBezTo>
                  <a:cubicBezTo>
                    <a:pt x="3394" y="4667"/>
                    <a:pt x="3489" y="4632"/>
                    <a:pt x="3572" y="4632"/>
                  </a:cubicBezTo>
                  <a:lnTo>
                    <a:pt x="7215" y="4632"/>
                  </a:lnTo>
                  <a:cubicBezTo>
                    <a:pt x="7275" y="4632"/>
                    <a:pt x="7311" y="4655"/>
                    <a:pt x="7358" y="4667"/>
                  </a:cubicBezTo>
                  <a:lnTo>
                    <a:pt x="7370" y="4667"/>
                  </a:lnTo>
                  <a:cubicBezTo>
                    <a:pt x="7525" y="4727"/>
                    <a:pt x="7608" y="4870"/>
                    <a:pt x="7608" y="5036"/>
                  </a:cubicBezTo>
                  <a:lnTo>
                    <a:pt x="7608" y="5560"/>
                  </a:lnTo>
                  <a:cubicBezTo>
                    <a:pt x="7608" y="5786"/>
                    <a:pt x="7430" y="5977"/>
                    <a:pt x="7192" y="5977"/>
                  </a:cubicBezTo>
                  <a:lnTo>
                    <a:pt x="5620" y="5977"/>
                  </a:lnTo>
                  <a:cubicBezTo>
                    <a:pt x="5525" y="5977"/>
                    <a:pt x="5453" y="6048"/>
                    <a:pt x="5453" y="6144"/>
                  </a:cubicBezTo>
                  <a:cubicBezTo>
                    <a:pt x="5453" y="6227"/>
                    <a:pt x="5525" y="6298"/>
                    <a:pt x="5620" y="6298"/>
                  </a:cubicBezTo>
                  <a:lnTo>
                    <a:pt x="6751" y="6298"/>
                  </a:lnTo>
                  <a:lnTo>
                    <a:pt x="6751" y="6751"/>
                  </a:lnTo>
                  <a:cubicBezTo>
                    <a:pt x="6751" y="6834"/>
                    <a:pt x="6823" y="6918"/>
                    <a:pt x="6918" y="6918"/>
                  </a:cubicBezTo>
                  <a:cubicBezTo>
                    <a:pt x="7001" y="6918"/>
                    <a:pt x="7073" y="6834"/>
                    <a:pt x="7073" y="6751"/>
                  </a:cubicBezTo>
                  <a:lnTo>
                    <a:pt x="7073" y="6298"/>
                  </a:lnTo>
                  <a:lnTo>
                    <a:pt x="7215" y="6298"/>
                  </a:lnTo>
                  <a:cubicBezTo>
                    <a:pt x="7608" y="6298"/>
                    <a:pt x="7942" y="5977"/>
                    <a:pt x="7942" y="5572"/>
                  </a:cubicBezTo>
                  <a:lnTo>
                    <a:pt x="7942" y="5048"/>
                  </a:lnTo>
                  <a:cubicBezTo>
                    <a:pt x="7942" y="4786"/>
                    <a:pt x="7787" y="4560"/>
                    <a:pt x="7585" y="4429"/>
                  </a:cubicBezTo>
                  <a:lnTo>
                    <a:pt x="7585" y="4393"/>
                  </a:lnTo>
                  <a:cubicBezTo>
                    <a:pt x="7608" y="4334"/>
                    <a:pt x="7644" y="4298"/>
                    <a:pt x="7668" y="4239"/>
                  </a:cubicBezTo>
                  <a:lnTo>
                    <a:pt x="8561" y="4239"/>
                  </a:lnTo>
                  <a:cubicBezTo>
                    <a:pt x="8728" y="4239"/>
                    <a:pt x="8894" y="4191"/>
                    <a:pt x="9037" y="4120"/>
                  </a:cubicBezTo>
                  <a:cubicBezTo>
                    <a:pt x="9073" y="4096"/>
                    <a:pt x="9263" y="4001"/>
                    <a:pt x="10394" y="3405"/>
                  </a:cubicBezTo>
                  <a:cubicBezTo>
                    <a:pt x="10621" y="3250"/>
                    <a:pt x="10668" y="2929"/>
                    <a:pt x="10466" y="2750"/>
                  </a:cubicBezTo>
                  <a:cubicBezTo>
                    <a:pt x="10394" y="2691"/>
                    <a:pt x="10383" y="2691"/>
                    <a:pt x="9918" y="2453"/>
                  </a:cubicBezTo>
                  <a:lnTo>
                    <a:pt x="9632" y="2298"/>
                  </a:lnTo>
                  <a:cubicBezTo>
                    <a:pt x="9610" y="2287"/>
                    <a:pt x="9585" y="2282"/>
                    <a:pt x="9559" y="2282"/>
                  </a:cubicBezTo>
                  <a:cubicBezTo>
                    <a:pt x="9503" y="2282"/>
                    <a:pt x="9446" y="2308"/>
                    <a:pt x="9430" y="2357"/>
                  </a:cubicBezTo>
                  <a:cubicBezTo>
                    <a:pt x="9382" y="2441"/>
                    <a:pt x="9418" y="2536"/>
                    <a:pt x="9490" y="2572"/>
                  </a:cubicBezTo>
                  <a:lnTo>
                    <a:pt x="9621" y="2643"/>
                  </a:lnTo>
                  <a:cubicBezTo>
                    <a:pt x="9490" y="2881"/>
                    <a:pt x="9490" y="3179"/>
                    <a:pt x="9621" y="3429"/>
                  </a:cubicBezTo>
                  <a:lnTo>
                    <a:pt x="8882" y="3834"/>
                  </a:lnTo>
                  <a:cubicBezTo>
                    <a:pt x="8823" y="3870"/>
                    <a:pt x="8763" y="3893"/>
                    <a:pt x="8680" y="3905"/>
                  </a:cubicBezTo>
                  <a:lnTo>
                    <a:pt x="8680" y="2203"/>
                  </a:lnTo>
                  <a:cubicBezTo>
                    <a:pt x="8823" y="2227"/>
                    <a:pt x="8894" y="2274"/>
                    <a:pt x="8942" y="2298"/>
                  </a:cubicBezTo>
                  <a:cubicBezTo>
                    <a:pt x="8966" y="2314"/>
                    <a:pt x="8995" y="2322"/>
                    <a:pt x="9023" y="2322"/>
                  </a:cubicBezTo>
                  <a:cubicBezTo>
                    <a:pt x="9077" y="2322"/>
                    <a:pt x="9129" y="2293"/>
                    <a:pt x="9144" y="2238"/>
                  </a:cubicBezTo>
                  <a:cubicBezTo>
                    <a:pt x="9192" y="2167"/>
                    <a:pt x="9156" y="2060"/>
                    <a:pt x="9085" y="2036"/>
                  </a:cubicBezTo>
                  <a:lnTo>
                    <a:pt x="9025" y="2000"/>
                  </a:lnTo>
                  <a:cubicBezTo>
                    <a:pt x="8882" y="1929"/>
                    <a:pt x="8716" y="1881"/>
                    <a:pt x="8549" y="1881"/>
                  </a:cubicBezTo>
                  <a:lnTo>
                    <a:pt x="7882" y="1881"/>
                  </a:lnTo>
                  <a:lnTo>
                    <a:pt x="7882" y="1345"/>
                  </a:lnTo>
                  <a:cubicBezTo>
                    <a:pt x="7882" y="1048"/>
                    <a:pt x="7704" y="750"/>
                    <a:pt x="7370" y="619"/>
                  </a:cubicBezTo>
                  <a:cubicBezTo>
                    <a:pt x="7297" y="590"/>
                    <a:pt x="7200" y="569"/>
                    <a:pt x="7107" y="569"/>
                  </a:cubicBezTo>
                  <a:cubicBezTo>
                    <a:pt x="7049" y="569"/>
                    <a:pt x="6992" y="577"/>
                    <a:pt x="6942" y="595"/>
                  </a:cubicBezTo>
                  <a:cubicBezTo>
                    <a:pt x="6930" y="262"/>
                    <a:pt x="6656" y="0"/>
                    <a:pt x="6322" y="0"/>
                  </a:cubicBezTo>
                  <a:lnTo>
                    <a:pt x="6299" y="0"/>
                  </a:lnTo>
                  <a:cubicBezTo>
                    <a:pt x="6120" y="0"/>
                    <a:pt x="5965" y="71"/>
                    <a:pt x="5846" y="202"/>
                  </a:cubicBezTo>
                  <a:cubicBezTo>
                    <a:pt x="5727" y="71"/>
                    <a:pt x="5560" y="0"/>
                    <a:pt x="5382" y="0"/>
                  </a:cubicBezTo>
                  <a:lnTo>
                    <a:pt x="5370" y="0"/>
                  </a:lnTo>
                  <a:cubicBezTo>
                    <a:pt x="5191" y="0"/>
                    <a:pt x="5025" y="71"/>
                    <a:pt x="4906" y="202"/>
                  </a:cubicBezTo>
                  <a:cubicBezTo>
                    <a:pt x="4787" y="71"/>
                    <a:pt x="4620" y="0"/>
                    <a:pt x="4441" y="0"/>
                  </a:cubicBezTo>
                  <a:lnTo>
                    <a:pt x="4429" y="0"/>
                  </a:lnTo>
                  <a:cubicBezTo>
                    <a:pt x="4251" y="0"/>
                    <a:pt x="4084" y="71"/>
                    <a:pt x="3965" y="202"/>
                  </a:cubicBezTo>
                  <a:cubicBezTo>
                    <a:pt x="3846" y="71"/>
                    <a:pt x="3679" y="0"/>
                    <a:pt x="350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0"/>
            <p:cNvSpPr/>
            <p:nvPr/>
          </p:nvSpPr>
          <p:spPr>
            <a:xfrm>
              <a:off x="3819385" y="3493258"/>
              <a:ext cx="32" cy="32"/>
            </a:xfrm>
            <a:custGeom>
              <a:rect b="b" l="l" r="r" t="t"/>
              <a:pathLst>
                <a:path extrusionOk="0" h="1" w="1">
                  <a:moveTo>
                    <a:pt x="0" y="1"/>
                  </a:moveTo>
                  <a:lnTo>
                    <a:pt x="0" y="1"/>
                  </a:ln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0"/>
            <p:cNvSpPr/>
            <p:nvPr/>
          </p:nvSpPr>
          <p:spPr>
            <a:xfrm>
              <a:off x="3644044" y="3592490"/>
              <a:ext cx="112494" cy="106420"/>
            </a:xfrm>
            <a:custGeom>
              <a:rect b="b" l="l" r="r" t="t"/>
              <a:pathLst>
                <a:path extrusionOk="0" h="3346" w="3537">
                  <a:moveTo>
                    <a:pt x="3382" y="0"/>
                  </a:moveTo>
                  <a:cubicBezTo>
                    <a:pt x="3299" y="0"/>
                    <a:pt x="3227" y="72"/>
                    <a:pt x="3227" y="167"/>
                  </a:cubicBezTo>
                  <a:lnTo>
                    <a:pt x="3227" y="2798"/>
                  </a:lnTo>
                  <a:cubicBezTo>
                    <a:pt x="3227" y="2929"/>
                    <a:pt x="3120" y="3036"/>
                    <a:pt x="2989" y="3036"/>
                  </a:cubicBezTo>
                  <a:lnTo>
                    <a:pt x="572" y="3036"/>
                  </a:lnTo>
                  <a:cubicBezTo>
                    <a:pt x="441" y="3036"/>
                    <a:pt x="334" y="2929"/>
                    <a:pt x="334" y="2798"/>
                  </a:cubicBezTo>
                  <a:lnTo>
                    <a:pt x="334" y="2060"/>
                  </a:lnTo>
                  <a:cubicBezTo>
                    <a:pt x="334" y="1965"/>
                    <a:pt x="263" y="1893"/>
                    <a:pt x="167" y="1893"/>
                  </a:cubicBezTo>
                  <a:cubicBezTo>
                    <a:pt x="84" y="1893"/>
                    <a:pt x="1" y="1965"/>
                    <a:pt x="1" y="2060"/>
                  </a:cubicBezTo>
                  <a:lnTo>
                    <a:pt x="1" y="2798"/>
                  </a:lnTo>
                  <a:cubicBezTo>
                    <a:pt x="1" y="3108"/>
                    <a:pt x="263" y="3346"/>
                    <a:pt x="560" y="3346"/>
                  </a:cubicBezTo>
                  <a:lnTo>
                    <a:pt x="2989" y="3346"/>
                  </a:lnTo>
                  <a:cubicBezTo>
                    <a:pt x="3299" y="3346"/>
                    <a:pt x="3537" y="3096"/>
                    <a:pt x="3537" y="2798"/>
                  </a:cubicBezTo>
                  <a:lnTo>
                    <a:pt x="3537" y="167"/>
                  </a:lnTo>
                  <a:cubicBezTo>
                    <a:pt x="3537" y="60"/>
                    <a:pt x="3465" y="0"/>
                    <a:pt x="33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40"/>
          <p:cNvGrpSpPr/>
          <p:nvPr/>
        </p:nvGrpSpPr>
        <p:grpSpPr>
          <a:xfrm>
            <a:off x="903252" y="3775085"/>
            <a:ext cx="478565" cy="523142"/>
            <a:chOff x="7967103" y="2415041"/>
            <a:chExt cx="355863" cy="361911"/>
          </a:xfrm>
        </p:grpSpPr>
        <p:sp>
          <p:nvSpPr>
            <p:cNvPr id="340" name="Google Shape;340;p40"/>
            <p:cNvSpPr/>
            <p:nvPr/>
          </p:nvSpPr>
          <p:spPr>
            <a:xfrm>
              <a:off x="7967103" y="2584427"/>
              <a:ext cx="111810" cy="192525"/>
            </a:xfrm>
            <a:custGeom>
              <a:rect b="b" l="l" r="r" t="t"/>
              <a:pathLst>
                <a:path extrusionOk="0" h="6049" w="3513">
                  <a:moveTo>
                    <a:pt x="1738" y="346"/>
                  </a:moveTo>
                  <a:cubicBezTo>
                    <a:pt x="2036" y="346"/>
                    <a:pt x="2298" y="560"/>
                    <a:pt x="2298" y="810"/>
                  </a:cubicBezTo>
                  <a:lnTo>
                    <a:pt x="2298" y="846"/>
                  </a:lnTo>
                  <a:cubicBezTo>
                    <a:pt x="2131" y="762"/>
                    <a:pt x="1941" y="739"/>
                    <a:pt x="1738" y="739"/>
                  </a:cubicBezTo>
                  <a:cubicBezTo>
                    <a:pt x="1548" y="739"/>
                    <a:pt x="1369" y="786"/>
                    <a:pt x="1191" y="846"/>
                  </a:cubicBezTo>
                  <a:lnTo>
                    <a:pt x="1191" y="810"/>
                  </a:lnTo>
                  <a:cubicBezTo>
                    <a:pt x="1203" y="560"/>
                    <a:pt x="1441" y="346"/>
                    <a:pt x="1738" y="346"/>
                  </a:cubicBezTo>
                  <a:close/>
                  <a:moveTo>
                    <a:pt x="1738" y="1048"/>
                  </a:moveTo>
                  <a:cubicBezTo>
                    <a:pt x="2334" y="1048"/>
                    <a:pt x="2834" y="1536"/>
                    <a:pt x="2834" y="2132"/>
                  </a:cubicBezTo>
                  <a:cubicBezTo>
                    <a:pt x="2834" y="2251"/>
                    <a:pt x="2810" y="2358"/>
                    <a:pt x="2762" y="2477"/>
                  </a:cubicBezTo>
                  <a:cubicBezTo>
                    <a:pt x="2286" y="2001"/>
                    <a:pt x="1453" y="1810"/>
                    <a:pt x="1429" y="1798"/>
                  </a:cubicBezTo>
                  <a:cubicBezTo>
                    <a:pt x="1415" y="1791"/>
                    <a:pt x="1400" y="1788"/>
                    <a:pt x="1385" y="1788"/>
                  </a:cubicBezTo>
                  <a:cubicBezTo>
                    <a:pt x="1347" y="1788"/>
                    <a:pt x="1308" y="1805"/>
                    <a:pt x="1274" y="1822"/>
                  </a:cubicBezTo>
                  <a:cubicBezTo>
                    <a:pt x="1238" y="1858"/>
                    <a:pt x="1215" y="1893"/>
                    <a:pt x="1215" y="1953"/>
                  </a:cubicBezTo>
                  <a:cubicBezTo>
                    <a:pt x="1215" y="1977"/>
                    <a:pt x="1203" y="2072"/>
                    <a:pt x="1084" y="2191"/>
                  </a:cubicBezTo>
                  <a:cubicBezTo>
                    <a:pt x="1024" y="2251"/>
                    <a:pt x="1024" y="2358"/>
                    <a:pt x="1084" y="2429"/>
                  </a:cubicBezTo>
                  <a:cubicBezTo>
                    <a:pt x="1111" y="2467"/>
                    <a:pt x="1148" y="2483"/>
                    <a:pt x="1188" y="2483"/>
                  </a:cubicBezTo>
                  <a:cubicBezTo>
                    <a:pt x="1234" y="2483"/>
                    <a:pt x="1283" y="2461"/>
                    <a:pt x="1322" y="2429"/>
                  </a:cubicBezTo>
                  <a:cubicBezTo>
                    <a:pt x="1417" y="2346"/>
                    <a:pt x="1477" y="2239"/>
                    <a:pt x="1500" y="2167"/>
                  </a:cubicBezTo>
                  <a:cubicBezTo>
                    <a:pt x="1786" y="2251"/>
                    <a:pt x="2370" y="2465"/>
                    <a:pt x="2631" y="2834"/>
                  </a:cubicBezTo>
                  <a:cubicBezTo>
                    <a:pt x="2560" y="3263"/>
                    <a:pt x="2191" y="3584"/>
                    <a:pt x="1738" y="3584"/>
                  </a:cubicBezTo>
                  <a:cubicBezTo>
                    <a:pt x="1286" y="3584"/>
                    <a:pt x="893" y="3239"/>
                    <a:pt x="846" y="2774"/>
                  </a:cubicBezTo>
                  <a:cubicBezTo>
                    <a:pt x="846" y="2751"/>
                    <a:pt x="834" y="2727"/>
                    <a:pt x="822" y="2703"/>
                  </a:cubicBezTo>
                  <a:cubicBezTo>
                    <a:pt x="715" y="2536"/>
                    <a:pt x="655" y="2334"/>
                    <a:pt x="655" y="2132"/>
                  </a:cubicBezTo>
                  <a:cubicBezTo>
                    <a:pt x="655" y="1536"/>
                    <a:pt x="1143" y="1048"/>
                    <a:pt x="1738" y="1048"/>
                  </a:cubicBezTo>
                  <a:close/>
                  <a:moveTo>
                    <a:pt x="2131" y="3858"/>
                  </a:moveTo>
                  <a:lnTo>
                    <a:pt x="2131" y="4037"/>
                  </a:lnTo>
                  <a:cubicBezTo>
                    <a:pt x="2131" y="4096"/>
                    <a:pt x="2143" y="4156"/>
                    <a:pt x="2167" y="4203"/>
                  </a:cubicBezTo>
                  <a:lnTo>
                    <a:pt x="1738" y="4596"/>
                  </a:lnTo>
                  <a:lnTo>
                    <a:pt x="1346" y="4203"/>
                  </a:lnTo>
                  <a:cubicBezTo>
                    <a:pt x="1369" y="4156"/>
                    <a:pt x="1381" y="4096"/>
                    <a:pt x="1381" y="4037"/>
                  </a:cubicBezTo>
                  <a:lnTo>
                    <a:pt x="1381" y="3858"/>
                  </a:lnTo>
                  <a:cubicBezTo>
                    <a:pt x="1500" y="3894"/>
                    <a:pt x="1619" y="3917"/>
                    <a:pt x="1750" y="3917"/>
                  </a:cubicBezTo>
                  <a:cubicBezTo>
                    <a:pt x="1893" y="3917"/>
                    <a:pt x="2012" y="3906"/>
                    <a:pt x="2131" y="3858"/>
                  </a:cubicBezTo>
                  <a:close/>
                  <a:moveTo>
                    <a:pt x="1762" y="0"/>
                  </a:moveTo>
                  <a:cubicBezTo>
                    <a:pt x="1286" y="0"/>
                    <a:pt x="881" y="358"/>
                    <a:pt x="881" y="798"/>
                  </a:cubicBezTo>
                  <a:cubicBezTo>
                    <a:pt x="881" y="869"/>
                    <a:pt x="893" y="929"/>
                    <a:pt x="905" y="1000"/>
                  </a:cubicBezTo>
                  <a:cubicBezTo>
                    <a:pt x="572" y="1250"/>
                    <a:pt x="345" y="1667"/>
                    <a:pt x="345" y="2132"/>
                  </a:cubicBezTo>
                  <a:cubicBezTo>
                    <a:pt x="345" y="2382"/>
                    <a:pt x="405" y="2632"/>
                    <a:pt x="536" y="2834"/>
                  </a:cubicBezTo>
                  <a:cubicBezTo>
                    <a:pt x="584" y="3191"/>
                    <a:pt x="774" y="3489"/>
                    <a:pt x="1060" y="3679"/>
                  </a:cubicBezTo>
                  <a:lnTo>
                    <a:pt x="1060" y="4025"/>
                  </a:lnTo>
                  <a:lnTo>
                    <a:pt x="1060" y="4037"/>
                  </a:lnTo>
                  <a:lnTo>
                    <a:pt x="393" y="4382"/>
                  </a:lnTo>
                  <a:cubicBezTo>
                    <a:pt x="155" y="4501"/>
                    <a:pt x="0" y="4739"/>
                    <a:pt x="0" y="5013"/>
                  </a:cubicBezTo>
                  <a:lnTo>
                    <a:pt x="0" y="5882"/>
                  </a:lnTo>
                  <a:cubicBezTo>
                    <a:pt x="0" y="5977"/>
                    <a:pt x="72" y="6049"/>
                    <a:pt x="167" y="6049"/>
                  </a:cubicBezTo>
                  <a:cubicBezTo>
                    <a:pt x="250" y="6049"/>
                    <a:pt x="334" y="5977"/>
                    <a:pt x="334" y="5882"/>
                  </a:cubicBezTo>
                  <a:lnTo>
                    <a:pt x="334" y="5013"/>
                  </a:lnTo>
                  <a:cubicBezTo>
                    <a:pt x="334" y="4870"/>
                    <a:pt x="405" y="4739"/>
                    <a:pt x="536" y="4679"/>
                  </a:cubicBezTo>
                  <a:lnTo>
                    <a:pt x="1084" y="4394"/>
                  </a:lnTo>
                  <a:lnTo>
                    <a:pt x="1596" y="4894"/>
                  </a:lnTo>
                  <a:lnTo>
                    <a:pt x="1596" y="5882"/>
                  </a:lnTo>
                  <a:cubicBezTo>
                    <a:pt x="1596" y="5977"/>
                    <a:pt x="1667" y="6049"/>
                    <a:pt x="1762" y="6049"/>
                  </a:cubicBezTo>
                  <a:cubicBezTo>
                    <a:pt x="1846" y="6049"/>
                    <a:pt x="1917" y="5977"/>
                    <a:pt x="1917" y="5882"/>
                  </a:cubicBezTo>
                  <a:lnTo>
                    <a:pt x="1917" y="4894"/>
                  </a:lnTo>
                  <a:lnTo>
                    <a:pt x="2429" y="4394"/>
                  </a:lnTo>
                  <a:lnTo>
                    <a:pt x="2977" y="4679"/>
                  </a:lnTo>
                  <a:cubicBezTo>
                    <a:pt x="3096" y="4739"/>
                    <a:pt x="3191" y="4870"/>
                    <a:pt x="3191" y="5013"/>
                  </a:cubicBezTo>
                  <a:lnTo>
                    <a:pt x="3191" y="5882"/>
                  </a:lnTo>
                  <a:cubicBezTo>
                    <a:pt x="3191" y="5977"/>
                    <a:pt x="3262" y="6049"/>
                    <a:pt x="3346" y="6049"/>
                  </a:cubicBezTo>
                  <a:cubicBezTo>
                    <a:pt x="3441" y="6049"/>
                    <a:pt x="3513" y="5977"/>
                    <a:pt x="3513" y="5882"/>
                  </a:cubicBezTo>
                  <a:lnTo>
                    <a:pt x="3513" y="5013"/>
                  </a:lnTo>
                  <a:cubicBezTo>
                    <a:pt x="3513" y="4739"/>
                    <a:pt x="3370" y="4501"/>
                    <a:pt x="3132" y="4382"/>
                  </a:cubicBezTo>
                  <a:lnTo>
                    <a:pt x="2453" y="4037"/>
                  </a:lnTo>
                  <a:lnTo>
                    <a:pt x="2453" y="4025"/>
                  </a:lnTo>
                  <a:lnTo>
                    <a:pt x="2453" y="3679"/>
                  </a:lnTo>
                  <a:cubicBezTo>
                    <a:pt x="2739" y="3489"/>
                    <a:pt x="2929" y="3191"/>
                    <a:pt x="2977" y="2834"/>
                  </a:cubicBezTo>
                  <a:cubicBezTo>
                    <a:pt x="3096" y="2632"/>
                    <a:pt x="3167" y="2370"/>
                    <a:pt x="3167" y="2132"/>
                  </a:cubicBezTo>
                  <a:cubicBezTo>
                    <a:pt x="3167" y="1667"/>
                    <a:pt x="2953" y="1262"/>
                    <a:pt x="2608" y="1000"/>
                  </a:cubicBezTo>
                  <a:cubicBezTo>
                    <a:pt x="2620" y="941"/>
                    <a:pt x="2631" y="869"/>
                    <a:pt x="2631" y="798"/>
                  </a:cubicBezTo>
                  <a:cubicBezTo>
                    <a:pt x="2631" y="369"/>
                    <a:pt x="2239" y="0"/>
                    <a:pt x="176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0"/>
            <p:cNvSpPr/>
            <p:nvPr/>
          </p:nvSpPr>
          <p:spPr>
            <a:xfrm>
              <a:off x="7989446" y="2750789"/>
              <a:ext cx="10280" cy="26162"/>
            </a:xfrm>
            <a:custGeom>
              <a:rect b="b" l="l" r="r" t="t"/>
              <a:pathLst>
                <a:path extrusionOk="0" h="822" w="323">
                  <a:moveTo>
                    <a:pt x="167" y="0"/>
                  </a:moveTo>
                  <a:cubicBezTo>
                    <a:pt x="72" y="0"/>
                    <a:pt x="1" y="83"/>
                    <a:pt x="1" y="167"/>
                  </a:cubicBezTo>
                  <a:lnTo>
                    <a:pt x="1" y="655"/>
                  </a:lnTo>
                  <a:cubicBezTo>
                    <a:pt x="1" y="750"/>
                    <a:pt x="72" y="822"/>
                    <a:pt x="167" y="822"/>
                  </a:cubicBezTo>
                  <a:cubicBezTo>
                    <a:pt x="251" y="822"/>
                    <a:pt x="322" y="750"/>
                    <a:pt x="322" y="655"/>
                  </a:cubicBezTo>
                  <a:lnTo>
                    <a:pt x="322" y="167"/>
                  </a:lnTo>
                  <a:cubicBezTo>
                    <a:pt x="322" y="83"/>
                    <a:pt x="251" y="0"/>
                    <a:pt x="167"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0"/>
            <p:cNvSpPr/>
            <p:nvPr/>
          </p:nvSpPr>
          <p:spPr>
            <a:xfrm>
              <a:off x="8045908" y="2750789"/>
              <a:ext cx="10662" cy="26162"/>
            </a:xfrm>
            <a:custGeom>
              <a:rect b="b" l="l" r="r" t="t"/>
              <a:pathLst>
                <a:path extrusionOk="0" h="822" w="335">
                  <a:moveTo>
                    <a:pt x="155" y="0"/>
                  </a:moveTo>
                  <a:cubicBezTo>
                    <a:pt x="72" y="0"/>
                    <a:pt x="1" y="83"/>
                    <a:pt x="1" y="167"/>
                  </a:cubicBezTo>
                  <a:lnTo>
                    <a:pt x="1" y="655"/>
                  </a:lnTo>
                  <a:cubicBezTo>
                    <a:pt x="1" y="750"/>
                    <a:pt x="72" y="822"/>
                    <a:pt x="155" y="822"/>
                  </a:cubicBezTo>
                  <a:cubicBezTo>
                    <a:pt x="251" y="822"/>
                    <a:pt x="322" y="750"/>
                    <a:pt x="322" y="655"/>
                  </a:cubicBezTo>
                  <a:lnTo>
                    <a:pt x="322" y="167"/>
                  </a:lnTo>
                  <a:cubicBezTo>
                    <a:pt x="334" y="83"/>
                    <a:pt x="263" y="0"/>
                    <a:pt x="155"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0"/>
            <p:cNvSpPr/>
            <p:nvPr/>
          </p:nvSpPr>
          <p:spPr>
            <a:xfrm>
              <a:off x="8073184" y="2595789"/>
              <a:ext cx="136858" cy="112956"/>
            </a:xfrm>
            <a:custGeom>
              <a:rect b="b" l="l" r="r" t="t"/>
              <a:pathLst>
                <a:path extrusionOk="0" h="3549" w="4300">
                  <a:moveTo>
                    <a:pt x="2156" y="1"/>
                  </a:moveTo>
                  <a:cubicBezTo>
                    <a:pt x="2073" y="1"/>
                    <a:pt x="2001" y="84"/>
                    <a:pt x="2001" y="167"/>
                  </a:cubicBezTo>
                  <a:lnTo>
                    <a:pt x="2001" y="2048"/>
                  </a:lnTo>
                  <a:lnTo>
                    <a:pt x="108" y="3251"/>
                  </a:lnTo>
                  <a:cubicBezTo>
                    <a:pt x="37" y="3299"/>
                    <a:pt x="1" y="3406"/>
                    <a:pt x="60" y="3477"/>
                  </a:cubicBezTo>
                  <a:cubicBezTo>
                    <a:pt x="96" y="3525"/>
                    <a:pt x="156" y="3549"/>
                    <a:pt x="191" y="3549"/>
                  </a:cubicBezTo>
                  <a:cubicBezTo>
                    <a:pt x="227" y="3549"/>
                    <a:pt x="251" y="3537"/>
                    <a:pt x="287" y="3525"/>
                  </a:cubicBezTo>
                  <a:lnTo>
                    <a:pt x="2156" y="2334"/>
                  </a:lnTo>
                  <a:lnTo>
                    <a:pt x="4037" y="3525"/>
                  </a:lnTo>
                  <a:cubicBezTo>
                    <a:pt x="4063" y="3538"/>
                    <a:pt x="4093" y="3544"/>
                    <a:pt x="4123" y="3544"/>
                  </a:cubicBezTo>
                  <a:cubicBezTo>
                    <a:pt x="4178" y="3544"/>
                    <a:pt x="4233" y="3523"/>
                    <a:pt x="4263" y="3477"/>
                  </a:cubicBezTo>
                  <a:cubicBezTo>
                    <a:pt x="4299" y="3406"/>
                    <a:pt x="4287" y="3299"/>
                    <a:pt x="4216" y="3251"/>
                  </a:cubicBezTo>
                  <a:lnTo>
                    <a:pt x="2323" y="2048"/>
                  </a:lnTo>
                  <a:lnTo>
                    <a:pt x="2323" y="167"/>
                  </a:lnTo>
                  <a:cubicBezTo>
                    <a:pt x="2323" y="84"/>
                    <a:pt x="2251" y="1"/>
                    <a:pt x="215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0"/>
            <p:cNvSpPr/>
            <p:nvPr/>
          </p:nvSpPr>
          <p:spPr>
            <a:xfrm>
              <a:off x="8085310" y="2415041"/>
              <a:ext cx="112956" cy="169036"/>
            </a:xfrm>
            <a:custGeom>
              <a:rect b="b" l="l" r="r" t="t"/>
              <a:pathLst>
                <a:path extrusionOk="0" h="5311" w="3549">
                  <a:moveTo>
                    <a:pt x="1775" y="334"/>
                  </a:moveTo>
                  <a:cubicBezTo>
                    <a:pt x="2061" y="334"/>
                    <a:pt x="2335" y="453"/>
                    <a:pt x="2525" y="643"/>
                  </a:cubicBezTo>
                  <a:cubicBezTo>
                    <a:pt x="2716" y="846"/>
                    <a:pt x="2835" y="1119"/>
                    <a:pt x="2870" y="1417"/>
                  </a:cubicBezTo>
                  <a:cubicBezTo>
                    <a:pt x="2882" y="1524"/>
                    <a:pt x="2894" y="1655"/>
                    <a:pt x="2906" y="1822"/>
                  </a:cubicBezTo>
                  <a:cubicBezTo>
                    <a:pt x="2727" y="1500"/>
                    <a:pt x="2430" y="1286"/>
                    <a:pt x="2061" y="1167"/>
                  </a:cubicBezTo>
                  <a:cubicBezTo>
                    <a:pt x="1727" y="1060"/>
                    <a:pt x="1430" y="1060"/>
                    <a:pt x="1418" y="1060"/>
                  </a:cubicBezTo>
                  <a:cubicBezTo>
                    <a:pt x="1382" y="1060"/>
                    <a:pt x="1334" y="1072"/>
                    <a:pt x="1299" y="1108"/>
                  </a:cubicBezTo>
                  <a:lnTo>
                    <a:pt x="1001" y="1417"/>
                  </a:lnTo>
                  <a:cubicBezTo>
                    <a:pt x="942" y="1477"/>
                    <a:pt x="942" y="1596"/>
                    <a:pt x="1001" y="1655"/>
                  </a:cubicBezTo>
                  <a:cubicBezTo>
                    <a:pt x="1031" y="1685"/>
                    <a:pt x="1075" y="1700"/>
                    <a:pt x="1120" y="1700"/>
                  </a:cubicBezTo>
                  <a:cubicBezTo>
                    <a:pt x="1165" y="1700"/>
                    <a:pt x="1209" y="1685"/>
                    <a:pt x="1239" y="1655"/>
                  </a:cubicBezTo>
                  <a:lnTo>
                    <a:pt x="1501" y="1405"/>
                  </a:lnTo>
                  <a:cubicBezTo>
                    <a:pt x="1584" y="1405"/>
                    <a:pt x="1763" y="1417"/>
                    <a:pt x="1954" y="1489"/>
                  </a:cubicBezTo>
                  <a:cubicBezTo>
                    <a:pt x="2299" y="1608"/>
                    <a:pt x="2537" y="1798"/>
                    <a:pt x="2668" y="2084"/>
                  </a:cubicBezTo>
                  <a:cubicBezTo>
                    <a:pt x="2596" y="2512"/>
                    <a:pt x="2227" y="2846"/>
                    <a:pt x="1775" y="2846"/>
                  </a:cubicBezTo>
                  <a:cubicBezTo>
                    <a:pt x="1287" y="2846"/>
                    <a:pt x="870" y="2441"/>
                    <a:pt x="870" y="1941"/>
                  </a:cubicBezTo>
                  <a:cubicBezTo>
                    <a:pt x="870" y="1846"/>
                    <a:pt x="799" y="1774"/>
                    <a:pt x="703" y="1774"/>
                  </a:cubicBezTo>
                  <a:cubicBezTo>
                    <a:pt x="691" y="1774"/>
                    <a:pt x="680" y="1774"/>
                    <a:pt x="644" y="1786"/>
                  </a:cubicBezTo>
                  <a:cubicBezTo>
                    <a:pt x="668" y="1655"/>
                    <a:pt x="680" y="1524"/>
                    <a:pt x="691" y="1417"/>
                  </a:cubicBezTo>
                  <a:cubicBezTo>
                    <a:pt x="703" y="1119"/>
                    <a:pt x="822" y="834"/>
                    <a:pt x="1037" y="643"/>
                  </a:cubicBezTo>
                  <a:cubicBezTo>
                    <a:pt x="1227" y="429"/>
                    <a:pt x="1501" y="334"/>
                    <a:pt x="1775" y="334"/>
                  </a:cubicBezTo>
                  <a:close/>
                  <a:moveTo>
                    <a:pt x="572" y="2239"/>
                  </a:moveTo>
                  <a:cubicBezTo>
                    <a:pt x="644" y="2536"/>
                    <a:pt x="822" y="2786"/>
                    <a:pt x="1084" y="2965"/>
                  </a:cubicBezTo>
                  <a:lnTo>
                    <a:pt x="1084" y="3143"/>
                  </a:lnTo>
                  <a:cubicBezTo>
                    <a:pt x="763" y="3084"/>
                    <a:pt x="549" y="3013"/>
                    <a:pt x="394" y="2929"/>
                  </a:cubicBezTo>
                  <a:cubicBezTo>
                    <a:pt x="382" y="2929"/>
                    <a:pt x="394" y="2917"/>
                    <a:pt x="394" y="2917"/>
                  </a:cubicBezTo>
                  <a:cubicBezTo>
                    <a:pt x="465" y="2727"/>
                    <a:pt x="525" y="2477"/>
                    <a:pt x="572" y="2239"/>
                  </a:cubicBezTo>
                  <a:close/>
                  <a:moveTo>
                    <a:pt x="2989" y="2239"/>
                  </a:moveTo>
                  <a:cubicBezTo>
                    <a:pt x="3025" y="2489"/>
                    <a:pt x="3108" y="2727"/>
                    <a:pt x="3168" y="2917"/>
                  </a:cubicBezTo>
                  <a:lnTo>
                    <a:pt x="3168" y="2929"/>
                  </a:lnTo>
                  <a:cubicBezTo>
                    <a:pt x="3025" y="2989"/>
                    <a:pt x="2811" y="3084"/>
                    <a:pt x="2477" y="3143"/>
                  </a:cubicBezTo>
                  <a:lnTo>
                    <a:pt x="2477" y="2965"/>
                  </a:lnTo>
                  <a:cubicBezTo>
                    <a:pt x="2716" y="2798"/>
                    <a:pt x="2906" y="2536"/>
                    <a:pt x="2989" y="2239"/>
                  </a:cubicBezTo>
                  <a:close/>
                  <a:moveTo>
                    <a:pt x="2168" y="3108"/>
                  </a:moveTo>
                  <a:lnTo>
                    <a:pt x="2168" y="3286"/>
                  </a:lnTo>
                  <a:cubicBezTo>
                    <a:pt x="2168" y="3346"/>
                    <a:pt x="2180" y="3405"/>
                    <a:pt x="2204" y="3453"/>
                  </a:cubicBezTo>
                  <a:lnTo>
                    <a:pt x="2037" y="3608"/>
                  </a:lnTo>
                  <a:cubicBezTo>
                    <a:pt x="1960" y="3673"/>
                    <a:pt x="1864" y="3706"/>
                    <a:pt x="1772" y="3706"/>
                  </a:cubicBezTo>
                  <a:cubicBezTo>
                    <a:pt x="1680" y="3706"/>
                    <a:pt x="1590" y="3673"/>
                    <a:pt x="1525" y="3608"/>
                  </a:cubicBezTo>
                  <a:lnTo>
                    <a:pt x="1382" y="3453"/>
                  </a:lnTo>
                  <a:cubicBezTo>
                    <a:pt x="1406" y="3405"/>
                    <a:pt x="1418" y="3346"/>
                    <a:pt x="1418" y="3286"/>
                  </a:cubicBezTo>
                  <a:lnTo>
                    <a:pt x="1418" y="3108"/>
                  </a:lnTo>
                  <a:cubicBezTo>
                    <a:pt x="1537" y="3143"/>
                    <a:pt x="1656" y="3167"/>
                    <a:pt x="1799" y="3167"/>
                  </a:cubicBezTo>
                  <a:cubicBezTo>
                    <a:pt x="1930" y="3167"/>
                    <a:pt x="2049" y="3155"/>
                    <a:pt x="2168" y="3108"/>
                  </a:cubicBezTo>
                  <a:close/>
                  <a:moveTo>
                    <a:pt x="1775" y="0"/>
                  </a:moveTo>
                  <a:cubicBezTo>
                    <a:pt x="1037" y="0"/>
                    <a:pt x="418" y="607"/>
                    <a:pt x="358" y="1405"/>
                  </a:cubicBezTo>
                  <a:cubicBezTo>
                    <a:pt x="334" y="1727"/>
                    <a:pt x="227" y="2417"/>
                    <a:pt x="84" y="2810"/>
                  </a:cubicBezTo>
                  <a:cubicBezTo>
                    <a:pt x="25" y="2989"/>
                    <a:pt x="96" y="3167"/>
                    <a:pt x="263" y="3251"/>
                  </a:cubicBezTo>
                  <a:cubicBezTo>
                    <a:pt x="382" y="3310"/>
                    <a:pt x="572" y="3382"/>
                    <a:pt x="822" y="3441"/>
                  </a:cubicBezTo>
                  <a:lnTo>
                    <a:pt x="394" y="3644"/>
                  </a:lnTo>
                  <a:cubicBezTo>
                    <a:pt x="156" y="3763"/>
                    <a:pt x="1" y="4001"/>
                    <a:pt x="1" y="4275"/>
                  </a:cubicBezTo>
                  <a:lnTo>
                    <a:pt x="1" y="5156"/>
                  </a:lnTo>
                  <a:cubicBezTo>
                    <a:pt x="1" y="5239"/>
                    <a:pt x="84" y="5310"/>
                    <a:pt x="168" y="5310"/>
                  </a:cubicBezTo>
                  <a:cubicBezTo>
                    <a:pt x="263" y="5310"/>
                    <a:pt x="334" y="5239"/>
                    <a:pt x="334" y="5156"/>
                  </a:cubicBezTo>
                  <a:lnTo>
                    <a:pt x="334" y="4275"/>
                  </a:lnTo>
                  <a:cubicBezTo>
                    <a:pt x="334" y="4144"/>
                    <a:pt x="406" y="4001"/>
                    <a:pt x="537" y="3941"/>
                  </a:cubicBezTo>
                  <a:lnTo>
                    <a:pt x="1096" y="3667"/>
                  </a:lnTo>
                  <a:lnTo>
                    <a:pt x="1287" y="3846"/>
                  </a:lnTo>
                  <a:cubicBezTo>
                    <a:pt x="1418" y="3977"/>
                    <a:pt x="1596" y="4036"/>
                    <a:pt x="1763" y="4036"/>
                  </a:cubicBezTo>
                  <a:cubicBezTo>
                    <a:pt x="1942" y="4036"/>
                    <a:pt x="2108" y="3977"/>
                    <a:pt x="2239" y="3846"/>
                  </a:cubicBezTo>
                  <a:lnTo>
                    <a:pt x="2430" y="3667"/>
                  </a:lnTo>
                  <a:lnTo>
                    <a:pt x="2977" y="3941"/>
                  </a:lnTo>
                  <a:cubicBezTo>
                    <a:pt x="3097" y="4001"/>
                    <a:pt x="3192" y="4144"/>
                    <a:pt x="3192" y="4275"/>
                  </a:cubicBezTo>
                  <a:lnTo>
                    <a:pt x="3192" y="5156"/>
                  </a:lnTo>
                  <a:cubicBezTo>
                    <a:pt x="3192" y="5239"/>
                    <a:pt x="3263" y="5310"/>
                    <a:pt x="3358" y="5310"/>
                  </a:cubicBezTo>
                  <a:cubicBezTo>
                    <a:pt x="3442" y="5310"/>
                    <a:pt x="3513" y="5239"/>
                    <a:pt x="3513" y="5156"/>
                  </a:cubicBezTo>
                  <a:lnTo>
                    <a:pt x="3513" y="4275"/>
                  </a:lnTo>
                  <a:cubicBezTo>
                    <a:pt x="3549" y="4001"/>
                    <a:pt x="3406" y="3763"/>
                    <a:pt x="3168" y="3644"/>
                  </a:cubicBezTo>
                  <a:lnTo>
                    <a:pt x="2727" y="3441"/>
                  </a:lnTo>
                  <a:cubicBezTo>
                    <a:pt x="2989" y="3382"/>
                    <a:pt x="3180" y="3310"/>
                    <a:pt x="3299" y="3251"/>
                  </a:cubicBezTo>
                  <a:cubicBezTo>
                    <a:pt x="3454" y="3167"/>
                    <a:pt x="3537" y="2977"/>
                    <a:pt x="3478" y="2810"/>
                  </a:cubicBezTo>
                  <a:cubicBezTo>
                    <a:pt x="3323" y="2417"/>
                    <a:pt x="3204" y="1727"/>
                    <a:pt x="3192" y="1405"/>
                  </a:cubicBezTo>
                  <a:cubicBezTo>
                    <a:pt x="3132" y="596"/>
                    <a:pt x="2525" y="0"/>
                    <a:pt x="1775"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0"/>
            <p:cNvSpPr/>
            <p:nvPr/>
          </p:nvSpPr>
          <p:spPr>
            <a:xfrm>
              <a:off x="8108449" y="2557501"/>
              <a:ext cx="10248" cy="26194"/>
            </a:xfrm>
            <a:custGeom>
              <a:rect b="b" l="l" r="r" t="t"/>
              <a:pathLst>
                <a:path extrusionOk="0" h="823" w="322">
                  <a:moveTo>
                    <a:pt x="155" y="1"/>
                  </a:moveTo>
                  <a:cubicBezTo>
                    <a:pt x="72" y="1"/>
                    <a:pt x="0" y="84"/>
                    <a:pt x="0" y="168"/>
                  </a:cubicBezTo>
                  <a:lnTo>
                    <a:pt x="0" y="656"/>
                  </a:lnTo>
                  <a:cubicBezTo>
                    <a:pt x="0" y="751"/>
                    <a:pt x="72" y="823"/>
                    <a:pt x="155" y="823"/>
                  </a:cubicBezTo>
                  <a:cubicBezTo>
                    <a:pt x="250" y="823"/>
                    <a:pt x="322" y="751"/>
                    <a:pt x="322" y="656"/>
                  </a:cubicBezTo>
                  <a:lnTo>
                    <a:pt x="322" y="168"/>
                  </a:lnTo>
                  <a:cubicBezTo>
                    <a:pt x="322" y="84"/>
                    <a:pt x="250" y="1"/>
                    <a:pt x="1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0"/>
            <p:cNvSpPr/>
            <p:nvPr/>
          </p:nvSpPr>
          <p:spPr>
            <a:xfrm>
              <a:off x="8165293" y="2557501"/>
              <a:ext cx="10248" cy="26194"/>
            </a:xfrm>
            <a:custGeom>
              <a:rect b="b" l="l" r="r" t="t"/>
              <a:pathLst>
                <a:path extrusionOk="0" h="823" w="322">
                  <a:moveTo>
                    <a:pt x="155" y="1"/>
                  </a:moveTo>
                  <a:cubicBezTo>
                    <a:pt x="72" y="1"/>
                    <a:pt x="0" y="84"/>
                    <a:pt x="0" y="168"/>
                  </a:cubicBezTo>
                  <a:lnTo>
                    <a:pt x="0" y="656"/>
                  </a:lnTo>
                  <a:cubicBezTo>
                    <a:pt x="0" y="751"/>
                    <a:pt x="72" y="823"/>
                    <a:pt x="155" y="823"/>
                  </a:cubicBezTo>
                  <a:cubicBezTo>
                    <a:pt x="250" y="823"/>
                    <a:pt x="322" y="751"/>
                    <a:pt x="322" y="656"/>
                  </a:cubicBezTo>
                  <a:lnTo>
                    <a:pt x="322" y="168"/>
                  </a:lnTo>
                  <a:cubicBezTo>
                    <a:pt x="322" y="84"/>
                    <a:pt x="250" y="1"/>
                    <a:pt x="1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0"/>
            <p:cNvSpPr/>
            <p:nvPr/>
          </p:nvSpPr>
          <p:spPr>
            <a:xfrm>
              <a:off x="8238432" y="2635956"/>
              <a:ext cx="45481" cy="15946"/>
            </a:xfrm>
            <a:custGeom>
              <a:rect b="b" l="l" r="r" t="t"/>
              <a:pathLst>
                <a:path extrusionOk="0" h="501" w="1429">
                  <a:moveTo>
                    <a:pt x="167" y="1"/>
                  </a:moveTo>
                  <a:cubicBezTo>
                    <a:pt x="83" y="1"/>
                    <a:pt x="0" y="72"/>
                    <a:pt x="0" y="155"/>
                  </a:cubicBezTo>
                  <a:cubicBezTo>
                    <a:pt x="0" y="251"/>
                    <a:pt x="83" y="322"/>
                    <a:pt x="167" y="322"/>
                  </a:cubicBezTo>
                  <a:cubicBezTo>
                    <a:pt x="357" y="322"/>
                    <a:pt x="893" y="358"/>
                    <a:pt x="1167" y="489"/>
                  </a:cubicBezTo>
                  <a:cubicBezTo>
                    <a:pt x="1191" y="501"/>
                    <a:pt x="1214" y="501"/>
                    <a:pt x="1238" y="501"/>
                  </a:cubicBezTo>
                  <a:cubicBezTo>
                    <a:pt x="1298" y="501"/>
                    <a:pt x="1357" y="477"/>
                    <a:pt x="1393" y="417"/>
                  </a:cubicBezTo>
                  <a:cubicBezTo>
                    <a:pt x="1429" y="334"/>
                    <a:pt x="1405" y="239"/>
                    <a:pt x="1310" y="191"/>
                  </a:cubicBezTo>
                  <a:cubicBezTo>
                    <a:pt x="929" y="1"/>
                    <a:pt x="202" y="1"/>
                    <a:pt x="167"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0"/>
            <p:cNvSpPr/>
            <p:nvPr/>
          </p:nvSpPr>
          <p:spPr>
            <a:xfrm>
              <a:off x="8198998" y="2607534"/>
              <a:ext cx="123968" cy="169036"/>
            </a:xfrm>
            <a:custGeom>
              <a:rect b="b" l="l" r="r" t="t"/>
              <a:pathLst>
                <a:path extrusionOk="0" h="5311" w="3895">
                  <a:moveTo>
                    <a:pt x="3049" y="322"/>
                  </a:moveTo>
                  <a:lnTo>
                    <a:pt x="3049" y="1025"/>
                  </a:lnTo>
                  <a:cubicBezTo>
                    <a:pt x="3049" y="1144"/>
                    <a:pt x="3013" y="1251"/>
                    <a:pt x="2965" y="1346"/>
                  </a:cubicBezTo>
                  <a:lnTo>
                    <a:pt x="2882" y="1513"/>
                  </a:lnTo>
                  <a:cubicBezTo>
                    <a:pt x="2870" y="1548"/>
                    <a:pt x="2870" y="1560"/>
                    <a:pt x="2870" y="1584"/>
                  </a:cubicBezTo>
                  <a:lnTo>
                    <a:pt x="2870" y="1941"/>
                  </a:lnTo>
                  <a:cubicBezTo>
                    <a:pt x="2870" y="2203"/>
                    <a:pt x="2763" y="2418"/>
                    <a:pt x="2596" y="2596"/>
                  </a:cubicBezTo>
                  <a:cubicBezTo>
                    <a:pt x="2406" y="2763"/>
                    <a:pt x="2168" y="2858"/>
                    <a:pt x="1930" y="2858"/>
                  </a:cubicBezTo>
                  <a:cubicBezTo>
                    <a:pt x="1453" y="2834"/>
                    <a:pt x="1049" y="2406"/>
                    <a:pt x="1049" y="1906"/>
                  </a:cubicBezTo>
                  <a:lnTo>
                    <a:pt x="1049" y="1584"/>
                  </a:lnTo>
                  <a:cubicBezTo>
                    <a:pt x="1049" y="1560"/>
                    <a:pt x="1049" y="1548"/>
                    <a:pt x="1037" y="1513"/>
                  </a:cubicBezTo>
                  <a:lnTo>
                    <a:pt x="929" y="1310"/>
                  </a:lnTo>
                  <a:cubicBezTo>
                    <a:pt x="882" y="1227"/>
                    <a:pt x="870" y="1144"/>
                    <a:pt x="870" y="1072"/>
                  </a:cubicBezTo>
                  <a:lnTo>
                    <a:pt x="870" y="1048"/>
                  </a:lnTo>
                  <a:cubicBezTo>
                    <a:pt x="870" y="655"/>
                    <a:pt x="1203" y="322"/>
                    <a:pt x="1596" y="322"/>
                  </a:cubicBezTo>
                  <a:close/>
                  <a:moveTo>
                    <a:pt x="2334" y="3132"/>
                  </a:moveTo>
                  <a:cubicBezTo>
                    <a:pt x="2334" y="3180"/>
                    <a:pt x="2346" y="3239"/>
                    <a:pt x="2358" y="3287"/>
                  </a:cubicBezTo>
                  <a:lnTo>
                    <a:pt x="2215" y="3418"/>
                  </a:lnTo>
                  <a:cubicBezTo>
                    <a:pt x="2138" y="3495"/>
                    <a:pt x="2043" y="3534"/>
                    <a:pt x="1949" y="3534"/>
                  </a:cubicBezTo>
                  <a:cubicBezTo>
                    <a:pt x="1855" y="3534"/>
                    <a:pt x="1763" y="3495"/>
                    <a:pt x="1691" y="3418"/>
                  </a:cubicBezTo>
                  <a:lnTo>
                    <a:pt x="1561" y="3287"/>
                  </a:lnTo>
                  <a:cubicBezTo>
                    <a:pt x="1572" y="3239"/>
                    <a:pt x="1584" y="3180"/>
                    <a:pt x="1584" y="3132"/>
                  </a:cubicBezTo>
                  <a:cubicBezTo>
                    <a:pt x="1691" y="3168"/>
                    <a:pt x="1811" y="3191"/>
                    <a:pt x="1918" y="3191"/>
                  </a:cubicBezTo>
                  <a:lnTo>
                    <a:pt x="1953" y="3191"/>
                  </a:lnTo>
                  <a:cubicBezTo>
                    <a:pt x="2096" y="3191"/>
                    <a:pt x="2215" y="3180"/>
                    <a:pt x="2334" y="3132"/>
                  </a:cubicBezTo>
                  <a:close/>
                  <a:moveTo>
                    <a:pt x="1584" y="1"/>
                  </a:moveTo>
                  <a:cubicBezTo>
                    <a:pt x="1001" y="1"/>
                    <a:pt x="525" y="477"/>
                    <a:pt x="525" y="1048"/>
                  </a:cubicBezTo>
                  <a:lnTo>
                    <a:pt x="525" y="1072"/>
                  </a:lnTo>
                  <a:cubicBezTo>
                    <a:pt x="525" y="1203"/>
                    <a:pt x="560" y="1334"/>
                    <a:pt x="620" y="1453"/>
                  </a:cubicBezTo>
                  <a:lnTo>
                    <a:pt x="703" y="1620"/>
                  </a:lnTo>
                  <a:lnTo>
                    <a:pt x="703" y="1882"/>
                  </a:lnTo>
                  <a:cubicBezTo>
                    <a:pt x="703" y="2322"/>
                    <a:pt x="918" y="2703"/>
                    <a:pt x="1239" y="2941"/>
                  </a:cubicBezTo>
                  <a:lnTo>
                    <a:pt x="1239" y="3096"/>
                  </a:lnTo>
                  <a:cubicBezTo>
                    <a:pt x="1239" y="3180"/>
                    <a:pt x="1180" y="3251"/>
                    <a:pt x="1108" y="3275"/>
                  </a:cubicBezTo>
                  <a:lnTo>
                    <a:pt x="513" y="3453"/>
                  </a:lnTo>
                  <a:cubicBezTo>
                    <a:pt x="215" y="3537"/>
                    <a:pt x="1" y="3811"/>
                    <a:pt x="1" y="4120"/>
                  </a:cubicBezTo>
                  <a:lnTo>
                    <a:pt x="1" y="5144"/>
                  </a:lnTo>
                  <a:cubicBezTo>
                    <a:pt x="1" y="5239"/>
                    <a:pt x="84" y="5311"/>
                    <a:pt x="167" y="5311"/>
                  </a:cubicBezTo>
                  <a:cubicBezTo>
                    <a:pt x="263" y="5311"/>
                    <a:pt x="334" y="5239"/>
                    <a:pt x="334" y="5144"/>
                  </a:cubicBezTo>
                  <a:lnTo>
                    <a:pt x="334" y="4120"/>
                  </a:lnTo>
                  <a:cubicBezTo>
                    <a:pt x="334" y="3953"/>
                    <a:pt x="441" y="3811"/>
                    <a:pt x="596" y="3763"/>
                  </a:cubicBezTo>
                  <a:lnTo>
                    <a:pt x="1191" y="3584"/>
                  </a:lnTo>
                  <a:cubicBezTo>
                    <a:pt x="1251" y="3572"/>
                    <a:pt x="1299" y="3537"/>
                    <a:pt x="1346" y="3525"/>
                  </a:cubicBezTo>
                  <a:lnTo>
                    <a:pt x="1453" y="3632"/>
                  </a:lnTo>
                  <a:cubicBezTo>
                    <a:pt x="1584" y="3763"/>
                    <a:pt x="1763" y="3834"/>
                    <a:pt x="1942" y="3834"/>
                  </a:cubicBezTo>
                  <a:cubicBezTo>
                    <a:pt x="2120" y="3834"/>
                    <a:pt x="2299" y="3763"/>
                    <a:pt x="2430" y="3632"/>
                  </a:cubicBezTo>
                  <a:lnTo>
                    <a:pt x="2537" y="3525"/>
                  </a:lnTo>
                  <a:cubicBezTo>
                    <a:pt x="2584" y="3549"/>
                    <a:pt x="2620" y="3572"/>
                    <a:pt x="2680" y="3584"/>
                  </a:cubicBezTo>
                  <a:lnTo>
                    <a:pt x="3275" y="3763"/>
                  </a:lnTo>
                  <a:cubicBezTo>
                    <a:pt x="3442" y="3811"/>
                    <a:pt x="3549" y="3953"/>
                    <a:pt x="3549" y="4120"/>
                  </a:cubicBezTo>
                  <a:lnTo>
                    <a:pt x="3549" y="5144"/>
                  </a:lnTo>
                  <a:cubicBezTo>
                    <a:pt x="3549" y="5239"/>
                    <a:pt x="3620" y="5311"/>
                    <a:pt x="3716" y="5311"/>
                  </a:cubicBezTo>
                  <a:cubicBezTo>
                    <a:pt x="3799" y="5311"/>
                    <a:pt x="3870" y="5239"/>
                    <a:pt x="3870" y="5144"/>
                  </a:cubicBezTo>
                  <a:lnTo>
                    <a:pt x="3870" y="4120"/>
                  </a:lnTo>
                  <a:cubicBezTo>
                    <a:pt x="3894" y="3822"/>
                    <a:pt x="3680" y="3549"/>
                    <a:pt x="3382" y="3465"/>
                  </a:cubicBezTo>
                  <a:lnTo>
                    <a:pt x="2787" y="3287"/>
                  </a:lnTo>
                  <a:cubicBezTo>
                    <a:pt x="2715" y="3251"/>
                    <a:pt x="2656" y="3180"/>
                    <a:pt x="2656" y="3108"/>
                  </a:cubicBezTo>
                  <a:lnTo>
                    <a:pt x="2656" y="2977"/>
                  </a:lnTo>
                  <a:cubicBezTo>
                    <a:pt x="2715" y="2930"/>
                    <a:pt x="2763" y="2882"/>
                    <a:pt x="2823" y="2834"/>
                  </a:cubicBezTo>
                  <a:cubicBezTo>
                    <a:pt x="3061" y="2596"/>
                    <a:pt x="3192" y="2287"/>
                    <a:pt x="3192" y="1941"/>
                  </a:cubicBezTo>
                  <a:lnTo>
                    <a:pt x="3192" y="1632"/>
                  </a:lnTo>
                  <a:lnTo>
                    <a:pt x="3251" y="1501"/>
                  </a:lnTo>
                  <a:cubicBezTo>
                    <a:pt x="3323" y="1346"/>
                    <a:pt x="3370" y="1191"/>
                    <a:pt x="3370" y="1025"/>
                  </a:cubicBezTo>
                  <a:lnTo>
                    <a:pt x="3370" y="155"/>
                  </a:lnTo>
                  <a:cubicBezTo>
                    <a:pt x="3370" y="72"/>
                    <a:pt x="3299" y="1"/>
                    <a:pt x="320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0"/>
            <p:cNvSpPr/>
            <p:nvPr/>
          </p:nvSpPr>
          <p:spPr>
            <a:xfrm>
              <a:off x="8222137" y="2743946"/>
              <a:ext cx="10248" cy="33005"/>
            </a:xfrm>
            <a:custGeom>
              <a:rect b="b" l="l" r="r" t="t"/>
              <a:pathLst>
                <a:path extrusionOk="0" h="1037" w="322">
                  <a:moveTo>
                    <a:pt x="155" y="1"/>
                  </a:moveTo>
                  <a:cubicBezTo>
                    <a:pt x="72" y="1"/>
                    <a:pt x="0" y="72"/>
                    <a:pt x="0" y="156"/>
                  </a:cubicBezTo>
                  <a:lnTo>
                    <a:pt x="0" y="870"/>
                  </a:lnTo>
                  <a:cubicBezTo>
                    <a:pt x="0" y="965"/>
                    <a:pt x="72" y="1037"/>
                    <a:pt x="155" y="1037"/>
                  </a:cubicBezTo>
                  <a:cubicBezTo>
                    <a:pt x="250" y="1037"/>
                    <a:pt x="322" y="965"/>
                    <a:pt x="322" y="870"/>
                  </a:cubicBezTo>
                  <a:lnTo>
                    <a:pt x="322" y="156"/>
                  </a:lnTo>
                  <a:cubicBezTo>
                    <a:pt x="322" y="72"/>
                    <a:pt x="250" y="1"/>
                    <a:pt x="1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0"/>
            <p:cNvSpPr/>
            <p:nvPr/>
          </p:nvSpPr>
          <p:spPr>
            <a:xfrm>
              <a:off x="8289579" y="2743946"/>
              <a:ext cx="10630" cy="33005"/>
            </a:xfrm>
            <a:custGeom>
              <a:rect b="b" l="l" r="r" t="t"/>
              <a:pathLst>
                <a:path extrusionOk="0" h="1037" w="334">
                  <a:moveTo>
                    <a:pt x="167" y="1"/>
                  </a:moveTo>
                  <a:cubicBezTo>
                    <a:pt x="84" y="1"/>
                    <a:pt x="0" y="72"/>
                    <a:pt x="0" y="156"/>
                  </a:cubicBezTo>
                  <a:lnTo>
                    <a:pt x="0" y="870"/>
                  </a:lnTo>
                  <a:cubicBezTo>
                    <a:pt x="0" y="965"/>
                    <a:pt x="84" y="1037"/>
                    <a:pt x="167" y="1037"/>
                  </a:cubicBezTo>
                  <a:cubicBezTo>
                    <a:pt x="250" y="1037"/>
                    <a:pt x="334" y="965"/>
                    <a:pt x="334" y="870"/>
                  </a:cubicBezTo>
                  <a:lnTo>
                    <a:pt x="334" y="156"/>
                  </a:lnTo>
                  <a:cubicBezTo>
                    <a:pt x="334" y="72"/>
                    <a:pt x="262" y="1"/>
                    <a:pt x="167"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1" name="Google Shape;351;p40"/>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sp>
        <p:nvSpPr>
          <p:cNvPr id="352" name="Google Shape;352;p40"/>
          <p:cNvSpPr txBox="1"/>
          <p:nvPr>
            <p:ph idx="1" type="subTitle"/>
          </p:nvPr>
        </p:nvSpPr>
        <p:spPr>
          <a:xfrm>
            <a:off x="1483525" y="2449000"/>
            <a:ext cx="6985800" cy="102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400">
                <a:solidFill>
                  <a:schemeClr val="dk2"/>
                </a:solidFill>
              </a:rPr>
              <a:t>Moderate Task</a:t>
            </a:r>
            <a:r>
              <a:rPr lang="en" sz="1400">
                <a:solidFill>
                  <a:schemeClr val="dk2"/>
                </a:solidFill>
              </a:rPr>
              <a:t>: Go to your writing graveyard, choose a work you’ve already written, and edit it</a:t>
            </a:r>
            <a:endParaRPr i="1" sz="1400">
              <a:solidFill>
                <a:schemeClr val="dk2"/>
              </a:solidFill>
            </a:endParaRPr>
          </a:p>
        </p:txBody>
      </p:sp>
      <p:sp>
        <p:nvSpPr>
          <p:cNvPr id="353" name="Google Shape;353;p40"/>
          <p:cNvSpPr txBox="1"/>
          <p:nvPr>
            <p:ph idx="1" type="subTitle"/>
          </p:nvPr>
        </p:nvSpPr>
        <p:spPr>
          <a:xfrm>
            <a:off x="1483525" y="3448375"/>
            <a:ext cx="6709200" cy="102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400">
              <a:solidFill>
                <a:schemeClr val="dk2"/>
              </a:solidFill>
            </a:endParaRPr>
          </a:p>
          <a:p>
            <a:pPr indent="0" lvl="0" marL="0" rtl="0" algn="l">
              <a:lnSpc>
                <a:spcPct val="115000"/>
              </a:lnSpc>
              <a:spcBef>
                <a:spcPts val="0"/>
              </a:spcBef>
              <a:spcAft>
                <a:spcPts val="0"/>
              </a:spcAft>
              <a:buNone/>
            </a:pPr>
            <a:r>
              <a:rPr b="1" lang="en" sz="1400">
                <a:solidFill>
                  <a:schemeClr val="dk2"/>
                </a:solidFill>
              </a:rPr>
              <a:t>Complex task</a:t>
            </a:r>
            <a:r>
              <a:rPr lang="en" sz="1400">
                <a:solidFill>
                  <a:schemeClr val="dk2"/>
                </a:solidFill>
              </a:rPr>
              <a:t>: Choose a story in your drafts section and share it</a:t>
            </a:r>
            <a:endParaRPr i="1" sz="14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1"/>
          <p:cNvSpPr txBox="1"/>
          <p:nvPr>
            <p:ph type="title"/>
          </p:nvPr>
        </p:nvSpPr>
        <p:spPr>
          <a:xfrm>
            <a:off x="1190850" y="2875600"/>
            <a:ext cx="67623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666666"/>
                </a:solidFill>
              </a:rPr>
              <a:t>s</a:t>
            </a:r>
            <a:r>
              <a:rPr b="1" lang="en" sz="2400">
                <a:solidFill>
                  <a:srgbClr val="666666"/>
                </a:solidFill>
              </a:rPr>
              <a:t>imple task</a:t>
            </a:r>
            <a:r>
              <a:rPr lang="en" sz="2400">
                <a:solidFill>
                  <a:srgbClr val="666666"/>
                </a:solidFill>
              </a:rPr>
              <a:t>: pick a prompt and use it as inspo to start writing</a:t>
            </a:r>
            <a:endParaRPr sz="2400">
              <a:solidFill>
                <a:srgbClr val="666666"/>
              </a:solidFill>
            </a:endParaRPr>
          </a:p>
        </p:txBody>
      </p:sp>
      <p:sp>
        <p:nvSpPr>
          <p:cNvPr id="359" name="Google Shape;359;p41"/>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grpSp>
        <p:nvGrpSpPr>
          <p:cNvPr id="360" name="Google Shape;360;p41"/>
          <p:cNvGrpSpPr/>
          <p:nvPr/>
        </p:nvGrpSpPr>
        <p:grpSpPr>
          <a:xfrm>
            <a:off x="3986159" y="985256"/>
            <a:ext cx="1171679" cy="1402576"/>
            <a:chOff x="1768821" y="3361108"/>
            <a:chExt cx="278739" cy="339073"/>
          </a:xfrm>
        </p:grpSpPr>
        <p:sp>
          <p:nvSpPr>
            <p:cNvPr id="361" name="Google Shape;361;p41"/>
            <p:cNvSpPr/>
            <p:nvPr/>
          </p:nvSpPr>
          <p:spPr>
            <a:xfrm>
              <a:off x="1784374" y="3549744"/>
              <a:ext cx="32218" cy="21564"/>
            </a:xfrm>
            <a:custGeom>
              <a:rect b="b" l="l" r="r" t="t"/>
              <a:pathLst>
                <a:path extrusionOk="0" h="678" w="1013">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1"/>
            <p:cNvSpPr/>
            <p:nvPr/>
          </p:nvSpPr>
          <p:spPr>
            <a:xfrm>
              <a:off x="1998326" y="3551652"/>
              <a:ext cx="32218" cy="21532"/>
            </a:xfrm>
            <a:custGeom>
              <a:rect b="b" l="l" r="r" t="t"/>
              <a:pathLst>
                <a:path extrusionOk="0" h="677" w="1013">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1"/>
            <p:cNvSpPr/>
            <p:nvPr/>
          </p:nvSpPr>
          <p:spPr>
            <a:xfrm>
              <a:off x="1826007" y="3466383"/>
              <a:ext cx="142041" cy="233799"/>
            </a:xfrm>
            <a:custGeom>
              <a:rect b="b" l="l" r="r" t="t"/>
              <a:pathLst>
                <a:path extrusionOk="0" h="7351" w="4466">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1"/>
            <p:cNvSpPr/>
            <p:nvPr/>
          </p:nvSpPr>
          <p:spPr>
            <a:xfrm>
              <a:off x="1820345" y="3409706"/>
              <a:ext cx="177631" cy="144236"/>
            </a:xfrm>
            <a:custGeom>
              <a:rect b="b" l="l" r="r" t="t"/>
              <a:pathLst>
                <a:path extrusionOk="0" h="4535" w="5585">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1"/>
            <p:cNvSpPr/>
            <p:nvPr/>
          </p:nvSpPr>
          <p:spPr>
            <a:xfrm>
              <a:off x="1904406" y="3361108"/>
              <a:ext cx="10241" cy="32982"/>
            </a:xfrm>
            <a:custGeom>
              <a:rect b="b" l="l" r="r" t="t"/>
              <a:pathLst>
                <a:path extrusionOk="0" h="1037" w="322">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1"/>
            <p:cNvSpPr/>
            <p:nvPr/>
          </p:nvSpPr>
          <p:spPr>
            <a:xfrm>
              <a:off x="1836248" y="3378219"/>
              <a:ext cx="23504" cy="29865"/>
            </a:xfrm>
            <a:custGeom>
              <a:rect b="b" l="l" r="r" t="t"/>
              <a:pathLst>
                <a:path extrusionOk="0" h="939" w="739">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1"/>
            <p:cNvSpPr/>
            <p:nvPr/>
          </p:nvSpPr>
          <p:spPr>
            <a:xfrm>
              <a:off x="1787014" y="3427072"/>
              <a:ext cx="31073" cy="21691"/>
            </a:xfrm>
            <a:custGeom>
              <a:rect b="b" l="l" r="r" t="t"/>
              <a:pathLst>
                <a:path extrusionOk="0" h="682" w="977">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1"/>
            <p:cNvSpPr/>
            <p:nvPr/>
          </p:nvSpPr>
          <p:spPr>
            <a:xfrm>
              <a:off x="1768821" y="3494021"/>
              <a:ext cx="33363" cy="10623"/>
            </a:xfrm>
            <a:custGeom>
              <a:rect b="b" l="l" r="r" t="t"/>
              <a:pathLst>
                <a:path extrusionOk="0" h="334" w="1049">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1"/>
            <p:cNvSpPr/>
            <p:nvPr/>
          </p:nvSpPr>
          <p:spPr>
            <a:xfrm>
              <a:off x="2014610" y="3495930"/>
              <a:ext cx="32950" cy="10623"/>
            </a:xfrm>
            <a:custGeom>
              <a:rect b="b" l="l" r="r" t="t"/>
              <a:pathLst>
                <a:path extrusionOk="0" h="334" w="1036">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1"/>
            <p:cNvSpPr/>
            <p:nvPr/>
          </p:nvSpPr>
          <p:spPr>
            <a:xfrm>
              <a:off x="1999439" y="3428948"/>
              <a:ext cx="31105" cy="21882"/>
            </a:xfrm>
            <a:custGeom>
              <a:rect b="b" l="l" r="r" t="t"/>
              <a:pathLst>
                <a:path extrusionOk="0" h="688" w="978">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1"/>
            <p:cNvSpPr/>
            <p:nvPr/>
          </p:nvSpPr>
          <p:spPr>
            <a:xfrm>
              <a:off x="1958156" y="3379269"/>
              <a:ext cx="23917" cy="29579"/>
            </a:xfrm>
            <a:custGeom>
              <a:rect b="b" l="l" r="r" t="t"/>
              <a:pathLst>
                <a:path extrusionOk="0" h="930" w="752">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2"/>
          <p:cNvSpPr txBox="1"/>
          <p:nvPr>
            <p:ph type="title"/>
          </p:nvPr>
        </p:nvSpPr>
        <p:spPr>
          <a:xfrm>
            <a:off x="-33000" y="4505125"/>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a:t>
            </a:r>
            <a:r>
              <a:rPr lang="en"/>
              <a:t>elect a prompt</a:t>
            </a:r>
            <a:endParaRPr/>
          </a:p>
        </p:txBody>
      </p:sp>
      <p:pic>
        <p:nvPicPr>
          <p:cNvPr id="377" name="Google Shape;377;p42"/>
          <p:cNvPicPr preferRelativeResize="0"/>
          <p:nvPr/>
        </p:nvPicPr>
        <p:blipFill>
          <a:blip r:embed="rId3">
            <a:alphaModFix/>
          </a:blip>
          <a:stretch>
            <a:fillRect/>
          </a:stretch>
        </p:blipFill>
        <p:spPr>
          <a:xfrm>
            <a:off x="350100" y="78701"/>
            <a:ext cx="2296200" cy="4324150"/>
          </a:xfrm>
          <a:prstGeom prst="rect">
            <a:avLst/>
          </a:prstGeom>
          <a:noFill/>
          <a:ln>
            <a:noFill/>
          </a:ln>
        </p:spPr>
      </p:pic>
      <p:pic>
        <p:nvPicPr>
          <p:cNvPr id="378" name="Google Shape;378;p42"/>
          <p:cNvPicPr preferRelativeResize="0"/>
          <p:nvPr/>
        </p:nvPicPr>
        <p:blipFill>
          <a:blip r:embed="rId4">
            <a:alphaModFix/>
          </a:blip>
          <a:stretch>
            <a:fillRect/>
          </a:stretch>
        </p:blipFill>
        <p:spPr>
          <a:xfrm>
            <a:off x="3364650" y="78700"/>
            <a:ext cx="2216266" cy="4324150"/>
          </a:xfrm>
          <a:prstGeom prst="rect">
            <a:avLst/>
          </a:prstGeom>
          <a:noFill/>
          <a:ln>
            <a:noFill/>
          </a:ln>
        </p:spPr>
      </p:pic>
      <p:pic>
        <p:nvPicPr>
          <p:cNvPr id="379" name="Google Shape;379;p42"/>
          <p:cNvPicPr preferRelativeResize="0"/>
          <p:nvPr/>
        </p:nvPicPr>
        <p:blipFill>
          <a:blip r:embed="rId5">
            <a:alphaModFix/>
          </a:blip>
          <a:stretch>
            <a:fillRect/>
          </a:stretch>
        </p:blipFill>
        <p:spPr>
          <a:xfrm>
            <a:off x="6472825" y="50025"/>
            <a:ext cx="2352675" cy="4381500"/>
          </a:xfrm>
          <a:prstGeom prst="rect">
            <a:avLst/>
          </a:prstGeom>
          <a:noFill/>
          <a:ln>
            <a:noFill/>
          </a:ln>
        </p:spPr>
      </p:pic>
      <p:cxnSp>
        <p:nvCxnSpPr>
          <p:cNvPr id="380" name="Google Shape;380;p42"/>
          <p:cNvCxnSpPr>
            <a:stCxn id="377" idx="3"/>
            <a:endCxn id="378" idx="1"/>
          </p:cNvCxnSpPr>
          <p:nvPr/>
        </p:nvCxnSpPr>
        <p:spPr>
          <a:xfrm>
            <a:off x="2646300" y="2240776"/>
            <a:ext cx="718200" cy="0"/>
          </a:xfrm>
          <a:prstGeom prst="straightConnector1">
            <a:avLst/>
          </a:prstGeom>
          <a:noFill/>
          <a:ln cap="flat" cmpd="sng" w="38100">
            <a:solidFill>
              <a:schemeClr val="dk2"/>
            </a:solidFill>
            <a:prstDash val="solid"/>
            <a:round/>
            <a:headEnd len="med" w="med" type="none"/>
            <a:tailEnd len="med" w="med" type="triangle"/>
          </a:ln>
        </p:spPr>
      </p:cxnSp>
      <p:cxnSp>
        <p:nvCxnSpPr>
          <p:cNvPr id="381" name="Google Shape;381;p42"/>
          <p:cNvCxnSpPr>
            <a:stCxn id="378" idx="3"/>
            <a:endCxn id="379" idx="1"/>
          </p:cNvCxnSpPr>
          <p:nvPr/>
        </p:nvCxnSpPr>
        <p:spPr>
          <a:xfrm>
            <a:off x="5580916" y="2240775"/>
            <a:ext cx="891900" cy="0"/>
          </a:xfrm>
          <a:prstGeom prst="straightConnector1">
            <a:avLst/>
          </a:prstGeom>
          <a:noFill/>
          <a:ln cap="flat" cmpd="sng" w="38100">
            <a:solidFill>
              <a:schemeClr val="dk2"/>
            </a:solidFill>
            <a:prstDash val="solid"/>
            <a:round/>
            <a:headEnd len="med" w="med" type="none"/>
            <a:tailEnd len="med" w="med" type="triangle"/>
          </a:ln>
        </p:spPr>
      </p:cxnSp>
      <p:sp>
        <p:nvSpPr>
          <p:cNvPr id="382" name="Google Shape;382;p42"/>
          <p:cNvSpPr txBox="1"/>
          <p:nvPr>
            <p:ph type="title"/>
          </p:nvPr>
        </p:nvSpPr>
        <p:spPr>
          <a:xfrm>
            <a:off x="3040800" y="44946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t>
            </a:r>
            <a:r>
              <a:rPr lang="en"/>
              <a:t>ick a title</a:t>
            </a:r>
            <a:endParaRPr/>
          </a:p>
        </p:txBody>
      </p:sp>
      <p:sp>
        <p:nvSpPr>
          <p:cNvPr id="383" name="Google Shape;383;p42"/>
          <p:cNvSpPr txBox="1"/>
          <p:nvPr>
            <p:ph type="title"/>
          </p:nvPr>
        </p:nvSpPr>
        <p:spPr>
          <a:xfrm>
            <a:off x="6117963" y="44946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a:t>
            </a:r>
            <a:r>
              <a:rPr lang="en"/>
              <a:t>et to writing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3"/>
          <p:cNvSpPr txBox="1"/>
          <p:nvPr>
            <p:ph type="title"/>
          </p:nvPr>
        </p:nvSpPr>
        <p:spPr>
          <a:xfrm>
            <a:off x="1190850" y="2799400"/>
            <a:ext cx="69069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666666"/>
                </a:solidFill>
              </a:rPr>
              <a:t>moderate</a:t>
            </a:r>
            <a:r>
              <a:rPr b="1" lang="en" sz="2400">
                <a:solidFill>
                  <a:srgbClr val="666666"/>
                </a:solidFill>
              </a:rPr>
              <a:t> task</a:t>
            </a:r>
            <a:r>
              <a:rPr lang="en" sz="2400">
                <a:solidFill>
                  <a:srgbClr val="666666"/>
                </a:solidFill>
              </a:rPr>
              <a:t>: go to your writing graveyard, choose a work you’ve already written, and edit it</a:t>
            </a:r>
            <a:endParaRPr sz="2400">
              <a:solidFill>
                <a:srgbClr val="666666"/>
              </a:solidFill>
            </a:endParaRPr>
          </a:p>
        </p:txBody>
      </p:sp>
      <p:sp>
        <p:nvSpPr>
          <p:cNvPr id="389" name="Google Shape;389;p43"/>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grpSp>
        <p:nvGrpSpPr>
          <p:cNvPr id="390" name="Google Shape;390;p43"/>
          <p:cNvGrpSpPr/>
          <p:nvPr/>
        </p:nvGrpSpPr>
        <p:grpSpPr>
          <a:xfrm>
            <a:off x="3923789" y="968513"/>
            <a:ext cx="1296435" cy="1402566"/>
            <a:chOff x="3532345" y="3362635"/>
            <a:chExt cx="339328" cy="336274"/>
          </a:xfrm>
        </p:grpSpPr>
        <p:sp>
          <p:nvSpPr>
            <p:cNvPr id="391" name="Google Shape;391;p43"/>
            <p:cNvSpPr/>
            <p:nvPr/>
          </p:nvSpPr>
          <p:spPr>
            <a:xfrm>
              <a:off x="3819385" y="3493258"/>
              <a:ext cx="32" cy="32"/>
            </a:xfrm>
            <a:custGeom>
              <a:rect b="b" l="l" r="r" t="t"/>
              <a:pathLst>
                <a:path extrusionOk="0" h="1" w="1">
                  <a:moveTo>
                    <a:pt x="0" y="1"/>
                  </a:moveTo>
                  <a:lnTo>
                    <a:pt x="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3"/>
            <p:cNvSpPr/>
            <p:nvPr/>
          </p:nvSpPr>
          <p:spPr>
            <a:xfrm>
              <a:off x="3819385" y="3493258"/>
              <a:ext cx="32" cy="32"/>
            </a:xfrm>
            <a:custGeom>
              <a:rect b="b" l="l" r="r" t="t"/>
              <a:pathLst>
                <a:path extrusionOk="0" h="1" w="1">
                  <a:moveTo>
                    <a:pt x="0" y="1"/>
                  </a:move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3"/>
            <p:cNvSpPr/>
            <p:nvPr/>
          </p:nvSpPr>
          <p:spPr>
            <a:xfrm>
              <a:off x="3532345" y="3362635"/>
              <a:ext cx="339328" cy="282142"/>
            </a:xfrm>
            <a:custGeom>
              <a:rect b="b" l="l" r="r" t="t"/>
              <a:pathLst>
                <a:path extrusionOk="0" h="8871" w="10669">
                  <a:moveTo>
                    <a:pt x="6299" y="262"/>
                  </a:moveTo>
                  <a:cubicBezTo>
                    <a:pt x="6465" y="262"/>
                    <a:pt x="6596" y="393"/>
                    <a:pt x="6596" y="560"/>
                  </a:cubicBezTo>
                  <a:lnTo>
                    <a:pt x="6596" y="2084"/>
                  </a:lnTo>
                  <a:cubicBezTo>
                    <a:pt x="6382" y="2119"/>
                    <a:pt x="6322" y="2155"/>
                    <a:pt x="6322" y="2155"/>
                  </a:cubicBezTo>
                  <a:cubicBezTo>
                    <a:pt x="6203" y="2179"/>
                    <a:pt x="6108" y="2227"/>
                    <a:pt x="6049" y="2238"/>
                  </a:cubicBezTo>
                  <a:cubicBezTo>
                    <a:pt x="5941" y="2119"/>
                    <a:pt x="6001" y="1988"/>
                    <a:pt x="5989" y="1846"/>
                  </a:cubicBezTo>
                  <a:lnTo>
                    <a:pt x="5989" y="560"/>
                  </a:lnTo>
                  <a:cubicBezTo>
                    <a:pt x="5989" y="393"/>
                    <a:pt x="6120" y="262"/>
                    <a:pt x="6287" y="262"/>
                  </a:cubicBezTo>
                  <a:close/>
                  <a:moveTo>
                    <a:pt x="3489" y="262"/>
                  </a:moveTo>
                  <a:cubicBezTo>
                    <a:pt x="3655" y="262"/>
                    <a:pt x="3786" y="393"/>
                    <a:pt x="3786" y="560"/>
                  </a:cubicBezTo>
                  <a:lnTo>
                    <a:pt x="3786" y="1846"/>
                  </a:lnTo>
                  <a:cubicBezTo>
                    <a:pt x="3786" y="2084"/>
                    <a:pt x="3786" y="2096"/>
                    <a:pt x="3775" y="2155"/>
                  </a:cubicBezTo>
                  <a:cubicBezTo>
                    <a:pt x="3727" y="2274"/>
                    <a:pt x="3620" y="2357"/>
                    <a:pt x="3477" y="2357"/>
                  </a:cubicBezTo>
                  <a:cubicBezTo>
                    <a:pt x="3477" y="2357"/>
                    <a:pt x="3470" y="2358"/>
                    <a:pt x="3457" y="2358"/>
                  </a:cubicBezTo>
                  <a:cubicBezTo>
                    <a:pt x="3399" y="2358"/>
                    <a:pt x="3228" y="2342"/>
                    <a:pt x="3179" y="2155"/>
                  </a:cubicBezTo>
                  <a:cubicBezTo>
                    <a:pt x="3167" y="2084"/>
                    <a:pt x="3191" y="2024"/>
                    <a:pt x="3179" y="1846"/>
                  </a:cubicBezTo>
                  <a:lnTo>
                    <a:pt x="3179" y="560"/>
                  </a:lnTo>
                  <a:cubicBezTo>
                    <a:pt x="3179" y="393"/>
                    <a:pt x="3310" y="262"/>
                    <a:pt x="3477" y="262"/>
                  </a:cubicBezTo>
                  <a:close/>
                  <a:moveTo>
                    <a:pt x="5370" y="262"/>
                  </a:moveTo>
                  <a:cubicBezTo>
                    <a:pt x="5525" y="262"/>
                    <a:pt x="5668" y="393"/>
                    <a:pt x="5668" y="560"/>
                  </a:cubicBezTo>
                  <a:lnTo>
                    <a:pt x="5668" y="1846"/>
                  </a:lnTo>
                  <a:cubicBezTo>
                    <a:pt x="5668" y="2060"/>
                    <a:pt x="5668" y="2096"/>
                    <a:pt x="5644" y="2155"/>
                  </a:cubicBezTo>
                  <a:cubicBezTo>
                    <a:pt x="5608" y="2274"/>
                    <a:pt x="5501" y="2357"/>
                    <a:pt x="5346" y="2357"/>
                  </a:cubicBezTo>
                  <a:cubicBezTo>
                    <a:pt x="5346" y="2357"/>
                    <a:pt x="5339" y="2358"/>
                    <a:pt x="5327" y="2358"/>
                  </a:cubicBezTo>
                  <a:cubicBezTo>
                    <a:pt x="5269" y="2358"/>
                    <a:pt x="5098" y="2342"/>
                    <a:pt x="5049" y="2155"/>
                  </a:cubicBezTo>
                  <a:lnTo>
                    <a:pt x="5049" y="1846"/>
                  </a:lnTo>
                  <a:lnTo>
                    <a:pt x="5049" y="560"/>
                  </a:lnTo>
                  <a:cubicBezTo>
                    <a:pt x="5049" y="393"/>
                    <a:pt x="5191" y="262"/>
                    <a:pt x="5346" y="262"/>
                  </a:cubicBezTo>
                  <a:close/>
                  <a:moveTo>
                    <a:pt x="4429" y="262"/>
                  </a:moveTo>
                  <a:cubicBezTo>
                    <a:pt x="4596" y="262"/>
                    <a:pt x="4727" y="393"/>
                    <a:pt x="4727" y="560"/>
                  </a:cubicBezTo>
                  <a:lnTo>
                    <a:pt x="4727" y="2060"/>
                  </a:lnTo>
                  <a:cubicBezTo>
                    <a:pt x="4727" y="2264"/>
                    <a:pt x="4567" y="2368"/>
                    <a:pt x="4408" y="2368"/>
                  </a:cubicBezTo>
                  <a:cubicBezTo>
                    <a:pt x="4251" y="2368"/>
                    <a:pt x="4096" y="2267"/>
                    <a:pt x="4096" y="2060"/>
                  </a:cubicBezTo>
                  <a:cubicBezTo>
                    <a:pt x="4120" y="1726"/>
                    <a:pt x="4120" y="869"/>
                    <a:pt x="4120" y="560"/>
                  </a:cubicBezTo>
                  <a:cubicBezTo>
                    <a:pt x="4120" y="393"/>
                    <a:pt x="4251" y="262"/>
                    <a:pt x="4417" y="262"/>
                  </a:cubicBezTo>
                  <a:close/>
                  <a:moveTo>
                    <a:pt x="2882" y="2155"/>
                  </a:moveTo>
                  <a:cubicBezTo>
                    <a:pt x="2927" y="2488"/>
                    <a:pt x="3212" y="2686"/>
                    <a:pt x="3503" y="2686"/>
                  </a:cubicBezTo>
                  <a:cubicBezTo>
                    <a:pt x="3670" y="2686"/>
                    <a:pt x="3839" y="2620"/>
                    <a:pt x="3965" y="2477"/>
                  </a:cubicBezTo>
                  <a:cubicBezTo>
                    <a:pt x="4090" y="2619"/>
                    <a:pt x="4260" y="2691"/>
                    <a:pt x="4431" y="2691"/>
                  </a:cubicBezTo>
                  <a:cubicBezTo>
                    <a:pt x="4602" y="2691"/>
                    <a:pt x="4775" y="2619"/>
                    <a:pt x="4906" y="2477"/>
                  </a:cubicBezTo>
                  <a:cubicBezTo>
                    <a:pt x="5001" y="2596"/>
                    <a:pt x="5168" y="2691"/>
                    <a:pt x="5346" y="2691"/>
                  </a:cubicBezTo>
                  <a:cubicBezTo>
                    <a:pt x="5275" y="2750"/>
                    <a:pt x="5203" y="2822"/>
                    <a:pt x="5120" y="2893"/>
                  </a:cubicBezTo>
                  <a:lnTo>
                    <a:pt x="2227" y="2893"/>
                  </a:lnTo>
                  <a:lnTo>
                    <a:pt x="2227" y="2155"/>
                  </a:lnTo>
                  <a:close/>
                  <a:moveTo>
                    <a:pt x="8370" y="2155"/>
                  </a:moveTo>
                  <a:lnTo>
                    <a:pt x="8370" y="2893"/>
                  </a:lnTo>
                  <a:lnTo>
                    <a:pt x="7870" y="2893"/>
                  </a:lnTo>
                  <a:lnTo>
                    <a:pt x="7870" y="2155"/>
                  </a:lnTo>
                  <a:close/>
                  <a:moveTo>
                    <a:pt x="9906" y="2798"/>
                  </a:moveTo>
                  <a:lnTo>
                    <a:pt x="10228" y="2977"/>
                  </a:lnTo>
                  <a:cubicBezTo>
                    <a:pt x="10287" y="2989"/>
                    <a:pt x="10287" y="3072"/>
                    <a:pt x="10228" y="3108"/>
                  </a:cubicBezTo>
                  <a:lnTo>
                    <a:pt x="9906" y="3286"/>
                  </a:lnTo>
                  <a:cubicBezTo>
                    <a:pt x="9835" y="3131"/>
                    <a:pt x="9835" y="2941"/>
                    <a:pt x="9906" y="2798"/>
                  </a:cubicBezTo>
                  <a:close/>
                  <a:moveTo>
                    <a:pt x="1917" y="2167"/>
                  </a:moveTo>
                  <a:lnTo>
                    <a:pt x="1917" y="3905"/>
                  </a:lnTo>
                  <a:lnTo>
                    <a:pt x="1298" y="3905"/>
                  </a:lnTo>
                  <a:lnTo>
                    <a:pt x="1298" y="2167"/>
                  </a:lnTo>
                  <a:close/>
                  <a:moveTo>
                    <a:pt x="4870" y="3227"/>
                  </a:moveTo>
                  <a:cubicBezTo>
                    <a:pt x="4834" y="3274"/>
                    <a:pt x="4751" y="3393"/>
                    <a:pt x="4715" y="3512"/>
                  </a:cubicBezTo>
                  <a:cubicBezTo>
                    <a:pt x="4656" y="3631"/>
                    <a:pt x="4596" y="3774"/>
                    <a:pt x="4596" y="3774"/>
                  </a:cubicBezTo>
                  <a:lnTo>
                    <a:pt x="4548" y="3905"/>
                  </a:lnTo>
                  <a:lnTo>
                    <a:pt x="2227" y="3905"/>
                  </a:lnTo>
                  <a:lnTo>
                    <a:pt x="2227" y="3227"/>
                  </a:lnTo>
                  <a:close/>
                  <a:moveTo>
                    <a:pt x="8370" y="3227"/>
                  </a:moveTo>
                  <a:lnTo>
                    <a:pt x="8370" y="3905"/>
                  </a:lnTo>
                  <a:lnTo>
                    <a:pt x="7775" y="3905"/>
                  </a:lnTo>
                  <a:cubicBezTo>
                    <a:pt x="7882" y="3548"/>
                    <a:pt x="7870" y="3286"/>
                    <a:pt x="7870" y="3227"/>
                  </a:cubicBezTo>
                  <a:close/>
                  <a:moveTo>
                    <a:pt x="7109" y="843"/>
                  </a:moveTo>
                  <a:cubicBezTo>
                    <a:pt x="7144" y="843"/>
                    <a:pt x="7181" y="849"/>
                    <a:pt x="7215" y="857"/>
                  </a:cubicBezTo>
                  <a:cubicBezTo>
                    <a:pt x="7358" y="905"/>
                    <a:pt x="7477" y="1024"/>
                    <a:pt x="7525" y="1167"/>
                  </a:cubicBezTo>
                  <a:cubicBezTo>
                    <a:pt x="7549" y="1286"/>
                    <a:pt x="7537" y="1393"/>
                    <a:pt x="7537" y="1524"/>
                  </a:cubicBezTo>
                  <a:cubicBezTo>
                    <a:pt x="7537" y="3370"/>
                    <a:pt x="7585" y="3489"/>
                    <a:pt x="7454" y="3870"/>
                  </a:cubicBezTo>
                  <a:cubicBezTo>
                    <a:pt x="7394" y="4024"/>
                    <a:pt x="7311" y="4179"/>
                    <a:pt x="7215" y="4322"/>
                  </a:cubicBezTo>
                  <a:lnTo>
                    <a:pt x="4751" y="4322"/>
                  </a:lnTo>
                  <a:cubicBezTo>
                    <a:pt x="4846" y="3786"/>
                    <a:pt x="5156" y="3250"/>
                    <a:pt x="5537" y="2941"/>
                  </a:cubicBezTo>
                  <a:cubicBezTo>
                    <a:pt x="5763" y="2750"/>
                    <a:pt x="6108" y="2560"/>
                    <a:pt x="6465" y="2453"/>
                  </a:cubicBezTo>
                  <a:cubicBezTo>
                    <a:pt x="6763" y="2381"/>
                    <a:pt x="6799" y="2405"/>
                    <a:pt x="6870" y="2346"/>
                  </a:cubicBezTo>
                  <a:cubicBezTo>
                    <a:pt x="6894" y="2322"/>
                    <a:pt x="6894" y="2298"/>
                    <a:pt x="6918" y="2286"/>
                  </a:cubicBezTo>
                  <a:cubicBezTo>
                    <a:pt x="6930" y="2238"/>
                    <a:pt x="6930" y="2203"/>
                    <a:pt x="6930" y="2167"/>
                  </a:cubicBezTo>
                  <a:lnTo>
                    <a:pt x="6930" y="988"/>
                  </a:lnTo>
                  <a:cubicBezTo>
                    <a:pt x="6930" y="964"/>
                    <a:pt x="6942" y="929"/>
                    <a:pt x="6954" y="905"/>
                  </a:cubicBezTo>
                  <a:cubicBezTo>
                    <a:pt x="6991" y="860"/>
                    <a:pt x="7048" y="843"/>
                    <a:pt x="7109" y="843"/>
                  </a:cubicBezTo>
                  <a:close/>
                  <a:moveTo>
                    <a:pt x="4453" y="4227"/>
                  </a:moveTo>
                  <a:cubicBezTo>
                    <a:pt x="4453" y="4251"/>
                    <a:pt x="4441" y="4286"/>
                    <a:pt x="4441" y="4322"/>
                  </a:cubicBezTo>
                  <a:lnTo>
                    <a:pt x="3548" y="4322"/>
                  </a:lnTo>
                  <a:cubicBezTo>
                    <a:pt x="3489" y="4322"/>
                    <a:pt x="3441" y="4322"/>
                    <a:pt x="3405" y="4346"/>
                  </a:cubicBezTo>
                  <a:cubicBezTo>
                    <a:pt x="3370" y="4298"/>
                    <a:pt x="3358" y="4262"/>
                    <a:pt x="3322" y="4227"/>
                  </a:cubicBezTo>
                  <a:close/>
                  <a:moveTo>
                    <a:pt x="3489" y="0"/>
                  </a:moveTo>
                  <a:cubicBezTo>
                    <a:pt x="3144" y="0"/>
                    <a:pt x="2858" y="274"/>
                    <a:pt x="2858" y="619"/>
                  </a:cubicBezTo>
                  <a:lnTo>
                    <a:pt x="2858" y="1905"/>
                  </a:lnTo>
                  <a:lnTo>
                    <a:pt x="1167" y="1905"/>
                  </a:lnTo>
                  <a:cubicBezTo>
                    <a:pt x="750" y="1905"/>
                    <a:pt x="357" y="2107"/>
                    <a:pt x="155" y="2465"/>
                  </a:cubicBezTo>
                  <a:cubicBezTo>
                    <a:pt x="107" y="2536"/>
                    <a:pt x="143" y="2643"/>
                    <a:pt x="215" y="2691"/>
                  </a:cubicBezTo>
                  <a:cubicBezTo>
                    <a:pt x="237" y="2706"/>
                    <a:pt x="263" y="2713"/>
                    <a:pt x="289" y="2713"/>
                  </a:cubicBezTo>
                  <a:cubicBezTo>
                    <a:pt x="347" y="2713"/>
                    <a:pt x="408" y="2680"/>
                    <a:pt x="441" y="2631"/>
                  </a:cubicBezTo>
                  <a:cubicBezTo>
                    <a:pt x="572" y="2417"/>
                    <a:pt x="762" y="2274"/>
                    <a:pt x="1000" y="2227"/>
                  </a:cubicBezTo>
                  <a:lnTo>
                    <a:pt x="1000" y="3941"/>
                  </a:lnTo>
                  <a:cubicBezTo>
                    <a:pt x="631" y="3846"/>
                    <a:pt x="334" y="3536"/>
                    <a:pt x="322" y="3155"/>
                  </a:cubicBezTo>
                  <a:cubicBezTo>
                    <a:pt x="322" y="3060"/>
                    <a:pt x="238" y="3000"/>
                    <a:pt x="155" y="3000"/>
                  </a:cubicBezTo>
                  <a:cubicBezTo>
                    <a:pt x="60" y="3000"/>
                    <a:pt x="0" y="3072"/>
                    <a:pt x="0" y="3167"/>
                  </a:cubicBezTo>
                  <a:cubicBezTo>
                    <a:pt x="48" y="3762"/>
                    <a:pt x="536" y="4239"/>
                    <a:pt x="1131" y="4286"/>
                  </a:cubicBezTo>
                  <a:lnTo>
                    <a:pt x="3001" y="4286"/>
                  </a:lnTo>
                  <a:cubicBezTo>
                    <a:pt x="3024" y="4370"/>
                    <a:pt x="3072" y="4465"/>
                    <a:pt x="3120" y="4536"/>
                  </a:cubicBezTo>
                  <a:cubicBezTo>
                    <a:pt x="2941" y="4667"/>
                    <a:pt x="2834" y="4882"/>
                    <a:pt x="2834" y="5120"/>
                  </a:cubicBezTo>
                  <a:lnTo>
                    <a:pt x="2834" y="5632"/>
                  </a:lnTo>
                  <a:cubicBezTo>
                    <a:pt x="2834" y="6025"/>
                    <a:pt x="3144" y="6346"/>
                    <a:pt x="3536" y="6370"/>
                  </a:cubicBezTo>
                  <a:lnTo>
                    <a:pt x="3536" y="8704"/>
                  </a:lnTo>
                  <a:cubicBezTo>
                    <a:pt x="3536" y="8787"/>
                    <a:pt x="3608" y="8870"/>
                    <a:pt x="3691" y="8870"/>
                  </a:cubicBezTo>
                  <a:cubicBezTo>
                    <a:pt x="3786" y="8870"/>
                    <a:pt x="3858" y="8787"/>
                    <a:pt x="3858" y="8704"/>
                  </a:cubicBezTo>
                  <a:lnTo>
                    <a:pt x="3858" y="6310"/>
                  </a:lnTo>
                  <a:lnTo>
                    <a:pt x="5001" y="6310"/>
                  </a:lnTo>
                  <a:cubicBezTo>
                    <a:pt x="5096" y="6310"/>
                    <a:pt x="5168" y="6227"/>
                    <a:pt x="5168" y="6144"/>
                  </a:cubicBezTo>
                  <a:cubicBezTo>
                    <a:pt x="5168" y="6048"/>
                    <a:pt x="5096" y="5977"/>
                    <a:pt x="5001" y="5977"/>
                  </a:cubicBezTo>
                  <a:lnTo>
                    <a:pt x="3548" y="5977"/>
                  </a:lnTo>
                  <a:cubicBezTo>
                    <a:pt x="3334" y="5965"/>
                    <a:pt x="3155" y="5786"/>
                    <a:pt x="3155" y="5572"/>
                  </a:cubicBezTo>
                  <a:lnTo>
                    <a:pt x="3155" y="5048"/>
                  </a:lnTo>
                  <a:cubicBezTo>
                    <a:pt x="3155" y="4917"/>
                    <a:pt x="3215" y="4798"/>
                    <a:pt x="3322" y="4727"/>
                  </a:cubicBezTo>
                  <a:cubicBezTo>
                    <a:pt x="3394" y="4667"/>
                    <a:pt x="3489" y="4632"/>
                    <a:pt x="3572" y="4632"/>
                  </a:cubicBezTo>
                  <a:lnTo>
                    <a:pt x="7215" y="4632"/>
                  </a:lnTo>
                  <a:cubicBezTo>
                    <a:pt x="7275" y="4632"/>
                    <a:pt x="7311" y="4655"/>
                    <a:pt x="7358" y="4667"/>
                  </a:cubicBezTo>
                  <a:lnTo>
                    <a:pt x="7370" y="4667"/>
                  </a:lnTo>
                  <a:cubicBezTo>
                    <a:pt x="7525" y="4727"/>
                    <a:pt x="7608" y="4870"/>
                    <a:pt x="7608" y="5036"/>
                  </a:cubicBezTo>
                  <a:lnTo>
                    <a:pt x="7608" y="5560"/>
                  </a:lnTo>
                  <a:cubicBezTo>
                    <a:pt x="7608" y="5786"/>
                    <a:pt x="7430" y="5977"/>
                    <a:pt x="7192" y="5977"/>
                  </a:cubicBezTo>
                  <a:lnTo>
                    <a:pt x="5620" y="5977"/>
                  </a:lnTo>
                  <a:cubicBezTo>
                    <a:pt x="5525" y="5977"/>
                    <a:pt x="5453" y="6048"/>
                    <a:pt x="5453" y="6144"/>
                  </a:cubicBezTo>
                  <a:cubicBezTo>
                    <a:pt x="5453" y="6227"/>
                    <a:pt x="5525" y="6298"/>
                    <a:pt x="5620" y="6298"/>
                  </a:cubicBezTo>
                  <a:lnTo>
                    <a:pt x="6751" y="6298"/>
                  </a:lnTo>
                  <a:lnTo>
                    <a:pt x="6751" y="6751"/>
                  </a:lnTo>
                  <a:cubicBezTo>
                    <a:pt x="6751" y="6834"/>
                    <a:pt x="6823" y="6918"/>
                    <a:pt x="6918" y="6918"/>
                  </a:cubicBezTo>
                  <a:cubicBezTo>
                    <a:pt x="7001" y="6918"/>
                    <a:pt x="7073" y="6834"/>
                    <a:pt x="7073" y="6751"/>
                  </a:cubicBezTo>
                  <a:lnTo>
                    <a:pt x="7073" y="6298"/>
                  </a:lnTo>
                  <a:lnTo>
                    <a:pt x="7215" y="6298"/>
                  </a:lnTo>
                  <a:cubicBezTo>
                    <a:pt x="7608" y="6298"/>
                    <a:pt x="7942" y="5977"/>
                    <a:pt x="7942" y="5572"/>
                  </a:cubicBezTo>
                  <a:lnTo>
                    <a:pt x="7942" y="5048"/>
                  </a:lnTo>
                  <a:cubicBezTo>
                    <a:pt x="7942" y="4786"/>
                    <a:pt x="7787" y="4560"/>
                    <a:pt x="7585" y="4429"/>
                  </a:cubicBezTo>
                  <a:lnTo>
                    <a:pt x="7585" y="4393"/>
                  </a:lnTo>
                  <a:cubicBezTo>
                    <a:pt x="7608" y="4334"/>
                    <a:pt x="7644" y="4298"/>
                    <a:pt x="7668" y="4239"/>
                  </a:cubicBezTo>
                  <a:lnTo>
                    <a:pt x="8561" y="4239"/>
                  </a:lnTo>
                  <a:cubicBezTo>
                    <a:pt x="8728" y="4239"/>
                    <a:pt x="8894" y="4191"/>
                    <a:pt x="9037" y="4120"/>
                  </a:cubicBezTo>
                  <a:cubicBezTo>
                    <a:pt x="9073" y="4096"/>
                    <a:pt x="9263" y="4001"/>
                    <a:pt x="10394" y="3405"/>
                  </a:cubicBezTo>
                  <a:cubicBezTo>
                    <a:pt x="10621" y="3250"/>
                    <a:pt x="10668" y="2929"/>
                    <a:pt x="10466" y="2750"/>
                  </a:cubicBezTo>
                  <a:cubicBezTo>
                    <a:pt x="10394" y="2691"/>
                    <a:pt x="10383" y="2691"/>
                    <a:pt x="9918" y="2453"/>
                  </a:cubicBezTo>
                  <a:lnTo>
                    <a:pt x="9632" y="2298"/>
                  </a:lnTo>
                  <a:cubicBezTo>
                    <a:pt x="9610" y="2287"/>
                    <a:pt x="9585" y="2282"/>
                    <a:pt x="9559" y="2282"/>
                  </a:cubicBezTo>
                  <a:cubicBezTo>
                    <a:pt x="9503" y="2282"/>
                    <a:pt x="9446" y="2308"/>
                    <a:pt x="9430" y="2357"/>
                  </a:cubicBezTo>
                  <a:cubicBezTo>
                    <a:pt x="9382" y="2441"/>
                    <a:pt x="9418" y="2536"/>
                    <a:pt x="9490" y="2572"/>
                  </a:cubicBezTo>
                  <a:lnTo>
                    <a:pt x="9621" y="2643"/>
                  </a:lnTo>
                  <a:cubicBezTo>
                    <a:pt x="9490" y="2881"/>
                    <a:pt x="9490" y="3179"/>
                    <a:pt x="9621" y="3429"/>
                  </a:cubicBezTo>
                  <a:lnTo>
                    <a:pt x="8882" y="3834"/>
                  </a:lnTo>
                  <a:cubicBezTo>
                    <a:pt x="8823" y="3870"/>
                    <a:pt x="8763" y="3893"/>
                    <a:pt x="8680" y="3905"/>
                  </a:cubicBezTo>
                  <a:lnTo>
                    <a:pt x="8680" y="2203"/>
                  </a:lnTo>
                  <a:cubicBezTo>
                    <a:pt x="8823" y="2227"/>
                    <a:pt x="8894" y="2274"/>
                    <a:pt x="8942" y="2298"/>
                  </a:cubicBezTo>
                  <a:cubicBezTo>
                    <a:pt x="8966" y="2314"/>
                    <a:pt x="8995" y="2322"/>
                    <a:pt x="9023" y="2322"/>
                  </a:cubicBezTo>
                  <a:cubicBezTo>
                    <a:pt x="9077" y="2322"/>
                    <a:pt x="9129" y="2293"/>
                    <a:pt x="9144" y="2238"/>
                  </a:cubicBezTo>
                  <a:cubicBezTo>
                    <a:pt x="9192" y="2167"/>
                    <a:pt x="9156" y="2060"/>
                    <a:pt x="9085" y="2036"/>
                  </a:cubicBezTo>
                  <a:lnTo>
                    <a:pt x="9025" y="2000"/>
                  </a:lnTo>
                  <a:cubicBezTo>
                    <a:pt x="8882" y="1929"/>
                    <a:pt x="8716" y="1881"/>
                    <a:pt x="8549" y="1881"/>
                  </a:cubicBezTo>
                  <a:lnTo>
                    <a:pt x="7882" y="1881"/>
                  </a:lnTo>
                  <a:lnTo>
                    <a:pt x="7882" y="1345"/>
                  </a:lnTo>
                  <a:cubicBezTo>
                    <a:pt x="7882" y="1048"/>
                    <a:pt x="7704" y="750"/>
                    <a:pt x="7370" y="619"/>
                  </a:cubicBezTo>
                  <a:cubicBezTo>
                    <a:pt x="7297" y="590"/>
                    <a:pt x="7200" y="569"/>
                    <a:pt x="7107" y="569"/>
                  </a:cubicBezTo>
                  <a:cubicBezTo>
                    <a:pt x="7049" y="569"/>
                    <a:pt x="6992" y="577"/>
                    <a:pt x="6942" y="595"/>
                  </a:cubicBezTo>
                  <a:cubicBezTo>
                    <a:pt x="6930" y="262"/>
                    <a:pt x="6656" y="0"/>
                    <a:pt x="6322" y="0"/>
                  </a:cubicBezTo>
                  <a:lnTo>
                    <a:pt x="6299" y="0"/>
                  </a:lnTo>
                  <a:cubicBezTo>
                    <a:pt x="6120" y="0"/>
                    <a:pt x="5965" y="71"/>
                    <a:pt x="5846" y="202"/>
                  </a:cubicBezTo>
                  <a:cubicBezTo>
                    <a:pt x="5727" y="71"/>
                    <a:pt x="5560" y="0"/>
                    <a:pt x="5382" y="0"/>
                  </a:cubicBezTo>
                  <a:lnTo>
                    <a:pt x="5370" y="0"/>
                  </a:lnTo>
                  <a:cubicBezTo>
                    <a:pt x="5191" y="0"/>
                    <a:pt x="5025" y="71"/>
                    <a:pt x="4906" y="202"/>
                  </a:cubicBezTo>
                  <a:cubicBezTo>
                    <a:pt x="4787" y="71"/>
                    <a:pt x="4620" y="0"/>
                    <a:pt x="4441" y="0"/>
                  </a:cubicBezTo>
                  <a:lnTo>
                    <a:pt x="4429" y="0"/>
                  </a:lnTo>
                  <a:cubicBezTo>
                    <a:pt x="4251" y="0"/>
                    <a:pt x="4084" y="71"/>
                    <a:pt x="3965" y="202"/>
                  </a:cubicBezTo>
                  <a:cubicBezTo>
                    <a:pt x="3846" y="71"/>
                    <a:pt x="3679" y="0"/>
                    <a:pt x="350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3"/>
            <p:cNvSpPr/>
            <p:nvPr/>
          </p:nvSpPr>
          <p:spPr>
            <a:xfrm>
              <a:off x="3819385" y="3493258"/>
              <a:ext cx="32" cy="32"/>
            </a:xfrm>
            <a:custGeom>
              <a:rect b="b" l="l" r="r" t="t"/>
              <a:pathLst>
                <a:path extrusionOk="0" h="1" w="1">
                  <a:moveTo>
                    <a:pt x="0" y="1"/>
                  </a:moveTo>
                  <a:lnTo>
                    <a:pt x="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3"/>
            <p:cNvSpPr/>
            <p:nvPr/>
          </p:nvSpPr>
          <p:spPr>
            <a:xfrm>
              <a:off x="3644044" y="3592490"/>
              <a:ext cx="112494" cy="106420"/>
            </a:xfrm>
            <a:custGeom>
              <a:rect b="b" l="l" r="r" t="t"/>
              <a:pathLst>
                <a:path extrusionOk="0" h="3346" w="3537">
                  <a:moveTo>
                    <a:pt x="3382" y="0"/>
                  </a:moveTo>
                  <a:cubicBezTo>
                    <a:pt x="3299" y="0"/>
                    <a:pt x="3227" y="72"/>
                    <a:pt x="3227" y="167"/>
                  </a:cubicBezTo>
                  <a:lnTo>
                    <a:pt x="3227" y="2798"/>
                  </a:lnTo>
                  <a:cubicBezTo>
                    <a:pt x="3227" y="2929"/>
                    <a:pt x="3120" y="3036"/>
                    <a:pt x="2989" y="3036"/>
                  </a:cubicBezTo>
                  <a:lnTo>
                    <a:pt x="572" y="3036"/>
                  </a:lnTo>
                  <a:cubicBezTo>
                    <a:pt x="441" y="3036"/>
                    <a:pt x="334" y="2929"/>
                    <a:pt x="334" y="2798"/>
                  </a:cubicBezTo>
                  <a:lnTo>
                    <a:pt x="334" y="2060"/>
                  </a:lnTo>
                  <a:cubicBezTo>
                    <a:pt x="334" y="1965"/>
                    <a:pt x="263" y="1893"/>
                    <a:pt x="167" y="1893"/>
                  </a:cubicBezTo>
                  <a:cubicBezTo>
                    <a:pt x="84" y="1893"/>
                    <a:pt x="1" y="1965"/>
                    <a:pt x="1" y="2060"/>
                  </a:cubicBezTo>
                  <a:lnTo>
                    <a:pt x="1" y="2798"/>
                  </a:lnTo>
                  <a:cubicBezTo>
                    <a:pt x="1" y="3108"/>
                    <a:pt x="263" y="3346"/>
                    <a:pt x="560" y="3346"/>
                  </a:cubicBezTo>
                  <a:lnTo>
                    <a:pt x="2989" y="3346"/>
                  </a:lnTo>
                  <a:cubicBezTo>
                    <a:pt x="3299" y="3346"/>
                    <a:pt x="3537" y="3096"/>
                    <a:pt x="3537" y="2798"/>
                  </a:cubicBezTo>
                  <a:lnTo>
                    <a:pt x="3537" y="167"/>
                  </a:lnTo>
                  <a:cubicBezTo>
                    <a:pt x="3537" y="60"/>
                    <a:pt x="3465" y="0"/>
                    <a:pt x="338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4"/>
          <p:cNvSpPr txBox="1"/>
          <p:nvPr>
            <p:ph type="title"/>
          </p:nvPr>
        </p:nvSpPr>
        <p:spPr>
          <a:xfrm>
            <a:off x="-33000" y="4505125"/>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a:t>
            </a:r>
            <a:r>
              <a:rPr lang="en"/>
              <a:t>o to graveyard</a:t>
            </a:r>
            <a:endParaRPr/>
          </a:p>
        </p:txBody>
      </p:sp>
      <p:cxnSp>
        <p:nvCxnSpPr>
          <p:cNvPr id="401" name="Google Shape;401;p44"/>
          <p:cNvCxnSpPr>
            <a:stCxn id="402" idx="3"/>
            <a:endCxn id="403" idx="1"/>
          </p:cNvCxnSpPr>
          <p:nvPr/>
        </p:nvCxnSpPr>
        <p:spPr>
          <a:xfrm flipH="1" rot="10800000">
            <a:off x="2656400" y="2223650"/>
            <a:ext cx="733200" cy="43200"/>
          </a:xfrm>
          <a:prstGeom prst="straightConnector1">
            <a:avLst/>
          </a:prstGeom>
          <a:noFill/>
          <a:ln cap="flat" cmpd="sng" w="38100">
            <a:solidFill>
              <a:schemeClr val="dk2"/>
            </a:solidFill>
            <a:prstDash val="solid"/>
            <a:round/>
            <a:headEnd len="med" w="med" type="none"/>
            <a:tailEnd len="med" w="med" type="triangle"/>
          </a:ln>
        </p:spPr>
      </p:cxnSp>
      <p:cxnSp>
        <p:nvCxnSpPr>
          <p:cNvPr id="404" name="Google Shape;404;p44"/>
          <p:cNvCxnSpPr>
            <a:stCxn id="403" idx="3"/>
            <a:endCxn id="405" idx="1"/>
          </p:cNvCxnSpPr>
          <p:nvPr/>
        </p:nvCxnSpPr>
        <p:spPr>
          <a:xfrm>
            <a:off x="5703325" y="2223598"/>
            <a:ext cx="866100" cy="21300"/>
          </a:xfrm>
          <a:prstGeom prst="straightConnector1">
            <a:avLst/>
          </a:prstGeom>
          <a:noFill/>
          <a:ln cap="flat" cmpd="sng" w="38100">
            <a:solidFill>
              <a:schemeClr val="dk2"/>
            </a:solidFill>
            <a:prstDash val="solid"/>
            <a:round/>
            <a:headEnd len="med" w="med" type="none"/>
            <a:tailEnd len="med" w="med" type="triangle"/>
          </a:ln>
        </p:spPr>
      </p:cxnSp>
      <p:sp>
        <p:nvSpPr>
          <p:cNvPr id="406" name="Google Shape;406;p44"/>
          <p:cNvSpPr txBox="1"/>
          <p:nvPr>
            <p:ph type="title"/>
          </p:nvPr>
        </p:nvSpPr>
        <p:spPr>
          <a:xfrm>
            <a:off x="3040800" y="44946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t>
            </a:r>
            <a:r>
              <a:rPr lang="en"/>
              <a:t>ick an old work</a:t>
            </a:r>
            <a:endParaRPr/>
          </a:p>
        </p:txBody>
      </p:sp>
      <p:sp>
        <p:nvSpPr>
          <p:cNvPr id="407" name="Google Shape;407;p44"/>
          <p:cNvSpPr txBox="1"/>
          <p:nvPr>
            <p:ph type="title"/>
          </p:nvPr>
        </p:nvSpPr>
        <p:spPr>
          <a:xfrm>
            <a:off x="6117963" y="44946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get to editing</a:t>
            </a:r>
            <a:endParaRPr/>
          </a:p>
        </p:txBody>
      </p:sp>
      <p:pic>
        <p:nvPicPr>
          <p:cNvPr id="402" name="Google Shape;402;p44"/>
          <p:cNvPicPr preferRelativeResize="0"/>
          <p:nvPr/>
        </p:nvPicPr>
        <p:blipFill>
          <a:blip r:embed="rId3">
            <a:alphaModFix/>
          </a:blip>
          <a:stretch>
            <a:fillRect/>
          </a:stretch>
        </p:blipFill>
        <p:spPr>
          <a:xfrm>
            <a:off x="261250" y="28575"/>
            <a:ext cx="2395150" cy="4476550"/>
          </a:xfrm>
          <a:prstGeom prst="rect">
            <a:avLst/>
          </a:prstGeom>
          <a:noFill/>
          <a:ln>
            <a:noFill/>
          </a:ln>
        </p:spPr>
      </p:pic>
      <p:pic>
        <p:nvPicPr>
          <p:cNvPr id="403" name="Google Shape;403;p44"/>
          <p:cNvPicPr preferRelativeResize="0"/>
          <p:nvPr/>
        </p:nvPicPr>
        <p:blipFill>
          <a:blip r:embed="rId4">
            <a:alphaModFix/>
          </a:blip>
          <a:stretch>
            <a:fillRect/>
          </a:stretch>
        </p:blipFill>
        <p:spPr>
          <a:xfrm>
            <a:off x="3389725" y="18272"/>
            <a:ext cx="2313600" cy="4410653"/>
          </a:xfrm>
          <a:prstGeom prst="rect">
            <a:avLst/>
          </a:prstGeom>
          <a:noFill/>
          <a:ln>
            <a:noFill/>
          </a:ln>
        </p:spPr>
      </p:pic>
      <p:pic>
        <p:nvPicPr>
          <p:cNvPr id="405" name="Google Shape;405;p44"/>
          <p:cNvPicPr preferRelativeResize="0"/>
          <p:nvPr/>
        </p:nvPicPr>
        <p:blipFill>
          <a:blip r:embed="rId5">
            <a:alphaModFix/>
          </a:blip>
          <a:stretch>
            <a:fillRect/>
          </a:stretch>
        </p:blipFill>
        <p:spPr>
          <a:xfrm>
            <a:off x="6569475" y="104775"/>
            <a:ext cx="2226131" cy="42800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5"/>
          <p:cNvSpPr txBox="1"/>
          <p:nvPr>
            <p:ph type="title"/>
          </p:nvPr>
        </p:nvSpPr>
        <p:spPr>
          <a:xfrm>
            <a:off x="1190850" y="2799400"/>
            <a:ext cx="69069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666666"/>
                </a:solidFill>
              </a:rPr>
              <a:t>complex</a:t>
            </a:r>
            <a:r>
              <a:rPr b="1" lang="en" sz="2400">
                <a:solidFill>
                  <a:srgbClr val="666666"/>
                </a:solidFill>
              </a:rPr>
              <a:t> task</a:t>
            </a:r>
            <a:r>
              <a:rPr lang="en" sz="2400">
                <a:solidFill>
                  <a:srgbClr val="666666"/>
                </a:solidFill>
              </a:rPr>
              <a:t>: choose a story in your drafts and share it with Anatole</a:t>
            </a:r>
            <a:endParaRPr sz="2400">
              <a:solidFill>
                <a:srgbClr val="666666"/>
              </a:solidFill>
            </a:endParaRPr>
          </a:p>
        </p:txBody>
      </p:sp>
      <p:sp>
        <p:nvSpPr>
          <p:cNvPr id="413" name="Google Shape;413;p45"/>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grpSp>
        <p:nvGrpSpPr>
          <p:cNvPr id="414" name="Google Shape;414;p45"/>
          <p:cNvGrpSpPr/>
          <p:nvPr/>
        </p:nvGrpSpPr>
        <p:grpSpPr>
          <a:xfrm>
            <a:off x="3959541" y="928730"/>
            <a:ext cx="1369504" cy="1369107"/>
            <a:chOff x="7967103" y="2415041"/>
            <a:chExt cx="355863" cy="361911"/>
          </a:xfrm>
        </p:grpSpPr>
        <p:sp>
          <p:nvSpPr>
            <p:cNvPr id="415" name="Google Shape;415;p45"/>
            <p:cNvSpPr/>
            <p:nvPr/>
          </p:nvSpPr>
          <p:spPr>
            <a:xfrm>
              <a:off x="7967103" y="2584427"/>
              <a:ext cx="111810" cy="192525"/>
            </a:xfrm>
            <a:custGeom>
              <a:rect b="b" l="l" r="r" t="t"/>
              <a:pathLst>
                <a:path extrusionOk="0" h="6049" w="3513">
                  <a:moveTo>
                    <a:pt x="1738" y="346"/>
                  </a:moveTo>
                  <a:cubicBezTo>
                    <a:pt x="2036" y="346"/>
                    <a:pt x="2298" y="560"/>
                    <a:pt x="2298" y="810"/>
                  </a:cubicBezTo>
                  <a:lnTo>
                    <a:pt x="2298" y="846"/>
                  </a:lnTo>
                  <a:cubicBezTo>
                    <a:pt x="2131" y="762"/>
                    <a:pt x="1941" y="739"/>
                    <a:pt x="1738" y="739"/>
                  </a:cubicBezTo>
                  <a:cubicBezTo>
                    <a:pt x="1548" y="739"/>
                    <a:pt x="1369" y="786"/>
                    <a:pt x="1191" y="846"/>
                  </a:cubicBezTo>
                  <a:lnTo>
                    <a:pt x="1191" y="810"/>
                  </a:lnTo>
                  <a:cubicBezTo>
                    <a:pt x="1203" y="560"/>
                    <a:pt x="1441" y="346"/>
                    <a:pt x="1738" y="346"/>
                  </a:cubicBezTo>
                  <a:close/>
                  <a:moveTo>
                    <a:pt x="1738" y="1048"/>
                  </a:moveTo>
                  <a:cubicBezTo>
                    <a:pt x="2334" y="1048"/>
                    <a:pt x="2834" y="1536"/>
                    <a:pt x="2834" y="2132"/>
                  </a:cubicBezTo>
                  <a:cubicBezTo>
                    <a:pt x="2834" y="2251"/>
                    <a:pt x="2810" y="2358"/>
                    <a:pt x="2762" y="2477"/>
                  </a:cubicBezTo>
                  <a:cubicBezTo>
                    <a:pt x="2286" y="2001"/>
                    <a:pt x="1453" y="1810"/>
                    <a:pt x="1429" y="1798"/>
                  </a:cubicBezTo>
                  <a:cubicBezTo>
                    <a:pt x="1415" y="1791"/>
                    <a:pt x="1400" y="1788"/>
                    <a:pt x="1385" y="1788"/>
                  </a:cubicBezTo>
                  <a:cubicBezTo>
                    <a:pt x="1347" y="1788"/>
                    <a:pt x="1308" y="1805"/>
                    <a:pt x="1274" y="1822"/>
                  </a:cubicBezTo>
                  <a:cubicBezTo>
                    <a:pt x="1238" y="1858"/>
                    <a:pt x="1215" y="1893"/>
                    <a:pt x="1215" y="1953"/>
                  </a:cubicBezTo>
                  <a:cubicBezTo>
                    <a:pt x="1215" y="1977"/>
                    <a:pt x="1203" y="2072"/>
                    <a:pt x="1084" y="2191"/>
                  </a:cubicBezTo>
                  <a:cubicBezTo>
                    <a:pt x="1024" y="2251"/>
                    <a:pt x="1024" y="2358"/>
                    <a:pt x="1084" y="2429"/>
                  </a:cubicBezTo>
                  <a:cubicBezTo>
                    <a:pt x="1111" y="2467"/>
                    <a:pt x="1148" y="2483"/>
                    <a:pt x="1188" y="2483"/>
                  </a:cubicBezTo>
                  <a:cubicBezTo>
                    <a:pt x="1234" y="2483"/>
                    <a:pt x="1283" y="2461"/>
                    <a:pt x="1322" y="2429"/>
                  </a:cubicBezTo>
                  <a:cubicBezTo>
                    <a:pt x="1417" y="2346"/>
                    <a:pt x="1477" y="2239"/>
                    <a:pt x="1500" y="2167"/>
                  </a:cubicBezTo>
                  <a:cubicBezTo>
                    <a:pt x="1786" y="2251"/>
                    <a:pt x="2370" y="2465"/>
                    <a:pt x="2631" y="2834"/>
                  </a:cubicBezTo>
                  <a:cubicBezTo>
                    <a:pt x="2560" y="3263"/>
                    <a:pt x="2191" y="3584"/>
                    <a:pt x="1738" y="3584"/>
                  </a:cubicBezTo>
                  <a:cubicBezTo>
                    <a:pt x="1286" y="3584"/>
                    <a:pt x="893" y="3239"/>
                    <a:pt x="846" y="2774"/>
                  </a:cubicBezTo>
                  <a:cubicBezTo>
                    <a:pt x="846" y="2751"/>
                    <a:pt x="834" y="2727"/>
                    <a:pt x="822" y="2703"/>
                  </a:cubicBezTo>
                  <a:cubicBezTo>
                    <a:pt x="715" y="2536"/>
                    <a:pt x="655" y="2334"/>
                    <a:pt x="655" y="2132"/>
                  </a:cubicBezTo>
                  <a:cubicBezTo>
                    <a:pt x="655" y="1536"/>
                    <a:pt x="1143" y="1048"/>
                    <a:pt x="1738" y="1048"/>
                  </a:cubicBezTo>
                  <a:close/>
                  <a:moveTo>
                    <a:pt x="2131" y="3858"/>
                  </a:moveTo>
                  <a:lnTo>
                    <a:pt x="2131" y="4037"/>
                  </a:lnTo>
                  <a:cubicBezTo>
                    <a:pt x="2131" y="4096"/>
                    <a:pt x="2143" y="4156"/>
                    <a:pt x="2167" y="4203"/>
                  </a:cubicBezTo>
                  <a:lnTo>
                    <a:pt x="1738" y="4596"/>
                  </a:lnTo>
                  <a:lnTo>
                    <a:pt x="1346" y="4203"/>
                  </a:lnTo>
                  <a:cubicBezTo>
                    <a:pt x="1369" y="4156"/>
                    <a:pt x="1381" y="4096"/>
                    <a:pt x="1381" y="4037"/>
                  </a:cubicBezTo>
                  <a:lnTo>
                    <a:pt x="1381" y="3858"/>
                  </a:lnTo>
                  <a:cubicBezTo>
                    <a:pt x="1500" y="3894"/>
                    <a:pt x="1619" y="3917"/>
                    <a:pt x="1750" y="3917"/>
                  </a:cubicBezTo>
                  <a:cubicBezTo>
                    <a:pt x="1893" y="3917"/>
                    <a:pt x="2012" y="3906"/>
                    <a:pt x="2131" y="3858"/>
                  </a:cubicBezTo>
                  <a:close/>
                  <a:moveTo>
                    <a:pt x="1762" y="0"/>
                  </a:moveTo>
                  <a:cubicBezTo>
                    <a:pt x="1286" y="0"/>
                    <a:pt x="881" y="358"/>
                    <a:pt x="881" y="798"/>
                  </a:cubicBezTo>
                  <a:cubicBezTo>
                    <a:pt x="881" y="869"/>
                    <a:pt x="893" y="929"/>
                    <a:pt x="905" y="1000"/>
                  </a:cubicBezTo>
                  <a:cubicBezTo>
                    <a:pt x="572" y="1250"/>
                    <a:pt x="345" y="1667"/>
                    <a:pt x="345" y="2132"/>
                  </a:cubicBezTo>
                  <a:cubicBezTo>
                    <a:pt x="345" y="2382"/>
                    <a:pt x="405" y="2632"/>
                    <a:pt x="536" y="2834"/>
                  </a:cubicBezTo>
                  <a:cubicBezTo>
                    <a:pt x="584" y="3191"/>
                    <a:pt x="774" y="3489"/>
                    <a:pt x="1060" y="3679"/>
                  </a:cubicBezTo>
                  <a:lnTo>
                    <a:pt x="1060" y="4025"/>
                  </a:lnTo>
                  <a:lnTo>
                    <a:pt x="1060" y="4037"/>
                  </a:lnTo>
                  <a:lnTo>
                    <a:pt x="393" y="4382"/>
                  </a:lnTo>
                  <a:cubicBezTo>
                    <a:pt x="155" y="4501"/>
                    <a:pt x="0" y="4739"/>
                    <a:pt x="0" y="5013"/>
                  </a:cubicBezTo>
                  <a:lnTo>
                    <a:pt x="0" y="5882"/>
                  </a:lnTo>
                  <a:cubicBezTo>
                    <a:pt x="0" y="5977"/>
                    <a:pt x="72" y="6049"/>
                    <a:pt x="167" y="6049"/>
                  </a:cubicBezTo>
                  <a:cubicBezTo>
                    <a:pt x="250" y="6049"/>
                    <a:pt x="334" y="5977"/>
                    <a:pt x="334" y="5882"/>
                  </a:cubicBezTo>
                  <a:lnTo>
                    <a:pt x="334" y="5013"/>
                  </a:lnTo>
                  <a:cubicBezTo>
                    <a:pt x="334" y="4870"/>
                    <a:pt x="405" y="4739"/>
                    <a:pt x="536" y="4679"/>
                  </a:cubicBezTo>
                  <a:lnTo>
                    <a:pt x="1084" y="4394"/>
                  </a:lnTo>
                  <a:lnTo>
                    <a:pt x="1596" y="4894"/>
                  </a:lnTo>
                  <a:lnTo>
                    <a:pt x="1596" y="5882"/>
                  </a:lnTo>
                  <a:cubicBezTo>
                    <a:pt x="1596" y="5977"/>
                    <a:pt x="1667" y="6049"/>
                    <a:pt x="1762" y="6049"/>
                  </a:cubicBezTo>
                  <a:cubicBezTo>
                    <a:pt x="1846" y="6049"/>
                    <a:pt x="1917" y="5977"/>
                    <a:pt x="1917" y="5882"/>
                  </a:cubicBezTo>
                  <a:lnTo>
                    <a:pt x="1917" y="4894"/>
                  </a:lnTo>
                  <a:lnTo>
                    <a:pt x="2429" y="4394"/>
                  </a:lnTo>
                  <a:lnTo>
                    <a:pt x="2977" y="4679"/>
                  </a:lnTo>
                  <a:cubicBezTo>
                    <a:pt x="3096" y="4739"/>
                    <a:pt x="3191" y="4870"/>
                    <a:pt x="3191" y="5013"/>
                  </a:cubicBezTo>
                  <a:lnTo>
                    <a:pt x="3191" y="5882"/>
                  </a:lnTo>
                  <a:cubicBezTo>
                    <a:pt x="3191" y="5977"/>
                    <a:pt x="3262" y="6049"/>
                    <a:pt x="3346" y="6049"/>
                  </a:cubicBezTo>
                  <a:cubicBezTo>
                    <a:pt x="3441" y="6049"/>
                    <a:pt x="3513" y="5977"/>
                    <a:pt x="3513" y="5882"/>
                  </a:cubicBezTo>
                  <a:lnTo>
                    <a:pt x="3513" y="5013"/>
                  </a:lnTo>
                  <a:cubicBezTo>
                    <a:pt x="3513" y="4739"/>
                    <a:pt x="3370" y="4501"/>
                    <a:pt x="3132" y="4382"/>
                  </a:cubicBezTo>
                  <a:lnTo>
                    <a:pt x="2453" y="4037"/>
                  </a:lnTo>
                  <a:lnTo>
                    <a:pt x="2453" y="4025"/>
                  </a:lnTo>
                  <a:lnTo>
                    <a:pt x="2453" y="3679"/>
                  </a:lnTo>
                  <a:cubicBezTo>
                    <a:pt x="2739" y="3489"/>
                    <a:pt x="2929" y="3191"/>
                    <a:pt x="2977" y="2834"/>
                  </a:cubicBezTo>
                  <a:cubicBezTo>
                    <a:pt x="3096" y="2632"/>
                    <a:pt x="3167" y="2370"/>
                    <a:pt x="3167" y="2132"/>
                  </a:cubicBezTo>
                  <a:cubicBezTo>
                    <a:pt x="3167" y="1667"/>
                    <a:pt x="2953" y="1262"/>
                    <a:pt x="2608" y="1000"/>
                  </a:cubicBezTo>
                  <a:cubicBezTo>
                    <a:pt x="2620" y="941"/>
                    <a:pt x="2631" y="869"/>
                    <a:pt x="2631" y="798"/>
                  </a:cubicBezTo>
                  <a:cubicBezTo>
                    <a:pt x="2631" y="369"/>
                    <a:pt x="2239" y="0"/>
                    <a:pt x="176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5"/>
            <p:cNvSpPr/>
            <p:nvPr/>
          </p:nvSpPr>
          <p:spPr>
            <a:xfrm>
              <a:off x="7989446" y="2750789"/>
              <a:ext cx="10280" cy="26162"/>
            </a:xfrm>
            <a:custGeom>
              <a:rect b="b" l="l" r="r" t="t"/>
              <a:pathLst>
                <a:path extrusionOk="0" h="822" w="323">
                  <a:moveTo>
                    <a:pt x="167" y="0"/>
                  </a:moveTo>
                  <a:cubicBezTo>
                    <a:pt x="72" y="0"/>
                    <a:pt x="1" y="83"/>
                    <a:pt x="1" y="167"/>
                  </a:cubicBezTo>
                  <a:lnTo>
                    <a:pt x="1" y="655"/>
                  </a:lnTo>
                  <a:cubicBezTo>
                    <a:pt x="1" y="750"/>
                    <a:pt x="72" y="822"/>
                    <a:pt x="167" y="822"/>
                  </a:cubicBezTo>
                  <a:cubicBezTo>
                    <a:pt x="251" y="822"/>
                    <a:pt x="322" y="750"/>
                    <a:pt x="322" y="655"/>
                  </a:cubicBezTo>
                  <a:lnTo>
                    <a:pt x="322" y="167"/>
                  </a:lnTo>
                  <a:cubicBezTo>
                    <a:pt x="322" y="83"/>
                    <a:pt x="251" y="0"/>
                    <a:pt x="16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5"/>
            <p:cNvSpPr/>
            <p:nvPr/>
          </p:nvSpPr>
          <p:spPr>
            <a:xfrm>
              <a:off x="8045908" y="2750789"/>
              <a:ext cx="10662" cy="26162"/>
            </a:xfrm>
            <a:custGeom>
              <a:rect b="b" l="l" r="r" t="t"/>
              <a:pathLst>
                <a:path extrusionOk="0" h="822" w="335">
                  <a:moveTo>
                    <a:pt x="155" y="0"/>
                  </a:moveTo>
                  <a:cubicBezTo>
                    <a:pt x="72" y="0"/>
                    <a:pt x="1" y="83"/>
                    <a:pt x="1" y="167"/>
                  </a:cubicBezTo>
                  <a:lnTo>
                    <a:pt x="1" y="655"/>
                  </a:lnTo>
                  <a:cubicBezTo>
                    <a:pt x="1" y="750"/>
                    <a:pt x="72" y="822"/>
                    <a:pt x="155" y="822"/>
                  </a:cubicBezTo>
                  <a:cubicBezTo>
                    <a:pt x="251" y="822"/>
                    <a:pt x="322" y="750"/>
                    <a:pt x="322" y="655"/>
                  </a:cubicBezTo>
                  <a:lnTo>
                    <a:pt x="322" y="167"/>
                  </a:lnTo>
                  <a:cubicBezTo>
                    <a:pt x="334" y="83"/>
                    <a:pt x="263" y="0"/>
                    <a:pt x="15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5"/>
            <p:cNvSpPr/>
            <p:nvPr/>
          </p:nvSpPr>
          <p:spPr>
            <a:xfrm>
              <a:off x="8073184" y="2595789"/>
              <a:ext cx="136858" cy="112956"/>
            </a:xfrm>
            <a:custGeom>
              <a:rect b="b" l="l" r="r" t="t"/>
              <a:pathLst>
                <a:path extrusionOk="0" h="3549" w="4300">
                  <a:moveTo>
                    <a:pt x="2156" y="1"/>
                  </a:moveTo>
                  <a:cubicBezTo>
                    <a:pt x="2073" y="1"/>
                    <a:pt x="2001" y="84"/>
                    <a:pt x="2001" y="167"/>
                  </a:cubicBezTo>
                  <a:lnTo>
                    <a:pt x="2001" y="2048"/>
                  </a:lnTo>
                  <a:lnTo>
                    <a:pt x="108" y="3251"/>
                  </a:lnTo>
                  <a:cubicBezTo>
                    <a:pt x="37" y="3299"/>
                    <a:pt x="1" y="3406"/>
                    <a:pt x="60" y="3477"/>
                  </a:cubicBezTo>
                  <a:cubicBezTo>
                    <a:pt x="96" y="3525"/>
                    <a:pt x="156" y="3549"/>
                    <a:pt x="191" y="3549"/>
                  </a:cubicBezTo>
                  <a:cubicBezTo>
                    <a:pt x="227" y="3549"/>
                    <a:pt x="251" y="3537"/>
                    <a:pt x="287" y="3525"/>
                  </a:cubicBezTo>
                  <a:lnTo>
                    <a:pt x="2156" y="2334"/>
                  </a:lnTo>
                  <a:lnTo>
                    <a:pt x="4037" y="3525"/>
                  </a:lnTo>
                  <a:cubicBezTo>
                    <a:pt x="4063" y="3538"/>
                    <a:pt x="4093" y="3544"/>
                    <a:pt x="4123" y="3544"/>
                  </a:cubicBezTo>
                  <a:cubicBezTo>
                    <a:pt x="4178" y="3544"/>
                    <a:pt x="4233" y="3523"/>
                    <a:pt x="4263" y="3477"/>
                  </a:cubicBezTo>
                  <a:cubicBezTo>
                    <a:pt x="4299" y="3406"/>
                    <a:pt x="4287" y="3299"/>
                    <a:pt x="4216" y="3251"/>
                  </a:cubicBezTo>
                  <a:lnTo>
                    <a:pt x="2323" y="2048"/>
                  </a:lnTo>
                  <a:lnTo>
                    <a:pt x="2323" y="167"/>
                  </a:lnTo>
                  <a:cubicBezTo>
                    <a:pt x="2323" y="84"/>
                    <a:pt x="2251" y="1"/>
                    <a:pt x="215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5"/>
            <p:cNvSpPr/>
            <p:nvPr/>
          </p:nvSpPr>
          <p:spPr>
            <a:xfrm>
              <a:off x="8085310" y="2415041"/>
              <a:ext cx="112956" cy="169036"/>
            </a:xfrm>
            <a:custGeom>
              <a:rect b="b" l="l" r="r" t="t"/>
              <a:pathLst>
                <a:path extrusionOk="0" h="5311" w="3549">
                  <a:moveTo>
                    <a:pt x="1775" y="334"/>
                  </a:moveTo>
                  <a:cubicBezTo>
                    <a:pt x="2061" y="334"/>
                    <a:pt x="2335" y="453"/>
                    <a:pt x="2525" y="643"/>
                  </a:cubicBezTo>
                  <a:cubicBezTo>
                    <a:pt x="2716" y="846"/>
                    <a:pt x="2835" y="1119"/>
                    <a:pt x="2870" y="1417"/>
                  </a:cubicBezTo>
                  <a:cubicBezTo>
                    <a:pt x="2882" y="1524"/>
                    <a:pt x="2894" y="1655"/>
                    <a:pt x="2906" y="1822"/>
                  </a:cubicBezTo>
                  <a:cubicBezTo>
                    <a:pt x="2727" y="1500"/>
                    <a:pt x="2430" y="1286"/>
                    <a:pt x="2061" y="1167"/>
                  </a:cubicBezTo>
                  <a:cubicBezTo>
                    <a:pt x="1727" y="1060"/>
                    <a:pt x="1430" y="1060"/>
                    <a:pt x="1418" y="1060"/>
                  </a:cubicBezTo>
                  <a:cubicBezTo>
                    <a:pt x="1382" y="1060"/>
                    <a:pt x="1334" y="1072"/>
                    <a:pt x="1299" y="1108"/>
                  </a:cubicBezTo>
                  <a:lnTo>
                    <a:pt x="1001" y="1417"/>
                  </a:lnTo>
                  <a:cubicBezTo>
                    <a:pt x="942" y="1477"/>
                    <a:pt x="942" y="1596"/>
                    <a:pt x="1001" y="1655"/>
                  </a:cubicBezTo>
                  <a:cubicBezTo>
                    <a:pt x="1031" y="1685"/>
                    <a:pt x="1075" y="1700"/>
                    <a:pt x="1120" y="1700"/>
                  </a:cubicBezTo>
                  <a:cubicBezTo>
                    <a:pt x="1165" y="1700"/>
                    <a:pt x="1209" y="1685"/>
                    <a:pt x="1239" y="1655"/>
                  </a:cubicBezTo>
                  <a:lnTo>
                    <a:pt x="1501" y="1405"/>
                  </a:lnTo>
                  <a:cubicBezTo>
                    <a:pt x="1584" y="1405"/>
                    <a:pt x="1763" y="1417"/>
                    <a:pt x="1954" y="1489"/>
                  </a:cubicBezTo>
                  <a:cubicBezTo>
                    <a:pt x="2299" y="1608"/>
                    <a:pt x="2537" y="1798"/>
                    <a:pt x="2668" y="2084"/>
                  </a:cubicBezTo>
                  <a:cubicBezTo>
                    <a:pt x="2596" y="2512"/>
                    <a:pt x="2227" y="2846"/>
                    <a:pt x="1775" y="2846"/>
                  </a:cubicBezTo>
                  <a:cubicBezTo>
                    <a:pt x="1287" y="2846"/>
                    <a:pt x="870" y="2441"/>
                    <a:pt x="870" y="1941"/>
                  </a:cubicBezTo>
                  <a:cubicBezTo>
                    <a:pt x="870" y="1846"/>
                    <a:pt x="799" y="1774"/>
                    <a:pt x="703" y="1774"/>
                  </a:cubicBezTo>
                  <a:cubicBezTo>
                    <a:pt x="691" y="1774"/>
                    <a:pt x="680" y="1774"/>
                    <a:pt x="644" y="1786"/>
                  </a:cubicBezTo>
                  <a:cubicBezTo>
                    <a:pt x="668" y="1655"/>
                    <a:pt x="680" y="1524"/>
                    <a:pt x="691" y="1417"/>
                  </a:cubicBezTo>
                  <a:cubicBezTo>
                    <a:pt x="703" y="1119"/>
                    <a:pt x="822" y="834"/>
                    <a:pt x="1037" y="643"/>
                  </a:cubicBezTo>
                  <a:cubicBezTo>
                    <a:pt x="1227" y="429"/>
                    <a:pt x="1501" y="334"/>
                    <a:pt x="1775" y="334"/>
                  </a:cubicBezTo>
                  <a:close/>
                  <a:moveTo>
                    <a:pt x="572" y="2239"/>
                  </a:moveTo>
                  <a:cubicBezTo>
                    <a:pt x="644" y="2536"/>
                    <a:pt x="822" y="2786"/>
                    <a:pt x="1084" y="2965"/>
                  </a:cubicBezTo>
                  <a:lnTo>
                    <a:pt x="1084" y="3143"/>
                  </a:lnTo>
                  <a:cubicBezTo>
                    <a:pt x="763" y="3084"/>
                    <a:pt x="549" y="3013"/>
                    <a:pt x="394" y="2929"/>
                  </a:cubicBezTo>
                  <a:cubicBezTo>
                    <a:pt x="382" y="2929"/>
                    <a:pt x="394" y="2917"/>
                    <a:pt x="394" y="2917"/>
                  </a:cubicBezTo>
                  <a:cubicBezTo>
                    <a:pt x="465" y="2727"/>
                    <a:pt x="525" y="2477"/>
                    <a:pt x="572" y="2239"/>
                  </a:cubicBezTo>
                  <a:close/>
                  <a:moveTo>
                    <a:pt x="2989" y="2239"/>
                  </a:moveTo>
                  <a:cubicBezTo>
                    <a:pt x="3025" y="2489"/>
                    <a:pt x="3108" y="2727"/>
                    <a:pt x="3168" y="2917"/>
                  </a:cubicBezTo>
                  <a:lnTo>
                    <a:pt x="3168" y="2929"/>
                  </a:lnTo>
                  <a:cubicBezTo>
                    <a:pt x="3025" y="2989"/>
                    <a:pt x="2811" y="3084"/>
                    <a:pt x="2477" y="3143"/>
                  </a:cubicBezTo>
                  <a:lnTo>
                    <a:pt x="2477" y="2965"/>
                  </a:lnTo>
                  <a:cubicBezTo>
                    <a:pt x="2716" y="2798"/>
                    <a:pt x="2906" y="2536"/>
                    <a:pt x="2989" y="2239"/>
                  </a:cubicBezTo>
                  <a:close/>
                  <a:moveTo>
                    <a:pt x="2168" y="3108"/>
                  </a:moveTo>
                  <a:lnTo>
                    <a:pt x="2168" y="3286"/>
                  </a:lnTo>
                  <a:cubicBezTo>
                    <a:pt x="2168" y="3346"/>
                    <a:pt x="2180" y="3405"/>
                    <a:pt x="2204" y="3453"/>
                  </a:cubicBezTo>
                  <a:lnTo>
                    <a:pt x="2037" y="3608"/>
                  </a:lnTo>
                  <a:cubicBezTo>
                    <a:pt x="1960" y="3673"/>
                    <a:pt x="1864" y="3706"/>
                    <a:pt x="1772" y="3706"/>
                  </a:cubicBezTo>
                  <a:cubicBezTo>
                    <a:pt x="1680" y="3706"/>
                    <a:pt x="1590" y="3673"/>
                    <a:pt x="1525" y="3608"/>
                  </a:cubicBezTo>
                  <a:lnTo>
                    <a:pt x="1382" y="3453"/>
                  </a:lnTo>
                  <a:cubicBezTo>
                    <a:pt x="1406" y="3405"/>
                    <a:pt x="1418" y="3346"/>
                    <a:pt x="1418" y="3286"/>
                  </a:cubicBezTo>
                  <a:lnTo>
                    <a:pt x="1418" y="3108"/>
                  </a:lnTo>
                  <a:cubicBezTo>
                    <a:pt x="1537" y="3143"/>
                    <a:pt x="1656" y="3167"/>
                    <a:pt x="1799" y="3167"/>
                  </a:cubicBezTo>
                  <a:cubicBezTo>
                    <a:pt x="1930" y="3167"/>
                    <a:pt x="2049" y="3155"/>
                    <a:pt x="2168" y="3108"/>
                  </a:cubicBezTo>
                  <a:close/>
                  <a:moveTo>
                    <a:pt x="1775" y="0"/>
                  </a:moveTo>
                  <a:cubicBezTo>
                    <a:pt x="1037" y="0"/>
                    <a:pt x="418" y="607"/>
                    <a:pt x="358" y="1405"/>
                  </a:cubicBezTo>
                  <a:cubicBezTo>
                    <a:pt x="334" y="1727"/>
                    <a:pt x="227" y="2417"/>
                    <a:pt x="84" y="2810"/>
                  </a:cubicBezTo>
                  <a:cubicBezTo>
                    <a:pt x="25" y="2989"/>
                    <a:pt x="96" y="3167"/>
                    <a:pt x="263" y="3251"/>
                  </a:cubicBezTo>
                  <a:cubicBezTo>
                    <a:pt x="382" y="3310"/>
                    <a:pt x="572" y="3382"/>
                    <a:pt x="822" y="3441"/>
                  </a:cubicBezTo>
                  <a:lnTo>
                    <a:pt x="394" y="3644"/>
                  </a:lnTo>
                  <a:cubicBezTo>
                    <a:pt x="156" y="3763"/>
                    <a:pt x="1" y="4001"/>
                    <a:pt x="1" y="4275"/>
                  </a:cubicBezTo>
                  <a:lnTo>
                    <a:pt x="1" y="5156"/>
                  </a:lnTo>
                  <a:cubicBezTo>
                    <a:pt x="1" y="5239"/>
                    <a:pt x="84" y="5310"/>
                    <a:pt x="168" y="5310"/>
                  </a:cubicBezTo>
                  <a:cubicBezTo>
                    <a:pt x="263" y="5310"/>
                    <a:pt x="334" y="5239"/>
                    <a:pt x="334" y="5156"/>
                  </a:cubicBezTo>
                  <a:lnTo>
                    <a:pt x="334" y="4275"/>
                  </a:lnTo>
                  <a:cubicBezTo>
                    <a:pt x="334" y="4144"/>
                    <a:pt x="406" y="4001"/>
                    <a:pt x="537" y="3941"/>
                  </a:cubicBezTo>
                  <a:lnTo>
                    <a:pt x="1096" y="3667"/>
                  </a:lnTo>
                  <a:lnTo>
                    <a:pt x="1287" y="3846"/>
                  </a:lnTo>
                  <a:cubicBezTo>
                    <a:pt x="1418" y="3977"/>
                    <a:pt x="1596" y="4036"/>
                    <a:pt x="1763" y="4036"/>
                  </a:cubicBezTo>
                  <a:cubicBezTo>
                    <a:pt x="1942" y="4036"/>
                    <a:pt x="2108" y="3977"/>
                    <a:pt x="2239" y="3846"/>
                  </a:cubicBezTo>
                  <a:lnTo>
                    <a:pt x="2430" y="3667"/>
                  </a:lnTo>
                  <a:lnTo>
                    <a:pt x="2977" y="3941"/>
                  </a:lnTo>
                  <a:cubicBezTo>
                    <a:pt x="3097" y="4001"/>
                    <a:pt x="3192" y="4144"/>
                    <a:pt x="3192" y="4275"/>
                  </a:cubicBezTo>
                  <a:lnTo>
                    <a:pt x="3192" y="5156"/>
                  </a:lnTo>
                  <a:cubicBezTo>
                    <a:pt x="3192" y="5239"/>
                    <a:pt x="3263" y="5310"/>
                    <a:pt x="3358" y="5310"/>
                  </a:cubicBezTo>
                  <a:cubicBezTo>
                    <a:pt x="3442" y="5310"/>
                    <a:pt x="3513" y="5239"/>
                    <a:pt x="3513" y="5156"/>
                  </a:cubicBezTo>
                  <a:lnTo>
                    <a:pt x="3513" y="4275"/>
                  </a:lnTo>
                  <a:cubicBezTo>
                    <a:pt x="3549" y="4001"/>
                    <a:pt x="3406" y="3763"/>
                    <a:pt x="3168" y="3644"/>
                  </a:cubicBezTo>
                  <a:lnTo>
                    <a:pt x="2727" y="3441"/>
                  </a:lnTo>
                  <a:cubicBezTo>
                    <a:pt x="2989" y="3382"/>
                    <a:pt x="3180" y="3310"/>
                    <a:pt x="3299" y="3251"/>
                  </a:cubicBezTo>
                  <a:cubicBezTo>
                    <a:pt x="3454" y="3167"/>
                    <a:pt x="3537" y="2977"/>
                    <a:pt x="3478" y="2810"/>
                  </a:cubicBezTo>
                  <a:cubicBezTo>
                    <a:pt x="3323" y="2417"/>
                    <a:pt x="3204" y="1727"/>
                    <a:pt x="3192" y="1405"/>
                  </a:cubicBezTo>
                  <a:cubicBezTo>
                    <a:pt x="3132" y="596"/>
                    <a:pt x="2525" y="0"/>
                    <a:pt x="177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5"/>
            <p:cNvSpPr/>
            <p:nvPr/>
          </p:nvSpPr>
          <p:spPr>
            <a:xfrm>
              <a:off x="8108449" y="2557501"/>
              <a:ext cx="10248" cy="26194"/>
            </a:xfrm>
            <a:custGeom>
              <a:rect b="b" l="l" r="r" t="t"/>
              <a:pathLst>
                <a:path extrusionOk="0" h="823" w="322">
                  <a:moveTo>
                    <a:pt x="155" y="1"/>
                  </a:moveTo>
                  <a:cubicBezTo>
                    <a:pt x="72" y="1"/>
                    <a:pt x="0" y="84"/>
                    <a:pt x="0" y="168"/>
                  </a:cubicBezTo>
                  <a:lnTo>
                    <a:pt x="0" y="656"/>
                  </a:lnTo>
                  <a:cubicBezTo>
                    <a:pt x="0" y="751"/>
                    <a:pt x="72" y="823"/>
                    <a:pt x="155" y="823"/>
                  </a:cubicBezTo>
                  <a:cubicBezTo>
                    <a:pt x="250" y="823"/>
                    <a:pt x="322" y="751"/>
                    <a:pt x="322" y="656"/>
                  </a:cubicBezTo>
                  <a:lnTo>
                    <a:pt x="322" y="168"/>
                  </a:lnTo>
                  <a:cubicBezTo>
                    <a:pt x="322" y="84"/>
                    <a:pt x="250" y="1"/>
                    <a:pt x="15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5"/>
            <p:cNvSpPr/>
            <p:nvPr/>
          </p:nvSpPr>
          <p:spPr>
            <a:xfrm>
              <a:off x="8165293" y="2557501"/>
              <a:ext cx="10248" cy="26194"/>
            </a:xfrm>
            <a:custGeom>
              <a:rect b="b" l="l" r="r" t="t"/>
              <a:pathLst>
                <a:path extrusionOk="0" h="823" w="322">
                  <a:moveTo>
                    <a:pt x="155" y="1"/>
                  </a:moveTo>
                  <a:cubicBezTo>
                    <a:pt x="72" y="1"/>
                    <a:pt x="0" y="84"/>
                    <a:pt x="0" y="168"/>
                  </a:cubicBezTo>
                  <a:lnTo>
                    <a:pt x="0" y="656"/>
                  </a:lnTo>
                  <a:cubicBezTo>
                    <a:pt x="0" y="751"/>
                    <a:pt x="72" y="823"/>
                    <a:pt x="155" y="823"/>
                  </a:cubicBezTo>
                  <a:cubicBezTo>
                    <a:pt x="250" y="823"/>
                    <a:pt x="322" y="751"/>
                    <a:pt x="322" y="656"/>
                  </a:cubicBezTo>
                  <a:lnTo>
                    <a:pt x="322" y="168"/>
                  </a:lnTo>
                  <a:cubicBezTo>
                    <a:pt x="322" y="84"/>
                    <a:pt x="250" y="1"/>
                    <a:pt x="15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5"/>
            <p:cNvSpPr/>
            <p:nvPr/>
          </p:nvSpPr>
          <p:spPr>
            <a:xfrm>
              <a:off x="8238432" y="2635956"/>
              <a:ext cx="45481" cy="15946"/>
            </a:xfrm>
            <a:custGeom>
              <a:rect b="b" l="l" r="r" t="t"/>
              <a:pathLst>
                <a:path extrusionOk="0" h="501" w="1429">
                  <a:moveTo>
                    <a:pt x="167" y="1"/>
                  </a:moveTo>
                  <a:cubicBezTo>
                    <a:pt x="83" y="1"/>
                    <a:pt x="0" y="72"/>
                    <a:pt x="0" y="155"/>
                  </a:cubicBezTo>
                  <a:cubicBezTo>
                    <a:pt x="0" y="251"/>
                    <a:pt x="83" y="322"/>
                    <a:pt x="167" y="322"/>
                  </a:cubicBezTo>
                  <a:cubicBezTo>
                    <a:pt x="357" y="322"/>
                    <a:pt x="893" y="358"/>
                    <a:pt x="1167" y="489"/>
                  </a:cubicBezTo>
                  <a:cubicBezTo>
                    <a:pt x="1191" y="501"/>
                    <a:pt x="1214" y="501"/>
                    <a:pt x="1238" y="501"/>
                  </a:cubicBezTo>
                  <a:cubicBezTo>
                    <a:pt x="1298" y="501"/>
                    <a:pt x="1357" y="477"/>
                    <a:pt x="1393" y="417"/>
                  </a:cubicBezTo>
                  <a:cubicBezTo>
                    <a:pt x="1429" y="334"/>
                    <a:pt x="1405" y="239"/>
                    <a:pt x="1310" y="191"/>
                  </a:cubicBezTo>
                  <a:cubicBezTo>
                    <a:pt x="929" y="1"/>
                    <a:pt x="202" y="1"/>
                    <a:pt x="16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5"/>
            <p:cNvSpPr/>
            <p:nvPr/>
          </p:nvSpPr>
          <p:spPr>
            <a:xfrm>
              <a:off x="8198998" y="2607534"/>
              <a:ext cx="123968" cy="169036"/>
            </a:xfrm>
            <a:custGeom>
              <a:rect b="b" l="l" r="r" t="t"/>
              <a:pathLst>
                <a:path extrusionOk="0" h="5311" w="3895">
                  <a:moveTo>
                    <a:pt x="3049" y="322"/>
                  </a:moveTo>
                  <a:lnTo>
                    <a:pt x="3049" y="1025"/>
                  </a:lnTo>
                  <a:cubicBezTo>
                    <a:pt x="3049" y="1144"/>
                    <a:pt x="3013" y="1251"/>
                    <a:pt x="2965" y="1346"/>
                  </a:cubicBezTo>
                  <a:lnTo>
                    <a:pt x="2882" y="1513"/>
                  </a:lnTo>
                  <a:cubicBezTo>
                    <a:pt x="2870" y="1548"/>
                    <a:pt x="2870" y="1560"/>
                    <a:pt x="2870" y="1584"/>
                  </a:cubicBezTo>
                  <a:lnTo>
                    <a:pt x="2870" y="1941"/>
                  </a:lnTo>
                  <a:cubicBezTo>
                    <a:pt x="2870" y="2203"/>
                    <a:pt x="2763" y="2418"/>
                    <a:pt x="2596" y="2596"/>
                  </a:cubicBezTo>
                  <a:cubicBezTo>
                    <a:pt x="2406" y="2763"/>
                    <a:pt x="2168" y="2858"/>
                    <a:pt x="1930" y="2858"/>
                  </a:cubicBezTo>
                  <a:cubicBezTo>
                    <a:pt x="1453" y="2834"/>
                    <a:pt x="1049" y="2406"/>
                    <a:pt x="1049" y="1906"/>
                  </a:cubicBezTo>
                  <a:lnTo>
                    <a:pt x="1049" y="1584"/>
                  </a:lnTo>
                  <a:cubicBezTo>
                    <a:pt x="1049" y="1560"/>
                    <a:pt x="1049" y="1548"/>
                    <a:pt x="1037" y="1513"/>
                  </a:cubicBezTo>
                  <a:lnTo>
                    <a:pt x="929" y="1310"/>
                  </a:lnTo>
                  <a:cubicBezTo>
                    <a:pt x="882" y="1227"/>
                    <a:pt x="870" y="1144"/>
                    <a:pt x="870" y="1072"/>
                  </a:cubicBezTo>
                  <a:lnTo>
                    <a:pt x="870" y="1048"/>
                  </a:lnTo>
                  <a:cubicBezTo>
                    <a:pt x="870" y="655"/>
                    <a:pt x="1203" y="322"/>
                    <a:pt x="1596" y="322"/>
                  </a:cubicBezTo>
                  <a:close/>
                  <a:moveTo>
                    <a:pt x="2334" y="3132"/>
                  </a:moveTo>
                  <a:cubicBezTo>
                    <a:pt x="2334" y="3180"/>
                    <a:pt x="2346" y="3239"/>
                    <a:pt x="2358" y="3287"/>
                  </a:cubicBezTo>
                  <a:lnTo>
                    <a:pt x="2215" y="3418"/>
                  </a:lnTo>
                  <a:cubicBezTo>
                    <a:pt x="2138" y="3495"/>
                    <a:pt x="2043" y="3534"/>
                    <a:pt x="1949" y="3534"/>
                  </a:cubicBezTo>
                  <a:cubicBezTo>
                    <a:pt x="1855" y="3534"/>
                    <a:pt x="1763" y="3495"/>
                    <a:pt x="1691" y="3418"/>
                  </a:cubicBezTo>
                  <a:lnTo>
                    <a:pt x="1561" y="3287"/>
                  </a:lnTo>
                  <a:cubicBezTo>
                    <a:pt x="1572" y="3239"/>
                    <a:pt x="1584" y="3180"/>
                    <a:pt x="1584" y="3132"/>
                  </a:cubicBezTo>
                  <a:cubicBezTo>
                    <a:pt x="1691" y="3168"/>
                    <a:pt x="1811" y="3191"/>
                    <a:pt x="1918" y="3191"/>
                  </a:cubicBezTo>
                  <a:lnTo>
                    <a:pt x="1953" y="3191"/>
                  </a:lnTo>
                  <a:cubicBezTo>
                    <a:pt x="2096" y="3191"/>
                    <a:pt x="2215" y="3180"/>
                    <a:pt x="2334" y="3132"/>
                  </a:cubicBezTo>
                  <a:close/>
                  <a:moveTo>
                    <a:pt x="1584" y="1"/>
                  </a:moveTo>
                  <a:cubicBezTo>
                    <a:pt x="1001" y="1"/>
                    <a:pt x="525" y="477"/>
                    <a:pt x="525" y="1048"/>
                  </a:cubicBezTo>
                  <a:lnTo>
                    <a:pt x="525" y="1072"/>
                  </a:lnTo>
                  <a:cubicBezTo>
                    <a:pt x="525" y="1203"/>
                    <a:pt x="560" y="1334"/>
                    <a:pt x="620" y="1453"/>
                  </a:cubicBezTo>
                  <a:lnTo>
                    <a:pt x="703" y="1620"/>
                  </a:lnTo>
                  <a:lnTo>
                    <a:pt x="703" y="1882"/>
                  </a:lnTo>
                  <a:cubicBezTo>
                    <a:pt x="703" y="2322"/>
                    <a:pt x="918" y="2703"/>
                    <a:pt x="1239" y="2941"/>
                  </a:cubicBezTo>
                  <a:lnTo>
                    <a:pt x="1239" y="3096"/>
                  </a:lnTo>
                  <a:cubicBezTo>
                    <a:pt x="1239" y="3180"/>
                    <a:pt x="1180" y="3251"/>
                    <a:pt x="1108" y="3275"/>
                  </a:cubicBezTo>
                  <a:lnTo>
                    <a:pt x="513" y="3453"/>
                  </a:lnTo>
                  <a:cubicBezTo>
                    <a:pt x="215" y="3537"/>
                    <a:pt x="1" y="3811"/>
                    <a:pt x="1" y="4120"/>
                  </a:cubicBezTo>
                  <a:lnTo>
                    <a:pt x="1" y="5144"/>
                  </a:lnTo>
                  <a:cubicBezTo>
                    <a:pt x="1" y="5239"/>
                    <a:pt x="84" y="5311"/>
                    <a:pt x="167" y="5311"/>
                  </a:cubicBezTo>
                  <a:cubicBezTo>
                    <a:pt x="263" y="5311"/>
                    <a:pt x="334" y="5239"/>
                    <a:pt x="334" y="5144"/>
                  </a:cubicBezTo>
                  <a:lnTo>
                    <a:pt x="334" y="4120"/>
                  </a:lnTo>
                  <a:cubicBezTo>
                    <a:pt x="334" y="3953"/>
                    <a:pt x="441" y="3811"/>
                    <a:pt x="596" y="3763"/>
                  </a:cubicBezTo>
                  <a:lnTo>
                    <a:pt x="1191" y="3584"/>
                  </a:lnTo>
                  <a:cubicBezTo>
                    <a:pt x="1251" y="3572"/>
                    <a:pt x="1299" y="3537"/>
                    <a:pt x="1346" y="3525"/>
                  </a:cubicBezTo>
                  <a:lnTo>
                    <a:pt x="1453" y="3632"/>
                  </a:lnTo>
                  <a:cubicBezTo>
                    <a:pt x="1584" y="3763"/>
                    <a:pt x="1763" y="3834"/>
                    <a:pt x="1942" y="3834"/>
                  </a:cubicBezTo>
                  <a:cubicBezTo>
                    <a:pt x="2120" y="3834"/>
                    <a:pt x="2299" y="3763"/>
                    <a:pt x="2430" y="3632"/>
                  </a:cubicBezTo>
                  <a:lnTo>
                    <a:pt x="2537" y="3525"/>
                  </a:lnTo>
                  <a:cubicBezTo>
                    <a:pt x="2584" y="3549"/>
                    <a:pt x="2620" y="3572"/>
                    <a:pt x="2680" y="3584"/>
                  </a:cubicBezTo>
                  <a:lnTo>
                    <a:pt x="3275" y="3763"/>
                  </a:lnTo>
                  <a:cubicBezTo>
                    <a:pt x="3442" y="3811"/>
                    <a:pt x="3549" y="3953"/>
                    <a:pt x="3549" y="4120"/>
                  </a:cubicBezTo>
                  <a:lnTo>
                    <a:pt x="3549" y="5144"/>
                  </a:lnTo>
                  <a:cubicBezTo>
                    <a:pt x="3549" y="5239"/>
                    <a:pt x="3620" y="5311"/>
                    <a:pt x="3716" y="5311"/>
                  </a:cubicBezTo>
                  <a:cubicBezTo>
                    <a:pt x="3799" y="5311"/>
                    <a:pt x="3870" y="5239"/>
                    <a:pt x="3870" y="5144"/>
                  </a:cubicBezTo>
                  <a:lnTo>
                    <a:pt x="3870" y="4120"/>
                  </a:lnTo>
                  <a:cubicBezTo>
                    <a:pt x="3894" y="3822"/>
                    <a:pt x="3680" y="3549"/>
                    <a:pt x="3382" y="3465"/>
                  </a:cubicBezTo>
                  <a:lnTo>
                    <a:pt x="2787" y="3287"/>
                  </a:lnTo>
                  <a:cubicBezTo>
                    <a:pt x="2715" y="3251"/>
                    <a:pt x="2656" y="3180"/>
                    <a:pt x="2656" y="3108"/>
                  </a:cubicBezTo>
                  <a:lnTo>
                    <a:pt x="2656" y="2977"/>
                  </a:lnTo>
                  <a:cubicBezTo>
                    <a:pt x="2715" y="2930"/>
                    <a:pt x="2763" y="2882"/>
                    <a:pt x="2823" y="2834"/>
                  </a:cubicBezTo>
                  <a:cubicBezTo>
                    <a:pt x="3061" y="2596"/>
                    <a:pt x="3192" y="2287"/>
                    <a:pt x="3192" y="1941"/>
                  </a:cubicBezTo>
                  <a:lnTo>
                    <a:pt x="3192" y="1632"/>
                  </a:lnTo>
                  <a:lnTo>
                    <a:pt x="3251" y="1501"/>
                  </a:lnTo>
                  <a:cubicBezTo>
                    <a:pt x="3323" y="1346"/>
                    <a:pt x="3370" y="1191"/>
                    <a:pt x="3370" y="1025"/>
                  </a:cubicBezTo>
                  <a:lnTo>
                    <a:pt x="3370" y="155"/>
                  </a:lnTo>
                  <a:cubicBezTo>
                    <a:pt x="3370" y="72"/>
                    <a:pt x="3299" y="1"/>
                    <a:pt x="320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5"/>
            <p:cNvSpPr/>
            <p:nvPr/>
          </p:nvSpPr>
          <p:spPr>
            <a:xfrm>
              <a:off x="8222137" y="2743946"/>
              <a:ext cx="10248" cy="33005"/>
            </a:xfrm>
            <a:custGeom>
              <a:rect b="b" l="l" r="r" t="t"/>
              <a:pathLst>
                <a:path extrusionOk="0" h="1037" w="322">
                  <a:moveTo>
                    <a:pt x="155" y="1"/>
                  </a:moveTo>
                  <a:cubicBezTo>
                    <a:pt x="72" y="1"/>
                    <a:pt x="0" y="72"/>
                    <a:pt x="0" y="156"/>
                  </a:cubicBezTo>
                  <a:lnTo>
                    <a:pt x="0" y="870"/>
                  </a:lnTo>
                  <a:cubicBezTo>
                    <a:pt x="0" y="965"/>
                    <a:pt x="72" y="1037"/>
                    <a:pt x="155" y="1037"/>
                  </a:cubicBezTo>
                  <a:cubicBezTo>
                    <a:pt x="250" y="1037"/>
                    <a:pt x="322" y="965"/>
                    <a:pt x="322" y="870"/>
                  </a:cubicBezTo>
                  <a:lnTo>
                    <a:pt x="322" y="156"/>
                  </a:lnTo>
                  <a:cubicBezTo>
                    <a:pt x="322" y="72"/>
                    <a:pt x="250" y="1"/>
                    <a:pt x="15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5"/>
            <p:cNvSpPr/>
            <p:nvPr/>
          </p:nvSpPr>
          <p:spPr>
            <a:xfrm>
              <a:off x="8289579" y="2743946"/>
              <a:ext cx="10630" cy="33005"/>
            </a:xfrm>
            <a:custGeom>
              <a:rect b="b" l="l" r="r" t="t"/>
              <a:pathLst>
                <a:path extrusionOk="0" h="1037" w="334">
                  <a:moveTo>
                    <a:pt x="167" y="1"/>
                  </a:moveTo>
                  <a:cubicBezTo>
                    <a:pt x="84" y="1"/>
                    <a:pt x="0" y="72"/>
                    <a:pt x="0" y="156"/>
                  </a:cubicBezTo>
                  <a:lnTo>
                    <a:pt x="0" y="870"/>
                  </a:lnTo>
                  <a:cubicBezTo>
                    <a:pt x="0" y="965"/>
                    <a:pt x="84" y="1037"/>
                    <a:pt x="167" y="1037"/>
                  </a:cubicBezTo>
                  <a:cubicBezTo>
                    <a:pt x="250" y="1037"/>
                    <a:pt x="334" y="965"/>
                    <a:pt x="334" y="870"/>
                  </a:cubicBezTo>
                  <a:lnTo>
                    <a:pt x="334" y="156"/>
                  </a:lnTo>
                  <a:cubicBezTo>
                    <a:pt x="334" y="72"/>
                    <a:pt x="262" y="1"/>
                    <a:pt x="16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6"/>
          <p:cNvSpPr txBox="1"/>
          <p:nvPr>
            <p:ph type="title"/>
          </p:nvPr>
        </p:nvSpPr>
        <p:spPr>
          <a:xfrm>
            <a:off x="-33000" y="4505125"/>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lang="en"/>
              <a:t>hoose a story</a:t>
            </a:r>
            <a:endParaRPr/>
          </a:p>
        </p:txBody>
      </p:sp>
      <p:cxnSp>
        <p:nvCxnSpPr>
          <p:cNvPr id="431" name="Google Shape;431;p46"/>
          <p:cNvCxnSpPr>
            <a:stCxn id="432" idx="3"/>
            <a:endCxn id="433" idx="1"/>
          </p:cNvCxnSpPr>
          <p:nvPr/>
        </p:nvCxnSpPr>
        <p:spPr>
          <a:xfrm>
            <a:off x="2676235" y="2246400"/>
            <a:ext cx="738900" cy="0"/>
          </a:xfrm>
          <a:prstGeom prst="straightConnector1">
            <a:avLst/>
          </a:prstGeom>
          <a:noFill/>
          <a:ln cap="flat" cmpd="sng" w="38100">
            <a:solidFill>
              <a:schemeClr val="dk2"/>
            </a:solidFill>
            <a:prstDash val="solid"/>
            <a:round/>
            <a:headEnd len="med" w="med" type="none"/>
            <a:tailEnd len="med" w="med" type="triangle"/>
          </a:ln>
        </p:spPr>
      </p:cxnSp>
      <p:cxnSp>
        <p:nvCxnSpPr>
          <p:cNvPr id="434" name="Google Shape;434;p46"/>
          <p:cNvCxnSpPr>
            <a:stCxn id="433" idx="3"/>
            <a:endCxn id="435" idx="1"/>
          </p:cNvCxnSpPr>
          <p:nvPr/>
        </p:nvCxnSpPr>
        <p:spPr>
          <a:xfrm>
            <a:off x="5728800" y="2246398"/>
            <a:ext cx="763500" cy="0"/>
          </a:xfrm>
          <a:prstGeom prst="straightConnector1">
            <a:avLst/>
          </a:prstGeom>
          <a:noFill/>
          <a:ln cap="flat" cmpd="sng" w="38100">
            <a:solidFill>
              <a:schemeClr val="dk2"/>
            </a:solidFill>
            <a:prstDash val="solid"/>
            <a:round/>
            <a:headEnd len="med" w="med" type="none"/>
            <a:tailEnd len="med" w="med" type="triangle"/>
          </a:ln>
        </p:spPr>
      </p:cxnSp>
      <p:sp>
        <p:nvSpPr>
          <p:cNvPr id="436" name="Google Shape;436;p46"/>
          <p:cNvSpPr txBox="1"/>
          <p:nvPr>
            <p:ph type="title"/>
          </p:nvPr>
        </p:nvSpPr>
        <p:spPr>
          <a:xfrm>
            <a:off x="3040800" y="44946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t>
            </a:r>
            <a:r>
              <a:rPr lang="en"/>
              <a:t>rowse sharing options</a:t>
            </a:r>
            <a:endParaRPr/>
          </a:p>
        </p:txBody>
      </p:sp>
      <p:sp>
        <p:nvSpPr>
          <p:cNvPr id="437" name="Google Shape;437;p46"/>
          <p:cNvSpPr txBox="1"/>
          <p:nvPr>
            <p:ph type="title"/>
          </p:nvPr>
        </p:nvSpPr>
        <p:spPr>
          <a:xfrm>
            <a:off x="6117963" y="44946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t>
            </a:r>
            <a:r>
              <a:rPr lang="en"/>
              <a:t>ick a person</a:t>
            </a:r>
            <a:endParaRPr/>
          </a:p>
        </p:txBody>
      </p:sp>
      <p:pic>
        <p:nvPicPr>
          <p:cNvPr id="432" name="Google Shape;432;p46"/>
          <p:cNvPicPr preferRelativeResize="0"/>
          <p:nvPr/>
        </p:nvPicPr>
        <p:blipFill>
          <a:blip r:embed="rId3">
            <a:alphaModFix/>
          </a:blip>
          <a:stretch>
            <a:fillRect/>
          </a:stretch>
        </p:blipFill>
        <p:spPr>
          <a:xfrm>
            <a:off x="320175" y="38650"/>
            <a:ext cx="2356060" cy="4415500"/>
          </a:xfrm>
          <a:prstGeom prst="rect">
            <a:avLst/>
          </a:prstGeom>
          <a:noFill/>
          <a:ln>
            <a:noFill/>
          </a:ln>
        </p:spPr>
      </p:pic>
      <p:pic>
        <p:nvPicPr>
          <p:cNvPr id="435" name="Google Shape;435;p46"/>
          <p:cNvPicPr preferRelativeResize="0"/>
          <p:nvPr/>
        </p:nvPicPr>
        <p:blipFill>
          <a:blip r:embed="rId4">
            <a:alphaModFix/>
          </a:blip>
          <a:stretch>
            <a:fillRect/>
          </a:stretch>
        </p:blipFill>
        <p:spPr>
          <a:xfrm>
            <a:off x="6492375" y="74399"/>
            <a:ext cx="2313600" cy="4344005"/>
          </a:xfrm>
          <a:prstGeom prst="rect">
            <a:avLst/>
          </a:prstGeom>
          <a:noFill/>
          <a:ln>
            <a:noFill/>
          </a:ln>
        </p:spPr>
      </p:pic>
      <p:pic>
        <p:nvPicPr>
          <p:cNvPr id="433" name="Google Shape;433;p46"/>
          <p:cNvPicPr preferRelativeResize="0"/>
          <p:nvPr/>
        </p:nvPicPr>
        <p:blipFill>
          <a:blip r:embed="rId5">
            <a:alphaModFix/>
          </a:blip>
          <a:stretch>
            <a:fillRect/>
          </a:stretch>
        </p:blipFill>
        <p:spPr>
          <a:xfrm>
            <a:off x="3415200" y="38657"/>
            <a:ext cx="2313600" cy="441548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a:t>
            </a:r>
            <a:r>
              <a:rPr lang="en"/>
              <a:t>ur experiment participants</a:t>
            </a:r>
            <a:endParaRPr/>
          </a:p>
        </p:txBody>
      </p:sp>
      <p:sp>
        <p:nvSpPr>
          <p:cNvPr id="443" name="Google Shape;443;p47"/>
          <p:cNvSpPr txBox="1"/>
          <p:nvPr>
            <p:ph idx="1" type="subTitle"/>
          </p:nvPr>
        </p:nvSpPr>
        <p:spPr>
          <a:xfrm>
            <a:off x="3943500" y="2877125"/>
            <a:ext cx="12570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Peyton</a:t>
            </a:r>
            <a:endParaRPr/>
          </a:p>
        </p:txBody>
      </p:sp>
      <p:sp>
        <p:nvSpPr>
          <p:cNvPr id="444" name="Google Shape;444;p47"/>
          <p:cNvSpPr txBox="1"/>
          <p:nvPr>
            <p:ph idx="2" type="subTitle"/>
          </p:nvPr>
        </p:nvSpPr>
        <p:spPr>
          <a:xfrm>
            <a:off x="6767700" y="2877125"/>
            <a:ext cx="12570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Lauren</a:t>
            </a:r>
            <a:endParaRPr/>
          </a:p>
        </p:txBody>
      </p:sp>
      <p:sp>
        <p:nvSpPr>
          <p:cNvPr id="445" name="Google Shape;445;p47"/>
          <p:cNvSpPr txBox="1"/>
          <p:nvPr>
            <p:ph idx="3" type="subTitle"/>
          </p:nvPr>
        </p:nvSpPr>
        <p:spPr>
          <a:xfrm>
            <a:off x="1119300" y="2877125"/>
            <a:ext cx="1257000" cy="37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Jason</a:t>
            </a:r>
            <a:endParaRPr/>
          </a:p>
        </p:txBody>
      </p:sp>
      <p:sp>
        <p:nvSpPr>
          <p:cNvPr id="446" name="Google Shape;446;p47"/>
          <p:cNvSpPr txBox="1"/>
          <p:nvPr>
            <p:ph idx="4" type="subTitle"/>
          </p:nvPr>
        </p:nvSpPr>
        <p:spPr>
          <a:xfrm>
            <a:off x="720000" y="3390825"/>
            <a:ext cx="2055600" cy="127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 philosophy major, who finds himself writing several times throughout the day</a:t>
            </a:r>
            <a:endParaRPr/>
          </a:p>
        </p:txBody>
      </p:sp>
      <p:sp>
        <p:nvSpPr>
          <p:cNvPr id="447" name="Google Shape;447;p47"/>
          <p:cNvSpPr txBox="1"/>
          <p:nvPr>
            <p:ph idx="5" type="subTitle"/>
          </p:nvPr>
        </p:nvSpPr>
        <p:spPr>
          <a:xfrm>
            <a:off x="3384500" y="3384825"/>
            <a:ext cx="2463300" cy="121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lang="en"/>
              <a:t>n English major at Western Oregon University, who writes short stories and wants to author her own piece</a:t>
            </a:r>
            <a:endParaRPr/>
          </a:p>
        </p:txBody>
      </p:sp>
      <p:sp>
        <p:nvSpPr>
          <p:cNvPr id="448" name="Google Shape;448;p47"/>
          <p:cNvSpPr txBox="1"/>
          <p:nvPr>
            <p:ph idx="6" type="subTitle"/>
          </p:nvPr>
        </p:nvSpPr>
        <p:spPr>
          <a:xfrm>
            <a:off x="6311850" y="3348175"/>
            <a:ext cx="2168700" cy="121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lang="en"/>
              <a:t> retired </a:t>
            </a:r>
            <a:r>
              <a:rPr lang="en"/>
              <a:t>entrepreneur</a:t>
            </a:r>
            <a:r>
              <a:rPr lang="en"/>
              <a:t> turned author who has years of experience in user testing and interface design</a:t>
            </a:r>
            <a:endParaRPr/>
          </a:p>
        </p:txBody>
      </p:sp>
      <p:grpSp>
        <p:nvGrpSpPr>
          <p:cNvPr id="449" name="Google Shape;449;p47"/>
          <p:cNvGrpSpPr/>
          <p:nvPr/>
        </p:nvGrpSpPr>
        <p:grpSpPr>
          <a:xfrm>
            <a:off x="4282467" y="1777663"/>
            <a:ext cx="667369" cy="806892"/>
            <a:chOff x="5289631" y="1500214"/>
            <a:chExt cx="332355" cy="354974"/>
          </a:xfrm>
        </p:grpSpPr>
        <p:sp>
          <p:nvSpPr>
            <p:cNvPr id="450" name="Google Shape;450;p47"/>
            <p:cNvSpPr/>
            <p:nvPr/>
          </p:nvSpPr>
          <p:spPr>
            <a:xfrm>
              <a:off x="5432603" y="1667040"/>
              <a:ext cx="45651" cy="16157"/>
            </a:xfrm>
            <a:custGeom>
              <a:rect b="b" l="l" r="r" t="t"/>
              <a:pathLst>
                <a:path extrusionOk="0" h="510" w="1441">
                  <a:moveTo>
                    <a:pt x="183" y="0"/>
                  </a:moveTo>
                  <a:cubicBezTo>
                    <a:pt x="140" y="0"/>
                    <a:pt x="96" y="15"/>
                    <a:pt x="60" y="45"/>
                  </a:cubicBezTo>
                  <a:cubicBezTo>
                    <a:pt x="0" y="104"/>
                    <a:pt x="0" y="211"/>
                    <a:pt x="60" y="283"/>
                  </a:cubicBezTo>
                  <a:cubicBezTo>
                    <a:pt x="203" y="426"/>
                    <a:pt x="441" y="509"/>
                    <a:pt x="691" y="509"/>
                  </a:cubicBezTo>
                  <a:cubicBezTo>
                    <a:pt x="965" y="509"/>
                    <a:pt x="1203" y="426"/>
                    <a:pt x="1334" y="283"/>
                  </a:cubicBezTo>
                  <a:cubicBezTo>
                    <a:pt x="1441" y="223"/>
                    <a:pt x="1441" y="128"/>
                    <a:pt x="1370" y="45"/>
                  </a:cubicBezTo>
                  <a:cubicBezTo>
                    <a:pt x="1334" y="15"/>
                    <a:pt x="1292" y="0"/>
                    <a:pt x="1251" y="0"/>
                  </a:cubicBezTo>
                  <a:cubicBezTo>
                    <a:pt x="1209" y="0"/>
                    <a:pt x="1167" y="15"/>
                    <a:pt x="1131" y="45"/>
                  </a:cubicBezTo>
                  <a:cubicBezTo>
                    <a:pt x="1072" y="104"/>
                    <a:pt x="917" y="188"/>
                    <a:pt x="715" y="188"/>
                  </a:cubicBezTo>
                  <a:cubicBezTo>
                    <a:pt x="500" y="188"/>
                    <a:pt x="358" y="104"/>
                    <a:pt x="298" y="45"/>
                  </a:cubicBezTo>
                  <a:cubicBezTo>
                    <a:pt x="268" y="15"/>
                    <a:pt x="227" y="0"/>
                    <a:pt x="18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7"/>
            <p:cNvSpPr/>
            <p:nvPr/>
          </p:nvSpPr>
          <p:spPr>
            <a:xfrm>
              <a:off x="5416763" y="1628074"/>
              <a:ext cx="10581" cy="15872"/>
            </a:xfrm>
            <a:custGeom>
              <a:rect b="b" l="l" r="r" t="t"/>
              <a:pathLst>
                <a:path extrusionOk="0" h="501" w="334">
                  <a:moveTo>
                    <a:pt x="167" y="1"/>
                  </a:moveTo>
                  <a:cubicBezTo>
                    <a:pt x="84" y="1"/>
                    <a:pt x="0" y="72"/>
                    <a:pt x="0" y="167"/>
                  </a:cubicBezTo>
                  <a:lnTo>
                    <a:pt x="0" y="346"/>
                  </a:lnTo>
                  <a:cubicBezTo>
                    <a:pt x="0" y="429"/>
                    <a:pt x="84" y="501"/>
                    <a:pt x="167" y="501"/>
                  </a:cubicBezTo>
                  <a:cubicBezTo>
                    <a:pt x="262" y="501"/>
                    <a:pt x="334" y="429"/>
                    <a:pt x="334" y="346"/>
                  </a:cubicBezTo>
                  <a:lnTo>
                    <a:pt x="334" y="167"/>
                  </a:lnTo>
                  <a:cubicBezTo>
                    <a:pt x="334" y="72"/>
                    <a:pt x="262" y="1"/>
                    <a:pt x="16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7"/>
            <p:cNvSpPr/>
            <p:nvPr/>
          </p:nvSpPr>
          <p:spPr>
            <a:xfrm>
              <a:off x="5483893" y="1628074"/>
              <a:ext cx="10233" cy="15872"/>
            </a:xfrm>
            <a:custGeom>
              <a:rect b="b" l="l" r="r" t="t"/>
              <a:pathLst>
                <a:path extrusionOk="0" h="501" w="323">
                  <a:moveTo>
                    <a:pt x="155" y="1"/>
                  </a:moveTo>
                  <a:cubicBezTo>
                    <a:pt x="72" y="1"/>
                    <a:pt x="1" y="72"/>
                    <a:pt x="1" y="167"/>
                  </a:cubicBezTo>
                  <a:lnTo>
                    <a:pt x="1" y="346"/>
                  </a:lnTo>
                  <a:cubicBezTo>
                    <a:pt x="1" y="429"/>
                    <a:pt x="72" y="501"/>
                    <a:pt x="155" y="501"/>
                  </a:cubicBezTo>
                  <a:cubicBezTo>
                    <a:pt x="251" y="501"/>
                    <a:pt x="322" y="429"/>
                    <a:pt x="322" y="346"/>
                  </a:cubicBezTo>
                  <a:lnTo>
                    <a:pt x="322" y="167"/>
                  </a:lnTo>
                  <a:cubicBezTo>
                    <a:pt x="322" y="72"/>
                    <a:pt x="251" y="1"/>
                    <a:pt x="15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7"/>
            <p:cNvSpPr/>
            <p:nvPr/>
          </p:nvSpPr>
          <p:spPr>
            <a:xfrm>
              <a:off x="5411093" y="1611474"/>
              <a:ext cx="21923" cy="10613"/>
            </a:xfrm>
            <a:custGeom>
              <a:rect b="b" l="l" r="r" t="t"/>
              <a:pathLst>
                <a:path extrusionOk="0" h="335" w="692">
                  <a:moveTo>
                    <a:pt x="167" y="1"/>
                  </a:moveTo>
                  <a:cubicBezTo>
                    <a:pt x="72" y="1"/>
                    <a:pt x="1" y="72"/>
                    <a:pt x="1" y="168"/>
                  </a:cubicBezTo>
                  <a:cubicBezTo>
                    <a:pt x="1" y="251"/>
                    <a:pt x="72" y="334"/>
                    <a:pt x="167" y="334"/>
                  </a:cubicBezTo>
                  <a:lnTo>
                    <a:pt x="525" y="334"/>
                  </a:lnTo>
                  <a:cubicBezTo>
                    <a:pt x="608" y="334"/>
                    <a:pt x="691" y="251"/>
                    <a:pt x="691" y="168"/>
                  </a:cubicBezTo>
                  <a:cubicBezTo>
                    <a:pt x="691" y="72"/>
                    <a:pt x="620" y="1"/>
                    <a:pt x="52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7"/>
            <p:cNvSpPr/>
            <p:nvPr/>
          </p:nvSpPr>
          <p:spPr>
            <a:xfrm>
              <a:off x="5478254" y="1611474"/>
              <a:ext cx="21511" cy="10613"/>
            </a:xfrm>
            <a:custGeom>
              <a:rect b="b" l="l" r="r" t="t"/>
              <a:pathLst>
                <a:path extrusionOk="0" h="335" w="679">
                  <a:moveTo>
                    <a:pt x="155" y="1"/>
                  </a:moveTo>
                  <a:cubicBezTo>
                    <a:pt x="71" y="1"/>
                    <a:pt x="0" y="72"/>
                    <a:pt x="0" y="168"/>
                  </a:cubicBezTo>
                  <a:cubicBezTo>
                    <a:pt x="0" y="251"/>
                    <a:pt x="71" y="334"/>
                    <a:pt x="155" y="334"/>
                  </a:cubicBezTo>
                  <a:lnTo>
                    <a:pt x="524" y="334"/>
                  </a:lnTo>
                  <a:cubicBezTo>
                    <a:pt x="607" y="334"/>
                    <a:pt x="679" y="251"/>
                    <a:pt x="679" y="168"/>
                  </a:cubicBezTo>
                  <a:cubicBezTo>
                    <a:pt x="679" y="72"/>
                    <a:pt x="607" y="1"/>
                    <a:pt x="52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7"/>
            <p:cNvSpPr/>
            <p:nvPr/>
          </p:nvSpPr>
          <p:spPr>
            <a:xfrm>
              <a:off x="5289631" y="1500214"/>
              <a:ext cx="332355" cy="354974"/>
            </a:xfrm>
            <a:custGeom>
              <a:rect b="b" l="l" r="r" t="t"/>
              <a:pathLst>
                <a:path extrusionOk="0" h="11205" w="10491">
                  <a:moveTo>
                    <a:pt x="5930" y="322"/>
                  </a:moveTo>
                  <a:cubicBezTo>
                    <a:pt x="6395" y="322"/>
                    <a:pt x="6978" y="596"/>
                    <a:pt x="7347" y="858"/>
                  </a:cubicBezTo>
                  <a:cubicBezTo>
                    <a:pt x="7752" y="1143"/>
                    <a:pt x="8240" y="1655"/>
                    <a:pt x="8335" y="2429"/>
                  </a:cubicBezTo>
                  <a:cubicBezTo>
                    <a:pt x="8395" y="2989"/>
                    <a:pt x="8550" y="3263"/>
                    <a:pt x="8716" y="3513"/>
                  </a:cubicBezTo>
                  <a:cubicBezTo>
                    <a:pt x="8812" y="3680"/>
                    <a:pt x="8895" y="3822"/>
                    <a:pt x="8966" y="4049"/>
                  </a:cubicBezTo>
                  <a:cubicBezTo>
                    <a:pt x="9073" y="4370"/>
                    <a:pt x="9073" y="4632"/>
                    <a:pt x="9073" y="4894"/>
                  </a:cubicBezTo>
                  <a:cubicBezTo>
                    <a:pt x="9073" y="5144"/>
                    <a:pt x="9073" y="5406"/>
                    <a:pt x="9169" y="5715"/>
                  </a:cubicBezTo>
                  <a:cubicBezTo>
                    <a:pt x="9228" y="5918"/>
                    <a:pt x="9300" y="6085"/>
                    <a:pt x="9371" y="6239"/>
                  </a:cubicBezTo>
                  <a:cubicBezTo>
                    <a:pt x="9526" y="6537"/>
                    <a:pt x="9657" y="6799"/>
                    <a:pt x="9645" y="7442"/>
                  </a:cubicBezTo>
                  <a:cubicBezTo>
                    <a:pt x="9621" y="8037"/>
                    <a:pt x="9800" y="8430"/>
                    <a:pt x="9919" y="8740"/>
                  </a:cubicBezTo>
                  <a:cubicBezTo>
                    <a:pt x="10062" y="9049"/>
                    <a:pt x="10145" y="9264"/>
                    <a:pt x="10026" y="9597"/>
                  </a:cubicBezTo>
                  <a:cubicBezTo>
                    <a:pt x="9931" y="9918"/>
                    <a:pt x="9645" y="10133"/>
                    <a:pt x="9454" y="10252"/>
                  </a:cubicBezTo>
                  <a:lnTo>
                    <a:pt x="9454" y="9692"/>
                  </a:lnTo>
                  <a:cubicBezTo>
                    <a:pt x="9454" y="9168"/>
                    <a:pt x="9121" y="8704"/>
                    <a:pt x="8633" y="8549"/>
                  </a:cubicBezTo>
                  <a:lnTo>
                    <a:pt x="6811" y="7906"/>
                  </a:lnTo>
                  <a:cubicBezTo>
                    <a:pt x="6609" y="7835"/>
                    <a:pt x="6454" y="7620"/>
                    <a:pt x="6454" y="7394"/>
                  </a:cubicBezTo>
                  <a:lnTo>
                    <a:pt x="6454" y="6680"/>
                  </a:lnTo>
                  <a:cubicBezTo>
                    <a:pt x="7180" y="6263"/>
                    <a:pt x="7692" y="5465"/>
                    <a:pt x="7692" y="4561"/>
                  </a:cubicBezTo>
                  <a:lnTo>
                    <a:pt x="7692" y="3977"/>
                  </a:lnTo>
                  <a:cubicBezTo>
                    <a:pt x="7704" y="3989"/>
                    <a:pt x="7716" y="3989"/>
                    <a:pt x="7716" y="4001"/>
                  </a:cubicBezTo>
                  <a:cubicBezTo>
                    <a:pt x="8073" y="4263"/>
                    <a:pt x="8300" y="4418"/>
                    <a:pt x="8347" y="4989"/>
                  </a:cubicBezTo>
                  <a:cubicBezTo>
                    <a:pt x="8347" y="5073"/>
                    <a:pt x="8419" y="5132"/>
                    <a:pt x="8514" y="5132"/>
                  </a:cubicBezTo>
                  <a:lnTo>
                    <a:pt x="8526" y="5132"/>
                  </a:lnTo>
                  <a:cubicBezTo>
                    <a:pt x="8609" y="5132"/>
                    <a:pt x="8692" y="5049"/>
                    <a:pt x="8669" y="4953"/>
                  </a:cubicBezTo>
                  <a:cubicBezTo>
                    <a:pt x="8609" y="4239"/>
                    <a:pt x="8276" y="3989"/>
                    <a:pt x="7895" y="3739"/>
                  </a:cubicBezTo>
                  <a:cubicBezTo>
                    <a:pt x="7633" y="3560"/>
                    <a:pt x="7359" y="3370"/>
                    <a:pt x="7121" y="2965"/>
                  </a:cubicBezTo>
                  <a:cubicBezTo>
                    <a:pt x="6728" y="2322"/>
                    <a:pt x="6287" y="2215"/>
                    <a:pt x="5954" y="2132"/>
                  </a:cubicBezTo>
                  <a:cubicBezTo>
                    <a:pt x="5787" y="2084"/>
                    <a:pt x="5633" y="2060"/>
                    <a:pt x="5513" y="1965"/>
                  </a:cubicBezTo>
                  <a:cubicBezTo>
                    <a:pt x="5442" y="1917"/>
                    <a:pt x="5418" y="1834"/>
                    <a:pt x="5418" y="1763"/>
                  </a:cubicBezTo>
                  <a:lnTo>
                    <a:pt x="5418" y="1417"/>
                  </a:lnTo>
                  <a:cubicBezTo>
                    <a:pt x="5418" y="1322"/>
                    <a:pt x="5335" y="1251"/>
                    <a:pt x="5252" y="1251"/>
                  </a:cubicBezTo>
                  <a:cubicBezTo>
                    <a:pt x="5156" y="1251"/>
                    <a:pt x="5085" y="1322"/>
                    <a:pt x="5085" y="1417"/>
                  </a:cubicBezTo>
                  <a:lnTo>
                    <a:pt x="5085" y="1763"/>
                  </a:lnTo>
                  <a:cubicBezTo>
                    <a:pt x="5085" y="1846"/>
                    <a:pt x="5037" y="1917"/>
                    <a:pt x="4978" y="1965"/>
                  </a:cubicBezTo>
                  <a:cubicBezTo>
                    <a:pt x="4859" y="2060"/>
                    <a:pt x="4716" y="2084"/>
                    <a:pt x="4549" y="2132"/>
                  </a:cubicBezTo>
                  <a:cubicBezTo>
                    <a:pt x="4204" y="2215"/>
                    <a:pt x="3763" y="2322"/>
                    <a:pt x="3370" y="2965"/>
                  </a:cubicBezTo>
                  <a:cubicBezTo>
                    <a:pt x="3120" y="3370"/>
                    <a:pt x="2858" y="3549"/>
                    <a:pt x="2596" y="3739"/>
                  </a:cubicBezTo>
                  <a:cubicBezTo>
                    <a:pt x="2227" y="3989"/>
                    <a:pt x="1882" y="4239"/>
                    <a:pt x="1823" y="4953"/>
                  </a:cubicBezTo>
                  <a:cubicBezTo>
                    <a:pt x="1823" y="5049"/>
                    <a:pt x="1882" y="5120"/>
                    <a:pt x="1977" y="5132"/>
                  </a:cubicBezTo>
                  <a:cubicBezTo>
                    <a:pt x="2061" y="5132"/>
                    <a:pt x="2144" y="5073"/>
                    <a:pt x="2156" y="4989"/>
                  </a:cubicBezTo>
                  <a:cubicBezTo>
                    <a:pt x="2204" y="4418"/>
                    <a:pt x="2442" y="4263"/>
                    <a:pt x="2775" y="4001"/>
                  </a:cubicBezTo>
                  <a:cubicBezTo>
                    <a:pt x="3049" y="3822"/>
                    <a:pt x="3358" y="3584"/>
                    <a:pt x="3644" y="3144"/>
                  </a:cubicBezTo>
                  <a:cubicBezTo>
                    <a:pt x="3966" y="2620"/>
                    <a:pt x="4287" y="2525"/>
                    <a:pt x="4621" y="2453"/>
                  </a:cubicBezTo>
                  <a:cubicBezTo>
                    <a:pt x="4835" y="2394"/>
                    <a:pt x="5061" y="2346"/>
                    <a:pt x="5263" y="2179"/>
                  </a:cubicBezTo>
                  <a:cubicBezTo>
                    <a:pt x="5454" y="2346"/>
                    <a:pt x="5680" y="2394"/>
                    <a:pt x="5906" y="2453"/>
                  </a:cubicBezTo>
                  <a:cubicBezTo>
                    <a:pt x="6252" y="2548"/>
                    <a:pt x="6561" y="2620"/>
                    <a:pt x="6883" y="3144"/>
                  </a:cubicBezTo>
                  <a:cubicBezTo>
                    <a:pt x="7049" y="3394"/>
                    <a:pt x="7216" y="3584"/>
                    <a:pt x="7395" y="3715"/>
                  </a:cubicBezTo>
                  <a:lnTo>
                    <a:pt x="7395" y="4525"/>
                  </a:lnTo>
                  <a:cubicBezTo>
                    <a:pt x="7395" y="5680"/>
                    <a:pt x="6454" y="6656"/>
                    <a:pt x="5299" y="6668"/>
                  </a:cubicBezTo>
                  <a:cubicBezTo>
                    <a:pt x="5292" y="6668"/>
                    <a:pt x="5285" y="6668"/>
                    <a:pt x="5277" y="6668"/>
                  </a:cubicBezTo>
                  <a:cubicBezTo>
                    <a:pt x="4109" y="6668"/>
                    <a:pt x="3156" y="5720"/>
                    <a:pt x="3156" y="4549"/>
                  </a:cubicBezTo>
                  <a:lnTo>
                    <a:pt x="3156" y="4489"/>
                  </a:lnTo>
                  <a:cubicBezTo>
                    <a:pt x="3156" y="4406"/>
                    <a:pt x="3073" y="4334"/>
                    <a:pt x="2989" y="4334"/>
                  </a:cubicBezTo>
                  <a:cubicBezTo>
                    <a:pt x="2894" y="4334"/>
                    <a:pt x="2823" y="4406"/>
                    <a:pt x="2823" y="4489"/>
                  </a:cubicBezTo>
                  <a:lnTo>
                    <a:pt x="2823" y="4549"/>
                  </a:lnTo>
                  <a:cubicBezTo>
                    <a:pt x="2823" y="5465"/>
                    <a:pt x="3311" y="6251"/>
                    <a:pt x="4061" y="6680"/>
                  </a:cubicBezTo>
                  <a:lnTo>
                    <a:pt x="4061" y="7394"/>
                  </a:lnTo>
                  <a:cubicBezTo>
                    <a:pt x="4061" y="7620"/>
                    <a:pt x="3906" y="7823"/>
                    <a:pt x="3704" y="7906"/>
                  </a:cubicBezTo>
                  <a:lnTo>
                    <a:pt x="1882" y="8537"/>
                  </a:lnTo>
                  <a:cubicBezTo>
                    <a:pt x="1394" y="8716"/>
                    <a:pt x="1072" y="9180"/>
                    <a:pt x="1072" y="9692"/>
                  </a:cubicBezTo>
                  <a:lnTo>
                    <a:pt x="1072" y="10252"/>
                  </a:lnTo>
                  <a:cubicBezTo>
                    <a:pt x="858" y="10133"/>
                    <a:pt x="596" y="9906"/>
                    <a:pt x="489" y="9597"/>
                  </a:cubicBezTo>
                  <a:cubicBezTo>
                    <a:pt x="370" y="9252"/>
                    <a:pt x="453" y="9049"/>
                    <a:pt x="608" y="8740"/>
                  </a:cubicBezTo>
                  <a:cubicBezTo>
                    <a:pt x="739" y="8418"/>
                    <a:pt x="906" y="8049"/>
                    <a:pt x="894" y="7442"/>
                  </a:cubicBezTo>
                  <a:cubicBezTo>
                    <a:pt x="870" y="6799"/>
                    <a:pt x="1025" y="6513"/>
                    <a:pt x="1156" y="6239"/>
                  </a:cubicBezTo>
                  <a:cubicBezTo>
                    <a:pt x="1227" y="6085"/>
                    <a:pt x="1311" y="5918"/>
                    <a:pt x="1370" y="5715"/>
                  </a:cubicBezTo>
                  <a:cubicBezTo>
                    <a:pt x="1453" y="5406"/>
                    <a:pt x="1453" y="5144"/>
                    <a:pt x="1453" y="4894"/>
                  </a:cubicBezTo>
                  <a:cubicBezTo>
                    <a:pt x="1453" y="4632"/>
                    <a:pt x="1453" y="4370"/>
                    <a:pt x="1561" y="4049"/>
                  </a:cubicBezTo>
                  <a:cubicBezTo>
                    <a:pt x="1632" y="3822"/>
                    <a:pt x="1727" y="3680"/>
                    <a:pt x="1811" y="3513"/>
                  </a:cubicBezTo>
                  <a:cubicBezTo>
                    <a:pt x="1965" y="3263"/>
                    <a:pt x="2120" y="2989"/>
                    <a:pt x="2204" y="2429"/>
                  </a:cubicBezTo>
                  <a:cubicBezTo>
                    <a:pt x="2287" y="1655"/>
                    <a:pt x="2775" y="1155"/>
                    <a:pt x="3180" y="858"/>
                  </a:cubicBezTo>
                  <a:cubicBezTo>
                    <a:pt x="3692" y="489"/>
                    <a:pt x="4251" y="322"/>
                    <a:pt x="4597" y="322"/>
                  </a:cubicBezTo>
                  <a:cubicBezTo>
                    <a:pt x="4763" y="322"/>
                    <a:pt x="4894" y="358"/>
                    <a:pt x="4978" y="429"/>
                  </a:cubicBezTo>
                  <a:cubicBezTo>
                    <a:pt x="5067" y="489"/>
                    <a:pt x="5168" y="518"/>
                    <a:pt x="5268" y="518"/>
                  </a:cubicBezTo>
                  <a:cubicBezTo>
                    <a:pt x="5368" y="518"/>
                    <a:pt x="5466" y="489"/>
                    <a:pt x="5549" y="429"/>
                  </a:cubicBezTo>
                  <a:cubicBezTo>
                    <a:pt x="5656" y="370"/>
                    <a:pt x="5775" y="322"/>
                    <a:pt x="5930" y="322"/>
                  </a:cubicBezTo>
                  <a:close/>
                  <a:moveTo>
                    <a:pt x="4585" y="0"/>
                  </a:moveTo>
                  <a:cubicBezTo>
                    <a:pt x="4109" y="0"/>
                    <a:pt x="3478" y="239"/>
                    <a:pt x="2977" y="596"/>
                  </a:cubicBezTo>
                  <a:cubicBezTo>
                    <a:pt x="2525" y="917"/>
                    <a:pt x="1965" y="1489"/>
                    <a:pt x="1858" y="2382"/>
                  </a:cubicBezTo>
                  <a:cubicBezTo>
                    <a:pt x="1799" y="2870"/>
                    <a:pt x="1668" y="3096"/>
                    <a:pt x="1513" y="3334"/>
                  </a:cubicBezTo>
                  <a:cubicBezTo>
                    <a:pt x="1418" y="3501"/>
                    <a:pt x="1311" y="3680"/>
                    <a:pt x="1239" y="3941"/>
                  </a:cubicBezTo>
                  <a:cubicBezTo>
                    <a:pt x="1132" y="4311"/>
                    <a:pt x="1120" y="4596"/>
                    <a:pt x="1120" y="4882"/>
                  </a:cubicBezTo>
                  <a:cubicBezTo>
                    <a:pt x="1120" y="5120"/>
                    <a:pt x="1120" y="5346"/>
                    <a:pt x="1037" y="5608"/>
                  </a:cubicBezTo>
                  <a:cubicBezTo>
                    <a:pt x="1001" y="5787"/>
                    <a:pt x="918" y="5918"/>
                    <a:pt x="846" y="6073"/>
                  </a:cubicBezTo>
                  <a:cubicBezTo>
                    <a:pt x="703" y="6382"/>
                    <a:pt x="537" y="6716"/>
                    <a:pt x="549" y="7430"/>
                  </a:cubicBezTo>
                  <a:cubicBezTo>
                    <a:pt x="560" y="7966"/>
                    <a:pt x="418" y="8287"/>
                    <a:pt x="287" y="8585"/>
                  </a:cubicBezTo>
                  <a:cubicBezTo>
                    <a:pt x="132" y="8918"/>
                    <a:pt x="1" y="9228"/>
                    <a:pt x="168" y="9692"/>
                  </a:cubicBezTo>
                  <a:cubicBezTo>
                    <a:pt x="346" y="10192"/>
                    <a:pt x="846" y="10514"/>
                    <a:pt x="1061" y="10609"/>
                  </a:cubicBezTo>
                  <a:lnTo>
                    <a:pt x="1061" y="11026"/>
                  </a:lnTo>
                  <a:cubicBezTo>
                    <a:pt x="1061" y="11121"/>
                    <a:pt x="1132" y="11192"/>
                    <a:pt x="1215" y="11192"/>
                  </a:cubicBezTo>
                  <a:cubicBezTo>
                    <a:pt x="1311" y="11192"/>
                    <a:pt x="1382" y="11121"/>
                    <a:pt x="1382" y="11026"/>
                  </a:cubicBezTo>
                  <a:lnTo>
                    <a:pt x="1382" y="9668"/>
                  </a:lnTo>
                  <a:cubicBezTo>
                    <a:pt x="1382" y="9514"/>
                    <a:pt x="1430" y="9359"/>
                    <a:pt x="1501" y="9228"/>
                  </a:cubicBezTo>
                  <a:lnTo>
                    <a:pt x="2275" y="9895"/>
                  </a:lnTo>
                  <a:cubicBezTo>
                    <a:pt x="2394" y="10002"/>
                    <a:pt x="2465" y="10145"/>
                    <a:pt x="2465" y="10299"/>
                  </a:cubicBezTo>
                  <a:lnTo>
                    <a:pt x="2465" y="11026"/>
                  </a:lnTo>
                  <a:cubicBezTo>
                    <a:pt x="2465" y="11121"/>
                    <a:pt x="2549" y="11192"/>
                    <a:pt x="2632" y="11192"/>
                  </a:cubicBezTo>
                  <a:cubicBezTo>
                    <a:pt x="2716" y="11192"/>
                    <a:pt x="2799" y="11121"/>
                    <a:pt x="2799" y="11026"/>
                  </a:cubicBezTo>
                  <a:lnTo>
                    <a:pt x="2799" y="10299"/>
                  </a:lnTo>
                  <a:cubicBezTo>
                    <a:pt x="2799" y="10049"/>
                    <a:pt x="2692" y="9811"/>
                    <a:pt x="2501" y="9645"/>
                  </a:cubicBezTo>
                  <a:lnTo>
                    <a:pt x="1727" y="8978"/>
                  </a:lnTo>
                  <a:cubicBezTo>
                    <a:pt x="1799" y="8918"/>
                    <a:pt x="1882" y="8871"/>
                    <a:pt x="1977" y="8823"/>
                  </a:cubicBezTo>
                  <a:lnTo>
                    <a:pt x="3013" y="8454"/>
                  </a:lnTo>
                  <a:cubicBezTo>
                    <a:pt x="3728" y="9371"/>
                    <a:pt x="4466" y="10002"/>
                    <a:pt x="5192" y="10299"/>
                  </a:cubicBezTo>
                  <a:cubicBezTo>
                    <a:pt x="5204" y="10311"/>
                    <a:pt x="5240" y="10311"/>
                    <a:pt x="5252" y="10311"/>
                  </a:cubicBezTo>
                  <a:cubicBezTo>
                    <a:pt x="5263" y="10311"/>
                    <a:pt x="5299" y="10311"/>
                    <a:pt x="5311" y="10299"/>
                  </a:cubicBezTo>
                  <a:cubicBezTo>
                    <a:pt x="5764" y="10121"/>
                    <a:pt x="6216" y="9811"/>
                    <a:pt x="6668" y="9395"/>
                  </a:cubicBezTo>
                  <a:cubicBezTo>
                    <a:pt x="6728" y="9335"/>
                    <a:pt x="6740" y="9228"/>
                    <a:pt x="6668" y="9156"/>
                  </a:cubicBezTo>
                  <a:cubicBezTo>
                    <a:pt x="6636" y="9124"/>
                    <a:pt x="6590" y="9102"/>
                    <a:pt x="6543" y="9102"/>
                  </a:cubicBezTo>
                  <a:cubicBezTo>
                    <a:pt x="6503" y="9102"/>
                    <a:pt x="6463" y="9118"/>
                    <a:pt x="6430" y="9156"/>
                  </a:cubicBezTo>
                  <a:cubicBezTo>
                    <a:pt x="6025" y="9525"/>
                    <a:pt x="5644" y="9811"/>
                    <a:pt x="5252" y="9966"/>
                  </a:cubicBezTo>
                  <a:cubicBezTo>
                    <a:pt x="4478" y="9633"/>
                    <a:pt x="3811" y="8930"/>
                    <a:pt x="3347" y="8347"/>
                  </a:cubicBezTo>
                  <a:lnTo>
                    <a:pt x="3799" y="8204"/>
                  </a:lnTo>
                  <a:cubicBezTo>
                    <a:pt x="4132" y="8085"/>
                    <a:pt x="4370" y="7751"/>
                    <a:pt x="4370" y="7382"/>
                  </a:cubicBezTo>
                  <a:lnTo>
                    <a:pt x="4370" y="6811"/>
                  </a:lnTo>
                  <a:cubicBezTo>
                    <a:pt x="4656" y="6918"/>
                    <a:pt x="4954" y="6978"/>
                    <a:pt x="5263" y="6978"/>
                  </a:cubicBezTo>
                  <a:cubicBezTo>
                    <a:pt x="5585" y="6978"/>
                    <a:pt x="5883" y="6918"/>
                    <a:pt x="6156" y="6811"/>
                  </a:cubicBezTo>
                  <a:lnTo>
                    <a:pt x="6156" y="7382"/>
                  </a:lnTo>
                  <a:cubicBezTo>
                    <a:pt x="6156" y="7751"/>
                    <a:pt x="6395" y="8085"/>
                    <a:pt x="6740" y="8204"/>
                  </a:cubicBezTo>
                  <a:lnTo>
                    <a:pt x="7192" y="8347"/>
                  </a:lnTo>
                  <a:cubicBezTo>
                    <a:pt x="7097" y="8466"/>
                    <a:pt x="7014" y="8573"/>
                    <a:pt x="6907" y="8692"/>
                  </a:cubicBezTo>
                  <a:cubicBezTo>
                    <a:pt x="6847" y="8763"/>
                    <a:pt x="6847" y="8871"/>
                    <a:pt x="6918" y="8930"/>
                  </a:cubicBezTo>
                  <a:cubicBezTo>
                    <a:pt x="6954" y="8954"/>
                    <a:pt x="6990" y="8978"/>
                    <a:pt x="7026" y="8978"/>
                  </a:cubicBezTo>
                  <a:cubicBezTo>
                    <a:pt x="7073" y="8978"/>
                    <a:pt x="7109" y="8954"/>
                    <a:pt x="7145" y="8918"/>
                  </a:cubicBezTo>
                  <a:cubicBezTo>
                    <a:pt x="7264" y="8787"/>
                    <a:pt x="7383" y="8633"/>
                    <a:pt x="7502" y="8490"/>
                  </a:cubicBezTo>
                  <a:lnTo>
                    <a:pt x="8538" y="8859"/>
                  </a:lnTo>
                  <a:cubicBezTo>
                    <a:pt x="8645" y="8883"/>
                    <a:pt x="8740" y="8942"/>
                    <a:pt x="8812" y="9002"/>
                  </a:cubicBezTo>
                  <a:lnTo>
                    <a:pt x="8038" y="9656"/>
                  </a:lnTo>
                  <a:cubicBezTo>
                    <a:pt x="7847" y="9823"/>
                    <a:pt x="7740" y="10061"/>
                    <a:pt x="7740" y="10311"/>
                  </a:cubicBezTo>
                  <a:lnTo>
                    <a:pt x="7740" y="11038"/>
                  </a:lnTo>
                  <a:cubicBezTo>
                    <a:pt x="7740" y="11133"/>
                    <a:pt x="7811" y="11204"/>
                    <a:pt x="7895" y="11204"/>
                  </a:cubicBezTo>
                  <a:cubicBezTo>
                    <a:pt x="7990" y="11204"/>
                    <a:pt x="8061" y="11133"/>
                    <a:pt x="8061" y="11038"/>
                  </a:cubicBezTo>
                  <a:lnTo>
                    <a:pt x="8061" y="10311"/>
                  </a:lnTo>
                  <a:cubicBezTo>
                    <a:pt x="8061" y="10145"/>
                    <a:pt x="8133" y="10002"/>
                    <a:pt x="8252" y="9918"/>
                  </a:cubicBezTo>
                  <a:lnTo>
                    <a:pt x="9014" y="9264"/>
                  </a:lnTo>
                  <a:cubicBezTo>
                    <a:pt x="9085" y="9395"/>
                    <a:pt x="9133" y="9537"/>
                    <a:pt x="9133" y="9692"/>
                  </a:cubicBezTo>
                  <a:lnTo>
                    <a:pt x="9133" y="11049"/>
                  </a:lnTo>
                  <a:cubicBezTo>
                    <a:pt x="9133" y="11133"/>
                    <a:pt x="9204" y="11204"/>
                    <a:pt x="9300" y="11204"/>
                  </a:cubicBezTo>
                  <a:cubicBezTo>
                    <a:pt x="9383" y="11204"/>
                    <a:pt x="9466" y="11133"/>
                    <a:pt x="9466" y="11049"/>
                  </a:cubicBezTo>
                  <a:lnTo>
                    <a:pt x="9466" y="10633"/>
                  </a:lnTo>
                  <a:cubicBezTo>
                    <a:pt x="9681" y="10514"/>
                    <a:pt x="10193" y="10216"/>
                    <a:pt x="10359" y="9704"/>
                  </a:cubicBezTo>
                  <a:cubicBezTo>
                    <a:pt x="10490" y="9240"/>
                    <a:pt x="10359" y="8930"/>
                    <a:pt x="10228" y="8585"/>
                  </a:cubicBezTo>
                  <a:cubicBezTo>
                    <a:pt x="10085" y="8287"/>
                    <a:pt x="9955" y="7966"/>
                    <a:pt x="9955" y="7430"/>
                  </a:cubicBezTo>
                  <a:cubicBezTo>
                    <a:pt x="9966" y="6716"/>
                    <a:pt x="9812" y="6382"/>
                    <a:pt x="9657" y="6073"/>
                  </a:cubicBezTo>
                  <a:cubicBezTo>
                    <a:pt x="9585" y="5918"/>
                    <a:pt x="9526" y="5787"/>
                    <a:pt x="9466" y="5608"/>
                  </a:cubicBezTo>
                  <a:cubicBezTo>
                    <a:pt x="9395" y="5346"/>
                    <a:pt x="9395" y="5120"/>
                    <a:pt x="9395" y="4882"/>
                  </a:cubicBezTo>
                  <a:cubicBezTo>
                    <a:pt x="9395" y="4596"/>
                    <a:pt x="9395" y="4311"/>
                    <a:pt x="9276" y="3941"/>
                  </a:cubicBezTo>
                  <a:cubicBezTo>
                    <a:pt x="9193" y="3680"/>
                    <a:pt x="9097" y="3513"/>
                    <a:pt x="8990" y="3334"/>
                  </a:cubicBezTo>
                  <a:cubicBezTo>
                    <a:pt x="8835" y="3096"/>
                    <a:pt x="8704" y="2870"/>
                    <a:pt x="8645" y="2382"/>
                  </a:cubicBezTo>
                  <a:cubicBezTo>
                    <a:pt x="8538" y="1489"/>
                    <a:pt x="7978" y="917"/>
                    <a:pt x="7526" y="596"/>
                  </a:cubicBezTo>
                  <a:cubicBezTo>
                    <a:pt x="7026" y="239"/>
                    <a:pt x="6395" y="0"/>
                    <a:pt x="5918" y="0"/>
                  </a:cubicBezTo>
                  <a:cubicBezTo>
                    <a:pt x="5704" y="0"/>
                    <a:pt x="5502" y="48"/>
                    <a:pt x="5359" y="143"/>
                  </a:cubicBezTo>
                  <a:cubicBezTo>
                    <a:pt x="5329" y="167"/>
                    <a:pt x="5290" y="179"/>
                    <a:pt x="5252" y="179"/>
                  </a:cubicBezTo>
                  <a:cubicBezTo>
                    <a:pt x="5213" y="179"/>
                    <a:pt x="5174" y="167"/>
                    <a:pt x="5144" y="143"/>
                  </a:cubicBezTo>
                  <a:cubicBezTo>
                    <a:pt x="5002" y="48"/>
                    <a:pt x="4811" y="0"/>
                    <a:pt x="458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 name="Google Shape;456;p47"/>
          <p:cNvGrpSpPr/>
          <p:nvPr/>
        </p:nvGrpSpPr>
        <p:grpSpPr>
          <a:xfrm>
            <a:off x="1414133" y="1777674"/>
            <a:ext cx="667341" cy="806877"/>
            <a:chOff x="7144274" y="1500214"/>
            <a:chExt cx="282174" cy="355735"/>
          </a:xfrm>
        </p:grpSpPr>
        <p:sp>
          <p:nvSpPr>
            <p:cNvPr id="457" name="Google Shape;457;p47"/>
            <p:cNvSpPr/>
            <p:nvPr/>
          </p:nvSpPr>
          <p:spPr>
            <a:xfrm>
              <a:off x="7245745" y="1613375"/>
              <a:ext cx="10613" cy="16252"/>
            </a:xfrm>
            <a:custGeom>
              <a:rect b="b" l="l" r="r" t="t"/>
              <a:pathLst>
                <a:path extrusionOk="0" h="513" w="335">
                  <a:moveTo>
                    <a:pt x="167" y="0"/>
                  </a:moveTo>
                  <a:cubicBezTo>
                    <a:pt x="72" y="0"/>
                    <a:pt x="1" y="72"/>
                    <a:pt x="1" y="167"/>
                  </a:cubicBezTo>
                  <a:lnTo>
                    <a:pt x="1" y="346"/>
                  </a:lnTo>
                  <a:cubicBezTo>
                    <a:pt x="1" y="429"/>
                    <a:pt x="72" y="512"/>
                    <a:pt x="167" y="512"/>
                  </a:cubicBezTo>
                  <a:cubicBezTo>
                    <a:pt x="251" y="512"/>
                    <a:pt x="334" y="429"/>
                    <a:pt x="334" y="346"/>
                  </a:cubicBezTo>
                  <a:lnTo>
                    <a:pt x="334" y="167"/>
                  </a:lnTo>
                  <a:cubicBezTo>
                    <a:pt x="334" y="72"/>
                    <a:pt x="251" y="0"/>
                    <a:pt x="16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7"/>
            <p:cNvSpPr/>
            <p:nvPr/>
          </p:nvSpPr>
          <p:spPr>
            <a:xfrm>
              <a:off x="7313635" y="1613375"/>
              <a:ext cx="10613" cy="16252"/>
            </a:xfrm>
            <a:custGeom>
              <a:rect b="b" l="l" r="r" t="t"/>
              <a:pathLst>
                <a:path extrusionOk="0" h="513" w="335">
                  <a:moveTo>
                    <a:pt x="168" y="0"/>
                  </a:moveTo>
                  <a:cubicBezTo>
                    <a:pt x="72" y="0"/>
                    <a:pt x="1" y="72"/>
                    <a:pt x="1" y="167"/>
                  </a:cubicBezTo>
                  <a:lnTo>
                    <a:pt x="1" y="346"/>
                  </a:lnTo>
                  <a:cubicBezTo>
                    <a:pt x="1" y="429"/>
                    <a:pt x="72" y="512"/>
                    <a:pt x="168" y="512"/>
                  </a:cubicBezTo>
                  <a:cubicBezTo>
                    <a:pt x="251" y="512"/>
                    <a:pt x="334" y="429"/>
                    <a:pt x="334" y="346"/>
                  </a:cubicBezTo>
                  <a:lnTo>
                    <a:pt x="334" y="167"/>
                  </a:lnTo>
                  <a:cubicBezTo>
                    <a:pt x="334" y="72"/>
                    <a:pt x="251" y="0"/>
                    <a:pt x="16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7"/>
            <p:cNvSpPr/>
            <p:nvPr/>
          </p:nvSpPr>
          <p:spPr>
            <a:xfrm>
              <a:off x="7262345" y="1653070"/>
              <a:ext cx="45302" cy="16157"/>
            </a:xfrm>
            <a:custGeom>
              <a:rect b="b" l="l" r="r" t="t"/>
              <a:pathLst>
                <a:path extrusionOk="0" h="510" w="1430">
                  <a:moveTo>
                    <a:pt x="184" y="0"/>
                  </a:moveTo>
                  <a:cubicBezTo>
                    <a:pt x="140" y="0"/>
                    <a:pt x="96" y="15"/>
                    <a:pt x="60" y="45"/>
                  </a:cubicBezTo>
                  <a:cubicBezTo>
                    <a:pt x="1" y="105"/>
                    <a:pt x="1" y="212"/>
                    <a:pt x="60" y="283"/>
                  </a:cubicBezTo>
                  <a:cubicBezTo>
                    <a:pt x="203" y="426"/>
                    <a:pt x="441" y="509"/>
                    <a:pt x="715" y="509"/>
                  </a:cubicBezTo>
                  <a:cubicBezTo>
                    <a:pt x="977" y="509"/>
                    <a:pt x="1215" y="414"/>
                    <a:pt x="1370" y="283"/>
                  </a:cubicBezTo>
                  <a:cubicBezTo>
                    <a:pt x="1429" y="212"/>
                    <a:pt x="1429" y="105"/>
                    <a:pt x="1370" y="45"/>
                  </a:cubicBezTo>
                  <a:cubicBezTo>
                    <a:pt x="1340" y="15"/>
                    <a:pt x="1298" y="0"/>
                    <a:pt x="1255" y="0"/>
                  </a:cubicBezTo>
                  <a:cubicBezTo>
                    <a:pt x="1212" y="0"/>
                    <a:pt x="1167" y="15"/>
                    <a:pt x="1132" y="45"/>
                  </a:cubicBezTo>
                  <a:cubicBezTo>
                    <a:pt x="1072" y="105"/>
                    <a:pt x="917" y="176"/>
                    <a:pt x="715" y="176"/>
                  </a:cubicBezTo>
                  <a:cubicBezTo>
                    <a:pt x="501" y="176"/>
                    <a:pt x="358" y="105"/>
                    <a:pt x="298" y="45"/>
                  </a:cubicBezTo>
                  <a:cubicBezTo>
                    <a:pt x="268" y="15"/>
                    <a:pt x="227" y="0"/>
                    <a:pt x="18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7"/>
            <p:cNvSpPr/>
            <p:nvPr/>
          </p:nvSpPr>
          <p:spPr>
            <a:xfrm>
              <a:off x="7144274" y="1500214"/>
              <a:ext cx="282174" cy="355735"/>
            </a:xfrm>
            <a:custGeom>
              <a:rect b="b" l="l" r="r" t="t"/>
              <a:pathLst>
                <a:path extrusionOk="0" h="11229" w="8907">
                  <a:moveTo>
                    <a:pt x="7299" y="334"/>
                  </a:moveTo>
                  <a:cubicBezTo>
                    <a:pt x="7228" y="1048"/>
                    <a:pt x="6597" y="1608"/>
                    <a:pt x="5871" y="1608"/>
                  </a:cubicBezTo>
                  <a:lnTo>
                    <a:pt x="2656" y="1608"/>
                  </a:lnTo>
                  <a:cubicBezTo>
                    <a:pt x="2561" y="1608"/>
                    <a:pt x="2489" y="1679"/>
                    <a:pt x="2489" y="1775"/>
                  </a:cubicBezTo>
                  <a:cubicBezTo>
                    <a:pt x="2489" y="1858"/>
                    <a:pt x="2561" y="1941"/>
                    <a:pt x="2656" y="1941"/>
                  </a:cubicBezTo>
                  <a:lnTo>
                    <a:pt x="5871" y="1941"/>
                  </a:lnTo>
                  <a:cubicBezTo>
                    <a:pt x="6192" y="1941"/>
                    <a:pt x="6514" y="1846"/>
                    <a:pt x="6776" y="1679"/>
                  </a:cubicBezTo>
                  <a:lnTo>
                    <a:pt x="6776" y="3560"/>
                  </a:lnTo>
                  <a:cubicBezTo>
                    <a:pt x="6776" y="3644"/>
                    <a:pt x="6847" y="3727"/>
                    <a:pt x="6942" y="3727"/>
                  </a:cubicBezTo>
                  <a:lnTo>
                    <a:pt x="7026" y="3727"/>
                  </a:lnTo>
                  <a:cubicBezTo>
                    <a:pt x="7109" y="3727"/>
                    <a:pt x="7180" y="3751"/>
                    <a:pt x="7240" y="3810"/>
                  </a:cubicBezTo>
                  <a:cubicBezTo>
                    <a:pt x="7299" y="3870"/>
                    <a:pt x="7311" y="3941"/>
                    <a:pt x="7311" y="4037"/>
                  </a:cubicBezTo>
                  <a:cubicBezTo>
                    <a:pt x="7299" y="4180"/>
                    <a:pt x="7168" y="4287"/>
                    <a:pt x="7002" y="4287"/>
                  </a:cubicBezTo>
                  <a:lnTo>
                    <a:pt x="6930" y="4287"/>
                  </a:lnTo>
                  <a:lnTo>
                    <a:pt x="6930" y="4275"/>
                  </a:lnTo>
                  <a:cubicBezTo>
                    <a:pt x="6930" y="4180"/>
                    <a:pt x="6847" y="4108"/>
                    <a:pt x="6764" y="4108"/>
                  </a:cubicBezTo>
                  <a:cubicBezTo>
                    <a:pt x="6668" y="4108"/>
                    <a:pt x="6597" y="4180"/>
                    <a:pt x="6597" y="4275"/>
                  </a:cubicBezTo>
                  <a:cubicBezTo>
                    <a:pt x="6597" y="5465"/>
                    <a:pt x="5633" y="6430"/>
                    <a:pt x="4442" y="6430"/>
                  </a:cubicBezTo>
                  <a:cubicBezTo>
                    <a:pt x="3251" y="6430"/>
                    <a:pt x="2287" y="5465"/>
                    <a:pt x="2287" y="4275"/>
                  </a:cubicBezTo>
                  <a:cubicBezTo>
                    <a:pt x="2287" y="4180"/>
                    <a:pt x="2204" y="4108"/>
                    <a:pt x="2120" y="4108"/>
                  </a:cubicBezTo>
                  <a:cubicBezTo>
                    <a:pt x="2025" y="4108"/>
                    <a:pt x="1954" y="4180"/>
                    <a:pt x="1954" y="4275"/>
                  </a:cubicBezTo>
                  <a:lnTo>
                    <a:pt x="1954" y="4287"/>
                  </a:lnTo>
                  <a:lnTo>
                    <a:pt x="1846" y="4287"/>
                  </a:lnTo>
                  <a:cubicBezTo>
                    <a:pt x="1775" y="4287"/>
                    <a:pt x="1704" y="4263"/>
                    <a:pt x="1644" y="4203"/>
                  </a:cubicBezTo>
                  <a:cubicBezTo>
                    <a:pt x="1584" y="4144"/>
                    <a:pt x="1573" y="4061"/>
                    <a:pt x="1573" y="3977"/>
                  </a:cubicBezTo>
                  <a:cubicBezTo>
                    <a:pt x="1584" y="3822"/>
                    <a:pt x="1715" y="3727"/>
                    <a:pt x="1882" y="3727"/>
                  </a:cubicBezTo>
                  <a:lnTo>
                    <a:pt x="1942" y="3727"/>
                  </a:lnTo>
                  <a:cubicBezTo>
                    <a:pt x="2025" y="3727"/>
                    <a:pt x="2108" y="3644"/>
                    <a:pt x="2108" y="3560"/>
                  </a:cubicBezTo>
                  <a:lnTo>
                    <a:pt x="2108" y="1775"/>
                  </a:lnTo>
                  <a:cubicBezTo>
                    <a:pt x="2108" y="989"/>
                    <a:pt x="2739" y="334"/>
                    <a:pt x="3549" y="334"/>
                  </a:cubicBezTo>
                  <a:close/>
                  <a:moveTo>
                    <a:pt x="3025" y="6763"/>
                  </a:moveTo>
                  <a:lnTo>
                    <a:pt x="3025" y="7085"/>
                  </a:lnTo>
                  <a:cubicBezTo>
                    <a:pt x="3025" y="7239"/>
                    <a:pt x="2918" y="7382"/>
                    <a:pt x="2787" y="7430"/>
                  </a:cubicBezTo>
                  <a:lnTo>
                    <a:pt x="2406" y="7180"/>
                  </a:lnTo>
                  <a:cubicBezTo>
                    <a:pt x="2299" y="7097"/>
                    <a:pt x="2287" y="7001"/>
                    <a:pt x="2311" y="6918"/>
                  </a:cubicBezTo>
                  <a:cubicBezTo>
                    <a:pt x="2346" y="6847"/>
                    <a:pt x="2406" y="6763"/>
                    <a:pt x="2537" y="6763"/>
                  </a:cubicBezTo>
                  <a:close/>
                  <a:moveTo>
                    <a:pt x="6359" y="6763"/>
                  </a:moveTo>
                  <a:cubicBezTo>
                    <a:pt x="6478" y="6763"/>
                    <a:pt x="6549" y="6847"/>
                    <a:pt x="6585" y="6918"/>
                  </a:cubicBezTo>
                  <a:cubicBezTo>
                    <a:pt x="6609" y="7001"/>
                    <a:pt x="6597" y="7120"/>
                    <a:pt x="6490" y="7180"/>
                  </a:cubicBezTo>
                  <a:lnTo>
                    <a:pt x="6109" y="7430"/>
                  </a:lnTo>
                  <a:cubicBezTo>
                    <a:pt x="5954" y="7382"/>
                    <a:pt x="5859" y="7239"/>
                    <a:pt x="5859" y="7085"/>
                  </a:cubicBezTo>
                  <a:lnTo>
                    <a:pt x="5859" y="6763"/>
                  </a:lnTo>
                  <a:close/>
                  <a:moveTo>
                    <a:pt x="6371" y="6216"/>
                  </a:moveTo>
                  <a:cubicBezTo>
                    <a:pt x="6883" y="6216"/>
                    <a:pt x="7276" y="6620"/>
                    <a:pt x="7276" y="7132"/>
                  </a:cubicBezTo>
                  <a:cubicBezTo>
                    <a:pt x="7311" y="8156"/>
                    <a:pt x="6514" y="9025"/>
                    <a:pt x="5502" y="9097"/>
                  </a:cubicBezTo>
                  <a:lnTo>
                    <a:pt x="5502" y="8918"/>
                  </a:lnTo>
                  <a:cubicBezTo>
                    <a:pt x="5502" y="8823"/>
                    <a:pt x="5418" y="8752"/>
                    <a:pt x="5335" y="8752"/>
                  </a:cubicBezTo>
                  <a:cubicBezTo>
                    <a:pt x="5240" y="8752"/>
                    <a:pt x="5168" y="8823"/>
                    <a:pt x="5168" y="8918"/>
                  </a:cubicBezTo>
                  <a:lnTo>
                    <a:pt x="5168" y="9109"/>
                  </a:lnTo>
                  <a:lnTo>
                    <a:pt x="3716" y="9109"/>
                  </a:lnTo>
                  <a:lnTo>
                    <a:pt x="3716" y="8918"/>
                  </a:lnTo>
                  <a:cubicBezTo>
                    <a:pt x="3716" y="8823"/>
                    <a:pt x="3632" y="8752"/>
                    <a:pt x="3549" y="8752"/>
                  </a:cubicBezTo>
                  <a:cubicBezTo>
                    <a:pt x="3454" y="8752"/>
                    <a:pt x="3382" y="8823"/>
                    <a:pt x="3382" y="8918"/>
                  </a:cubicBezTo>
                  <a:lnTo>
                    <a:pt x="3382" y="9097"/>
                  </a:lnTo>
                  <a:cubicBezTo>
                    <a:pt x="2370" y="9002"/>
                    <a:pt x="1573" y="8156"/>
                    <a:pt x="1573" y="7132"/>
                  </a:cubicBezTo>
                  <a:cubicBezTo>
                    <a:pt x="1573" y="6620"/>
                    <a:pt x="1965" y="6227"/>
                    <a:pt x="2477" y="6227"/>
                  </a:cubicBezTo>
                  <a:lnTo>
                    <a:pt x="2906" y="6227"/>
                  </a:lnTo>
                  <a:cubicBezTo>
                    <a:pt x="2954" y="6251"/>
                    <a:pt x="3001" y="6287"/>
                    <a:pt x="3025" y="6311"/>
                  </a:cubicBezTo>
                  <a:lnTo>
                    <a:pt x="3025" y="6430"/>
                  </a:lnTo>
                  <a:lnTo>
                    <a:pt x="2525" y="6430"/>
                  </a:lnTo>
                  <a:cubicBezTo>
                    <a:pt x="2263" y="6430"/>
                    <a:pt x="2061" y="6585"/>
                    <a:pt x="1989" y="6835"/>
                  </a:cubicBezTo>
                  <a:cubicBezTo>
                    <a:pt x="1906" y="7085"/>
                    <a:pt x="2001" y="7323"/>
                    <a:pt x="2204" y="7454"/>
                  </a:cubicBezTo>
                  <a:lnTo>
                    <a:pt x="4037" y="8680"/>
                  </a:lnTo>
                  <a:cubicBezTo>
                    <a:pt x="4156" y="8752"/>
                    <a:pt x="4287" y="8799"/>
                    <a:pt x="4430" y="8799"/>
                  </a:cubicBezTo>
                  <a:cubicBezTo>
                    <a:pt x="4561" y="8799"/>
                    <a:pt x="4692" y="8752"/>
                    <a:pt x="4811" y="8680"/>
                  </a:cubicBezTo>
                  <a:lnTo>
                    <a:pt x="5228" y="8394"/>
                  </a:lnTo>
                  <a:cubicBezTo>
                    <a:pt x="5299" y="8347"/>
                    <a:pt x="5323" y="8252"/>
                    <a:pt x="5275" y="8168"/>
                  </a:cubicBezTo>
                  <a:cubicBezTo>
                    <a:pt x="5247" y="8125"/>
                    <a:pt x="5197" y="8104"/>
                    <a:pt x="5146" y="8104"/>
                  </a:cubicBezTo>
                  <a:cubicBezTo>
                    <a:pt x="5112" y="8104"/>
                    <a:pt x="5078" y="8113"/>
                    <a:pt x="5049" y="8132"/>
                  </a:cubicBezTo>
                  <a:lnTo>
                    <a:pt x="4632" y="8406"/>
                  </a:lnTo>
                  <a:cubicBezTo>
                    <a:pt x="4573" y="8454"/>
                    <a:pt x="4501" y="8478"/>
                    <a:pt x="4429" y="8478"/>
                  </a:cubicBezTo>
                  <a:cubicBezTo>
                    <a:pt x="4356" y="8478"/>
                    <a:pt x="4281" y="8454"/>
                    <a:pt x="4216" y="8406"/>
                  </a:cubicBezTo>
                  <a:lnTo>
                    <a:pt x="3073" y="7656"/>
                  </a:lnTo>
                  <a:cubicBezTo>
                    <a:pt x="3239" y="7513"/>
                    <a:pt x="3335" y="7323"/>
                    <a:pt x="3335" y="7097"/>
                  </a:cubicBezTo>
                  <a:lnTo>
                    <a:pt x="3335" y="6525"/>
                  </a:lnTo>
                  <a:cubicBezTo>
                    <a:pt x="3668" y="6680"/>
                    <a:pt x="4037" y="6775"/>
                    <a:pt x="4430" y="6775"/>
                  </a:cubicBezTo>
                  <a:cubicBezTo>
                    <a:pt x="4811" y="6775"/>
                    <a:pt x="5180" y="6680"/>
                    <a:pt x="5514" y="6525"/>
                  </a:cubicBezTo>
                  <a:lnTo>
                    <a:pt x="5514" y="7097"/>
                  </a:lnTo>
                  <a:cubicBezTo>
                    <a:pt x="5514" y="7323"/>
                    <a:pt x="5621" y="7513"/>
                    <a:pt x="5775" y="7656"/>
                  </a:cubicBezTo>
                  <a:lnTo>
                    <a:pt x="5668" y="7728"/>
                  </a:lnTo>
                  <a:cubicBezTo>
                    <a:pt x="5597" y="7775"/>
                    <a:pt x="5585" y="7871"/>
                    <a:pt x="5633" y="7954"/>
                  </a:cubicBezTo>
                  <a:cubicBezTo>
                    <a:pt x="5656" y="7990"/>
                    <a:pt x="5716" y="8025"/>
                    <a:pt x="5764" y="8025"/>
                  </a:cubicBezTo>
                  <a:cubicBezTo>
                    <a:pt x="5799" y="8025"/>
                    <a:pt x="5823" y="8001"/>
                    <a:pt x="5847" y="7990"/>
                  </a:cubicBezTo>
                  <a:lnTo>
                    <a:pt x="6645" y="7454"/>
                  </a:lnTo>
                  <a:cubicBezTo>
                    <a:pt x="6847" y="7323"/>
                    <a:pt x="6942" y="7073"/>
                    <a:pt x="6859" y="6835"/>
                  </a:cubicBezTo>
                  <a:cubicBezTo>
                    <a:pt x="6787" y="6597"/>
                    <a:pt x="6585" y="6430"/>
                    <a:pt x="6323" y="6430"/>
                  </a:cubicBezTo>
                  <a:lnTo>
                    <a:pt x="5823" y="6430"/>
                  </a:lnTo>
                  <a:lnTo>
                    <a:pt x="5823" y="6311"/>
                  </a:lnTo>
                  <a:cubicBezTo>
                    <a:pt x="5871" y="6287"/>
                    <a:pt x="5906" y="6251"/>
                    <a:pt x="5942" y="6216"/>
                  </a:cubicBezTo>
                  <a:close/>
                  <a:moveTo>
                    <a:pt x="3561" y="0"/>
                  </a:moveTo>
                  <a:cubicBezTo>
                    <a:pt x="2585" y="0"/>
                    <a:pt x="1787" y="786"/>
                    <a:pt x="1787" y="1775"/>
                  </a:cubicBezTo>
                  <a:lnTo>
                    <a:pt x="1787" y="3394"/>
                  </a:lnTo>
                  <a:cubicBezTo>
                    <a:pt x="1513" y="3441"/>
                    <a:pt x="1287" y="3668"/>
                    <a:pt x="1251" y="3930"/>
                  </a:cubicBezTo>
                  <a:cubicBezTo>
                    <a:pt x="1239" y="4108"/>
                    <a:pt x="1299" y="4275"/>
                    <a:pt x="1406" y="4406"/>
                  </a:cubicBezTo>
                  <a:cubicBezTo>
                    <a:pt x="1525" y="4537"/>
                    <a:pt x="1692" y="4608"/>
                    <a:pt x="1846" y="4608"/>
                  </a:cubicBezTo>
                  <a:lnTo>
                    <a:pt x="1989" y="4608"/>
                  </a:lnTo>
                  <a:cubicBezTo>
                    <a:pt x="2061" y="5108"/>
                    <a:pt x="2251" y="5537"/>
                    <a:pt x="2561" y="5894"/>
                  </a:cubicBezTo>
                  <a:lnTo>
                    <a:pt x="2489" y="5894"/>
                  </a:lnTo>
                  <a:cubicBezTo>
                    <a:pt x="1811" y="5894"/>
                    <a:pt x="1251" y="6442"/>
                    <a:pt x="1251" y="7132"/>
                  </a:cubicBezTo>
                  <a:cubicBezTo>
                    <a:pt x="1251" y="7382"/>
                    <a:pt x="1299" y="7620"/>
                    <a:pt x="1370" y="7859"/>
                  </a:cubicBezTo>
                  <a:lnTo>
                    <a:pt x="894" y="7990"/>
                  </a:lnTo>
                  <a:cubicBezTo>
                    <a:pt x="382" y="8144"/>
                    <a:pt x="1" y="8633"/>
                    <a:pt x="1" y="9180"/>
                  </a:cubicBezTo>
                  <a:lnTo>
                    <a:pt x="1" y="11061"/>
                  </a:lnTo>
                  <a:cubicBezTo>
                    <a:pt x="1" y="11145"/>
                    <a:pt x="84" y="11228"/>
                    <a:pt x="168" y="11228"/>
                  </a:cubicBezTo>
                  <a:cubicBezTo>
                    <a:pt x="263" y="11228"/>
                    <a:pt x="334" y="11145"/>
                    <a:pt x="334" y="11061"/>
                  </a:cubicBezTo>
                  <a:lnTo>
                    <a:pt x="334" y="9180"/>
                  </a:lnTo>
                  <a:cubicBezTo>
                    <a:pt x="334" y="8775"/>
                    <a:pt x="596" y="8418"/>
                    <a:pt x="989" y="8323"/>
                  </a:cubicBezTo>
                  <a:lnTo>
                    <a:pt x="1489" y="8168"/>
                  </a:lnTo>
                  <a:cubicBezTo>
                    <a:pt x="1846" y="8883"/>
                    <a:pt x="2561" y="9371"/>
                    <a:pt x="3394" y="9430"/>
                  </a:cubicBezTo>
                  <a:lnTo>
                    <a:pt x="3394" y="11061"/>
                  </a:lnTo>
                  <a:cubicBezTo>
                    <a:pt x="3394" y="11145"/>
                    <a:pt x="3478" y="11216"/>
                    <a:pt x="3561" y="11216"/>
                  </a:cubicBezTo>
                  <a:cubicBezTo>
                    <a:pt x="3656" y="11216"/>
                    <a:pt x="3728" y="11145"/>
                    <a:pt x="3728" y="11061"/>
                  </a:cubicBezTo>
                  <a:lnTo>
                    <a:pt x="3728" y="9430"/>
                  </a:lnTo>
                  <a:lnTo>
                    <a:pt x="5180" y="9430"/>
                  </a:lnTo>
                  <a:lnTo>
                    <a:pt x="5180" y="11061"/>
                  </a:lnTo>
                  <a:cubicBezTo>
                    <a:pt x="5180" y="11145"/>
                    <a:pt x="5263" y="11216"/>
                    <a:pt x="5347" y="11216"/>
                  </a:cubicBezTo>
                  <a:cubicBezTo>
                    <a:pt x="5430" y="11216"/>
                    <a:pt x="5514" y="11145"/>
                    <a:pt x="5514" y="11061"/>
                  </a:cubicBezTo>
                  <a:lnTo>
                    <a:pt x="5514" y="9430"/>
                  </a:lnTo>
                  <a:cubicBezTo>
                    <a:pt x="6347" y="9371"/>
                    <a:pt x="7061" y="8871"/>
                    <a:pt x="7419" y="8168"/>
                  </a:cubicBezTo>
                  <a:lnTo>
                    <a:pt x="7919" y="8323"/>
                  </a:lnTo>
                  <a:cubicBezTo>
                    <a:pt x="8311" y="8442"/>
                    <a:pt x="8573" y="8799"/>
                    <a:pt x="8573" y="9180"/>
                  </a:cubicBezTo>
                  <a:lnTo>
                    <a:pt x="8573" y="11061"/>
                  </a:lnTo>
                  <a:cubicBezTo>
                    <a:pt x="8573" y="11145"/>
                    <a:pt x="8657" y="11228"/>
                    <a:pt x="8740" y="11228"/>
                  </a:cubicBezTo>
                  <a:cubicBezTo>
                    <a:pt x="8823" y="11228"/>
                    <a:pt x="8907" y="11145"/>
                    <a:pt x="8907" y="11061"/>
                  </a:cubicBezTo>
                  <a:lnTo>
                    <a:pt x="8907" y="9180"/>
                  </a:lnTo>
                  <a:cubicBezTo>
                    <a:pt x="8895" y="8633"/>
                    <a:pt x="8514" y="8144"/>
                    <a:pt x="8002" y="7990"/>
                  </a:cubicBezTo>
                  <a:lnTo>
                    <a:pt x="7526" y="7859"/>
                  </a:lnTo>
                  <a:cubicBezTo>
                    <a:pt x="7597" y="7632"/>
                    <a:pt x="7645" y="7382"/>
                    <a:pt x="7645" y="7132"/>
                  </a:cubicBezTo>
                  <a:cubicBezTo>
                    <a:pt x="7645" y="6442"/>
                    <a:pt x="7085" y="5894"/>
                    <a:pt x="6406" y="5894"/>
                  </a:cubicBezTo>
                  <a:lnTo>
                    <a:pt x="6311" y="5894"/>
                  </a:lnTo>
                  <a:cubicBezTo>
                    <a:pt x="6609" y="5537"/>
                    <a:pt x="6823" y="5108"/>
                    <a:pt x="6895" y="4620"/>
                  </a:cubicBezTo>
                  <a:lnTo>
                    <a:pt x="7002" y="4620"/>
                  </a:lnTo>
                  <a:cubicBezTo>
                    <a:pt x="7323" y="4620"/>
                    <a:pt x="7597" y="4382"/>
                    <a:pt x="7645" y="4061"/>
                  </a:cubicBezTo>
                  <a:cubicBezTo>
                    <a:pt x="7657" y="3882"/>
                    <a:pt x="7597" y="3727"/>
                    <a:pt x="7490" y="3584"/>
                  </a:cubicBezTo>
                  <a:cubicBezTo>
                    <a:pt x="7383" y="3489"/>
                    <a:pt x="7252" y="3406"/>
                    <a:pt x="7121" y="3394"/>
                  </a:cubicBezTo>
                  <a:lnTo>
                    <a:pt x="7121" y="1429"/>
                  </a:lnTo>
                  <a:cubicBezTo>
                    <a:pt x="7442" y="1108"/>
                    <a:pt x="7657" y="655"/>
                    <a:pt x="7657" y="167"/>
                  </a:cubicBezTo>
                  <a:cubicBezTo>
                    <a:pt x="7657" y="72"/>
                    <a:pt x="7585" y="0"/>
                    <a:pt x="749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7"/>
            <p:cNvSpPr/>
            <p:nvPr/>
          </p:nvSpPr>
          <p:spPr>
            <a:xfrm>
              <a:off x="7239726" y="1594081"/>
              <a:ext cx="22651" cy="12165"/>
            </a:xfrm>
            <a:custGeom>
              <a:rect b="b" l="l" r="r" t="t"/>
              <a:pathLst>
                <a:path extrusionOk="0" h="384" w="715">
                  <a:moveTo>
                    <a:pt x="524" y="1"/>
                  </a:moveTo>
                  <a:cubicBezTo>
                    <a:pt x="517" y="1"/>
                    <a:pt x="508" y="1"/>
                    <a:pt x="500" y="2"/>
                  </a:cubicBezTo>
                  <a:lnTo>
                    <a:pt x="143" y="62"/>
                  </a:lnTo>
                  <a:cubicBezTo>
                    <a:pt x="60" y="74"/>
                    <a:pt x="0" y="169"/>
                    <a:pt x="12" y="252"/>
                  </a:cubicBezTo>
                  <a:cubicBezTo>
                    <a:pt x="24" y="324"/>
                    <a:pt x="95" y="383"/>
                    <a:pt x="179" y="383"/>
                  </a:cubicBezTo>
                  <a:lnTo>
                    <a:pt x="203" y="383"/>
                  </a:lnTo>
                  <a:lnTo>
                    <a:pt x="560" y="324"/>
                  </a:lnTo>
                  <a:cubicBezTo>
                    <a:pt x="655" y="312"/>
                    <a:pt x="715" y="228"/>
                    <a:pt x="703" y="133"/>
                  </a:cubicBezTo>
                  <a:cubicBezTo>
                    <a:pt x="681" y="57"/>
                    <a:pt x="609" y="1"/>
                    <a:pt x="52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7"/>
            <p:cNvSpPr/>
            <p:nvPr/>
          </p:nvSpPr>
          <p:spPr>
            <a:xfrm>
              <a:off x="7307616" y="1594462"/>
              <a:ext cx="22651" cy="12514"/>
            </a:xfrm>
            <a:custGeom>
              <a:rect b="b" l="l" r="r" t="t"/>
              <a:pathLst>
                <a:path extrusionOk="0" h="395" w="715">
                  <a:moveTo>
                    <a:pt x="181" y="1"/>
                  </a:moveTo>
                  <a:cubicBezTo>
                    <a:pt x="104" y="1"/>
                    <a:pt x="23" y="57"/>
                    <a:pt x="12" y="133"/>
                  </a:cubicBezTo>
                  <a:cubicBezTo>
                    <a:pt x="0" y="228"/>
                    <a:pt x="60" y="312"/>
                    <a:pt x="143" y="335"/>
                  </a:cubicBezTo>
                  <a:lnTo>
                    <a:pt x="500" y="395"/>
                  </a:lnTo>
                  <a:lnTo>
                    <a:pt x="536" y="395"/>
                  </a:lnTo>
                  <a:cubicBezTo>
                    <a:pt x="608" y="395"/>
                    <a:pt x="679" y="335"/>
                    <a:pt x="703" y="252"/>
                  </a:cubicBezTo>
                  <a:cubicBezTo>
                    <a:pt x="715" y="169"/>
                    <a:pt x="655" y="73"/>
                    <a:pt x="560" y="62"/>
                  </a:cubicBezTo>
                  <a:lnTo>
                    <a:pt x="203" y="2"/>
                  </a:lnTo>
                  <a:cubicBezTo>
                    <a:pt x="196" y="1"/>
                    <a:pt x="188" y="1"/>
                    <a:pt x="18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 name="Google Shape;463;p47"/>
          <p:cNvGrpSpPr/>
          <p:nvPr/>
        </p:nvGrpSpPr>
        <p:grpSpPr>
          <a:xfrm>
            <a:off x="7062529" y="1777674"/>
            <a:ext cx="667339" cy="806879"/>
            <a:chOff x="8055961" y="2881842"/>
            <a:chExt cx="260283" cy="345914"/>
          </a:xfrm>
        </p:grpSpPr>
        <p:sp>
          <p:nvSpPr>
            <p:cNvPr id="464" name="Google Shape;464;p47"/>
            <p:cNvSpPr/>
            <p:nvPr/>
          </p:nvSpPr>
          <p:spPr>
            <a:xfrm>
              <a:off x="8055961" y="2881842"/>
              <a:ext cx="260283" cy="345914"/>
            </a:xfrm>
            <a:custGeom>
              <a:rect b="b" l="l" r="r" t="t"/>
              <a:pathLst>
                <a:path extrusionOk="0" h="10919" w="8216">
                  <a:moveTo>
                    <a:pt x="4918" y="2358"/>
                  </a:moveTo>
                  <a:cubicBezTo>
                    <a:pt x="5120" y="2656"/>
                    <a:pt x="5334" y="2882"/>
                    <a:pt x="5561" y="3073"/>
                  </a:cubicBezTo>
                  <a:lnTo>
                    <a:pt x="4477" y="3073"/>
                  </a:lnTo>
                  <a:cubicBezTo>
                    <a:pt x="4429" y="3073"/>
                    <a:pt x="4382" y="3085"/>
                    <a:pt x="4358" y="3132"/>
                  </a:cubicBezTo>
                  <a:cubicBezTo>
                    <a:pt x="4310" y="3168"/>
                    <a:pt x="4298" y="3216"/>
                    <a:pt x="4298" y="3251"/>
                  </a:cubicBezTo>
                  <a:lnTo>
                    <a:pt x="4322" y="3442"/>
                  </a:lnTo>
                  <a:cubicBezTo>
                    <a:pt x="4263" y="3418"/>
                    <a:pt x="4191" y="3418"/>
                    <a:pt x="4120" y="3418"/>
                  </a:cubicBezTo>
                  <a:cubicBezTo>
                    <a:pt x="4048" y="3418"/>
                    <a:pt x="3965" y="3430"/>
                    <a:pt x="3906" y="3442"/>
                  </a:cubicBezTo>
                  <a:lnTo>
                    <a:pt x="3941" y="3251"/>
                  </a:lnTo>
                  <a:lnTo>
                    <a:pt x="3941" y="3228"/>
                  </a:lnTo>
                  <a:cubicBezTo>
                    <a:pt x="4263" y="2966"/>
                    <a:pt x="4596" y="2692"/>
                    <a:pt x="4918" y="2358"/>
                  </a:cubicBezTo>
                  <a:close/>
                  <a:moveTo>
                    <a:pt x="3572" y="3478"/>
                  </a:moveTo>
                  <a:lnTo>
                    <a:pt x="3525" y="3823"/>
                  </a:lnTo>
                  <a:cubicBezTo>
                    <a:pt x="3525" y="3823"/>
                    <a:pt x="3513" y="3894"/>
                    <a:pt x="3513" y="3906"/>
                  </a:cubicBezTo>
                  <a:cubicBezTo>
                    <a:pt x="3429" y="4121"/>
                    <a:pt x="3239" y="4263"/>
                    <a:pt x="3013" y="4263"/>
                  </a:cubicBezTo>
                  <a:lnTo>
                    <a:pt x="2858" y="4263"/>
                  </a:lnTo>
                  <a:cubicBezTo>
                    <a:pt x="2739" y="4263"/>
                    <a:pt x="2632" y="4204"/>
                    <a:pt x="2572" y="4121"/>
                  </a:cubicBezTo>
                  <a:cubicBezTo>
                    <a:pt x="2596" y="4097"/>
                    <a:pt x="2620" y="4085"/>
                    <a:pt x="2644" y="4073"/>
                  </a:cubicBezTo>
                  <a:cubicBezTo>
                    <a:pt x="2739" y="4013"/>
                    <a:pt x="2834" y="3954"/>
                    <a:pt x="2941" y="3894"/>
                  </a:cubicBezTo>
                  <a:lnTo>
                    <a:pt x="2941" y="3906"/>
                  </a:lnTo>
                  <a:cubicBezTo>
                    <a:pt x="2929" y="4013"/>
                    <a:pt x="3001" y="4073"/>
                    <a:pt x="3096" y="4073"/>
                  </a:cubicBezTo>
                  <a:cubicBezTo>
                    <a:pt x="3179" y="4073"/>
                    <a:pt x="3239" y="4001"/>
                    <a:pt x="3239" y="3906"/>
                  </a:cubicBezTo>
                  <a:lnTo>
                    <a:pt x="3239" y="3704"/>
                  </a:lnTo>
                  <a:cubicBezTo>
                    <a:pt x="3346" y="3632"/>
                    <a:pt x="3453" y="3549"/>
                    <a:pt x="3572" y="3478"/>
                  </a:cubicBezTo>
                  <a:close/>
                  <a:moveTo>
                    <a:pt x="4965" y="3370"/>
                  </a:moveTo>
                  <a:lnTo>
                    <a:pt x="4965" y="3382"/>
                  </a:lnTo>
                  <a:lnTo>
                    <a:pt x="5811" y="3382"/>
                  </a:lnTo>
                  <a:lnTo>
                    <a:pt x="5727" y="3966"/>
                  </a:lnTo>
                  <a:cubicBezTo>
                    <a:pt x="5692" y="4144"/>
                    <a:pt x="5549" y="4263"/>
                    <a:pt x="5382" y="4263"/>
                  </a:cubicBezTo>
                  <a:lnTo>
                    <a:pt x="5215" y="4263"/>
                  </a:lnTo>
                  <a:cubicBezTo>
                    <a:pt x="4977" y="4263"/>
                    <a:pt x="4775" y="4097"/>
                    <a:pt x="4715" y="3882"/>
                  </a:cubicBezTo>
                  <a:cubicBezTo>
                    <a:pt x="4715" y="3847"/>
                    <a:pt x="4703" y="3823"/>
                    <a:pt x="4703" y="3787"/>
                  </a:cubicBezTo>
                  <a:cubicBezTo>
                    <a:pt x="4679" y="3668"/>
                    <a:pt x="4644" y="3370"/>
                    <a:pt x="4644" y="3370"/>
                  </a:cubicBezTo>
                  <a:close/>
                  <a:moveTo>
                    <a:pt x="4453" y="311"/>
                  </a:moveTo>
                  <a:cubicBezTo>
                    <a:pt x="4549" y="311"/>
                    <a:pt x="4632" y="322"/>
                    <a:pt x="4715" y="358"/>
                  </a:cubicBezTo>
                  <a:cubicBezTo>
                    <a:pt x="5072" y="453"/>
                    <a:pt x="5299" y="811"/>
                    <a:pt x="5275" y="1215"/>
                  </a:cubicBezTo>
                  <a:cubicBezTo>
                    <a:pt x="5275" y="1299"/>
                    <a:pt x="5334" y="1382"/>
                    <a:pt x="5430" y="1382"/>
                  </a:cubicBezTo>
                  <a:cubicBezTo>
                    <a:pt x="5513" y="1382"/>
                    <a:pt x="5584" y="1323"/>
                    <a:pt x="5584" y="1227"/>
                  </a:cubicBezTo>
                  <a:cubicBezTo>
                    <a:pt x="5608" y="1025"/>
                    <a:pt x="5572" y="823"/>
                    <a:pt x="5501" y="668"/>
                  </a:cubicBezTo>
                  <a:lnTo>
                    <a:pt x="5501" y="668"/>
                  </a:lnTo>
                  <a:cubicBezTo>
                    <a:pt x="6084" y="751"/>
                    <a:pt x="6525" y="1263"/>
                    <a:pt x="6525" y="1858"/>
                  </a:cubicBezTo>
                  <a:lnTo>
                    <a:pt x="6525" y="3299"/>
                  </a:lnTo>
                  <a:cubicBezTo>
                    <a:pt x="6215" y="3156"/>
                    <a:pt x="5596" y="2811"/>
                    <a:pt x="5144" y="2120"/>
                  </a:cubicBezTo>
                  <a:cubicBezTo>
                    <a:pt x="5191" y="2061"/>
                    <a:pt x="5251" y="2025"/>
                    <a:pt x="5299" y="1966"/>
                  </a:cubicBezTo>
                  <a:cubicBezTo>
                    <a:pt x="5358" y="1906"/>
                    <a:pt x="5358" y="1799"/>
                    <a:pt x="5275" y="1739"/>
                  </a:cubicBezTo>
                  <a:cubicBezTo>
                    <a:pt x="5246" y="1711"/>
                    <a:pt x="5210" y="1696"/>
                    <a:pt x="5173" y="1696"/>
                  </a:cubicBezTo>
                  <a:cubicBezTo>
                    <a:pt x="5132" y="1696"/>
                    <a:pt x="5092" y="1714"/>
                    <a:pt x="5060" y="1751"/>
                  </a:cubicBezTo>
                  <a:cubicBezTo>
                    <a:pt x="3727" y="3239"/>
                    <a:pt x="2060" y="4061"/>
                    <a:pt x="1429" y="4323"/>
                  </a:cubicBezTo>
                  <a:cubicBezTo>
                    <a:pt x="1465" y="4061"/>
                    <a:pt x="1512" y="3585"/>
                    <a:pt x="1512" y="2882"/>
                  </a:cubicBezTo>
                  <a:cubicBezTo>
                    <a:pt x="1512" y="2192"/>
                    <a:pt x="1798" y="1549"/>
                    <a:pt x="2322" y="1049"/>
                  </a:cubicBezTo>
                  <a:cubicBezTo>
                    <a:pt x="2822" y="572"/>
                    <a:pt x="3477" y="311"/>
                    <a:pt x="4120" y="311"/>
                  </a:cubicBezTo>
                  <a:close/>
                  <a:moveTo>
                    <a:pt x="6108" y="3466"/>
                  </a:moveTo>
                  <a:cubicBezTo>
                    <a:pt x="6144" y="3478"/>
                    <a:pt x="6156" y="3490"/>
                    <a:pt x="6192" y="3490"/>
                  </a:cubicBezTo>
                  <a:cubicBezTo>
                    <a:pt x="6227" y="3632"/>
                    <a:pt x="6346" y="3728"/>
                    <a:pt x="6501" y="3728"/>
                  </a:cubicBezTo>
                  <a:lnTo>
                    <a:pt x="6584" y="3728"/>
                  </a:lnTo>
                  <a:cubicBezTo>
                    <a:pt x="6739" y="3728"/>
                    <a:pt x="6858" y="3847"/>
                    <a:pt x="6858" y="4001"/>
                  </a:cubicBezTo>
                  <a:cubicBezTo>
                    <a:pt x="6858" y="4144"/>
                    <a:pt x="6739" y="4263"/>
                    <a:pt x="6584" y="4263"/>
                  </a:cubicBezTo>
                  <a:lnTo>
                    <a:pt x="6477" y="4263"/>
                  </a:lnTo>
                  <a:cubicBezTo>
                    <a:pt x="6477" y="4180"/>
                    <a:pt x="6418" y="4097"/>
                    <a:pt x="6334" y="4097"/>
                  </a:cubicBezTo>
                  <a:cubicBezTo>
                    <a:pt x="6239" y="4097"/>
                    <a:pt x="6168" y="4156"/>
                    <a:pt x="6156" y="4252"/>
                  </a:cubicBezTo>
                  <a:cubicBezTo>
                    <a:pt x="6108" y="4775"/>
                    <a:pt x="5882" y="5252"/>
                    <a:pt x="5501" y="5609"/>
                  </a:cubicBezTo>
                  <a:cubicBezTo>
                    <a:pt x="5108" y="5966"/>
                    <a:pt x="4620" y="6157"/>
                    <a:pt x="4096" y="6157"/>
                  </a:cubicBezTo>
                  <a:cubicBezTo>
                    <a:pt x="3596" y="6157"/>
                    <a:pt x="3108" y="5966"/>
                    <a:pt x="2715" y="5621"/>
                  </a:cubicBezTo>
                  <a:cubicBezTo>
                    <a:pt x="2358" y="5287"/>
                    <a:pt x="2143" y="4859"/>
                    <a:pt x="2060" y="4382"/>
                  </a:cubicBezTo>
                  <a:cubicBezTo>
                    <a:pt x="2120" y="4359"/>
                    <a:pt x="2203" y="4311"/>
                    <a:pt x="2274" y="4287"/>
                  </a:cubicBezTo>
                  <a:cubicBezTo>
                    <a:pt x="2393" y="4478"/>
                    <a:pt x="2596" y="4597"/>
                    <a:pt x="2834" y="4597"/>
                  </a:cubicBezTo>
                  <a:lnTo>
                    <a:pt x="3001" y="4597"/>
                  </a:lnTo>
                  <a:cubicBezTo>
                    <a:pt x="3382" y="4597"/>
                    <a:pt x="3727" y="4311"/>
                    <a:pt x="3822" y="3942"/>
                  </a:cubicBezTo>
                  <a:cubicBezTo>
                    <a:pt x="3858" y="3823"/>
                    <a:pt x="3965" y="3728"/>
                    <a:pt x="4108" y="3728"/>
                  </a:cubicBezTo>
                  <a:cubicBezTo>
                    <a:pt x="4239" y="3728"/>
                    <a:pt x="4358" y="3823"/>
                    <a:pt x="4382" y="3942"/>
                  </a:cubicBezTo>
                  <a:cubicBezTo>
                    <a:pt x="4477" y="4311"/>
                    <a:pt x="4822" y="4597"/>
                    <a:pt x="5203" y="4597"/>
                  </a:cubicBezTo>
                  <a:lnTo>
                    <a:pt x="5370" y="4597"/>
                  </a:lnTo>
                  <a:cubicBezTo>
                    <a:pt x="5692" y="4597"/>
                    <a:pt x="5989" y="4347"/>
                    <a:pt x="6037" y="4013"/>
                  </a:cubicBezTo>
                  <a:lnTo>
                    <a:pt x="6108" y="3466"/>
                  </a:lnTo>
                  <a:close/>
                  <a:moveTo>
                    <a:pt x="4977" y="6311"/>
                  </a:moveTo>
                  <a:lnTo>
                    <a:pt x="4977" y="6859"/>
                  </a:lnTo>
                  <a:cubicBezTo>
                    <a:pt x="4977" y="7216"/>
                    <a:pt x="5203" y="7526"/>
                    <a:pt x="5549" y="7645"/>
                  </a:cubicBezTo>
                  <a:lnTo>
                    <a:pt x="5799" y="7740"/>
                  </a:lnTo>
                  <a:lnTo>
                    <a:pt x="5656" y="8062"/>
                  </a:lnTo>
                  <a:cubicBezTo>
                    <a:pt x="5382" y="8669"/>
                    <a:pt x="4775" y="9062"/>
                    <a:pt x="4120" y="9062"/>
                  </a:cubicBezTo>
                  <a:cubicBezTo>
                    <a:pt x="3453" y="9062"/>
                    <a:pt x="2858" y="8669"/>
                    <a:pt x="2584" y="8062"/>
                  </a:cubicBezTo>
                  <a:lnTo>
                    <a:pt x="2441" y="7740"/>
                  </a:lnTo>
                  <a:lnTo>
                    <a:pt x="2691" y="7645"/>
                  </a:lnTo>
                  <a:cubicBezTo>
                    <a:pt x="3036" y="7526"/>
                    <a:pt x="3251" y="7216"/>
                    <a:pt x="3251" y="6859"/>
                  </a:cubicBezTo>
                  <a:lnTo>
                    <a:pt x="3251" y="6311"/>
                  </a:lnTo>
                  <a:cubicBezTo>
                    <a:pt x="3525" y="6407"/>
                    <a:pt x="3822" y="6466"/>
                    <a:pt x="4120" y="6466"/>
                  </a:cubicBezTo>
                  <a:cubicBezTo>
                    <a:pt x="4418" y="6466"/>
                    <a:pt x="4715" y="6407"/>
                    <a:pt x="4977" y="6311"/>
                  </a:cubicBezTo>
                  <a:close/>
                  <a:moveTo>
                    <a:pt x="4084" y="1"/>
                  </a:moveTo>
                  <a:cubicBezTo>
                    <a:pt x="3358" y="1"/>
                    <a:pt x="2620" y="299"/>
                    <a:pt x="2060" y="834"/>
                  </a:cubicBezTo>
                  <a:cubicBezTo>
                    <a:pt x="1489" y="1382"/>
                    <a:pt x="1155" y="2120"/>
                    <a:pt x="1155" y="2882"/>
                  </a:cubicBezTo>
                  <a:cubicBezTo>
                    <a:pt x="1155" y="4025"/>
                    <a:pt x="1024" y="4537"/>
                    <a:pt x="1024" y="4537"/>
                  </a:cubicBezTo>
                  <a:cubicBezTo>
                    <a:pt x="1012" y="4597"/>
                    <a:pt x="1024" y="4656"/>
                    <a:pt x="1072" y="4704"/>
                  </a:cubicBezTo>
                  <a:cubicBezTo>
                    <a:pt x="1096" y="4728"/>
                    <a:pt x="1143" y="4740"/>
                    <a:pt x="1167" y="4740"/>
                  </a:cubicBezTo>
                  <a:cubicBezTo>
                    <a:pt x="1191" y="4740"/>
                    <a:pt x="1203" y="4740"/>
                    <a:pt x="1227" y="4728"/>
                  </a:cubicBezTo>
                  <a:cubicBezTo>
                    <a:pt x="1250" y="4728"/>
                    <a:pt x="1441" y="4656"/>
                    <a:pt x="1739" y="4525"/>
                  </a:cubicBezTo>
                  <a:cubicBezTo>
                    <a:pt x="1822" y="5025"/>
                    <a:pt x="2096" y="5490"/>
                    <a:pt x="2477" y="5847"/>
                  </a:cubicBezTo>
                  <a:cubicBezTo>
                    <a:pt x="2620" y="5966"/>
                    <a:pt x="2751" y="6073"/>
                    <a:pt x="2894" y="6145"/>
                  </a:cubicBezTo>
                  <a:lnTo>
                    <a:pt x="2894" y="6847"/>
                  </a:lnTo>
                  <a:cubicBezTo>
                    <a:pt x="2894" y="7061"/>
                    <a:pt x="2763" y="7264"/>
                    <a:pt x="2560" y="7335"/>
                  </a:cubicBezTo>
                  <a:lnTo>
                    <a:pt x="786" y="7954"/>
                  </a:lnTo>
                  <a:cubicBezTo>
                    <a:pt x="310" y="8121"/>
                    <a:pt x="0" y="8573"/>
                    <a:pt x="0" y="9074"/>
                  </a:cubicBezTo>
                  <a:lnTo>
                    <a:pt x="0" y="10740"/>
                  </a:lnTo>
                  <a:cubicBezTo>
                    <a:pt x="0" y="10836"/>
                    <a:pt x="72" y="10907"/>
                    <a:pt x="155" y="10907"/>
                  </a:cubicBezTo>
                  <a:cubicBezTo>
                    <a:pt x="250" y="10907"/>
                    <a:pt x="322" y="10836"/>
                    <a:pt x="322" y="10740"/>
                  </a:cubicBezTo>
                  <a:lnTo>
                    <a:pt x="322" y="9074"/>
                  </a:lnTo>
                  <a:cubicBezTo>
                    <a:pt x="322" y="8931"/>
                    <a:pt x="358" y="8788"/>
                    <a:pt x="429" y="8669"/>
                  </a:cubicBezTo>
                  <a:lnTo>
                    <a:pt x="596" y="8824"/>
                  </a:lnTo>
                  <a:cubicBezTo>
                    <a:pt x="619" y="8847"/>
                    <a:pt x="667" y="8871"/>
                    <a:pt x="691" y="8871"/>
                  </a:cubicBezTo>
                  <a:cubicBezTo>
                    <a:pt x="739" y="8871"/>
                    <a:pt x="786" y="8847"/>
                    <a:pt x="810" y="8812"/>
                  </a:cubicBezTo>
                  <a:cubicBezTo>
                    <a:pt x="869" y="8728"/>
                    <a:pt x="858" y="8645"/>
                    <a:pt x="798" y="8585"/>
                  </a:cubicBezTo>
                  <a:lnTo>
                    <a:pt x="619" y="8431"/>
                  </a:lnTo>
                  <a:cubicBezTo>
                    <a:pt x="691" y="8359"/>
                    <a:pt x="798" y="8312"/>
                    <a:pt x="893" y="8276"/>
                  </a:cubicBezTo>
                  <a:lnTo>
                    <a:pt x="2096" y="7835"/>
                  </a:lnTo>
                  <a:lnTo>
                    <a:pt x="2239" y="8181"/>
                  </a:lnTo>
                  <a:cubicBezTo>
                    <a:pt x="2572" y="8907"/>
                    <a:pt x="3286" y="9371"/>
                    <a:pt x="4072" y="9371"/>
                  </a:cubicBezTo>
                  <a:cubicBezTo>
                    <a:pt x="4858" y="9371"/>
                    <a:pt x="5572" y="8907"/>
                    <a:pt x="5906" y="8181"/>
                  </a:cubicBezTo>
                  <a:lnTo>
                    <a:pt x="6049" y="7835"/>
                  </a:lnTo>
                  <a:lnTo>
                    <a:pt x="7263" y="8276"/>
                  </a:lnTo>
                  <a:cubicBezTo>
                    <a:pt x="7358" y="8300"/>
                    <a:pt x="7454" y="8359"/>
                    <a:pt x="7525" y="8431"/>
                  </a:cubicBezTo>
                  <a:lnTo>
                    <a:pt x="6751" y="9085"/>
                  </a:lnTo>
                  <a:cubicBezTo>
                    <a:pt x="6561" y="9252"/>
                    <a:pt x="6454" y="9478"/>
                    <a:pt x="6454" y="9728"/>
                  </a:cubicBezTo>
                  <a:lnTo>
                    <a:pt x="6454" y="10752"/>
                  </a:lnTo>
                  <a:cubicBezTo>
                    <a:pt x="6454" y="10848"/>
                    <a:pt x="6525" y="10919"/>
                    <a:pt x="6620" y="10919"/>
                  </a:cubicBezTo>
                  <a:cubicBezTo>
                    <a:pt x="6704" y="10919"/>
                    <a:pt x="6787" y="10848"/>
                    <a:pt x="6787" y="10752"/>
                  </a:cubicBezTo>
                  <a:lnTo>
                    <a:pt x="6787" y="9728"/>
                  </a:lnTo>
                  <a:cubicBezTo>
                    <a:pt x="6787" y="9586"/>
                    <a:pt x="6846" y="9431"/>
                    <a:pt x="6965" y="9324"/>
                  </a:cubicBezTo>
                  <a:lnTo>
                    <a:pt x="7716" y="8669"/>
                  </a:lnTo>
                  <a:cubicBezTo>
                    <a:pt x="7775" y="8788"/>
                    <a:pt x="7823" y="8943"/>
                    <a:pt x="7823" y="9074"/>
                  </a:cubicBezTo>
                  <a:lnTo>
                    <a:pt x="7823" y="10740"/>
                  </a:lnTo>
                  <a:cubicBezTo>
                    <a:pt x="7823" y="10836"/>
                    <a:pt x="7894" y="10907"/>
                    <a:pt x="7989" y="10907"/>
                  </a:cubicBezTo>
                  <a:cubicBezTo>
                    <a:pt x="8073" y="10907"/>
                    <a:pt x="8144" y="10836"/>
                    <a:pt x="8144" y="10740"/>
                  </a:cubicBezTo>
                  <a:lnTo>
                    <a:pt x="8144" y="9074"/>
                  </a:lnTo>
                  <a:cubicBezTo>
                    <a:pt x="8216" y="8585"/>
                    <a:pt x="7882" y="8133"/>
                    <a:pt x="7418" y="7978"/>
                  </a:cubicBezTo>
                  <a:lnTo>
                    <a:pt x="5656" y="7347"/>
                  </a:lnTo>
                  <a:cubicBezTo>
                    <a:pt x="5441" y="7276"/>
                    <a:pt x="5311" y="7085"/>
                    <a:pt x="5311" y="6859"/>
                  </a:cubicBezTo>
                  <a:lnTo>
                    <a:pt x="5311" y="6157"/>
                  </a:lnTo>
                  <a:cubicBezTo>
                    <a:pt x="5453" y="6073"/>
                    <a:pt x="5608" y="5966"/>
                    <a:pt x="5739" y="5835"/>
                  </a:cubicBezTo>
                  <a:cubicBezTo>
                    <a:pt x="6096" y="5490"/>
                    <a:pt x="6346" y="5049"/>
                    <a:pt x="6442" y="4597"/>
                  </a:cubicBezTo>
                  <a:lnTo>
                    <a:pt x="6584" y="4597"/>
                  </a:lnTo>
                  <a:cubicBezTo>
                    <a:pt x="6918" y="4597"/>
                    <a:pt x="7168" y="4323"/>
                    <a:pt x="7168" y="4013"/>
                  </a:cubicBezTo>
                  <a:cubicBezTo>
                    <a:pt x="7168" y="3775"/>
                    <a:pt x="7037" y="3573"/>
                    <a:pt x="6823" y="3478"/>
                  </a:cubicBezTo>
                  <a:lnTo>
                    <a:pt x="6823" y="1870"/>
                  </a:lnTo>
                  <a:cubicBezTo>
                    <a:pt x="6823" y="1025"/>
                    <a:pt x="6144" y="334"/>
                    <a:pt x="5299" y="334"/>
                  </a:cubicBezTo>
                  <a:lnTo>
                    <a:pt x="5251" y="334"/>
                  </a:lnTo>
                  <a:cubicBezTo>
                    <a:pt x="5132" y="203"/>
                    <a:pt x="4965" y="96"/>
                    <a:pt x="4787" y="61"/>
                  </a:cubicBezTo>
                  <a:cubicBezTo>
                    <a:pt x="4668" y="25"/>
                    <a:pt x="4549" y="1"/>
                    <a:pt x="442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7"/>
            <p:cNvSpPr/>
            <p:nvPr/>
          </p:nvSpPr>
          <p:spPr>
            <a:xfrm>
              <a:off x="8164591" y="3033589"/>
              <a:ext cx="43402" cy="15396"/>
            </a:xfrm>
            <a:custGeom>
              <a:rect b="b" l="l" r="r" t="t"/>
              <a:pathLst>
                <a:path extrusionOk="0" h="486" w="1370">
                  <a:moveTo>
                    <a:pt x="173" y="0"/>
                  </a:moveTo>
                  <a:cubicBezTo>
                    <a:pt x="131" y="0"/>
                    <a:pt x="90" y="15"/>
                    <a:pt x="60" y="45"/>
                  </a:cubicBezTo>
                  <a:cubicBezTo>
                    <a:pt x="0" y="104"/>
                    <a:pt x="0" y="212"/>
                    <a:pt x="60" y="271"/>
                  </a:cubicBezTo>
                  <a:cubicBezTo>
                    <a:pt x="203" y="402"/>
                    <a:pt x="441" y="485"/>
                    <a:pt x="691" y="485"/>
                  </a:cubicBezTo>
                  <a:cubicBezTo>
                    <a:pt x="941" y="485"/>
                    <a:pt x="1179" y="414"/>
                    <a:pt x="1310" y="271"/>
                  </a:cubicBezTo>
                  <a:cubicBezTo>
                    <a:pt x="1370" y="212"/>
                    <a:pt x="1370" y="104"/>
                    <a:pt x="1310" y="45"/>
                  </a:cubicBezTo>
                  <a:cubicBezTo>
                    <a:pt x="1280" y="15"/>
                    <a:pt x="1242" y="0"/>
                    <a:pt x="1203" y="0"/>
                  </a:cubicBezTo>
                  <a:cubicBezTo>
                    <a:pt x="1164" y="0"/>
                    <a:pt x="1125" y="15"/>
                    <a:pt x="1096" y="45"/>
                  </a:cubicBezTo>
                  <a:cubicBezTo>
                    <a:pt x="1036" y="104"/>
                    <a:pt x="893" y="164"/>
                    <a:pt x="691" y="164"/>
                  </a:cubicBezTo>
                  <a:cubicBezTo>
                    <a:pt x="477" y="164"/>
                    <a:pt x="346" y="93"/>
                    <a:pt x="286" y="45"/>
                  </a:cubicBezTo>
                  <a:cubicBezTo>
                    <a:pt x="256" y="15"/>
                    <a:pt x="215" y="0"/>
                    <a:pt x="17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7"/>
            <p:cNvSpPr/>
            <p:nvPr/>
          </p:nvSpPr>
          <p:spPr>
            <a:xfrm>
              <a:off x="8213632" y="2995383"/>
              <a:ext cx="10581" cy="15492"/>
            </a:xfrm>
            <a:custGeom>
              <a:rect b="b" l="l" r="r" t="t"/>
              <a:pathLst>
                <a:path extrusionOk="0" h="489" w="334">
                  <a:moveTo>
                    <a:pt x="167" y="1"/>
                  </a:moveTo>
                  <a:cubicBezTo>
                    <a:pt x="83" y="1"/>
                    <a:pt x="0" y="72"/>
                    <a:pt x="0" y="167"/>
                  </a:cubicBezTo>
                  <a:lnTo>
                    <a:pt x="0" y="322"/>
                  </a:lnTo>
                  <a:cubicBezTo>
                    <a:pt x="0" y="417"/>
                    <a:pt x="83" y="489"/>
                    <a:pt x="167" y="489"/>
                  </a:cubicBezTo>
                  <a:cubicBezTo>
                    <a:pt x="250" y="489"/>
                    <a:pt x="334" y="417"/>
                    <a:pt x="334" y="322"/>
                  </a:cubicBezTo>
                  <a:lnTo>
                    <a:pt x="334" y="167"/>
                  </a:lnTo>
                  <a:cubicBezTo>
                    <a:pt x="322" y="72"/>
                    <a:pt x="262" y="1"/>
                    <a:pt x="16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7"/>
            <p:cNvSpPr/>
            <p:nvPr/>
          </p:nvSpPr>
          <p:spPr>
            <a:xfrm>
              <a:off x="8088401" y="3165758"/>
              <a:ext cx="21511" cy="61998"/>
            </a:xfrm>
            <a:custGeom>
              <a:rect b="b" l="l" r="r" t="t"/>
              <a:pathLst>
                <a:path extrusionOk="0" h="1957" w="679">
                  <a:moveTo>
                    <a:pt x="176" y="1"/>
                  </a:moveTo>
                  <a:cubicBezTo>
                    <a:pt x="132" y="1"/>
                    <a:pt x="93" y="19"/>
                    <a:pt x="60" y="52"/>
                  </a:cubicBezTo>
                  <a:cubicBezTo>
                    <a:pt x="0" y="123"/>
                    <a:pt x="12" y="219"/>
                    <a:pt x="72" y="278"/>
                  </a:cubicBezTo>
                  <a:lnTo>
                    <a:pt x="179" y="362"/>
                  </a:lnTo>
                  <a:cubicBezTo>
                    <a:pt x="298" y="469"/>
                    <a:pt x="357" y="600"/>
                    <a:pt x="357" y="766"/>
                  </a:cubicBezTo>
                  <a:lnTo>
                    <a:pt x="357" y="1790"/>
                  </a:lnTo>
                  <a:cubicBezTo>
                    <a:pt x="357" y="1886"/>
                    <a:pt x="429" y="1957"/>
                    <a:pt x="524" y="1957"/>
                  </a:cubicBezTo>
                  <a:cubicBezTo>
                    <a:pt x="607" y="1957"/>
                    <a:pt x="679" y="1886"/>
                    <a:pt x="679" y="1790"/>
                  </a:cubicBezTo>
                  <a:lnTo>
                    <a:pt x="679" y="766"/>
                  </a:lnTo>
                  <a:cubicBezTo>
                    <a:pt x="679" y="528"/>
                    <a:pt x="584" y="290"/>
                    <a:pt x="381" y="123"/>
                  </a:cubicBezTo>
                  <a:lnTo>
                    <a:pt x="286" y="40"/>
                  </a:lnTo>
                  <a:cubicBezTo>
                    <a:pt x="248" y="13"/>
                    <a:pt x="211" y="1"/>
                    <a:pt x="17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0"/>
          <p:cNvSpPr txBox="1"/>
          <p:nvPr>
            <p:ph type="title"/>
          </p:nvPr>
        </p:nvSpPr>
        <p:spPr>
          <a:xfrm>
            <a:off x="720000" y="540000"/>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team euphoria</a:t>
            </a:r>
            <a:endParaRPr/>
          </a:p>
        </p:txBody>
      </p:sp>
      <p:sp>
        <p:nvSpPr>
          <p:cNvPr id="201" name="Google Shape;201;p30"/>
          <p:cNvSpPr txBox="1"/>
          <p:nvPr/>
        </p:nvSpPr>
        <p:spPr>
          <a:xfrm>
            <a:off x="683498" y="3781746"/>
            <a:ext cx="1048800" cy="465900"/>
          </a:xfrm>
          <a:prstGeom prst="rect">
            <a:avLst/>
          </a:prstGeom>
          <a:noFill/>
          <a:ln>
            <a:noFill/>
          </a:ln>
        </p:spPr>
        <p:txBody>
          <a:bodyPr anchorCtr="0" anchor="ctr" bIns="0" lIns="0" spcFirstLastPara="1" rIns="0" wrap="square" tIns="477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Sahitya"/>
                <a:ea typeface="Sahitya"/>
                <a:cs typeface="Sahitya"/>
                <a:sym typeface="Sahitya"/>
              </a:rPr>
              <a:t>david e. </a:t>
            </a:r>
            <a:r>
              <a:rPr i="0" lang="en" sz="1400" u="none" cap="none" strike="noStrike">
                <a:latin typeface="Sahitya"/>
                <a:ea typeface="Sahitya"/>
                <a:cs typeface="Sahitya"/>
                <a:sym typeface="Sahitya"/>
              </a:rPr>
              <a:t>‘21</a:t>
            </a:r>
            <a:endParaRPr i="0" sz="1400" u="none" cap="none" strike="noStrike">
              <a:latin typeface="Sahitya"/>
              <a:ea typeface="Sahitya"/>
              <a:cs typeface="Sahitya"/>
              <a:sym typeface="Sahitya"/>
            </a:endParaRPr>
          </a:p>
        </p:txBody>
      </p:sp>
      <p:sp>
        <p:nvSpPr>
          <p:cNvPr id="202" name="Google Shape;202;p30"/>
          <p:cNvSpPr txBox="1"/>
          <p:nvPr/>
        </p:nvSpPr>
        <p:spPr>
          <a:xfrm>
            <a:off x="2946429" y="3748940"/>
            <a:ext cx="1082700" cy="506100"/>
          </a:xfrm>
          <a:prstGeom prst="rect">
            <a:avLst/>
          </a:prstGeom>
          <a:noFill/>
          <a:ln>
            <a:noFill/>
          </a:ln>
        </p:spPr>
        <p:txBody>
          <a:bodyPr anchorCtr="0" anchor="ctr" bIns="0" lIns="0" spcFirstLastPara="1" rIns="0" wrap="square" tIns="477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Sahitya"/>
                <a:ea typeface="Sahitya"/>
                <a:cs typeface="Sahitya"/>
                <a:sym typeface="Sahitya"/>
              </a:rPr>
              <a:t>sam m</a:t>
            </a:r>
            <a:r>
              <a:rPr i="0" lang="en" sz="1400" u="none" cap="none" strike="noStrike">
                <a:latin typeface="Sahitya"/>
                <a:ea typeface="Sahitya"/>
                <a:cs typeface="Sahitya"/>
                <a:sym typeface="Sahitya"/>
              </a:rPr>
              <a:t>. ‘22</a:t>
            </a:r>
            <a:endParaRPr i="0" sz="1400" u="none" cap="none" strike="noStrike">
              <a:latin typeface="Sahitya"/>
              <a:ea typeface="Sahitya"/>
              <a:cs typeface="Sahitya"/>
              <a:sym typeface="Sahitya"/>
            </a:endParaRPr>
          </a:p>
        </p:txBody>
      </p:sp>
      <p:sp>
        <p:nvSpPr>
          <p:cNvPr id="203" name="Google Shape;203;p30"/>
          <p:cNvSpPr txBox="1"/>
          <p:nvPr/>
        </p:nvSpPr>
        <p:spPr>
          <a:xfrm>
            <a:off x="5127182" y="3856042"/>
            <a:ext cx="1173900" cy="447600"/>
          </a:xfrm>
          <a:prstGeom prst="rect">
            <a:avLst/>
          </a:prstGeom>
          <a:noFill/>
          <a:ln>
            <a:noFill/>
          </a:ln>
        </p:spPr>
        <p:txBody>
          <a:bodyPr anchorCtr="0" anchor="ctr" bIns="0" lIns="0" spcFirstLastPara="1" rIns="0" wrap="square" tIns="477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Sahitya"/>
                <a:ea typeface="Sahitya"/>
                <a:cs typeface="Sahitya"/>
                <a:sym typeface="Sahitya"/>
              </a:rPr>
              <a:t>jake w</a:t>
            </a:r>
            <a:r>
              <a:rPr i="0" lang="en" sz="1400" u="none" cap="none" strike="noStrike">
                <a:latin typeface="Sahitya"/>
                <a:ea typeface="Sahitya"/>
                <a:cs typeface="Sahitya"/>
                <a:sym typeface="Sahitya"/>
              </a:rPr>
              <a:t>. ‘21</a:t>
            </a:r>
            <a:endParaRPr i="0" sz="1400" u="none" cap="none" strike="noStrike">
              <a:latin typeface="Sahitya"/>
              <a:ea typeface="Sahitya"/>
              <a:cs typeface="Sahitya"/>
              <a:sym typeface="Sahitya"/>
            </a:endParaRPr>
          </a:p>
          <a:p>
            <a:pPr indent="0" lvl="0" marL="0" marR="0" rtl="0" algn="ctr">
              <a:lnSpc>
                <a:spcPct val="100000"/>
              </a:lnSpc>
              <a:spcBef>
                <a:spcPts val="0"/>
              </a:spcBef>
              <a:spcAft>
                <a:spcPts val="0"/>
              </a:spcAft>
              <a:buClr>
                <a:srgbClr val="000000"/>
              </a:buClr>
              <a:buSzPts val="1400"/>
              <a:buFont typeface="Arial"/>
              <a:buNone/>
            </a:pPr>
            <a:r>
              <a:t/>
            </a:r>
            <a:endParaRPr i="0" sz="1400" u="none" cap="none" strike="noStrike">
              <a:latin typeface="Sahitya"/>
              <a:ea typeface="Sahitya"/>
              <a:cs typeface="Sahitya"/>
              <a:sym typeface="Sahitya"/>
            </a:endParaRPr>
          </a:p>
        </p:txBody>
      </p:sp>
      <p:sp>
        <p:nvSpPr>
          <p:cNvPr id="204" name="Google Shape;204;p30"/>
          <p:cNvSpPr txBox="1"/>
          <p:nvPr/>
        </p:nvSpPr>
        <p:spPr>
          <a:xfrm>
            <a:off x="7229695" y="3721202"/>
            <a:ext cx="1495500" cy="513900"/>
          </a:xfrm>
          <a:prstGeom prst="rect">
            <a:avLst/>
          </a:prstGeom>
          <a:noFill/>
          <a:ln>
            <a:noFill/>
          </a:ln>
        </p:spPr>
        <p:txBody>
          <a:bodyPr anchorCtr="0" anchor="ctr" bIns="0" lIns="0" spcFirstLastPara="1" rIns="0" wrap="square" tIns="477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Sahitya"/>
                <a:ea typeface="Sahitya"/>
                <a:cs typeface="Sahitya"/>
                <a:sym typeface="Sahitya"/>
              </a:rPr>
              <a:t>anatole s</a:t>
            </a:r>
            <a:r>
              <a:rPr i="0" lang="en" sz="1400" u="none" cap="none" strike="noStrike">
                <a:latin typeface="Sahitya"/>
                <a:ea typeface="Sahitya"/>
                <a:cs typeface="Sahitya"/>
                <a:sym typeface="Sahitya"/>
              </a:rPr>
              <a:t>. ‘20</a:t>
            </a:r>
            <a:endParaRPr i="0" sz="1400" u="none" cap="none" strike="noStrike">
              <a:latin typeface="Sahitya"/>
              <a:ea typeface="Sahitya"/>
              <a:cs typeface="Sahitya"/>
              <a:sym typeface="Sahitya"/>
            </a:endParaRPr>
          </a:p>
        </p:txBody>
      </p:sp>
      <p:pic>
        <p:nvPicPr>
          <p:cNvPr id="205" name="Google Shape;205;p30"/>
          <p:cNvPicPr preferRelativeResize="0"/>
          <p:nvPr/>
        </p:nvPicPr>
        <p:blipFill rotWithShape="1">
          <a:blip r:embed="rId3">
            <a:alphaModFix/>
          </a:blip>
          <a:srcRect b="0" l="0" r="0" t="0"/>
          <a:stretch/>
        </p:blipFill>
        <p:spPr>
          <a:xfrm>
            <a:off x="320781" y="1568773"/>
            <a:ext cx="1859400" cy="1849800"/>
          </a:xfrm>
          <a:prstGeom prst="ellipse">
            <a:avLst/>
          </a:prstGeom>
          <a:noFill/>
          <a:ln>
            <a:noFill/>
          </a:ln>
        </p:spPr>
      </p:pic>
      <p:pic>
        <p:nvPicPr>
          <p:cNvPr id="206" name="Google Shape;206;p30"/>
          <p:cNvPicPr preferRelativeResize="0"/>
          <p:nvPr/>
        </p:nvPicPr>
        <p:blipFill rotWithShape="1">
          <a:blip r:embed="rId4">
            <a:alphaModFix/>
          </a:blip>
          <a:srcRect b="0" l="0" r="0" t="0"/>
          <a:stretch/>
        </p:blipFill>
        <p:spPr>
          <a:xfrm>
            <a:off x="4784640" y="1565434"/>
            <a:ext cx="1869900" cy="1849800"/>
          </a:xfrm>
          <a:prstGeom prst="ellipse">
            <a:avLst/>
          </a:prstGeom>
          <a:noFill/>
          <a:ln>
            <a:noFill/>
          </a:ln>
        </p:spPr>
      </p:pic>
      <p:pic>
        <p:nvPicPr>
          <p:cNvPr id="207" name="Google Shape;207;p30"/>
          <p:cNvPicPr preferRelativeResize="0"/>
          <p:nvPr/>
        </p:nvPicPr>
        <p:blipFill rotWithShape="1">
          <a:blip r:embed="rId5">
            <a:alphaModFix/>
          </a:blip>
          <a:srcRect b="0" l="0" r="0" t="0"/>
          <a:stretch/>
        </p:blipFill>
        <p:spPr>
          <a:xfrm>
            <a:off x="7007078" y="1565179"/>
            <a:ext cx="1923300" cy="1850400"/>
          </a:xfrm>
          <a:prstGeom prst="ellipse">
            <a:avLst/>
          </a:prstGeom>
          <a:noFill/>
          <a:ln>
            <a:noFill/>
          </a:ln>
        </p:spPr>
      </p:pic>
      <p:pic>
        <p:nvPicPr>
          <p:cNvPr id="208" name="Google Shape;208;p30"/>
          <p:cNvPicPr preferRelativeResize="0"/>
          <p:nvPr/>
        </p:nvPicPr>
        <p:blipFill rotWithShape="1">
          <a:blip r:embed="rId6">
            <a:alphaModFix/>
          </a:blip>
          <a:srcRect b="11861" l="25096" r="21530" t="6949"/>
          <a:stretch/>
        </p:blipFill>
        <p:spPr>
          <a:xfrm>
            <a:off x="2562341" y="1547942"/>
            <a:ext cx="1869600" cy="18849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8"/>
          <p:cNvSpPr txBox="1"/>
          <p:nvPr>
            <p:ph type="title"/>
          </p:nvPr>
        </p:nvSpPr>
        <p:spPr>
          <a:xfrm>
            <a:off x="787775" y="354000"/>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o</a:t>
            </a:r>
            <a:r>
              <a:rPr lang="en"/>
              <a:t>ur experimental method</a:t>
            </a:r>
            <a:endParaRPr/>
          </a:p>
        </p:txBody>
      </p:sp>
      <p:sp>
        <p:nvSpPr>
          <p:cNvPr id="473" name="Google Shape;473;p48"/>
          <p:cNvSpPr/>
          <p:nvPr/>
        </p:nvSpPr>
        <p:spPr>
          <a:xfrm>
            <a:off x="1635041" y="1292450"/>
            <a:ext cx="1930156" cy="1447189"/>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8"/>
          <p:cNvSpPr/>
          <p:nvPr/>
        </p:nvSpPr>
        <p:spPr>
          <a:xfrm>
            <a:off x="5006512" y="1292450"/>
            <a:ext cx="2244637" cy="1447189"/>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8"/>
          <p:cNvSpPr/>
          <p:nvPr/>
        </p:nvSpPr>
        <p:spPr>
          <a:xfrm>
            <a:off x="1918233" y="3268550"/>
            <a:ext cx="4833489" cy="1447189"/>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8"/>
          <p:cNvSpPr txBox="1"/>
          <p:nvPr>
            <p:ph idx="1" type="subTitle"/>
          </p:nvPr>
        </p:nvSpPr>
        <p:spPr>
          <a:xfrm>
            <a:off x="1863913" y="1608800"/>
            <a:ext cx="1624800" cy="814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1600">
                <a:solidFill>
                  <a:srgbClr val="666666"/>
                </a:solidFill>
                <a:latin typeface="Sahitya"/>
                <a:ea typeface="Sahitya"/>
                <a:cs typeface="Sahitya"/>
                <a:sym typeface="Sahitya"/>
              </a:rPr>
              <a:t>medium</a:t>
            </a:r>
            <a:r>
              <a:rPr lang="en" sz="1600">
                <a:solidFill>
                  <a:srgbClr val="666666"/>
                </a:solidFill>
                <a:latin typeface="Sahitya"/>
                <a:ea typeface="Sahitya"/>
                <a:cs typeface="Sahitya"/>
                <a:sym typeface="Sahitya"/>
              </a:rPr>
              <a:t>: </a:t>
            </a:r>
            <a:endParaRPr sz="1600">
              <a:solidFill>
                <a:srgbClr val="666666"/>
              </a:solidFill>
              <a:latin typeface="Sahitya"/>
              <a:ea typeface="Sahitya"/>
              <a:cs typeface="Sahitya"/>
              <a:sym typeface="Sahitya"/>
            </a:endParaRPr>
          </a:p>
          <a:p>
            <a:pPr indent="0" lvl="0" marL="0" rtl="0" algn="ctr">
              <a:spcBef>
                <a:spcPts val="0"/>
              </a:spcBef>
              <a:spcAft>
                <a:spcPts val="0"/>
              </a:spcAft>
              <a:buNone/>
            </a:pPr>
            <a:r>
              <a:rPr lang="en" sz="1600">
                <a:solidFill>
                  <a:srgbClr val="666666"/>
                </a:solidFill>
                <a:latin typeface="Sahitya"/>
                <a:ea typeface="Sahitya"/>
                <a:cs typeface="Sahitya"/>
                <a:sym typeface="Sahitya"/>
              </a:rPr>
              <a:t>zoom call</a:t>
            </a:r>
            <a:endParaRPr sz="1600">
              <a:solidFill>
                <a:srgbClr val="666666"/>
              </a:solidFill>
              <a:latin typeface="Sahitya"/>
              <a:ea typeface="Sahitya"/>
              <a:cs typeface="Sahitya"/>
              <a:sym typeface="Sahitya"/>
            </a:endParaRPr>
          </a:p>
        </p:txBody>
      </p:sp>
      <p:sp>
        <p:nvSpPr>
          <p:cNvPr id="477" name="Google Shape;477;p48"/>
          <p:cNvSpPr txBox="1"/>
          <p:nvPr>
            <p:ph idx="1" type="subTitle"/>
          </p:nvPr>
        </p:nvSpPr>
        <p:spPr>
          <a:xfrm>
            <a:off x="2616875" y="3584900"/>
            <a:ext cx="3436200" cy="814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1600">
                <a:solidFill>
                  <a:srgbClr val="666666"/>
                </a:solidFill>
                <a:latin typeface="Sahitya"/>
                <a:ea typeface="Sahitya"/>
                <a:cs typeface="Sahitya"/>
                <a:sym typeface="Sahitya"/>
              </a:rPr>
              <a:t>p</a:t>
            </a:r>
            <a:r>
              <a:rPr i="1" lang="en" sz="1600">
                <a:solidFill>
                  <a:srgbClr val="666666"/>
                </a:solidFill>
                <a:latin typeface="Sahitya"/>
                <a:ea typeface="Sahitya"/>
                <a:cs typeface="Sahitya"/>
                <a:sym typeface="Sahitya"/>
              </a:rPr>
              <a:t>rocess: </a:t>
            </a:r>
            <a:r>
              <a:rPr lang="en" sz="1600">
                <a:solidFill>
                  <a:srgbClr val="666666"/>
                </a:solidFill>
                <a:latin typeface="Sahitya"/>
                <a:ea typeface="Sahitya"/>
                <a:cs typeface="Sahitya"/>
                <a:sym typeface="Sahitya"/>
              </a:rPr>
              <a:t>w</a:t>
            </a:r>
            <a:r>
              <a:rPr lang="en" sz="1600">
                <a:solidFill>
                  <a:srgbClr val="666666"/>
                </a:solidFill>
                <a:latin typeface="Sahitya"/>
                <a:ea typeface="Sahitya"/>
                <a:cs typeface="Sahitya"/>
                <a:sym typeface="Sahitya"/>
              </a:rPr>
              <a:t>e </a:t>
            </a:r>
            <a:r>
              <a:rPr lang="en" sz="1600">
                <a:solidFill>
                  <a:srgbClr val="666666"/>
                </a:solidFill>
                <a:latin typeface="Sahitya"/>
                <a:ea typeface="Sahitya"/>
                <a:cs typeface="Sahitya"/>
                <a:sym typeface="Sahitya"/>
              </a:rPr>
              <a:t>g</a:t>
            </a:r>
            <a:r>
              <a:rPr lang="en" sz="1600">
                <a:solidFill>
                  <a:srgbClr val="666666"/>
                </a:solidFill>
                <a:latin typeface="Sahitya"/>
                <a:ea typeface="Sahitya"/>
                <a:cs typeface="Sahitya"/>
                <a:sym typeface="Sahitya"/>
              </a:rPr>
              <a:t>ave each user an overview of their </a:t>
            </a:r>
            <a:r>
              <a:rPr b="1" lang="en" sz="1600">
                <a:solidFill>
                  <a:srgbClr val="666666"/>
                </a:solidFill>
                <a:latin typeface="Sahitya"/>
                <a:ea typeface="Sahitya"/>
                <a:cs typeface="Sahitya"/>
                <a:sym typeface="Sahitya"/>
              </a:rPr>
              <a:t>task intention</a:t>
            </a:r>
            <a:r>
              <a:rPr lang="en" sz="1600">
                <a:solidFill>
                  <a:srgbClr val="666666"/>
                </a:solidFill>
                <a:latin typeface="Sahitya"/>
                <a:ea typeface="Sahitya"/>
                <a:cs typeface="Sahitya"/>
                <a:sym typeface="Sahitya"/>
              </a:rPr>
              <a:t> and watched how they interacted with interface</a:t>
            </a:r>
            <a:endParaRPr sz="1600">
              <a:solidFill>
                <a:srgbClr val="666666"/>
              </a:solidFill>
              <a:latin typeface="Sahitya"/>
              <a:ea typeface="Sahitya"/>
              <a:cs typeface="Sahitya"/>
              <a:sym typeface="Sahitya"/>
            </a:endParaRPr>
          </a:p>
        </p:txBody>
      </p:sp>
      <p:sp>
        <p:nvSpPr>
          <p:cNvPr id="478" name="Google Shape;478;p48"/>
          <p:cNvSpPr txBox="1"/>
          <p:nvPr>
            <p:ph idx="1" type="subTitle"/>
          </p:nvPr>
        </p:nvSpPr>
        <p:spPr>
          <a:xfrm>
            <a:off x="5222588" y="1617763"/>
            <a:ext cx="1930200" cy="814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1600">
                <a:solidFill>
                  <a:srgbClr val="666666"/>
                </a:solidFill>
                <a:latin typeface="Sahitya"/>
                <a:ea typeface="Sahitya"/>
                <a:cs typeface="Sahitya"/>
                <a:sym typeface="Sahitya"/>
              </a:rPr>
              <a:t>method:</a:t>
            </a:r>
            <a:r>
              <a:rPr lang="en" sz="1600">
                <a:solidFill>
                  <a:srgbClr val="666666"/>
                </a:solidFill>
                <a:latin typeface="Sahitya"/>
                <a:ea typeface="Sahitya"/>
                <a:cs typeface="Sahitya"/>
                <a:sym typeface="Sahitya"/>
              </a:rPr>
              <a:t> shared screen on zoom and walked through Balsamiq</a:t>
            </a:r>
            <a:endParaRPr b="1" sz="1600">
              <a:solidFill>
                <a:srgbClr val="666666"/>
              </a:solidFill>
              <a:latin typeface="Sahitya"/>
              <a:ea typeface="Sahitya"/>
              <a:cs typeface="Sahitya"/>
              <a:sym typeface="Sahity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9"/>
          <p:cNvSpPr txBox="1"/>
          <p:nvPr>
            <p:ph type="title"/>
          </p:nvPr>
        </p:nvSpPr>
        <p:spPr>
          <a:xfrm>
            <a:off x="2716000" y="1217650"/>
            <a:ext cx="3852000" cy="863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successes</a:t>
            </a:r>
            <a:endParaRPr/>
          </a:p>
        </p:txBody>
      </p:sp>
      <p:sp>
        <p:nvSpPr>
          <p:cNvPr id="484" name="Google Shape;484;p49"/>
          <p:cNvSpPr txBox="1"/>
          <p:nvPr>
            <p:ph idx="1" type="body"/>
          </p:nvPr>
        </p:nvSpPr>
        <p:spPr>
          <a:xfrm>
            <a:off x="929250" y="2451550"/>
            <a:ext cx="7285500" cy="646200"/>
          </a:xfrm>
          <a:prstGeom prst="rect">
            <a:avLst/>
          </a:prstGeom>
        </p:spPr>
        <p:txBody>
          <a:bodyPr anchorCtr="0" anchor="t" bIns="91425" lIns="91425" spcFirstLastPara="1" rIns="91425" wrap="square" tIns="91425">
            <a:noAutofit/>
          </a:bodyPr>
          <a:lstStyle/>
          <a:p>
            <a:pPr indent="0" lvl="0" marL="0" rtl="0" algn="ctr">
              <a:spcBef>
                <a:spcPts val="0"/>
              </a:spcBef>
              <a:spcAft>
                <a:spcPts val="80"/>
              </a:spcAft>
              <a:buNone/>
            </a:pPr>
            <a:r>
              <a:rPr lang="en" sz="1600">
                <a:solidFill>
                  <a:schemeClr val="dk2"/>
                </a:solidFill>
              </a:rPr>
              <a:t>UI was commented on as “</a:t>
            </a:r>
            <a:r>
              <a:rPr b="1" lang="en" sz="1600">
                <a:solidFill>
                  <a:schemeClr val="dk2"/>
                </a:solidFill>
              </a:rPr>
              <a:t>straightforward</a:t>
            </a:r>
            <a:r>
              <a:rPr lang="en" sz="1600">
                <a:solidFill>
                  <a:schemeClr val="dk2"/>
                </a:solidFill>
              </a:rPr>
              <a:t>” and “</a:t>
            </a:r>
            <a:r>
              <a:rPr b="1" lang="en" sz="1600">
                <a:solidFill>
                  <a:schemeClr val="dk2"/>
                </a:solidFill>
              </a:rPr>
              <a:t>easy to use</a:t>
            </a:r>
            <a:r>
              <a:rPr lang="en" sz="1600">
                <a:solidFill>
                  <a:schemeClr val="dk2"/>
                </a:solidFill>
              </a:rPr>
              <a:t>”</a:t>
            </a:r>
            <a:endParaRPr sz="1600"/>
          </a:p>
        </p:txBody>
      </p:sp>
      <p:sp>
        <p:nvSpPr>
          <p:cNvPr id="485" name="Google Shape;485;p49"/>
          <p:cNvSpPr txBox="1"/>
          <p:nvPr>
            <p:ph idx="1" type="body"/>
          </p:nvPr>
        </p:nvSpPr>
        <p:spPr>
          <a:xfrm>
            <a:off x="828000" y="3406425"/>
            <a:ext cx="7488000" cy="505200"/>
          </a:xfrm>
          <a:prstGeom prst="rect">
            <a:avLst/>
          </a:prstGeom>
        </p:spPr>
        <p:txBody>
          <a:bodyPr anchorCtr="0" anchor="t" bIns="91425" lIns="91425" spcFirstLastPara="1" rIns="91425" wrap="square" tIns="91425">
            <a:noAutofit/>
          </a:bodyPr>
          <a:lstStyle/>
          <a:p>
            <a:pPr indent="0" lvl="0" marL="0" rtl="0" algn="ctr">
              <a:spcBef>
                <a:spcPts val="0"/>
              </a:spcBef>
              <a:spcAft>
                <a:spcPts val="80"/>
              </a:spcAft>
              <a:buNone/>
            </a:pPr>
            <a:r>
              <a:rPr lang="en" sz="1600">
                <a:solidFill>
                  <a:schemeClr val="dk2"/>
                </a:solidFill>
              </a:rPr>
              <a:t>u</a:t>
            </a:r>
            <a:r>
              <a:rPr lang="en" sz="1600">
                <a:solidFill>
                  <a:schemeClr val="dk2"/>
                </a:solidFill>
              </a:rPr>
              <a:t>sers liked that design and task flow was</a:t>
            </a:r>
            <a:r>
              <a:rPr b="1" lang="en" sz="1600">
                <a:solidFill>
                  <a:schemeClr val="dk2"/>
                </a:solidFill>
              </a:rPr>
              <a:t> uncluttered</a:t>
            </a:r>
            <a:r>
              <a:rPr lang="en" sz="1600">
                <a:solidFill>
                  <a:schemeClr val="dk2"/>
                </a:solidFill>
              </a:rPr>
              <a:t> and </a:t>
            </a:r>
            <a:r>
              <a:rPr b="1" lang="en" sz="1600">
                <a:solidFill>
                  <a:schemeClr val="dk2"/>
                </a:solidFill>
              </a:rPr>
              <a:t>minimal</a:t>
            </a:r>
            <a:endParaRPr b="1" sz="1600"/>
          </a:p>
        </p:txBody>
      </p:sp>
      <p:grpSp>
        <p:nvGrpSpPr>
          <p:cNvPr id="486" name="Google Shape;486;p49"/>
          <p:cNvGrpSpPr/>
          <p:nvPr/>
        </p:nvGrpSpPr>
        <p:grpSpPr>
          <a:xfrm>
            <a:off x="2575991" y="910000"/>
            <a:ext cx="1093592" cy="978052"/>
            <a:chOff x="5216456" y="3725484"/>
            <a:chExt cx="356196" cy="265631"/>
          </a:xfrm>
        </p:grpSpPr>
        <p:sp>
          <p:nvSpPr>
            <p:cNvPr id="487" name="Google Shape;487;p49"/>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88" name="Google Shape;488;p49"/>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0"/>
          <p:cNvSpPr txBox="1"/>
          <p:nvPr>
            <p:ph type="title"/>
          </p:nvPr>
        </p:nvSpPr>
        <p:spPr>
          <a:xfrm>
            <a:off x="2998988" y="1279175"/>
            <a:ext cx="3852000" cy="863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n</a:t>
            </a:r>
            <a:r>
              <a:rPr lang="en"/>
              <a:t>ot so successful</a:t>
            </a:r>
            <a:endParaRPr/>
          </a:p>
        </p:txBody>
      </p:sp>
      <p:sp>
        <p:nvSpPr>
          <p:cNvPr id="494" name="Google Shape;494;p50"/>
          <p:cNvSpPr txBox="1"/>
          <p:nvPr>
            <p:ph idx="1" type="body"/>
          </p:nvPr>
        </p:nvSpPr>
        <p:spPr>
          <a:xfrm>
            <a:off x="929250" y="2451550"/>
            <a:ext cx="7285500" cy="646200"/>
          </a:xfrm>
          <a:prstGeom prst="rect">
            <a:avLst/>
          </a:prstGeom>
        </p:spPr>
        <p:txBody>
          <a:bodyPr anchorCtr="0" anchor="t" bIns="91425" lIns="91425" spcFirstLastPara="1" rIns="91425" wrap="square" tIns="91425">
            <a:noAutofit/>
          </a:bodyPr>
          <a:lstStyle/>
          <a:p>
            <a:pPr indent="0" lvl="0" marL="0" rtl="0" algn="ctr">
              <a:spcBef>
                <a:spcPts val="0"/>
              </a:spcBef>
              <a:spcAft>
                <a:spcPts val="80"/>
              </a:spcAft>
              <a:buNone/>
            </a:pPr>
            <a:r>
              <a:rPr lang="en" sz="1600">
                <a:solidFill>
                  <a:schemeClr val="dk2"/>
                </a:solidFill>
              </a:rPr>
              <a:t>t</a:t>
            </a:r>
            <a:r>
              <a:rPr lang="en" sz="1600">
                <a:solidFill>
                  <a:schemeClr val="dk2"/>
                </a:solidFill>
              </a:rPr>
              <a:t>here was confusion about the </a:t>
            </a:r>
            <a:r>
              <a:rPr b="1" lang="en" sz="1600">
                <a:solidFill>
                  <a:schemeClr val="dk2"/>
                </a:solidFill>
              </a:rPr>
              <a:t>difference</a:t>
            </a:r>
            <a:r>
              <a:rPr lang="en" sz="1600">
                <a:solidFill>
                  <a:schemeClr val="dk2"/>
                </a:solidFill>
              </a:rPr>
              <a:t> between </a:t>
            </a:r>
            <a:r>
              <a:rPr b="1" lang="en" sz="1600">
                <a:solidFill>
                  <a:schemeClr val="dk2"/>
                </a:solidFill>
              </a:rPr>
              <a:t>graveyard</a:t>
            </a:r>
            <a:r>
              <a:rPr lang="en" sz="1600">
                <a:solidFill>
                  <a:schemeClr val="dk2"/>
                </a:solidFill>
              </a:rPr>
              <a:t> and </a:t>
            </a:r>
            <a:r>
              <a:rPr b="1" lang="en" sz="1600">
                <a:solidFill>
                  <a:schemeClr val="dk2"/>
                </a:solidFill>
              </a:rPr>
              <a:t>drafts</a:t>
            </a:r>
            <a:endParaRPr b="1" sz="1600"/>
          </a:p>
        </p:txBody>
      </p:sp>
      <p:sp>
        <p:nvSpPr>
          <p:cNvPr id="495" name="Google Shape;495;p50"/>
          <p:cNvSpPr txBox="1"/>
          <p:nvPr>
            <p:ph idx="1" type="body"/>
          </p:nvPr>
        </p:nvSpPr>
        <p:spPr>
          <a:xfrm>
            <a:off x="828000" y="3406425"/>
            <a:ext cx="7488000" cy="505200"/>
          </a:xfrm>
          <a:prstGeom prst="rect">
            <a:avLst/>
          </a:prstGeom>
        </p:spPr>
        <p:txBody>
          <a:bodyPr anchorCtr="0" anchor="t" bIns="91425" lIns="91425" spcFirstLastPara="1" rIns="91425" wrap="square" tIns="91425">
            <a:noAutofit/>
          </a:bodyPr>
          <a:lstStyle/>
          <a:p>
            <a:pPr indent="0" lvl="0" marL="0" rtl="0" algn="ctr">
              <a:spcBef>
                <a:spcPts val="0"/>
              </a:spcBef>
              <a:spcAft>
                <a:spcPts val="80"/>
              </a:spcAft>
              <a:buNone/>
            </a:pPr>
            <a:r>
              <a:rPr lang="en" sz="1600">
                <a:solidFill>
                  <a:schemeClr val="dk2"/>
                </a:solidFill>
              </a:rPr>
              <a:t>d</a:t>
            </a:r>
            <a:r>
              <a:rPr lang="en" sz="1600">
                <a:solidFill>
                  <a:schemeClr val="dk2"/>
                </a:solidFill>
              </a:rPr>
              <a:t>islike around the idea of </a:t>
            </a:r>
            <a:r>
              <a:rPr b="1" lang="en" sz="1600">
                <a:solidFill>
                  <a:schemeClr val="dk2"/>
                </a:solidFill>
              </a:rPr>
              <a:t>picking between</a:t>
            </a:r>
            <a:r>
              <a:rPr lang="en" sz="1600">
                <a:solidFill>
                  <a:schemeClr val="dk2"/>
                </a:solidFill>
              </a:rPr>
              <a:t> all the </a:t>
            </a:r>
            <a:r>
              <a:rPr b="1" lang="en" sz="1600">
                <a:solidFill>
                  <a:schemeClr val="dk2"/>
                </a:solidFill>
              </a:rPr>
              <a:t>same</a:t>
            </a:r>
            <a:r>
              <a:rPr lang="en" sz="1600">
                <a:solidFill>
                  <a:schemeClr val="dk2"/>
                </a:solidFill>
              </a:rPr>
              <a:t> prompts again</a:t>
            </a:r>
            <a:endParaRPr b="1" sz="1600"/>
          </a:p>
        </p:txBody>
      </p:sp>
      <p:grpSp>
        <p:nvGrpSpPr>
          <p:cNvPr id="496" name="Google Shape;496;p50"/>
          <p:cNvGrpSpPr/>
          <p:nvPr/>
        </p:nvGrpSpPr>
        <p:grpSpPr>
          <a:xfrm>
            <a:off x="2293022" y="1080526"/>
            <a:ext cx="913262" cy="920187"/>
            <a:chOff x="5779408" y="3699191"/>
            <a:chExt cx="317645" cy="318757"/>
          </a:xfrm>
        </p:grpSpPr>
        <p:sp>
          <p:nvSpPr>
            <p:cNvPr id="497" name="Google Shape;497;p50"/>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0"/>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1"/>
          <p:cNvSpPr txBox="1"/>
          <p:nvPr>
            <p:ph type="title"/>
          </p:nvPr>
        </p:nvSpPr>
        <p:spPr>
          <a:xfrm>
            <a:off x="4503850" y="95005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UI Change #1</a:t>
            </a:r>
            <a:endParaRPr/>
          </a:p>
        </p:txBody>
      </p:sp>
      <p:pic>
        <p:nvPicPr>
          <p:cNvPr id="504" name="Google Shape;504;p51"/>
          <p:cNvPicPr preferRelativeResize="0"/>
          <p:nvPr/>
        </p:nvPicPr>
        <p:blipFill>
          <a:blip r:embed="rId3">
            <a:alphaModFix/>
          </a:blip>
          <a:stretch>
            <a:fillRect/>
          </a:stretch>
        </p:blipFill>
        <p:spPr>
          <a:xfrm>
            <a:off x="1165325" y="409676"/>
            <a:ext cx="2296200" cy="4324150"/>
          </a:xfrm>
          <a:prstGeom prst="rect">
            <a:avLst/>
          </a:prstGeom>
          <a:noFill/>
          <a:ln>
            <a:noFill/>
          </a:ln>
        </p:spPr>
      </p:pic>
      <p:sp>
        <p:nvSpPr>
          <p:cNvPr id="505" name="Google Shape;505;p51"/>
          <p:cNvSpPr txBox="1"/>
          <p:nvPr>
            <p:ph idx="4294967295" type="subTitle"/>
          </p:nvPr>
        </p:nvSpPr>
        <p:spPr>
          <a:xfrm>
            <a:off x="4045600" y="1811575"/>
            <a:ext cx="3978900" cy="814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w</a:t>
            </a:r>
            <a:r>
              <a:rPr lang="en"/>
              <a:t>hen choosing a prompt, the user will be able to simply </a:t>
            </a:r>
            <a:r>
              <a:rPr b="1" lang="en"/>
              <a:t>click the prompt</a:t>
            </a:r>
            <a:r>
              <a:rPr lang="en"/>
              <a:t> to start writing rather than a separate button</a:t>
            </a:r>
            <a:endParaRPr sz="1600">
              <a:solidFill>
                <a:srgbClr val="666666"/>
              </a:solidFill>
              <a:latin typeface="Sahitya"/>
              <a:ea typeface="Sahitya"/>
              <a:cs typeface="Sahitya"/>
              <a:sym typeface="Sahity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2"/>
          <p:cNvSpPr txBox="1"/>
          <p:nvPr>
            <p:ph type="title"/>
          </p:nvPr>
        </p:nvSpPr>
        <p:spPr>
          <a:xfrm>
            <a:off x="1730425" y="11854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UI Change #2</a:t>
            </a:r>
            <a:endParaRPr/>
          </a:p>
        </p:txBody>
      </p:sp>
      <p:sp>
        <p:nvSpPr>
          <p:cNvPr id="511" name="Google Shape;511;p52"/>
          <p:cNvSpPr txBox="1"/>
          <p:nvPr>
            <p:ph idx="4294967295" type="subTitle"/>
          </p:nvPr>
        </p:nvSpPr>
        <p:spPr>
          <a:xfrm>
            <a:off x="1272175" y="2063725"/>
            <a:ext cx="3978900" cy="814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the user will be able to </a:t>
            </a:r>
            <a:r>
              <a:rPr b="1" lang="en"/>
              <a:t>share a prompt </a:t>
            </a:r>
            <a:r>
              <a:rPr lang="en"/>
              <a:t>even from the writing workspace</a:t>
            </a:r>
            <a:endParaRPr sz="1600">
              <a:solidFill>
                <a:srgbClr val="666666"/>
              </a:solidFill>
              <a:latin typeface="Sahitya"/>
              <a:ea typeface="Sahitya"/>
              <a:cs typeface="Sahitya"/>
              <a:sym typeface="Sahitya"/>
            </a:endParaRPr>
          </a:p>
        </p:txBody>
      </p:sp>
      <p:pic>
        <p:nvPicPr>
          <p:cNvPr id="512" name="Google Shape;512;p52"/>
          <p:cNvPicPr preferRelativeResize="0"/>
          <p:nvPr/>
        </p:nvPicPr>
        <p:blipFill>
          <a:blip r:embed="rId3">
            <a:alphaModFix/>
          </a:blip>
          <a:stretch>
            <a:fillRect/>
          </a:stretch>
        </p:blipFill>
        <p:spPr>
          <a:xfrm>
            <a:off x="5700925" y="408447"/>
            <a:ext cx="2313600" cy="441065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53"/>
          <p:cNvSpPr txBox="1"/>
          <p:nvPr>
            <p:ph type="title"/>
          </p:nvPr>
        </p:nvSpPr>
        <p:spPr>
          <a:xfrm>
            <a:off x="2906475" y="1733738"/>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UI Change #3</a:t>
            </a:r>
            <a:endParaRPr/>
          </a:p>
        </p:txBody>
      </p:sp>
      <p:sp>
        <p:nvSpPr>
          <p:cNvPr id="518" name="Google Shape;518;p53"/>
          <p:cNvSpPr txBox="1"/>
          <p:nvPr>
            <p:ph idx="4294967295" type="subTitle"/>
          </p:nvPr>
        </p:nvSpPr>
        <p:spPr>
          <a:xfrm>
            <a:off x="2448225" y="2595263"/>
            <a:ext cx="3978900" cy="814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b</a:t>
            </a:r>
            <a:r>
              <a:rPr lang="en"/>
              <a:t>e able to </a:t>
            </a:r>
            <a:r>
              <a:rPr b="1" lang="en"/>
              <a:t>choose between </a:t>
            </a:r>
            <a:r>
              <a:rPr lang="en"/>
              <a:t>list view or summary view</a:t>
            </a:r>
            <a:endParaRPr sz="1600">
              <a:solidFill>
                <a:srgbClr val="666666"/>
              </a:solidFill>
              <a:latin typeface="Sahitya"/>
              <a:ea typeface="Sahitya"/>
              <a:cs typeface="Sahitya"/>
              <a:sym typeface="Sahitya"/>
            </a:endParaRPr>
          </a:p>
        </p:txBody>
      </p:sp>
      <p:pic>
        <p:nvPicPr>
          <p:cNvPr id="519" name="Google Shape;519;p53"/>
          <p:cNvPicPr preferRelativeResize="0"/>
          <p:nvPr/>
        </p:nvPicPr>
        <p:blipFill>
          <a:blip r:embed="rId3">
            <a:alphaModFix/>
          </a:blip>
          <a:stretch>
            <a:fillRect/>
          </a:stretch>
        </p:blipFill>
        <p:spPr>
          <a:xfrm>
            <a:off x="261275" y="364000"/>
            <a:ext cx="2356060" cy="4415500"/>
          </a:xfrm>
          <a:prstGeom prst="rect">
            <a:avLst/>
          </a:prstGeom>
          <a:noFill/>
          <a:ln>
            <a:noFill/>
          </a:ln>
        </p:spPr>
      </p:pic>
      <p:pic>
        <p:nvPicPr>
          <p:cNvPr id="520" name="Google Shape;520;p53"/>
          <p:cNvPicPr preferRelativeResize="0"/>
          <p:nvPr/>
        </p:nvPicPr>
        <p:blipFill>
          <a:blip r:embed="rId4">
            <a:alphaModFix/>
          </a:blip>
          <a:stretch>
            <a:fillRect/>
          </a:stretch>
        </p:blipFill>
        <p:spPr>
          <a:xfrm>
            <a:off x="6389950" y="333475"/>
            <a:ext cx="2395150" cy="4476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4"/>
          <p:cNvSpPr txBox="1"/>
          <p:nvPr>
            <p:ph type="title"/>
          </p:nvPr>
        </p:nvSpPr>
        <p:spPr>
          <a:xfrm>
            <a:off x="1730425" y="1185400"/>
            <a:ext cx="306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UI Change #4</a:t>
            </a:r>
            <a:endParaRPr/>
          </a:p>
        </p:txBody>
      </p:sp>
      <p:sp>
        <p:nvSpPr>
          <p:cNvPr id="526" name="Google Shape;526;p54"/>
          <p:cNvSpPr txBox="1"/>
          <p:nvPr>
            <p:ph idx="4294967295" type="subTitle"/>
          </p:nvPr>
        </p:nvSpPr>
        <p:spPr>
          <a:xfrm>
            <a:off x="1661125" y="2063725"/>
            <a:ext cx="3201000" cy="814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a</a:t>
            </a:r>
            <a:r>
              <a:rPr lang="en"/>
              <a:t>dd a </a:t>
            </a:r>
            <a:r>
              <a:rPr b="1" lang="en"/>
              <a:t>date last edited</a:t>
            </a:r>
            <a:r>
              <a:rPr lang="en"/>
              <a:t> when viewing piece snippets</a:t>
            </a:r>
            <a:endParaRPr sz="1600">
              <a:solidFill>
                <a:srgbClr val="666666"/>
              </a:solidFill>
            </a:endParaRPr>
          </a:p>
        </p:txBody>
      </p:sp>
      <p:pic>
        <p:nvPicPr>
          <p:cNvPr id="527" name="Google Shape;527;p54"/>
          <p:cNvPicPr preferRelativeResize="0"/>
          <p:nvPr/>
        </p:nvPicPr>
        <p:blipFill>
          <a:blip r:embed="rId3">
            <a:alphaModFix/>
          </a:blip>
          <a:stretch>
            <a:fillRect/>
          </a:stretch>
        </p:blipFill>
        <p:spPr>
          <a:xfrm>
            <a:off x="5400150" y="333475"/>
            <a:ext cx="2395150" cy="4476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5"/>
          <p:cNvSpPr txBox="1"/>
          <p:nvPr>
            <p:ph type="title"/>
          </p:nvPr>
        </p:nvSpPr>
        <p:spPr>
          <a:xfrm>
            <a:off x="2744400" y="1034125"/>
            <a:ext cx="36552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UI questions we still have</a:t>
            </a:r>
            <a:endParaRPr/>
          </a:p>
        </p:txBody>
      </p:sp>
      <p:sp>
        <p:nvSpPr>
          <p:cNvPr id="533" name="Google Shape;533;p55"/>
          <p:cNvSpPr txBox="1"/>
          <p:nvPr>
            <p:ph idx="4294967295" type="subTitle"/>
          </p:nvPr>
        </p:nvSpPr>
        <p:spPr>
          <a:xfrm>
            <a:off x="1569450" y="2088950"/>
            <a:ext cx="6005100" cy="814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Is it helpful to have </a:t>
            </a:r>
            <a:r>
              <a:rPr b="1" lang="en"/>
              <a:t>infinite prompts </a:t>
            </a:r>
            <a:r>
              <a:rPr lang="en"/>
              <a:t>available? Do we want to force a user to use a </a:t>
            </a:r>
            <a:r>
              <a:rPr b="1" lang="en"/>
              <a:t>singular prompt</a:t>
            </a:r>
            <a:r>
              <a:rPr lang="en"/>
              <a:t> rather than choose between them?</a:t>
            </a:r>
            <a:endParaRPr sz="1600">
              <a:solidFill>
                <a:srgbClr val="666666"/>
              </a:solidFill>
              <a:latin typeface="Sahitya"/>
              <a:ea typeface="Sahitya"/>
              <a:cs typeface="Sahitya"/>
              <a:sym typeface="Sahitya"/>
            </a:endParaRPr>
          </a:p>
        </p:txBody>
      </p:sp>
      <p:sp>
        <p:nvSpPr>
          <p:cNvPr id="534" name="Google Shape;534;p55"/>
          <p:cNvSpPr txBox="1"/>
          <p:nvPr>
            <p:ph idx="4294967295" type="subTitle"/>
          </p:nvPr>
        </p:nvSpPr>
        <p:spPr>
          <a:xfrm>
            <a:off x="1302450" y="3107000"/>
            <a:ext cx="6539100" cy="814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Should we </a:t>
            </a:r>
            <a:r>
              <a:rPr b="1" lang="en"/>
              <a:t>limit the time</a:t>
            </a:r>
            <a:r>
              <a:rPr lang="en"/>
              <a:t> a user can spend writing for certain exercises?</a:t>
            </a:r>
            <a:endParaRPr/>
          </a:p>
        </p:txBody>
      </p:sp>
      <p:sp>
        <p:nvSpPr>
          <p:cNvPr id="535" name="Google Shape;535;p55"/>
          <p:cNvSpPr txBox="1"/>
          <p:nvPr>
            <p:ph idx="4294967295" type="subTitle"/>
          </p:nvPr>
        </p:nvSpPr>
        <p:spPr>
          <a:xfrm>
            <a:off x="1569450" y="3814075"/>
            <a:ext cx="6005100" cy="814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Should we have the user </a:t>
            </a:r>
            <a:r>
              <a:rPr b="1" lang="en"/>
              <a:t>make goals </a:t>
            </a:r>
            <a:r>
              <a:rPr lang="en"/>
              <a:t>for how much they want to write and how often?</a:t>
            </a:r>
            <a:endParaRPr sz="1600">
              <a:solidFill>
                <a:srgbClr val="666666"/>
              </a:solidFill>
            </a:endParaRPr>
          </a:p>
        </p:txBody>
      </p:sp>
      <p:sp>
        <p:nvSpPr>
          <p:cNvPr id="536" name="Google Shape;536;p55"/>
          <p:cNvSpPr txBox="1"/>
          <p:nvPr>
            <p:ph idx="4294967295" type="subTitle"/>
          </p:nvPr>
        </p:nvSpPr>
        <p:spPr>
          <a:xfrm>
            <a:off x="7465300" y="4563775"/>
            <a:ext cx="3358500" cy="102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CCCCCC"/>
                </a:solidFill>
              </a:rPr>
              <a:t>arts &amp; culture</a:t>
            </a:r>
            <a:endParaRPr>
              <a:solidFill>
                <a:srgbClr val="CCCCCC"/>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56"/>
          <p:cNvSpPr txBox="1"/>
          <p:nvPr>
            <p:ph type="title"/>
          </p:nvPr>
        </p:nvSpPr>
        <p:spPr>
          <a:xfrm>
            <a:off x="720000" y="540000"/>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summary</a:t>
            </a:r>
            <a:endParaRPr/>
          </a:p>
        </p:txBody>
      </p:sp>
      <p:sp>
        <p:nvSpPr>
          <p:cNvPr id="542" name="Google Shape;542;p56"/>
          <p:cNvSpPr txBox="1"/>
          <p:nvPr>
            <p:ph idx="1" type="subTitle"/>
          </p:nvPr>
        </p:nvSpPr>
        <p:spPr>
          <a:xfrm>
            <a:off x="1074650" y="1727550"/>
            <a:ext cx="2193600" cy="103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w</a:t>
            </a:r>
            <a:r>
              <a:rPr lang="en" sz="1600"/>
              <a:t>hat does it take to get someone to generate writing?</a:t>
            </a:r>
            <a:endParaRPr sz="1600"/>
          </a:p>
        </p:txBody>
      </p:sp>
      <p:sp>
        <p:nvSpPr>
          <p:cNvPr id="543" name="Google Shape;543;p56"/>
          <p:cNvSpPr txBox="1"/>
          <p:nvPr>
            <p:ph idx="3" type="subTitle"/>
          </p:nvPr>
        </p:nvSpPr>
        <p:spPr>
          <a:xfrm>
            <a:off x="7339638" y="2381699"/>
            <a:ext cx="1541700" cy="37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m</a:t>
            </a:r>
            <a:r>
              <a:rPr lang="en" sz="1600"/>
              <a:t>inimalism is our friend</a:t>
            </a:r>
            <a:endParaRPr sz="1600"/>
          </a:p>
        </p:txBody>
      </p:sp>
      <p:sp>
        <p:nvSpPr>
          <p:cNvPr id="544" name="Google Shape;544;p56"/>
          <p:cNvSpPr/>
          <p:nvPr/>
        </p:nvSpPr>
        <p:spPr>
          <a:xfrm>
            <a:off x="450350" y="1987175"/>
            <a:ext cx="540909" cy="470299"/>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6"/>
          <p:cNvSpPr/>
          <p:nvPr/>
        </p:nvSpPr>
        <p:spPr>
          <a:xfrm>
            <a:off x="1064812" y="3568350"/>
            <a:ext cx="540909" cy="470299"/>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6"/>
          <p:cNvSpPr/>
          <p:nvPr/>
        </p:nvSpPr>
        <p:spPr>
          <a:xfrm>
            <a:off x="6669755" y="2255450"/>
            <a:ext cx="602090" cy="572711"/>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6"/>
          <p:cNvSpPr txBox="1"/>
          <p:nvPr>
            <p:ph idx="7" type="subTitle"/>
          </p:nvPr>
        </p:nvSpPr>
        <p:spPr>
          <a:xfrm>
            <a:off x="1712075" y="3454300"/>
            <a:ext cx="1737900" cy="37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s</a:t>
            </a:r>
            <a:r>
              <a:rPr lang="en" sz="1600">
                <a:solidFill>
                  <a:schemeClr val="dk1"/>
                </a:solidFill>
              </a:rPr>
              <a:t>ome of our ux/naming</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isn’t the most intuitive</a:t>
            </a:r>
            <a:endParaRPr sz="1600"/>
          </a:p>
        </p:txBody>
      </p:sp>
      <p:sp>
        <p:nvSpPr>
          <p:cNvPr id="548" name="Google Shape;548;p56"/>
          <p:cNvSpPr/>
          <p:nvPr/>
        </p:nvSpPr>
        <p:spPr>
          <a:xfrm>
            <a:off x="3808974" y="1397199"/>
            <a:ext cx="1526071" cy="3043073"/>
          </a:xfrm>
          <a:custGeom>
            <a:rect b="b" l="l" r="r" t="t"/>
            <a:pathLst>
              <a:path extrusionOk="0" h="206345" w="10348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cxnSp>
        <p:nvCxnSpPr>
          <p:cNvPr id="549" name="Google Shape;549;p56"/>
          <p:cNvCxnSpPr/>
          <p:nvPr/>
        </p:nvCxnSpPr>
        <p:spPr>
          <a:xfrm flipH="1" rot="10800000">
            <a:off x="4814475" y="2559250"/>
            <a:ext cx="1633800" cy="65100"/>
          </a:xfrm>
          <a:prstGeom prst="straightConnector1">
            <a:avLst/>
          </a:prstGeom>
          <a:noFill/>
          <a:ln cap="flat" cmpd="sng" w="19050">
            <a:solidFill>
              <a:srgbClr val="CCCCCC"/>
            </a:solidFill>
            <a:prstDash val="solid"/>
            <a:round/>
            <a:headEnd len="med" w="med" type="none"/>
            <a:tailEnd len="med" w="med" type="oval"/>
          </a:ln>
        </p:spPr>
      </p:cxnSp>
      <p:cxnSp>
        <p:nvCxnSpPr>
          <p:cNvPr id="550" name="Google Shape;550;p56"/>
          <p:cNvCxnSpPr/>
          <p:nvPr/>
        </p:nvCxnSpPr>
        <p:spPr>
          <a:xfrm flipH="1">
            <a:off x="3441050" y="3327750"/>
            <a:ext cx="908100" cy="389100"/>
          </a:xfrm>
          <a:prstGeom prst="straightConnector1">
            <a:avLst/>
          </a:prstGeom>
          <a:noFill/>
          <a:ln cap="flat" cmpd="sng" w="19050">
            <a:solidFill>
              <a:srgbClr val="CCCCCC"/>
            </a:solidFill>
            <a:prstDash val="solid"/>
            <a:round/>
            <a:headEnd len="med" w="med" type="none"/>
            <a:tailEnd len="med" w="med" type="oval"/>
          </a:ln>
        </p:spPr>
      </p:cxnSp>
      <p:grpSp>
        <p:nvGrpSpPr>
          <p:cNvPr id="551" name="Google Shape;551;p56"/>
          <p:cNvGrpSpPr/>
          <p:nvPr/>
        </p:nvGrpSpPr>
        <p:grpSpPr>
          <a:xfrm>
            <a:off x="4350293" y="2331648"/>
            <a:ext cx="443420" cy="1142529"/>
            <a:chOff x="2347450" y="1954564"/>
            <a:chExt cx="113639" cy="373168"/>
          </a:xfrm>
        </p:grpSpPr>
        <p:sp>
          <p:nvSpPr>
            <p:cNvPr id="552" name="Google Shape;552;p56"/>
            <p:cNvSpPr/>
            <p:nvPr/>
          </p:nvSpPr>
          <p:spPr>
            <a:xfrm>
              <a:off x="2347450" y="1954564"/>
              <a:ext cx="89022" cy="261819"/>
            </a:xfrm>
            <a:custGeom>
              <a:rect b="b" l="l" r="r" t="t"/>
              <a:pathLst>
                <a:path extrusionOk="0" h="8232" w="2799">
                  <a:moveTo>
                    <a:pt x="1799" y="0"/>
                  </a:moveTo>
                  <a:cubicBezTo>
                    <a:pt x="1610" y="0"/>
                    <a:pt x="1422" y="78"/>
                    <a:pt x="1286" y="231"/>
                  </a:cubicBezTo>
                  <a:lnTo>
                    <a:pt x="786" y="814"/>
                  </a:lnTo>
                  <a:cubicBezTo>
                    <a:pt x="274" y="1386"/>
                    <a:pt x="1" y="2124"/>
                    <a:pt x="1" y="2898"/>
                  </a:cubicBezTo>
                  <a:lnTo>
                    <a:pt x="1" y="4874"/>
                  </a:lnTo>
                  <a:cubicBezTo>
                    <a:pt x="1" y="5077"/>
                    <a:pt x="394" y="5124"/>
                    <a:pt x="394" y="5434"/>
                  </a:cubicBezTo>
                  <a:cubicBezTo>
                    <a:pt x="394" y="5636"/>
                    <a:pt x="239" y="5708"/>
                    <a:pt x="60" y="5934"/>
                  </a:cubicBezTo>
                  <a:cubicBezTo>
                    <a:pt x="24" y="5958"/>
                    <a:pt x="13" y="6005"/>
                    <a:pt x="13" y="6053"/>
                  </a:cubicBezTo>
                  <a:lnTo>
                    <a:pt x="13" y="7279"/>
                  </a:lnTo>
                  <a:cubicBezTo>
                    <a:pt x="13" y="7577"/>
                    <a:pt x="72" y="7863"/>
                    <a:pt x="191" y="8137"/>
                  </a:cubicBezTo>
                  <a:cubicBezTo>
                    <a:pt x="215" y="8196"/>
                    <a:pt x="274" y="8232"/>
                    <a:pt x="358" y="8232"/>
                  </a:cubicBezTo>
                  <a:cubicBezTo>
                    <a:pt x="477" y="8232"/>
                    <a:pt x="560" y="8101"/>
                    <a:pt x="513" y="7982"/>
                  </a:cubicBezTo>
                  <a:cubicBezTo>
                    <a:pt x="417" y="7756"/>
                    <a:pt x="394" y="7089"/>
                    <a:pt x="370" y="6113"/>
                  </a:cubicBezTo>
                  <a:cubicBezTo>
                    <a:pt x="489" y="5958"/>
                    <a:pt x="775" y="5815"/>
                    <a:pt x="775" y="5422"/>
                  </a:cubicBezTo>
                  <a:cubicBezTo>
                    <a:pt x="775" y="5005"/>
                    <a:pt x="441" y="4839"/>
                    <a:pt x="370" y="4779"/>
                  </a:cubicBezTo>
                  <a:lnTo>
                    <a:pt x="370" y="2874"/>
                  </a:lnTo>
                  <a:cubicBezTo>
                    <a:pt x="370" y="2195"/>
                    <a:pt x="620" y="1541"/>
                    <a:pt x="1072" y="1029"/>
                  </a:cubicBezTo>
                  <a:lnTo>
                    <a:pt x="1572" y="457"/>
                  </a:lnTo>
                  <a:cubicBezTo>
                    <a:pt x="1636" y="381"/>
                    <a:pt x="1727" y="343"/>
                    <a:pt x="1816" y="343"/>
                  </a:cubicBezTo>
                  <a:cubicBezTo>
                    <a:pt x="1908" y="343"/>
                    <a:pt x="2000" y="384"/>
                    <a:pt x="2060" y="469"/>
                  </a:cubicBezTo>
                  <a:lnTo>
                    <a:pt x="2477" y="969"/>
                  </a:lnTo>
                  <a:cubicBezTo>
                    <a:pt x="2512" y="1018"/>
                    <a:pt x="2567" y="1042"/>
                    <a:pt x="2623" y="1042"/>
                  </a:cubicBezTo>
                  <a:cubicBezTo>
                    <a:pt x="2663" y="1042"/>
                    <a:pt x="2704" y="1030"/>
                    <a:pt x="2739" y="1005"/>
                  </a:cubicBezTo>
                  <a:cubicBezTo>
                    <a:pt x="2799" y="933"/>
                    <a:pt x="2799" y="826"/>
                    <a:pt x="2739" y="755"/>
                  </a:cubicBezTo>
                  <a:lnTo>
                    <a:pt x="2322" y="243"/>
                  </a:lnTo>
                  <a:cubicBezTo>
                    <a:pt x="2184" y="81"/>
                    <a:pt x="1991" y="0"/>
                    <a:pt x="1799"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6"/>
            <p:cNvSpPr/>
            <p:nvPr/>
          </p:nvSpPr>
          <p:spPr>
            <a:xfrm>
              <a:off x="2362970" y="1994352"/>
              <a:ext cx="98118" cy="333380"/>
            </a:xfrm>
            <a:custGeom>
              <a:rect b="b" l="l" r="r" t="t"/>
              <a:pathLst>
                <a:path extrusionOk="0" h="10482" w="3085">
                  <a:moveTo>
                    <a:pt x="2488" y="0"/>
                  </a:moveTo>
                  <a:cubicBezTo>
                    <a:pt x="2461" y="0"/>
                    <a:pt x="2434" y="5"/>
                    <a:pt x="2406" y="16"/>
                  </a:cubicBezTo>
                  <a:cubicBezTo>
                    <a:pt x="2322" y="63"/>
                    <a:pt x="2287" y="171"/>
                    <a:pt x="2334" y="254"/>
                  </a:cubicBezTo>
                  <a:cubicBezTo>
                    <a:pt x="2703" y="1004"/>
                    <a:pt x="2620" y="1623"/>
                    <a:pt x="2632" y="1742"/>
                  </a:cubicBezTo>
                  <a:lnTo>
                    <a:pt x="2227" y="2159"/>
                  </a:lnTo>
                  <a:cubicBezTo>
                    <a:pt x="1965" y="2445"/>
                    <a:pt x="1989" y="2909"/>
                    <a:pt x="2287" y="3147"/>
                  </a:cubicBezTo>
                  <a:lnTo>
                    <a:pt x="2632" y="3433"/>
                  </a:lnTo>
                  <a:lnTo>
                    <a:pt x="2632" y="5957"/>
                  </a:lnTo>
                  <a:cubicBezTo>
                    <a:pt x="2632" y="6326"/>
                    <a:pt x="2513" y="6683"/>
                    <a:pt x="2287" y="6981"/>
                  </a:cubicBezTo>
                  <a:lnTo>
                    <a:pt x="1406" y="8172"/>
                  </a:lnTo>
                  <a:lnTo>
                    <a:pt x="1406" y="4171"/>
                  </a:lnTo>
                  <a:lnTo>
                    <a:pt x="2203" y="3588"/>
                  </a:lnTo>
                  <a:cubicBezTo>
                    <a:pt x="2275" y="3528"/>
                    <a:pt x="2287" y="3433"/>
                    <a:pt x="2251" y="3350"/>
                  </a:cubicBezTo>
                  <a:cubicBezTo>
                    <a:pt x="2215" y="3307"/>
                    <a:pt x="2162" y="3285"/>
                    <a:pt x="2108" y="3285"/>
                  </a:cubicBezTo>
                  <a:cubicBezTo>
                    <a:pt x="2071" y="3285"/>
                    <a:pt x="2034" y="3295"/>
                    <a:pt x="2001" y="3314"/>
                  </a:cubicBezTo>
                  <a:lnTo>
                    <a:pt x="1430" y="3742"/>
                  </a:lnTo>
                  <a:lnTo>
                    <a:pt x="1430" y="230"/>
                  </a:lnTo>
                  <a:cubicBezTo>
                    <a:pt x="1430" y="123"/>
                    <a:pt x="1358" y="51"/>
                    <a:pt x="1251" y="51"/>
                  </a:cubicBezTo>
                  <a:cubicBezTo>
                    <a:pt x="1144" y="51"/>
                    <a:pt x="1072" y="123"/>
                    <a:pt x="1072" y="230"/>
                  </a:cubicBezTo>
                  <a:lnTo>
                    <a:pt x="1072" y="1349"/>
                  </a:lnTo>
                  <a:lnTo>
                    <a:pt x="656" y="992"/>
                  </a:lnTo>
                  <a:cubicBezTo>
                    <a:pt x="622" y="964"/>
                    <a:pt x="579" y="949"/>
                    <a:pt x="537" y="949"/>
                  </a:cubicBezTo>
                  <a:cubicBezTo>
                    <a:pt x="490" y="949"/>
                    <a:pt x="443" y="967"/>
                    <a:pt x="406" y="1004"/>
                  </a:cubicBezTo>
                  <a:cubicBezTo>
                    <a:pt x="346" y="1075"/>
                    <a:pt x="346" y="1183"/>
                    <a:pt x="417" y="1254"/>
                  </a:cubicBezTo>
                  <a:cubicBezTo>
                    <a:pt x="906" y="1683"/>
                    <a:pt x="1037" y="1826"/>
                    <a:pt x="1060" y="1826"/>
                  </a:cubicBezTo>
                  <a:lnTo>
                    <a:pt x="1060" y="5135"/>
                  </a:lnTo>
                  <a:lnTo>
                    <a:pt x="703" y="4814"/>
                  </a:lnTo>
                  <a:cubicBezTo>
                    <a:pt x="663" y="4786"/>
                    <a:pt x="621" y="4771"/>
                    <a:pt x="578" y="4771"/>
                  </a:cubicBezTo>
                  <a:cubicBezTo>
                    <a:pt x="532" y="4771"/>
                    <a:pt x="485" y="4789"/>
                    <a:pt x="441" y="4826"/>
                  </a:cubicBezTo>
                  <a:cubicBezTo>
                    <a:pt x="382" y="4897"/>
                    <a:pt x="382" y="5004"/>
                    <a:pt x="465" y="5076"/>
                  </a:cubicBezTo>
                  <a:lnTo>
                    <a:pt x="1060" y="5636"/>
                  </a:lnTo>
                  <a:lnTo>
                    <a:pt x="1060" y="8267"/>
                  </a:lnTo>
                  <a:lnTo>
                    <a:pt x="358" y="7267"/>
                  </a:lnTo>
                  <a:cubicBezTo>
                    <a:pt x="319" y="7220"/>
                    <a:pt x="261" y="7189"/>
                    <a:pt x="205" y="7189"/>
                  </a:cubicBezTo>
                  <a:cubicBezTo>
                    <a:pt x="174" y="7189"/>
                    <a:pt x="145" y="7198"/>
                    <a:pt x="120" y="7219"/>
                  </a:cubicBezTo>
                  <a:cubicBezTo>
                    <a:pt x="48" y="7279"/>
                    <a:pt x="13" y="7386"/>
                    <a:pt x="72" y="7457"/>
                  </a:cubicBezTo>
                  <a:lnTo>
                    <a:pt x="1072" y="8850"/>
                  </a:lnTo>
                  <a:lnTo>
                    <a:pt x="1072" y="9231"/>
                  </a:lnTo>
                  <a:lnTo>
                    <a:pt x="322" y="8517"/>
                  </a:lnTo>
                  <a:cubicBezTo>
                    <a:pt x="288" y="8483"/>
                    <a:pt x="246" y="8468"/>
                    <a:pt x="203" y="8468"/>
                  </a:cubicBezTo>
                  <a:cubicBezTo>
                    <a:pt x="157" y="8468"/>
                    <a:pt x="110" y="8486"/>
                    <a:pt x="72" y="8517"/>
                  </a:cubicBezTo>
                  <a:cubicBezTo>
                    <a:pt x="1" y="8588"/>
                    <a:pt x="13" y="8695"/>
                    <a:pt x="72" y="8767"/>
                  </a:cubicBezTo>
                  <a:lnTo>
                    <a:pt x="1060" y="9719"/>
                  </a:lnTo>
                  <a:lnTo>
                    <a:pt x="1060" y="10303"/>
                  </a:lnTo>
                  <a:cubicBezTo>
                    <a:pt x="1060" y="10410"/>
                    <a:pt x="1132" y="10481"/>
                    <a:pt x="1239" y="10481"/>
                  </a:cubicBezTo>
                  <a:cubicBezTo>
                    <a:pt x="1334" y="10481"/>
                    <a:pt x="1418" y="10410"/>
                    <a:pt x="1418" y="10303"/>
                  </a:cubicBezTo>
                  <a:lnTo>
                    <a:pt x="1418" y="9719"/>
                  </a:lnTo>
                  <a:lnTo>
                    <a:pt x="2430" y="8695"/>
                  </a:lnTo>
                  <a:cubicBezTo>
                    <a:pt x="2501" y="8624"/>
                    <a:pt x="2501" y="8517"/>
                    <a:pt x="2430" y="8445"/>
                  </a:cubicBezTo>
                  <a:cubicBezTo>
                    <a:pt x="2388" y="8410"/>
                    <a:pt x="2343" y="8392"/>
                    <a:pt x="2299" y="8392"/>
                  </a:cubicBezTo>
                  <a:cubicBezTo>
                    <a:pt x="2254" y="8392"/>
                    <a:pt x="2209" y="8410"/>
                    <a:pt x="2168" y="8445"/>
                  </a:cubicBezTo>
                  <a:lnTo>
                    <a:pt x="1394" y="9219"/>
                  </a:lnTo>
                  <a:lnTo>
                    <a:pt x="1394" y="8767"/>
                  </a:lnTo>
                  <a:lnTo>
                    <a:pt x="2561" y="7183"/>
                  </a:lnTo>
                  <a:cubicBezTo>
                    <a:pt x="2823" y="6826"/>
                    <a:pt x="2965" y="6386"/>
                    <a:pt x="2965" y="5945"/>
                  </a:cubicBezTo>
                  <a:lnTo>
                    <a:pt x="2965" y="3338"/>
                  </a:lnTo>
                  <a:cubicBezTo>
                    <a:pt x="3001" y="3326"/>
                    <a:pt x="2977" y="3266"/>
                    <a:pt x="2930" y="3230"/>
                  </a:cubicBezTo>
                  <a:lnTo>
                    <a:pt x="2513" y="2897"/>
                  </a:lnTo>
                  <a:cubicBezTo>
                    <a:pt x="2370" y="2778"/>
                    <a:pt x="2346" y="2552"/>
                    <a:pt x="2489" y="2421"/>
                  </a:cubicBezTo>
                  <a:cubicBezTo>
                    <a:pt x="2918" y="1956"/>
                    <a:pt x="2989" y="1945"/>
                    <a:pt x="2989" y="1826"/>
                  </a:cubicBezTo>
                  <a:cubicBezTo>
                    <a:pt x="2977" y="1671"/>
                    <a:pt x="3084" y="944"/>
                    <a:pt x="2644" y="99"/>
                  </a:cubicBezTo>
                  <a:cubicBezTo>
                    <a:pt x="2610" y="32"/>
                    <a:pt x="2553" y="0"/>
                    <a:pt x="2488"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4" name="Google Shape;554;p56"/>
          <p:cNvSpPr txBox="1"/>
          <p:nvPr>
            <p:ph idx="3" type="subTitle"/>
          </p:nvPr>
        </p:nvSpPr>
        <p:spPr>
          <a:xfrm>
            <a:off x="6587400" y="3719600"/>
            <a:ext cx="2413500" cy="37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w</a:t>
            </a:r>
            <a:r>
              <a:rPr lang="en" sz="1600"/>
              <a:t>e’ve confirmed 3 areas to help any user generate writing</a:t>
            </a:r>
            <a:endParaRPr sz="1600"/>
          </a:p>
        </p:txBody>
      </p:sp>
      <p:sp>
        <p:nvSpPr>
          <p:cNvPr id="555" name="Google Shape;555;p56"/>
          <p:cNvSpPr/>
          <p:nvPr/>
        </p:nvSpPr>
        <p:spPr>
          <a:xfrm>
            <a:off x="5917505" y="3593350"/>
            <a:ext cx="602090" cy="572711"/>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6" name="Google Shape;556;p56"/>
          <p:cNvCxnSpPr/>
          <p:nvPr/>
        </p:nvCxnSpPr>
        <p:spPr>
          <a:xfrm>
            <a:off x="4782000" y="3295275"/>
            <a:ext cx="930300" cy="541200"/>
          </a:xfrm>
          <a:prstGeom prst="straightConnector1">
            <a:avLst/>
          </a:prstGeom>
          <a:noFill/>
          <a:ln cap="flat" cmpd="sng" w="19050">
            <a:solidFill>
              <a:srgbClr val="CCCCCC"/>
            </a:solidFill>
            <a:prstDash val="solid"/>
            <a:round/>
            <a:headEnd len="med" w="med" type="none"/>
            <a:tailEnd len="med" w="med" type="oval"/>
          </a:ln>
        </p:spPr>
      </p:cxnSp>
      <p:grpSp>
        <p:nvGrpSpPr>
          <p:cNvPr id="557" name="Google Shape;557;p56"/>
          <p:cNvGrpSpPr/>
          <p:nvPr/>
        </p:nvGrpSpPr>
        <p:grpSpPr>
          <a:xfrm>
            <a:off x="542722" y="2044421"/>
            <a:ext cx="356164" cy="355815"/>
            <a:chOff x="3040984" y="3681059"/>
            <a:chExt cx="356164" cy="355815"/>
          </a:xfrm>
        </p:grpSpPr>
        <p:sp>
          <p:nvSpPr>
            <p:cNvPr id="558" name="Google Shape;558;p56"/>
            <p:cNvSpPr/>
            <p:nvPr/>
          </p:nvSpPr>
          <p:spPr>
            <a:xfrm>
              <a:off x="3040984" y="3681059"/>
              <a:ext cx="356164" cy="355815"/>
            </a:xfrm>
            <a:custGeom>
              <a:rect b="b" l="l" r="r" t="t"/>
              <a:pathLst>
                <a:path extrusionOk="0" h="11205" w="11216">
                  <a:moveTo>
                    <a:pt x="5620" y="0"/>
                  </a:moveTo>
                  <a:cubicBezTo>
                    <a:pt x="4274" y="0"/>
                    <a:pt x="2965" y="488"/>
                    <a:pt x="1953" y="1369"/>
                  </a:cubicBezTo>
                  <a:cubicBezTo>
                    <a:pt x="1881" y="1429"/>
                    <a:pt x="1881" y="1536"/>
                    <a:pt x="1941" y="1608"/>
                  </a:cubicBezTo>
                  <a:cubicBezTo>
                    <a:pt x="1972" y="1645"/>
                    <a:pt x="2016" y="1663"/>
                    <a:pt x="2061" y="1663"/>
                  </a:cubicBezTo>
                  <a:cubicBezTo>
                    <a:pt x="2103" y="1663"/>
                    <a:pt x="2145" y="1648"/>
                    <a:pt x="2179" y="1620"/>
                  </a:cubicBezTo>
                  <a:cubicBezTo>
                    <a:pt x="3131" y="786"/>
                    <a:pt x="4358" y="346"/>
                    <a:pt x="5620" y="346"/>
                  </a:cubicBezTo>
                  <a:cubicBezTo>
                    <a:pt x="7013" y="346"/>
                    <a:pt x="8346" y="893"/>
                    <a:pt x="9335" y="1893"/>
                  </a:cubicBezTo>
                  <a:cubicBezTo>
                    <a:pt x="10335" y="2882"/>
                    <a:pt x="10882" y="4215"/>
                    <a:pt x="10882" y="5608"/>
                  </a:cubicBezTo>
                  <a:cubicBezTo>
                    <a:pt x="10882" y="7013"/>
                    <a:pt x="10335" y="8335"/>
                    <a:pt x="9335" y="9335"/>
                  </a:cubicBezTo>
                  <a:cubicBezTo>
                    <a:pt x="8346" y="10323"/>
                    <a:pt x="7013" y="10883"/>
                    <a:pt x="5620" y="10883"/>
                  </a:cubicBezTo>
                  <a:cubicBezTo>
                    <a:pt x="4215" y="10883"/>
                    <a:pt x="2893" y="10323"/>
                    <a:pt x="1893" y="9335"/>
                  </a:cubicBezTo>
                  <a:cubicBezTo>
                    <a:pt x="893" y="8335"/>
                    <a:pt x="345" y="7013"/>
                    <a:pt x="345" y="5608"/>
                  </a:cubicBezTo>
                  <a:cubicBezTo>
                    <a:pt x="345" y="4298"/>
                    <a:pt x="822" y="3048"/>
                    <a:pt x="1703" y="2084"/>
                  </a:cubicBezTo>
                  <a:cubicBezTo>
                    <a:pt x="1762" y="2012"/>
                    <a:pt x="1762" y="1905"/>
                    <a:pt x="1691" y="1846"/>
                  </a:cubicBezTo>
                  <a:cubicBezTo>
                    <a:pt x="1657" y="1817"/>
                    <a:pt x="1614" y="1802"/>
                    <a:pt x="1573" y="1802"/>
                  </a:cubicBezTo>
                  <a:cubicBezTo>
                    <a:pt x="1528" y="1802"/>
                    <a:pt x="1484" y="1820"/>
                    <a:pt x="1453" y="1858"/>
                  </a:cubicBezTo>
                  <a:cubicBezTo>
                    <a:pt x="512" y="2882"/>
                    <a:pt x="0" y="4227"/>
                    <a:pt x="0" y="5608"/>
                  </a:cubicBezTo>
                  <a:cubicBezTo>
                    <a:pt x="0" y="7096"/>
                    <a:pt x="583" y="8513"/>
                    <a:pt x="1643" y="9573"/>
                  </a:cubicBezTo>
                  <a:cubicBezTo>
                    <a:pt x="2703" y="10621"/>
                    <a:pt x="4096" y="11204"/>
                    <a:pt x="5608" y="11204"/>
                  </a:cubicBezTo>
                  <a:cubicBezTo>
                    <a:pt x="7108" y="11204"/>
                    <a:pt x="8501" y="10621"/>
                    <a:pt x="9561" y="9573"/>
                  </a:cubicBezTo>
                  <a:cubicBezTo>
                    <a:pt x="10620" y="8513"/>
                    <a:pt x="11204" y="7108"/>
                    <a:pt x="11204" y="5608"/>
                  </a:cubicBezTo>
                  <a:cubicBezTo>
                    <a:pt x="11216" y="4096"/>
                    <a:pt x="10632" y="2691"/>
                    <a:pt x="9573" y="1631"/>
                  </a:cubicBezTo>
                  <a:cubicBezTo>
                    <a:pt x="8525" y="572"/>
                    <a:pt x="7120" y="0"/>
                    <a:pt x="562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6"/>
            <p:cNvSpPr/>
            <p:nvPr/>
          </p:nvSpPr>
          <p:spPr>
            <a:xfrm>
              <a:off x="3183120" y="3921508"/>
              <a:ext cx="59414" cy="59382"/>
            </a:xfrm>
            <a:custGeom>
              <a:rect b="b" l="l" r="r" t="t"/>
              <a:pathLst>
                <a:path extrusionOk="0" h="1870" w="1871">
                  <a:moveTo>
                    <a:pt x="929" y="334"/>
                  </a:moveTo>
                  <a:cubicBezTo>
                    <a:pt x="1263" y="334"/>
                    <a:pt x="1549" y="608"/>
                    <a:pt x="1549" y="941"/>
                  </a:cubicBezTo>
                  <a:cubicBezTo>
                    <a:pt x="1549" y="1263"/>
                    <a:pt x="1263" y="1548"/>
                    <a:pt x="929" y="1548"/>
                  </a:cubicBezTo>
                  <a:cubicBezTo>
                    <a:pt x="608" y="1548"/>
                    <a:pt x="334" y="1287"/>
                    <a:pt x="334" y="941"/>
                  </a:cubicBezTo>
                  <a:cubicBezTo>
                    <a:pt x="334" y="596"/>
                    <a:pt x="608" y="334"/>
                    <a:pt x="929" y="334"/>
                  </a:cubicBezTo>
                  <a:close/>
                  <a:moveTo>
                    <a:pt x="929" y="1"/>
                  </a:moveTo>
                  <a:cubicBezTo>
                    <a:pt x="429" y="1"/>
                    <a:pt x="1" y="417"/>
                    <a:pt x="1" y="941"/>
                  </a:cubicBezTo>
                  <a:cubicBezTo>
                    <a:pt x="1" y="1453"/>
                    <a:pt x="417" y="1870"/>
                    <a:pt x="929" y="1870"/>
                  </a:cubicBezTo>
                  <a:cubicBezTo>
                    <a:pt x="1191" y="1870"/>
                    <a:pt x="1430" y="1775"/>
                    <a:pt x="1608" y="1596"/>
                  </a:cubicBezTo>
                  <a:cubicBezTo>
                    <a:pt x="1787" y="1417"/>
                    <a:pt x="1870" y="1179"/>
                    <a:pt x="1870" y="941"/>
                  </a:cubicBezTo>
                  <a:cubicBezTo>
                    <a:pt x="1870" y="679"/>
                    <a:pt x="1763" y="453"/>
                    <a:pt x="1584" y="263"/>
                  </a:cubicBezTo>
                  <a:cubicBezTo>
                    <a:pt x="1406" y="108"/>
                    <a:pt x="1191" y="1"/>
                    <a:pt x="9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6"/>
            <p:cNvSpPr/>
            <p:nvPr/>
          </p:nvSpPr>
          <p:spPr>
            <a:xfrm>
              <a:off x="3149110" y="3735868"/>
              <a:ext cx="141056" cy="174716"/>
            </a:xfrm>
            <a:custGeom>
              <a:rect b="b" l="l" r="r" t="t"/>
              <a:pathLst>
                <a:path extrusionOk="0" h="5502" w="4442">
                  <a:moveTo>
                    <a:pt x="2143" y="1"/>
                  </a:moveTo>
                  <a:cubicBezTo>
                    <a:pt x="1322" y="1"/>
                    <a:pt x="810" y="286"/>
                    <a:pt x="536" y="501"/>
                  </a:cubicBezTo>
                  <a:cubicBezTo>
                    <a:pt x="191" y="786"/>
                    <a:pt x="0" y="1156"/>
                    <a:pt x="0" y="1513"/>
                  </a:cubicBezTo>
                  <a:cubicBezTo>
                    <a:pt x="0" y="1739"/>
                    <a:pt x="84" y="1941"/>
                    <a:pt x="262" y="2084"/>
                  </a:cubicBezTo>
                  <a:cubicBezTo>
                    <a:pt x="393" y="2203"/>
                    <a:pt x="596" y="2263"/>
                    <a:pt x="774" y="2263"/>
                  </a:cubicBezTo>
                  <a:cubicBezTo>
                    <a:pt x="1084" y="2263"/>
                    <a:pt x="1227" y="2049"/>
                    <a:pt x="1334" y="1894"/>
                  </a:cubicBezTo>
                  <a:cubicBezTo>
                    <a:pt x="1465" y="1679"/>
                    <a:pt x="1596" y="1489"/>
                    <a:pt x="2108" y="1489"/>
                  </a:cubicBezTo>
                  <a:cubicBezTo>
                    <a:pt x="2286" y="1489"/>
                    <a:pt x="2858" y="1525"/>
                    <a:pt x="2858" y="2001"/>
                  </a:cubicBezTo>
                  <a:cubicBezTo>
                    <a:pt x="2858" y="2358"/>
                    <a:pt x="2512" y="2632"/>
                    <a:pt x="2227" y="2858"/>
                  </a:cubicBezTo>
                  <a:cubicBezTo>
                    <a:pt x="2155" y="2918"/>
                    <a:pt x="2072" y="2965"/>
                    <a:pt x="2024" y="3025"/>
                  </a:cubicBezTo>
                  <a:cubicBezTo>
                    <a:pt x="1679" y="3323"/>
                    <a:pt x="1286" y="3763"/>
                    <a:pt x="1286" y="4668"/>
                  </a:cubicBezTo>
                  <a:cubicBezTo>
                    <a:pt x="1286" y="5180"/>
                    <a:pt x="1405" y="5501"/>
                    <a:pt x="2000" y="5501"/>
                  </a:cubicBezTo>
                  <a:cubicBezTo>
                    <a:pt x="2274" y="5501"/>
                    <a:pt x="2465" y="5442"/>
                    <a:pt x="2596" y="5323"/>
                  </a:cubicBezTo>
                  <a:cubicBezTo>
                    <a:pt x="2703" y="5216"/>
                    <a:pt x="2762" y="5085"/>
                    <a:pt x="2762" y="4918"/>
                  </a:cubicBezTo>
                  <a:cubicBezTo>
                    <a:pt x="2762" y="4430"/>
                    <a:pt x="2762" y="4192"/>
                    <a:pt x="3263" y="3787"/>
                  </a:cubicBezTo>
                  <a:lnTo>
                    <a:pt x="3286" y="3787"/>
                  </a:lnTo>
                  <a:cubicBezTo>
                    <a:pt x="3298" y="3775"/>
                    <a:pt x="3322" y="3763"/>
                    <a:pt x="3358" y="3727"/>
                  </a:cubicBezTo>
                  <a:cubicBezTo>
                    <a:pt x="3429" y="3680"/>
                    <a:pt x="3453" y="3573"/>
                    <a:pt x="3393" y="3489"/>
                  </a:cubicBezTo>
                  <a:cubicBezTo>
                    <a:pt x="3360" y="3449"/>
                    <a:pt x="3311" y="3427"/>
                    <a:pt x="3261" y="3427"/>
                  </a:cubicBezTo>
                  <a:cubicBezTo>
                    <a:pt x="3224" y="3427"/>
                    <a:pt x="3186" y="3440"/>
                    <a:pt x="3155" y="3465"/>
                  </a:cubicBezTo>
                  <a:cubicBezTo>
                    <a:pt x="3120" y="3477"/>
                    <a:pt x="3108" y="3513"/>
                    <a:pt x="3072" y="3525"/>
                  </a:cubicBezTo>
                  <a:lnTo>
                    <a:pt x="3060" y="3525"/>
                  </a:lnTo>
                  <a:cubicBezTo>
                    <a:pt x="2465" y="3989"/>
                    <a:pt x="2429" y="4346"/>
                    <a:pt x="2429" y="4906"/>
                  </a:cubicBezTo>
                  <a:cubicBezTo>
                    <a:pt x="2429" y="4977"/>
                    <a:pt x="2429" y="5156"/>
                    <a:pt x="2000" y="5156"/>
                  </a:cubicBezTo>
                  <a:cubicBezTo>
                    <a:pt x="1798" y="5156"/>
                    <a:pt x="1739" y="5120"/>
                    <a:pt x="1703" y="5085"/>
                  </a:cubicBezTo>
                  <a:cubicBezTo>
                    <a:pt x="1643" y="5025"/>
                    <a:pt x="1619" y="4882"/>
                    <a:pt x="1619" y="4656"/>
                  </a:cubicBezTo>
                  <a:cubicBezTo>
                    <a:pt x="1619" y="3882"/>
                    <a:pt x="1929" y="3513"/>
                    <a:pt x="2227" y="3251"/>
                  </a:cubicBezTo>
                  <a:cubicBezTo>
                    <a:pt x="2286" y="3215"/>
                    <a:pt x="2346" y="3156"/>
                    <a:pt x="2417" y="3108"/>
                  </a:cubicBezTo>
                  <a:cubicBezTo>
                    <a:pt x="2762" y="2858"/>
                    <a:pt x="3179" y="2525"/>
                    <a:pt x="3179" y="1989"/>
                  </a:cubicBezTo>
                  <a:cubicBezTo>
                    <a:pt x="3179" y="1465"/>
                    <a:pt x="2762" y="1144"/>
                    <a:pt x="2108" y="1144"/>
                  </a:cubicBezTo>
                  <a:cubicBezTo>
                    <a:pt x="1417" y="1144"/>
                    <a:pt x="1215" y="1453"/>
                    <a:pt x="1048" y="1691"/>
                  </a:cubicBezTo>
                  <a:cubicBezTo>
                    <a:pt x="941" y="1858"/>
                    <a:pt x="881" y="1918"/>
                    <a:pt x="750" y="1918"/>
                  </a:cubicBezTo>
                  <a:cubicBezTo>
                    <a:pt x="572" y="1918"/>
                    <a:pt x="322" y="1810"/>
                    <a:pt x="322" y="1513"/>
                  </a:cubicBezTo>
                  <a:cubicBezTo>
                    <a:pt x="322" y="1322"/>
                    <a:pt x="429" y="1025"/>
                    <a:pt x="738" y="775"/>
                  </a:cubicBezTo>
                  <a:cubicBezTo>
                    <a:pt x="977" y="572"/>
                    <a:pt x="1405" y="334"/>
                    <a:pt x="2131" y="334"/>
                  </a:cubicBezTo>
                  <a:cubicBezTo>
                    <a:pt x="3298" y="334"/>
                    <a:pt x="4120" y="953"/>
                    <a:pt x="4120" y="1822"/>
                  </a:cubicBezTo>
                  <a:cubicBezTo>
                    <a:pt x="4120" y="2227"/>
                    <a:pt x="3941" y="2644"/>
                    <a:pt x="3596" y="3037"/>
                  </a:cubicBezTo>
                  <a:cubicBezTo>
                    <a:pt x="3524" y="3096"/>
                    <a:pt x="3536" y="3203"/>
                    <a:pt x="3596" y="3263"/>
                  </a:cubicBezTo>
                  <a:cubicBezTo>
                    <a:pt x="3629" y="3290"/>
                    <a:pt x="3669" y="3305"/>
                    <a:pt x="3709" y="3305"/>
                  </a:cubicBezTo>
                  <a:cubicBezTo>
                    <a:pt x="3755" y="3305"/>
                    <a:pt x="3802" y="3284"/>
                    <a:pt x="3834" y="3239"/>
                  </a:cubicBezTo>
                  <a:cubicBezTo>
                    <a:pt x="4239" y="2787"/>
                    <a:pt x="4441" y="2310"/>
                    <a:pt x="4441" y="1810"/>
                  </a:cubicBezTo>
                  <a:cubicBezTo>
                    <a:pt x="4441" y="1287"/>
                    <a:pt x="4203" y="834"/>
                    <a:pt x="3786" y="501"/>
                  </a:cubicBezTo>
                  <a:cubicBezTo>
                    <a:pt x="3370" y="179"/>
                    <a:pt x="2798" y="1"/>
                    <a:pt x="214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61" name="Google Shape;561;p56"/>
          <p:cNvCxnSpPr/>
          <p:nvPr/>
        </p:nvCxnSpPr>
        <p:spPr>
          <a:xfrm rot="10800000">
            <a:off x="3178125" y="2341200"/>
            <a:ext cx="1114500" cy="451200"/>
          </a:xfrm>
          <a:prstGeom prst="straightConnector1">
            <a:avLst/>
          </a:prstGeom>
          <a:noFill/>
          <a:ln cap="flat" cmpd="sng" w="19050">
            <a:solidFill>
              <a:srgbClr val="CCCCCC"/>
            </a:solidFill>
            <a:prstDash val="solid"/>
            <a:round/>
            <a:headEnd len="med" w="med" type="none"/>
            <a:tailEnd len="med" w="med" type="oval"/>
          </a:ln>
        </p:spPr>
      </p:cxnSp>
      <p:grpSp>
        <p:nvGrpSpPr>
          <p:cNvPr id="562" name="Google Shape;562;p56"/>
          <p:cNvGrpSpPr/>
          <p:nvPr/>
        </p:nvGrpSpPr>
        <p:grpSpPr>
          <a:xfrm>
            <a:off x="1157188" y="3625606"/>
            <a:ext cx="356144" cy="355796"/>
            <a:chOff x="5779408" y="3699191"/>
            <a:chExt cx="317645" cy="318757"/>
          </a:xfrm>
        </p:grpSpPr>
        <p:sp>
          <p:nvSpPr>
            <p:cNvPr id="563" name="Google Shape;563;p56"/>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6"/>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 name="Google Shape;565;p56"/>
          <p:cNvGrpSpPr/>
          <p:nvPr/>
        </p:nvGrpSpPr>
        <p:grpSpPr>
          <a:xfrm>
            <a:off x="6768572" y="2347251"/>
            <a:ext cx="404460" cy="389096"/>
            <a:chOff x="5216456" y="3725484"/>
            <a:chExt cx="356196" cy="265631"/>
          </a:xfrm>
        </p:grpSpPr>
        <p:sp>
          <p:nvSpPr>
            <p:cNvPr id="566" name="Google Shape;566;p56"/>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567" name="Google Shape;567;p56"/>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568" name="Google Shape;568;p56"/>
          <p:cNvGrpSpPr/>
          <p:nvPr/>
        </p:nvGrpSpPr>
        <p:grpSpPr>
          <a:xfrm>
            <a:off x="5997004" y="3634087"/>
            <a:ext cx="443432" cy="451183"/>
            <a:chOff x="4149138" y="4121151"/>
            <a:chExt cx="344065" cy="368644"/>
          </a:xfrm>
        </p:grpSpPr>
        <p:sp>
          <p:nvSpPr>
            <p:cNvPr id="569" name="Google Shape;569;p56"/>
            <p:cNvSpPr/>
            <p:nvPr/>
          </p:nvSpPr>
          <p:spPr>
            <a:xfrm>
              <a:off x="4205853" y="4182724"/>
              <a:ext cx="225746" cy="307071"/>
            </a:xfrm>
            <a:custGeom>
              <a:rect b="b" l="l" r="r" t="t"/>
              <a:pathLst>
                <a:path extrusionOk="0" h="9670" w="7109">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6"/>
            <p:cNvSpPr/>
            <p:nvPr/>
          </p:nvSpPr>
          <p:spPr>
            <a:xfrm>
              <a:off x="4444777" y="4287484"/>
              <a:ext cx="48426" cy="11400"/>
            </a:xfrm>
            <a:custGeom>
              <a:rect b="b" l="l" r="r" t="t"/>
              <a:pathLst>
                <a:path extrusionOk="0" h="359" w="1525">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6"/>
            <p:cNvSpPr/>
            <p:nvPr/>
          </p:nvSpPr>
          <p:spPr>
            <a:xfrm>
              <a:off x="4149138" y="4287484"/>
              <a:ext cx="48426" cy="11400"/>
            </a:xfrm>
            <a:custGeom>
              <a:rect b="b" l="l" r="r" t="t"/>
              <a:pathLst>
                <a:path extrusionOk="0" h="359" w="1525">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6"/>
            <p:cNvSpPr/>
            <p:nvPr/>
          </p:nvSpPr>
          <p:spPr>
            <a:xfrm>
              <a:off x="4315471" y="4121151"/>
              <a:ext cx="11400" cy="48045"/>
            </a:xfrm>
            <a:custGeom>
              <a:rect b="b" l="l" r="r" t="t"/>
              <a:pathLst>
                <a:path extrusionOk="0" h="1513" w="359">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6"/>
            <p:cNvSpPr/>
            <p:nvPr/>
          </p:nvSpPr>
          <p:spPr>
            <a:xfrm>
              <a:off x="4378632" y="4159575"/>
              <a:ext cx="22705" cy="27754"/>
            </a:xfrm>
            <a:custGeom>
              <a:rect b="b" l="l" r="r" t="t"/>
              <a:pathLst>
                <a:path extrusionOk="0" h="874" w="715">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6"/>
            <p:cNvSpPr/>
            <p:nvPr/>
          </p:nvSpPr>
          <p:spPr>
            <a:xfrm>
              <a:off x="4240243" y="4399103"/>
              <a:ext cx="22705" cy="27563"/>
            </a:xfrm>
            <a:custGeom>
              <a:rect b="b" l="l" r="r" t="t"/>
              <a:pathLst>
                <a:path extrusionOk="0" h="868" w="715">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6"/>
            <p:cNvSpPr/>
            <p:nvPr/>
          </p:nvSpPr>
          <p:spPr>
            <a:xfrm>
              <a:off x="4240243" y="4159130"/>
              <a:ext cx="22705" cy="28198"/>
            </a:xfrm>
            <a:custGeom>
              <a:rect b="b" l="l" r="r" t="t"/>
              <a:pathLst>
                <a:path extrusionOk="0" h="888" w="715">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6"/>
            <p:cNvSpPr/>
            <p:nvPr/>
          </p:nvSpPr>
          <p:spPr>
            <a:xfrm>
              <a:off x="4378632" y="4399230"/>
              <a:ext cx="22705" cy="28198"/>
            </a:xfrm>
            <a:custGeom>
              <a:rect b="b" l="l" r="r" t="t"/>
              <a:pathLst>
                <a:path extrusionOk="0" h="888" w="715">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6"/>
            <p:cNvSpPr/>
            <p:nvPr/>
          </p:nvSpPr>
          <p:spPr>
            <a:xfrm>
              <a:off x="4426264" y="4351851"/>
              <a:ext cx="29532" cy="21117"/>
            </a:xfrm>
            <a:custGeom>
              <a:rect b="b" l="l" r="r" t="t"/>
              <a:pathLst>
                <a:path extrusionOk="0" h="665" w="93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6"/>
            <p:cNvSpPr/>
            <p:nvPr/>
          </p:nvSpPr>
          <p:spPr>
            <a:xfrm>
              <a:off x="4186196" y="4213463"/>
              <a:ext cx="29500" cy="21117"/>
            </a:xfrm>
            <a:custGeom>
              <a:rect b="b" l="l" r="r" t="t"/>
              <a:pathLst>
                <a:path extrusionOk="0" h="665" w="929">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6"/>
            <p:cNvSpPr/>
            <p:nvPr/>
          </p:nvSpPr>
          <p:spPr>
            <a:xfrm>
              <a:off x="4425883" y="4213590"/>
              <a:ext cx="29913" cy="21371"/>
            </a:xfrm>
            <a:custGeom>
              <a:rect b="b" l="l" r="r" t="t"/>
              <a:pathLst>
                <a:path extrusionOk="0" h="673" w="942">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6"/>
            <p:cNvSpPr/>
            <p:nvPr/>
          </p:nvSpPr>
          <p:spPr>
            <a:xfrm>
              <a:off x="4186196" y="4351978"/>
              <a:ext cx="29500" cy="21371"/>
            </a:xfrm>
            <a:custGeom>
              <a:rect b="b" l="l" r="r" t="t"/>
              <a:pathLst>
                <a:path extrusionOk="0" h="673" w="929">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7"/>
          <p:cNvSpPr/>
          <p:nvPr/>
        </p:nvSpPr>
        <p:spPr>
          <a:xfrm flipH="1">
            <a:off x="118110" y="42025"/>
            <a:ext cx="9144082" cy="5143495"/>
          </a:xfrm>
          <a:custGeom>
            <a:rect b="b" l="l" r="r" t="t"/>
            <a:pathLst>
              <a:path extrusionOk="0" h="63365" w="112650">
                <a:moveTo>
                  <a:pt x="40856" y="3091"/>
                </a:moveTo>
                <a:cubicBezTo>
                  <a:pt x="54200" y="3091"/>
                  <a:pt x="63181" y="19070"/>
                  <a:pt x="64514" y="32231"/>
                </a:cubicBezTo>
                <a:cubicBezTo>
                  <a:pt x="65972" y="46614"/>
                  <a:pt x="53105" y="60401"/>
                  <a:pt x="38196" y="60401"/>
                </a:cubicBezTo>
                <a:cubicBezTo>
                  <a:pt x="36834" y="60401"/>
                  <a:pt x="35456" y="60286"/>
                  <a:pt x="34069" y="60046"/>
                </a:cubicBezTo>
                <a:cubicBezTo>
                  <a:pt x="17427" y="57166"/>
                  <a:pt x="3620" y="47595"/>
                  <a:pt x="3620" y="32231"/>
                </a:cubicBezTo>
                <a:cubicBezTo>
                  <a:pt x="3620" y="16870"/>
                  <a:pt x="18376" y="10456"/>
                  <a:pt x="34069" y="4418"/>
                </a:cubicBezTo>
                <a:cubicBezTo>
                  <a:pt x="36436" y="3507"/>
                  <a:pt x="38703" y="3091"/>
                  <a:pt x="40856" y="3091"/>
                </a:cubicBezTo>
                <a:close/>
                <a:moveTo>
                  <a:pt x="1" y="1"/>
                </a:moveTo>
                <a:lnTo>
                  <a:pt x="1" y="63365"/>
                </a:lnTo>
                <a:lnTo>
                  <a:pt x="112650" y="63365"/>
                </a:lnTo>
                <a:lnTo>
                  <a:pt x="1126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7"/>
          <p:cNvSpPr/>
          <p:nvPr/>
        </p:nvSpPr>
        <p:spPr>
          <a:xfrm flipH="1">
            <a:off x="-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7"/>
          <p:cNvSpPr/>
          <p:nvPr/>
        </p:nvSpPr>
        <p:spPr>
          <a:xfrm flipH="1" rot="-5400000">
            <a:off x="8141105" y="4107347"/>
            <a:ext cx="1076993" cy="1165198"/>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7"/>
          <p:cNvSpPr txBox="1"/>
          <p:nvPr>
            <p:ph type="title"/>
          </p:nvPr>
        </p:nvSpPr>
        <p:spPr>
          <a:xfrm>
            <a:off x="720000" y="1414611"/>
            <a:ext cx="3037200" cy="151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thank you for your time!</a:t>
            </a:r>
            <a:endParaRPr/>
          </a:p>
        </p:txBody>
      </p:sp>
      <p:sp>
        <p:nvSpPr>
          <p:cNvPr id="589" name="Google Shape;589;p57"/>
          <p:cNvSpPr txBox="1"/>
          <p:nvPr>
            <p:ph idx="1" type="subTitle"/>
          </p:nvPr>
        </p:nvSpPr>
        <p:spPr>
          <a:xfrm>
            <a:off x="720000" y="2983725"/>
            <a:ext cx="2635200" cy="102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hit us with your feedback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type="title"/>
          </p:nvPr>
        </p:nvSpPr>
        <p:spPr>
          <a:xfrm>
            <a:off x="720000" y="540000"/>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Overview</a:t>
            </a:r>
            <a:endParaRPr/>
          </a:p>
        </p:txBody>
      </p:sp>
      <p:sp>
        <p:nvSpPr>
          <p:cNvPr id="214" name="Google Shape;214;p31"/>
          <p:cNvSpPr txBox="1"/>
          <p:nvPr>
            <p:ph idx="2" type="subTitle"/>
          </p:nvPr>
        </p:nvSpPr>
        <p:spPr>
          <a:xfrm>
            <a:off x="1912838" y="2255025"/>
            <a:ext cx="22362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w</a:t>
            </a:r>
            <a:r>
              <a:rPr lang="en">
                <a:solidFill>
                  <a:schemeClr val="dk2"/>
                </a:solidFill>
              </a:rPr>
              <a:t>hat is the need we’re trying to fill?</a:t>
            </a:r>
            <a:endParaRPr/>
          </a:p>
        </p:txBody>
      </p:sp>
      <p:sp>
        <p:nvSpPr>
          <p:cNvPr id="215" name="Google Shape;215;p31"/>
          <p:cNvSpPr txBox="1"/>
          <p:nvPr>
            <p:ph idx="1" type="subTitle"/>
          </p:nvPr>
        </p:nvSpPr>
        <p:spPr>
          <a:xfrm>
            <a:off x="1912838" y="1884825"/>
            <a:ext cx="1914600" cy="37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our need</a:t>
            </a:r>
            <a:endParaRPr/>
          </a:p>
        </p:txBody>
      </p:sp>
      <p:sp>
        <p:nvSpPr>
          <p:cNvPr id="216" name="Google Shape;216;p31"/>
          <p:cNvSpPr txBox="1"/>
          <p:nvPr>
            <p:ph idx="3" type="subTitle"/>
          </p:nvPr>
        </p:nvSpPr>
        <p:spPr>
          <a:xfrm>
            <a:off x="5550263" y="1884825"/>
            <a:ext cx="1914600" cy="37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how to fill it</a:t>
            </a:r>
            <a:endParaRPr/>
          </a:p>
        </p:txBody>
      </p:sp>
      <p:sp>
        <p:nvSpPr>
          <p:cNvPr id="217" name="Google Shape;217;p31"/>
          <p:cNvSpPr/>
          <p:nvPr/>
        </p:nvSpPr>
        <p:spPr>
          <a:xfrm>
            <a:off x="1364750" y="1834775"/>
            <a:ext cx="540909" cy="470299"/>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1"/>
          <p:cNvSpPr/>
          <p:nvPr/>
        </p:nvSpPr>
        <p:spPr>
          <a:xfrm>
            <a:off x="1364750" y="3388725"/>
            <a:ext cx="540909" cy="470299"/>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1"/>
          <p:cNvSpPr/>
          <p:nvPr/>
        </p:nvSpPr>
        <p:spPr>
          <a:xfrm>
            <a:off x="5002175" y="3388725"/>
            <a:ext cx="540909" cy="470299"/>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1"/>
          <p:cNvSpPr txBox="1"/>
          <p:nvPr>
            <p:ph idx="5" type="title"/>
          </p:nvPr>
        </p:nvSpPr>
        <p:spPr>
          <a:xfrm>
            <a:off x="1344414" y="1895697"/>
            <a:ext cx="602100" cy="44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01</a:t>
            </a:r>
            <a:endParaRPr sz="3000"/>
          </a:p>
        </p:txBody>
      </p:sp>
      <p:sp>
        <p:nvSpPr>
          <p:cNvPr id="221" name="Google Shape;221;p31"/>
          <p:cNvSpPr txBox="1"/>
          <p:nvPr>
            <p:ph idx="14" type="title"/>
          </p:nvPr>
        </p:nvSpPr>
        <p:spPr>
          <a:xfrm>
            <a:off x="1344414" y="3449647"/>
            <a:ext cx="602100" cy="44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03</a:t>
            </a:r>
            <a:endParaRPr sz="3000"/>
          </a:p>
        </p:txBody>
      </p:sp>
      <p:sp>
        <p:nvSpPr>
          <p:cNvPr id="222" name="Google Shape;222;p31"/>
          <p:cNvSpPr/>
          <p:nvPr/>
        </p:nvSpPr>
        <p:spPr>
          <a:xfrm>
            <a:off x="5002175" y="1834775"/>
            <a:ext cx="540909" cy="470299"/>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1"/>
          <p:cNvSpPr txBox="1"/>
          <p:nvPr>
            <p:ph idx="4" type="subTitle"/>
          </p:nvPr>
        </p:nvSpPr>
        <p:spPr>
          <a:xfrm>
            <a:off x="5550263" y="2255025"/>
            <a:ext cx="22362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a:t>
            </a:r>
            <a:r>
              <a:rPr lang="en"/>
              <a:t>ow are we going to go about filling it?</a:t>
            </a:r>
            <a:endParaRPr/>
          </a:p>
        </p:txBody>
      </p:sp>
      <p:sp>
        <p:nvSpPr>
          <p:cNvPr id="224" name="Google Shape;224;p31"/>
          <p:cNvSpPr txBox="1"/>
          <p:nvPr>
            <p:ph idx="6" type="title"/>
          </p:nvPr>
        </p:nvSpPr>
        <p:spPr>
          <a:xfrm>
            <a:off x="4979893" y="1887735"/>
            <a:ext cx="602100" cy="44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02</a:t>
            </a:r>
            <a:endParaRPr sz="3000"/>
          </a:p>
        </p:txBody>
      </p:sp>
      <p:sp>
        <p:nvSpPr>
          <p:cNvPr id="225" name="Google Shape;225;p31"/>
          <p:cNvSpPr txBox="1"/>
          <p:nvPr>
            <p:ph idx="7" type="subTitle"/>
          </p:nvPr>
        </p:nvSpPr>
        <p:spPr>
          <a:xfrm>
            <a:off x="1912853" y="3438775"/>
            <a:ext cx="2393100" cy="37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a:t>
            </a:r>
            <a:r>
              <a:rPr lang="en">
                <a:solidFill>
                  <a:schemeClr val="dk1"/>
                </a:solidFill>
              </a:rPr>
              <a:t>olution &amp; testing</a:t>
            </a:r>
            <a:endParaRPr/>
          </a:p>
        </p:txBody>
      </p:sp>
      <p:sp>
        <p:nvSpPr>
          <p:cNvPr id="226" name="Google Shape;226;p31"/>
          <p:cNvSpPr txBox="1"/>
          <p:nvPr>
            <p:ph idx="8" type="subTitle"/>
          </p:nvPr>
        </p:nvSpPr>
        <p:spPr>
          <a:xfrm>
            <a:off x="1912838" y="3885175"/>
            <a:ext cx="22362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a:t>
            </a:r>
            <a:r>
              <a:rPr lang="en"/>
              <a:t>hat does our solution look like? </a:t>
            </a:r>
            <a:r>
              <a:rPr lang="en"/>
              <a:t>h</a:t>
            </a:r>
            <a:r>
              <a:rPr lang="en"/>
              <a:t>ow was it received?</a:t>
            </a:r>
            <a:endParaRPr/>
          </a:p>
        </p:txBody>
      </p:sp>
      <p:sp>
        <p:nvSpPr>
          <p:cNvPr id="227" name="Google Shape;227;p31"/>
          <p:cNvSpPr txBox="1"/>
          <p:nvPr>
            <p:ph idx="9" type="subTitle"/>
          </p:nvPr>
        </p:nvSpPr>
        <p:spPr>
          <a:xfrm>
            <a:off x="5550263" y="3438775"/>
            <a:ext cx="1914600" cy="37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adapting</a:t>
            </a:r>
            <a:endParaRPr/>
          </a:p>
        </p:txBody>
      </p:sp>
      <p:sp>
        <p:nvSpPr>
          <p:cNvPr id="228" name="Google Shape;228;p31"/>
          <p:cNvSpPr txBox="1"/>
          <p:nvPr>
            <p:ph idx="13" type="subTitle"/>
          </p:nvPr>
        </p:nvSpPr>
        <p:spPr>
          <a:xfrm>
            <a:off x="5550263" y="3885175"/>
            <a:ext cx="22362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a:t>
            </a:r>
            <a:r>
              <a:rPr lang="en"/>
              <a:t>hat are we going to adapt about our solution?</a:t>
            </a:r>
            <a:endParaRPr/>
          </a:p>
        </p:txBody>
      </p:sp>
      <p:sp>
        <p:nvSpPr>
          <p:cNvPr id="229" name="Google Shape;229;p31"/>
          <p:cNvSpPr txBox="1"/>
          <p:nvPr>
            <p:ph idx="15" type="title"/>
          </p:nvPr>
        </p:nvSpPr>
        <p:spPr>
          <a:xfrm>
            <a:off x="4979893" y="3441685"/>
            <a:ext cx="602100" cy="44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04</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2"/>
          <p:cNvSpPr txBox="1"/>
          <p:nvPr>
            <p:ph type="title"/>
          </p:nvPr>
        </p:nvSpPr>
        <p:spPr>
          <a:xfrm>
            <a:off x="2952007" y="467925"/>
            <a:ext cx="3240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Mission Statement</a:t>
            </a:r>
            <a:endParaRPr/>
          </a:p>
        </p:txBody>
      </p:sp>
      <p:sp>
        <p:nvSpPr>
          <p:cNvPr id="235" name="Google Shape;235;p32"/>
          <p:cNvSpPr txBox="1"/>
          <p:nvPr>
            <p:ph idx="1" type="subTitle"/>
          </p:nvPr>
        </p:nvSpPr>
        <p:spPr>
          <a:xfrm>
            <a:off x="2156698" y="2060850"/>
            <a:ext cx="4830600" cy="10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We aim to unblock your writing and fuel your writing process.</a:t>
            </a:r>
            <a:endParaRPr sz="2400"/>
          </a:p>
        </p:txBody>
      </p:sp>
      <p:sp>
        <p:nvSpPr>
          <p:cNvPr id="236" name="Google Shape;236;p32"/>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sp>
        <p:nvSpPr>
          <p:cNvPr id="237" name="Google Shape;237;p32"/>
          <p:cNvSpPr txBox="1"/>
          <p:nvPr/>
        </p:nvSpPr>
        <p:spPr>
          <a:xfrm>
            <a:off x="1007850" y="2457725"/>
            <a:ext cx="7128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solidFill>
                <a:schemeClr val="dk2"/>
              </a:solidFill>
              <a:latin typeface="Sahitya"/>
              <a:ea typeface="Sahitya"/>
              <a:cs typeface="Sahitya"/>
              <a:sym typeface="Sahity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3"/>
          <p:cNvSpPr txBox="1"/>
          <p:nvPr>
            <p:ph type="title"/>
          </p:nvPr>
        </p:nvSpPr>
        <p:spPr>
          <a:xfrm>
            <a:off x="720000" y="540000"/>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Value Proposition</a:t>
            </a:r>
            <a:endParaRPr/>
          </a:p>
        </p:txBody>
      </p:sp>
      <p:sp>
        <p:nvSpPr>
          <p:cNvPr id="243" name="Google Shape;243;p33"/>
          <p:cNvSpPr txBox="1"/>
          <p:nvPr>
            <p:ph idx="4294967295" type="subTitle"/>
          </p:nvPr>
        </p:nvSpPr>
        <p:spPr>
          <a:xfrm>
            <a:off x="7342225" y="4438925"/>
            <a:ext cx="1801800" cy="7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CCCCCC"/>
                </a:solidFill>
              </a:rPr>
              <a:t>a</a:t>
            </a:r>
            <a:r>
              <a:rPr lang="en">
                <a:solidFill>
                  <a:srgbClr val="CCCCCC"/>
                </a:solidFill>
              </a:rPr>
              <a:t>rts &amp; culture</a:t>
            </a:r>
            <a:endParaRPr>
              <a:solidFill>
                <a:srgbClr val="CCCCCC"/>
              </a:solidFill>
            </a:endParaRPr>
          </a:p>
        </p:txBody>
      </p:sp>
      <p:sp>
        <p:nvSpPr>
          <p:cNvPr id="244" name="Google Shape;244;p33"/>
          <p:cNvSpPr txBox="1"/>
          <p:nvPr/>
        </p:nvSpPr>
        <p:spPr>
          <a:xfrm>
            <a:off x="1007850" y="2063850"/>
            <a:ext cx="71283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latin typeface="Sahitya"/>
                <a:ea typeface="Sahitya"/>
                <a:cs typeface="Sahitya"/>
                <a:sym typeface="Sahitya"/>
              </a:rPr>
              <a:t>we think there is an opportunity to provide artists with a </a:t>
            </a:r>
            <a:r>
              <a:rPr b="1" lang="en" sz="1800">
                <a:solidFill>
                  <a:schemeClr val="dk2"/>
                </a:solidFill>
                <a:latin typeface="Sahitya"/>
                <a:ea typeface="Sahitya"/>
                <a:cs typeface="Sahitya"/>
                <a:sym typeface="Sahitya"/>
              </a:rPr>
              <a:t>writing method-agnostic platform </a:t>
            </a:r>
            <a:r>
              <a:rPr lang="en" sz="1800">
                <a:solidFill>
                  <a:schemeClr val="dk2"/>
                </a:solidFill>
                <a:latin typeface="Sahitya"/>
                <a:ea typeface="Sahitya"/>
                <a:cs typeface="Sahitya"/>
                <a:sym typeface="Sahitya"/>
              </a:rPr>
              <a:t>that at once spurs </a:t>
            </a:r>
            <a:r>
              <a:rPr b="1" lang="en" sz="1800">
                <a:solidFill>
                  <a:schemeClr val="dk2"/>
                </a:solidFill>
                <a:latin typeface="Sahitya"/>
                <a:ea typeface="Sahitya"/>
                <a:cs typeface="Sahitya"/>
                <a:sym typeface="Sahitya"/>
              </a:rPr>
              <a:t>creativity </a:t>
            </a:r>
            <a:r>
              <a:rPr lang="en" sz="1800">
                <a:solidFill>
                  <a:schemeClr val="dk2"/>
                </a:solidFill>
                <a:latin typeface="Sahitya"/>
                <a:ea typeface="Sahitya"/>
                <a:cs typeface="Sahitya"/>
                <a:sym typeface="Sahitya"/>
              </a:rPr>
              <a:t>through prompts and </a:t>
            </a:r>
            <a:r>
              <a:rPr b="1" lang="en" sz="1800">
                <a:solidFill>
                  <a:schemeClr val="dk2"/>
                </a:solidFill>
                <a:latin typeface="Sahitya"/>
                <a:ea typeface="Sahitya"/>
                <a:cs typeface="Sahitya"/>
                <a:sym typeface="Sahitya"/>
              </a:rPr>
              <a:t>inspiration </a:t>
            </a:r>
            <a:r>
              <a:rPr lang="en" sz="1800">
                <a:solidFill>
                  <a:schemeClr val="dk2"/>
                </a:solidFill>
                <a:latin typeface="Sahitya"/>
                <a:ea typeface="Sahitya"/>
                <a:cs typeface="Sahitya"/>
                <a:sym typeface="Sahitya"/>
              </a:rPr>
              <a:t>from other authors and previous work</a:t>
            </a:r>
            <a:endParaRPr sz="1800">
              <a:solidFill>
                <a:schemeClr val="dk2"/>
              </a:solidFill>
              <a:latin typeface="Sahitya"/>
              <a:ea typeface="Sahitya"/>
              <a:cs typeface="Sahitya"/>
              <a:sym typeface="Sahity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ph type="title"/>
          </p:nvPr>
        </p:nvSpPr>
        <p:spPr>
          <a:xfrm>
            <a:off x="720000" y="540000"/>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2 main interface choices</a:t>
            </a:r>
            <a:endParaRPr/>
          </a:p>
        </p:txBody>
      </p:sp>
      <p:sp>
        <p:nvSpPr>
          <p:cNvPr id="250" name="Google Shape;250;p34"/>
          <p:cNvSpPr txBox="1"/>
          <p:nvPr/>
        </p:nvSpPr>
        <p:spPr>
          <a:xfrm>
            <a:off x="5794819" y="3898297"/>
            <a:ext cx="1167000" cy="281400"/>
          </a:xfrm>
          <a:prstGeom prst="rect">
            <a:avLst/>
          </a:prstGeom>
          <a:noFill/>
          <a:ln>
            <a:noFill/>
          </a:ln>
        </p:spPr>
        <p:txBody>
          <a:bodyPr anchorCtr="0" anchor="ctr" bIns="0" lIns="0" spcFirstLastPara="1" rIns="0" wrap="square" tIns="67600">
            <a:noAutofit/>
          </a:bodyPr>
          <a:lstStyle/>
          <a:p>
            <a:pPr indent="0" lvl="0" marL="0" marR="0" rtl="0" algn="ctr">
              <a:lnSpc>
                <a:spcPct val="100000"/>
              </a:lnSpc>
              <a:spcBef>
                <a:spcPts val="0"/>
              </a:spcBef>
              <a:spcAft>
                <a:spcPts val="0"/>
              </a:spcAft>
              <a:buNone/>
            </a:pPr>
            <a:r>
              <a:rPr lang="en" sz="2000">
                <a:solidFill>
                  <a:schemeClr val="dk1"/>
                </a:solidFill>
                <a:latin typeface="Playfair Display"/>
                <a:ea typeface="Playfair Display"/>
                <a:cs typeface="Playfair Display"/>
                <a:sym typeface="Playfair Display"/>
              </a:rPr>
              <a:t>web</a:t>
            </a:r>
            <a:endParaRPr sz="2000">
              <a:solidFill>
                <a:schemeClr val="dk1"/>
              </a:solidFill>
              <a:latin typeface="Playfair Display"/>
              <a:ea typeface="Playfair Display"/>
              <a:cs typeface="Playfair Display"/>
              <a:sym typeface="Playfair Display"/>
            </a:endParaRPr>
          </a:p>
        </p:txBody>
      </p:sp>
      <p:sp>
        <p:nvSpPr>
          <p:cNvPr id="251" name="Google Shape;251;p34"/>
          <p:cNvSpPr txBox="1"/>
          <p:nvPr/>
        </p:nvSpPr>
        <p:spPr>
          <a:xfrm>
            <a:off x="1691582" y="3898309"/>
            <a:ext cx="1167000" cy="281400"/>
          </a:xfrm>
          <a:prstGeom prst="rect">
            <a:avLst/>
          </a:prstGeom>
          <a:noFill/>
          <a:ln>
            <a:noFill/>
          </a:ln>
        </p:spPr>
        <p:txBody>
          <a:bodyPr anchorCtr="0" anchor="ctr" bIns="0" lIns="0" spcFirstLastPara="1" rIns="0" wrap="square" tIns="67600">
            <a:noAutofit/>
          </a:bodyPr>
          <a:lstStyle/>
          <a:p>
            <a:pPr indent="0" lvl="0" marL="0" marR="0" rtl="0" algn="ctr">
              <a:lnSpc>
                <a:spcPct val="100000"/>
              </a:lnSpc>
              <a:spcBef>
                <a:spcPts val="0"/>
              </a:spcBef>
              <a:spcAft>
                <a:spcPts val="0"/>
              </a:spcAft>
              <a:buNone/>
            </a:pPr>
            <a:r>
              <a:rPr lang="en" sz="2000">
                <a:solidFill>
                  <a:schemeClr val="dk1"/>
                </a:solidFill>
                <a:latin typeface="Playfair Display"/>
                <a:ea typeface="Playfair Display"/>
                <a:cs typeface="Playfair Display"/>
                <a:sym typeface="Playfair Display"/>
              </a:rPr>
              <a:t>mobile</a:t>
            </a:r>
            <a:endParaRPr sz="2000">
              <a:solidFill>
                <a:schemeClr val="dk1"/>
              </a:solidFill>
              <a:latin typeface="Playfair Display"/>
              <a:ea typeface="Playfair Display"/>
              <a:cs typeface="Playfair Display"/>
              <a:sym typeface="Playfair Display"/>
            </a:endParaRPr>
          </a:p>
        </p:txBody>
      </p:sp>
      <p:cxnSp>
        <p:nvCxnSpPr>
          <p:cNvPr id="252" name="Google Shape;252;p34"/>
          <p:cNvCxnSpPr/>
          <p:nvPr/>
        </p:nvCxnSpPr>
        <p:spPr>
          <a:xfrm>
            <a:off x="1691550" y="3847612"/>
            <a:ext cx="1167000" cy="0"/>
          </a:xfrm>
          <a:prstGeom prst="straightConnector1">
            <a:avLst/>
          </a:prstGeom>
          <a:noFill/>
          <a:ln cap="flat" cmpd="sng" w="9525">
            <a:solidFill>
              <a:schemeClr val="dk2"/>
            </a:solidFill>
            <a:prstDash val="solid"/>
            <a:round/>
            <a:headEnd len="med" w="med" type="none"/>
            <a:tailEnd len="med" w="med" type="none"/>
          </a:ln>
        </p:spPr>
      </p:cxnSp>
      <p:cxnSp>
        <p:nvCxnSpPr>
          <p:cNvPr id="253" name="Google Shape;253;p34"/>
          <p:cNvCxnSpPr/>
          <p:nvPr/>
        </p:nvCxnSpPr>
        <p:spPr>
          <a:xfrm>
            <a:off x="5794788" y="3847600"/>
            <a:ext cx="1167000" cy="0"/>
          </a:xfrm>
          <a:prstGeom prst="straightConnector1">
            <a:avLst/>
          </a:prstGeom>
          <a:noFill/>
          <a:ln cap="flat" cmpd="sng" w="9525">
            <a:solidFill>
              <a:schemeClr val="dk2"/>
            </a:solidFill>
            <a:prstDash val="solid"/>
            <a:round/>
            <a:headEnd len="med" w="med" type="none"/>
            <a:tailEnd len="med" w="med" type="none"/>
          </a:ln>
        </p:spPr>
      </p:cxnSp>
      <p:cxnSp>
        <p:nvCxnSpPr>
          <p:cNvPr id="254" name="Google Shape;254;p34"/>
          <p:cNvCxnSpPr/>
          <p:nvPr/>
        </p:nvCxnSpPr>
        <p:spPr>
          <a:xfrm>
            <a:off x="1691550" y="4323481"/>
            <a:ext cx="1167000" cy="0"/>
          </a:xfrm>
          <a:prstGeom prst="straightConnector1">
            <a:avLst/>
          </a:prstGeom>
          <a:noFill/>
          <a:ln cap="flat" cmpd="sng" w="9525">
            <a:solidFill>
              <a:schemeClr val="dk2"/>
            </a:solidFill>
            <a:prstDash val="solid"/>
            <a:round/>
            <a:headEnd len="med" w="med" type="none"/>
            <a:tailEnd len="med" w="med" type="none"/>
          </a:ln>
        </p:spPr>
      </p:cxnSp>
      <p:cxnSp>
        <p:nvCxnSpPr>
          <p:cNvPr id="255" name="Google Shape;255;p34"/>
          <p:cNvCxnSpPr/>
          <p:nvPr/>
        </p:nvCxnSpPr>
        <p:spPr>
          <a:xfrm>
            <a:off x="5794788" y="4323468"/>
            <a:ext cx="1167000" cy="0"/>
          </a:xfrm>
          <a:prstGeom prst="straightConnector1">
            <a:avLst/>
          </a:prstGeom>
          <a:noFill/>
          <a:ln cap="flat" cmpd="sng" w="9525">
            <a:solidFill>
              <a:schemeClr val="dk2"/>
            </a:solidFill>
            <a:prstDash val="solid"/>
            <a:round/>
            <a:headEnd len="med" w="med" type="none"/>
            <a:tailEnd len="med" w="med" type="none"/>
          </a:ln>
        </p:spPr>
      </p:cxnSp>
      <p:sp>
        <p:nvSpPr>
          <p:cNvPr id="256" name="Google Shape;256;p34"/>
          <p:cNvSpPr/>
          <p:nvPr/>
        </p:nvSpPr>
        <p:spPr>
          <a:xfrm>
            <a:off x="1862950" y="1827037"/>
            <a:ext cx="824218" cy="1435645"/>
          </a:xfrm>
          <a:custGeom>
            <a:rect b="b" l="l" r="r" t="t"/>
            <a:pathLst>
              <a:path extrusionOk="0" h="206345" w="10348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grpSp>
        <p:nvGrpSpPr>
          <p:cNvPr id="257" name="Google Shape;257;p34"/>
          <p:cNvGrpSpPr/>
          <p:nvPr/>
        </p:nvGrpSpPr>
        <p:grpSpPr>
          <a:xfrm>
            <a:off x="5304161" y="1826916"/>
            <a:ext cx="2148285" cy="1435881"/>
            <a:chOff x="3578510" y="1419647"/>
            <a:chExt cx="4021500" cy="3062887"/>
          </a:xfrm>
        </p:grpSpPr>
        <p:sp>
          <p:nvSpPr>
            <p:cNvPr id="258" name="Google Shape;258;p34"/>
            <p:cNvSpPr/>
            <p:nvPr/>
          </p:nvSpPr>
          <p:spPr>
            <a:xfrm>
              <a:off x="3716658" y="1548119"/>
              <a:ext cx="3748500" cy="2285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4"/>
            <p:cNvSpPr/>
            <p:nvPr/>
          </p:nvSpPr>
          <p:spPr>
            <a:xfrm>
              <a:off x="3578510" y="1419647"/>
              <a:ext cx="4021500" cy="2544300"/>
            </a:xfrm>
            <a:prstGeom prst="roundRect">
              <a:avLst>
                <a:gd fmla="val 385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p34"/>
            <p:cNvGrpSpPr/>
            <p:nvPr/>
          </p:nvGrpSpPr>
          <p:grpSpPr>
            <a:xfrm>
              <a:off x="3605853" y="1447364"/>
              <a:ext cx="3966900" cy="3035170"/>
              <a:chOff x="3605853" y="1447364"/>
              <a:chExt cx="3966900" cy="3035170"/>
            </a:xfrm>
          </p:grpSpPr>
          <p:sp>
            <p:nvSpPr>
              <p:cNvPr id="261" name="Google Shape;261;p34"/>
              <p:cNvSpPr/>
              <p:nvPr/>
            </p:nvSpPr>
            <p:spPr>
              <a:xfrm>
                <a:off x="3605853" y="1447364"/>
                <a:ext cx="3966900" cy="2488800"/>
              </a:xfrm>
              <a:prstGeom prst="roundRect">
                <a:avLst>
                  <a:gd fmla="val 3282"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4"/>
              <p:cNvSpPr/>
              <p:nvPr/>
            </p:nvSpPr>
            <p:spPr>
              <a:xfrm>
                <a:off x="4900908" y="3963886"/>
                <a:ext cx="1373274" cy="518648"/>
              </a:xfrm>
              <a:custGeom>
                <a:rect b="b" l="l" r="r" t="t"/>
                <a:pathLst>
                  <a:path extrusionOk="0" h="24926" w="65999">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cap="flat" cmpd="sng" w="19050">
                <a:solidFill>
                  <a:srgbClr val="666666"/>
                </a:solidFill>
                <a:prstDash val="solid"/>
                <a:round/>
                <a:headEnd len="med" w="med" type="none"/>
                <a:tailEnd len="med" w="med" type="none"/>
              </a:ln>
            </p:spPr>
          </p:sp>
        </p:grpSp>
        <p:cxnSp>
          <p:nvCxnSpPr>
            <p:cNvPr id="263" name="Google Shape;263;p34"/>
            <p:cNvCxnSpPr/>
            <p:nvPr/>
          </p:nvCxnSpPr>
          <p:spPr>
            <a:xfrm>
              <a:off x="4915750" y="4433452"/>
              <a:ext cx="1353300" cy="0"/>
            </a:xfrm>
            <a:prstGeom prst="straightConnector1">
              <a:avLst/>
            </a:prstGeom>
            <a:noFill/>
            <a:ln cap="flat" cmpd="sng" w="19050">
              <a:solidFill>
                <a:schemeClr val="dk2"/>
              </a:solidFill>
              <a:prstDash val="solid"/>
              <a:round/>
              <a:headEnd len="med" w="med" type="none"/>
              <a:tailEnd len="med" w="med"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5"/>
          <p:cNvSpPr txBox="1"/>
          <p:nvPr>
            <p:ph idx="1" type="subTitle"/>
          </p:nvPr>
        </p:nvSpPr>
        <p:spPr>
          <a:xfrm>
            <a:off x="731075" y="3493075"/>
            <a:ext cx="2882700" cy="139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o</a:t>
            </a:r>
            <a:r>
              <a:rPr lang="en" sz="1800"/>
              <a:t>ur interviews have shown that people mainly </a:t>
            </a:r>
            <a:r>
              <a:rPr b="1" lang="en" sz="1800"/>
              <a:t>write/edit on computers</a:t>
            </a:r>
            <a:endParaRPr b="1" sz="1800"/>
          </a:p>
        </p:txBody>
      </p:sp>
      <p:grpSp>
        <p:nvGrpSpPr>
          <p:cNvPr id="269" name="Google Shape;269;p35"/>
          <p:cNvGrpSpPr/>
          <p:nvPr/>
        </p:nvGrpSpPr>
        <p:grpSpPr>
          <a:xfrm>
            <a:off x="797043" y="1402815"/>
            <a:ext cx="2498156" cy="1795771"/>
            <a:chOff x="3578510" y="1419647"/>
            <a:chExt cx="4021500" cy="3062887"/>
          </a:xfrm>
        </p:grpSpPr>
        <p:sp>
          <p:nvSpPr>
            <p:cNvPr id="270" name="Google Shape;270;p35"/>
            <p:cNvSpPr/>
            <p:nvPr/>
          </p:nvSpPr>
          <p:spPr>
            <a:xfrm>
              <a:off x="3716658" y="1548119"/>
              <a:ext cx="3748500" cy="2285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5"/>
            <p:cNvSpPr/>
            <p:nvPr/>
          </p:nvSpPr>
          <p:spPr>
            <a:xfrm>
              <a:off x="3578510" y="1419647"/>
              <a:ext cx="4021500" cy="2544300"/>
            </a:xfrm>
            <a:prstGeom prst="roundRect">
              <a:avLst>
                <a:gd fmla="val 385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 name="Google Shape;272;p35"/>
            <p:cNvGrpSpPr/>
            <p:nvPr/>
          </p:nvGrpSpPr>
          <p:grpSpPr>
            <a:xfrm>
              <a:off x="3605853" y="1447364"/>
              <a:ext cx="3966900" cy="3035170"/>
              <a:chOff x="3605853" y="1447364"/>
              <a:chExt cx="3966900" cy="3035170"/>
            </a:xfrm>
          </p:grpSpPr>
          <p:sp>
            <p:nvSpPr>
              <p:cNvPr id="273" name="Google Shape;273;p35"/>
              <p:cNvSpPr/>
              <p:nvPr/>
            </p:nvSpPr>
            <p:spPr>
              <a:xfrm>
                <a:off x="3605853" y="1447364"/>
                <a:ext cx="3966900" cy="2488800"/>
              </a:xfrm>
              <a:prstGeom prst="roundRect">
                <a:avLst>
                  <a:gd fmla="val 3282"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5"/>
              <p:cNvSpPr/>
              <p:nvPr/>
            </p:nvSpPr>
            <p:spPr>
              <a:xfrm>
                <a:off x="4900908" y="3963886"/>
                <a:ext cx="1373274" cy="518648"/>
              </a:xfrm>
              <a:custGeom>
                <a:rect b="b" l="l" r="r" t="t"/>
                <a:pathLst>
                  <a:path extrusionOk="0" h="24926" w="65999">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cap="flat" cmpd="sng" w="19050">
                <a:solidFill>
                  <a:srgbClr val="666666"/>
                </a:solidFill>
                <a:prstDash val="solid"/>
                <a:round/>
                <a:headEnd len="med" w="med" type="none"/>
                <a:tailEnd len="med" w="med" type="none"/>
              </a:ln>
            </p:spPr>
          </p:sp>
        </p:grpSp>
        <p:cxnSp>
          <p:nvCxnSpPr>
            <p:cNvPr id="275" name="Google Shape;275;p35"/>
            <p:cNvCxnSpPr/>
            <p:nvPr/>
          </p:nvCxnSpPr>
          <p:spPr>
            <a:xfrm>
              <a:off x="4915750" y="4433452"/>
              <a:ext cx="1353300" cy="0"/>
            </a:xfrm>
            <a:prstGeom prst="straightConnector1">
              <a:avLst/>
            </a:prstGeom>
            <a:noFill/>
            <a:ln cap="flat" cmpd="sng" w="19050">
              <a:solidFill>
                <a:schemeClr val="dk2"/>
              </a:solidFill>
              <a:prstDash val="solid"/>
              <a:round/>
              <a:headEnd len="med" w="med" type="none"/>
              <a:tailEnd len="med" w="med" type="none"/>
            </a:ln>
          </p:spPr>
        </p:cxnSp>
      </p:grpSp>
      <p:sp>
        <p:nvSpPr>
          <p:cNvPr id="276" name="Google Shape;276;p35"/>
          <p:cNvSpPr txBox="1"/>
          <p:nvPr>
            <p:ph type="title"/>
          </p:nvPr>
        </p:nvSpPr>
        <p:spPr>
          <a:xfrm>
            <a:off x="1060925" y="1821150"/>
            <a:ext cx="1970400" cy="959100"/>
          </a:xfrm>
          <a:prstGeom prst="rect">
            <a:avLst/>
          </a:prstGeom>
        </p:spPr>
        <p:txBody>
          <a:bodyPr anchorCtr="0" anchor="t" bIns="91425" lIns="91425" spcFirstLastPara="1" rIns="91425" wrap="square" tIns="90000">
            <a:noAutofit/>
          </a:bodyPr>
          <a:lstStyle/>
          <a:p>
            <a:pPr indent="0" lvl="0" marL="0" rtl="0" algn="ctr">
              <a:spcBef>
                <a:spcPts val="0"/>
              </a:spcBef>
              <a:spcAft>
                <a:spcPts val="0"/>
              </a:spcAft>
              <a:buNone/>
            </a:pPr>
            <a:r>
              <a:rPr lang="en"/>
              <a:t>w</a:t>
            </a:r>
            <a:r>
              <a:rPr lang="en"/>
              <a:t>hy web</a:t>
            </a:r>
            <a:endParaRPr/>
          </a:p>
        </p:txBody>
      </p:sp>
      <p:pic>
        <p:nvPicPr>
          <p:cNvPr id="277" name="Google Shape;277;p35"/>
          <p:cNvPicPr preferRelativeResize="0"/>
          <p:nvPr/>
        </p:nvPicPr>
        <p:blipFill>
          <a:blip r:embed="rId3">
            <a:alphaModFix/>
          </a:blip>
          <a:stretch>
            <a:fillRect/>
          </a:stretch>
        </p:blipFill>
        <p:spPr>
          <a:xfrm>
            <a:off x="4636625" y="0"/>
            <a:ext cx="39908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idx="1" type="subTitle"/>
          </p:nvPr>
        </p:nvSpPr>
        <p:spPr>
          <a:xfrm>
            <a:off x="5786775" y="3649049"/>
            <a:ext cx="2295900" cy="139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a:t>
            </a:r>
            <a:r>
              <a:rPr lang="en"/>
              <a:t>ur interviews have also shown that people use </a:t>
            </a:r>
            <a:r>
              <a:rPr b="1" lang="en"/>
              <a:t>phones for ideation</a:t>
            </a:r>
            <a:endParaRPr/>
          </a:p>
          <a:p>
            <a:pPr indent="0" lvl="0" marL="0" rtl="0" algn="ctr">
              <a:spcBef>
                <a:spcPts val="0"/>
              </a:spcBef>
              <a:spcAft>
                <a:spcPts val="0"/>
              </a:spcAft>
              <a:buNone/>
            </a:pPr>
            <a:r>
              <a:rPr i="1" lang="en"/>
              <a:t>e</a:t>
            </a:r>
            <a:r>
              <a:rPr i="1" lang="en"/>
              <a:t>.g. notes app</a:t>
            </a:r>
            <a:endParaRPr i="1"/>
          </a:p>
        </p:txBody>
      </p:sp>
      <p:sp>
        <p:nvSpPr>
          <p:cNvPr id="283" name="Google Shape;283;p36"/>
          <p:cNvSpPr/>
          <p:nvPr/>
        </p:nvSpPr>
        <p:spPr>
          <a:xfrm>
            <a:off x="6171711" y="407174"/>
            <a:ext cx="1526071" cy="3043073"/>
          </a:xfrm>
          <a:custGeom>
            <a:rect b="b" l="l" r="r" t="t"/>
            <a:pathLst>
              <a:path extrusionOk="0" h="206345" w="10348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284" name="Google Shape;284;p36"/>
          <p:cNvSpPr txBox="1"/>
          <p:nvPr>
            <p:ph type="title"/>
          </p:nvPr>
        </p:nvSpPr>
        <p:spPr>
          <a:xfrm>
            <a:off x="5975175" y="1449167"/>
            <a:ext cx="1646400" cy="959100"/>
          </a:xfrm>
          <a:prstGeom prst="rect">
            <a:avLst/>
          </a:prstGeom>
        </p:spPr>
        <p:txBody>
          <a:bodyPr anchorCtr="0" anchor="t" bIns="91425" lIns="91425" spcFirstLastPara="1" rIns="91425" wrap="square" tIns="90000">
            <a:noAutofit/>
          </a:bodyPr>
          <a:lstStyle/>
          <a:p>
            <a:pPr indent="0" lvl="0" marL="0" rtl="0" algn="r">
              <a:spcBef>
                <a:spcPts val="0"/>
              </a:spcBef>
              <a:spcAft>
                <a:spcPts val="0"/>
              </a:spcAft>
              <a:buNone/>
            </a:pPr>
            <a:r>
              <a:rPr lang="en"/>
              <a:t>w</a:t>
            </a:r>
            <a:r>
              <a:rPr lang="en"/>
              <a:t>hy mobile</a:t>
            </a:r>
            <a:endParaRPr/>
          </a:p>
        </p:txBody>
      </p:sp>
      <p:pic>
        <p:nvPicPr>
          <p:cNvPr id="285" name="Google Shape;285;p36"/>
          <p:cNvPicPr preferRelativeResize="0"/>
          <p:nvPr/>
        </p:nvPicPr>
        <p:blipFill>
          <a:blip r:embed="rId3">
            <a:alphaModFix/>
          </a:blip>
          <a:stretch>
            <a:fillRect/>
          </a:stretch>
        </p:blipFill>
        <p:spPr>
          <a:xfrm>
            <a:off x="348938" y="0"/>
            <a:ext cx="391806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7"/>
          <p:cNvSpPr txBox="1"/>
          <p:nvPr>
            <p:ph idx="1" type="subTitle"/>
          </p:nvPr>
        </p:nvSpPr>
        <p:spPr>
          <a:xfrm>
            <a:off x="1758825" y="2593250"/>
            <a:ext cx="3087600" cy="139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ul</a:t>
            </a:r>
            <a:r>
              <a:rPr lang="en"/>
              <a:t>timately, </a:t>
            </a:r>
            <a:r>
              <a:rPr b="1" lang="en"/>
              <a:t>mobile</a:t>
            </a:r>
            <a:r>
              <a:rPr lang="en"/>
              <a:t> makes more sense for our idea!</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u</a:t>
            </a:r>
            <a:r>
              <a:rPr lang="en"/>
              <a:t>ser gets </a:t>
            </a:r>
            <a:r>
              <a:rPr b="1" lang="en"/>
              <a:t>instant access</a:t>
            </a:r>
            <a:r>
              <a:rPr lang="en"/>
              <a:t> even when on the go</a:t>
            </a:r>
            <a:r>
              <a:rPr lang="en"/>
              <a:t>, making it ideal for looking for inspiration or jotting down notes</a:t>
            </a:r>
            <a:endParaRPr/>
          </a:p>
        </p:txBody>
      </p:sp>
      <p:sp>
        <p:nvSpPr>
          <p:cNvPr id="291" name="Google Shape;291;p37"/>
          <p:cNvSpPr/>
          <p:nvPr/>
        </p:nvSpPr>
        <p:spPr>
          <a:xfrm>
            <a:off x="5499250" y="717738"/>
            <a:ext cx="1885923" cy="3708020"/>
          </a:xfrm>
          <a:custGeom>
            <a:rect b="b" l="l" r="r" t="t"/>
            <a:pathLst>
              <a:path extrusionOk="0" h="206345" w="10348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292" name="Google Shape;292;p37"/>
          <p:cNvSpPr txBox="1"/>
          <p:nvPr>
            <p:ph type="title"/>
          </p:nvPr>
        </p:nvSpPr>
        <p:spPr>
          <a:xfrm>
            <a:off x="2392563" y="1285304"/>
            <a:ext cx="1646400" cy="959100"/>
          </a:xfrm>
          <a:prstGeom prst="rect">
            <a:avLst/>
          </a:prstGeom>
        </p:spPr>
        <p:txBody>
          <a:bodyPr anchorCtr="0" anchor="t" bIns="91425" lIns="91425" spcFirstLastPara="1" rIns="91425" wrap="square" tIns="90000">
            <a:noAutofit/>
          </a:bodyPr>
          <a:lstStyle/>
          <a:p>
            <a:pPr indent="0" lvl="0" marL="0" rtl="0" algn="ctr">
              <a:spcBef>
                <a:spcPts val="0"/>
              </a:spcBef>
              <a:spcAft>
                <a:spcPts val="0"/>
              </a:spcAft>
              <a:buNone/>
            </a:pPr>
            <a:r>
              <a:rPr i="1" lang="en"/>
              <a:t>m</a:t>
            </a:r>
            <a:r>
              <a:rPr i="1" lang="en"/>
              <a:t>obile wins</a:t>
            </a:r>
            <a:endParaRPr i="1"/>
          </a:p>
        </p:txBody>
      </p:sp>
      <p:sp>
        <p:nvSpPr>
          <p:cNvPr id="293" name="Google Shape;293;p37"/>
          <p:cNvSpPr txBox="1"/>
          <p:nvPr>
            <p:ph idx="4294967295" type="ctrTitle"/>
          </p:nvPr>
        </p:nvSpPr>
        <p:spPr>
          <a:xfrm>
            <a:off x="5527800" y="2801600"/>
            <a:ext cx="1828800" cy="101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666666"/>
                </a:solidFill>
              </a:rPr>
              <a:t>inspo</a:t>
            </a:r>
            <a:endParaRPr sz="3600">
              <a:solidFill>
                <a:srgbClr val="666666"/>
              </a:solidFill>
              <a:latin typeface="Playfair Display"/>
              <a:ea typeface="Playfair Display"/>
              <a:cs typeface="Playfair Display"/>
              <a:sym typeface="Playfair Display"/>
            </a:endParaRPr>
          </a:p>
        </p:txBody>
      </p:sp>
      <p:pic>
        <p:nvPicPr>
          <p:cNvPr id="294" name="Google Shape;294;p37"/>
          <p:cNvPicPr preferRelativeResize="0"/>
          <p:nvPr/>
        </p:nvPicPr>
        <p:blipFill>
          <a:blip r:embed="rId3">
            <a:alphaModFix/>
          </a:blip>
          <a:stretch>
            <a:fillRect/>
          </a:stretch>
        </p:blipFill>
        <p:spPr>
          <a:xfrm>
            <a:off x="6111950" y="1577275"/>
            <a:ext cx="965324" cy="1305574"/>
          </a:xfrm>
          <a:prstGeom prst="rect">
            <a:avLst/>
          </a:prstGeom>
          <a:noFill/>
          <a:ln>
            <a:noFill/>
          </a:ln>
        </p:spPr>
      </p:pic>
      <p:sp>
        <p:nvSpPr>
          <p:cNvPr id="295" name="Google Shape;295;p37"/>
          <p:cNvSpPr txBox="1"/>
          <p:nvPr>
            <p:ph idx="4294967295" type="ctrTitle"/>
          </p:nvPr>
        </p:nvSpPr>
        <p:spPr>
          <a:xfrm>
            <a:off x="5806650" y="3391275"/>
            <a:ext cx="1271100" cy="629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B7B7B7"/>
                </a:solidFill>
              </a:rPr>
              <a:t>unblock your writing</a:t>
            </a:r>
            <a:endParaRPr sz="800">
              <a:solidFill>
                <a:srgbClr val="B7B7B7"/>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name="Pure Natic by Slidesgo">
  <a:themeElements>
    <a:clrScheme name="Simple Light">
      <a:dk1>
        <a:srgbClr val="000000"/>
      </a:dk1>
      <a:lt1>
        <a:srgbClr val="FFFFFF"/>
      </a:lt1>
      <a:dk2>
        <a:srgbClr val="666666"/>
      </a:dk2>
      <a:lt2>
        <a:srgbClr val="F3F3F3"/>
      </a:lt2>
      <a:accent1>
        <a:srgbClr val="B7B7B7"/>
      </a:accent1>
      <a:accent2>
        <a:srgbClr val="212121"/>
      </a:accent2>
      <a:accent3>
        <a:srgbClr val="FFFFFF"/>
      </a:accent3>
      <a:accent4>
        <a:srgbClr val="B7B7B7"/>
      </a:accent4>
      <a:accent5>
        <a:srgbClr val="666666"/>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