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5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</p:sldIdLst>
  <p:sldSz cy="5143500" cx="9144000"/>
  <p:notesSz cx="6858000" cy="9144000"/>
  <p:embeddedFontLst>
    <p:embeddedFont>
      <p:font typeface="Playfair Display"/>
      <p:regular r:id="rId36"/>
      <p:bold r:id="rId37"/>
      <p:italic r:id="rId38"/>
      <p:boldItalic r:id="rId39"/>
    </p:embeddedFont>
    <p:embeddedFont>
      <p:font typeface="Sahitya"/>
      <p:regular r:id="rId40"/>
      <p:bold r:id="rId4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Sahitya-regular.fntdata"/><Relationship Id="rId20" Type="http://schemas.openxmlformats.org/officeDocument/2006/relationships/slide" Target="slides/slide16.xml"/><Relationship Id="rId41" Type="http://schemas.openxmlformats.org/officeDocument/2006/relationships/font" Target="fonts/Sahitya-bold.fntdata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slide" Target="slides/slide25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11" Type="http://schemas.openxmlformats.org/officeDocument/2006/relationships/slide" Target="slides/slide7.xml"/><Relationship Id="rId33" Type="http://schemas.openxmlformats.org/officeDocument/2006/relationships/slide" Target="slides/slide29.xml"/><Relationship Id="rId10" Type="http://schemas.openxmlformats.org/officeDocument/2006/relationships/slide" Target="slides/slide6.xml"/><Relationship Id="rId32" Type="http://schemas.openxmlformats.org/officeDocument/2006/relationships/slide" Target="slides/slide28.xml"/><Relationship Id="rId13" Type="http://schemas.openxmlformats.org/officeDocument/2006/relationships/slide" Target="slides/slide9.xml"/><Relationship Id="rId35" Type="http://schemas.openxmlformats.org/officeDocument/2006/relationships/slide" Target="slides/slide31.xml"/><Relationship Id="rId12" Type="http://schemas.openxmlformats.org/officeDocument/2006/relationships/slide" Target="slides/slide8.xml"/><Relationship Id="rId34" Type="http://schemas.openxmlformats.org/officeDocument/2006/relationships/slide" Target="slides/slide30.xml"/><Relationship Id="rId15" Type="http://schemas.openxmlformats.org/officeDocument/2006/relationships/slide" Target="slides/slide11.xml"/><Relationship Id="rId37" Type="http://schemas.openxmlformats.org/officeDocument/2006/relationships/font" Target="fonts/PlayfairDisplay-bold.fntdata"/><Relationship Id="rId14" Type="http://schemas.openxmlformats.org/officeDocument/2006/relationships/slide" Target="slides/slide10.xml"/><Relationship Id="rId36" Type="http://schemas.openxmlformats.org/officeDocument/2006/relationships/font" Target="fonts/PlayfairDisplay-regular.fntdata"/><Relationship Id="rId17" Type="http://schemas.openxmlformats.org/officeDocument/2006/relationships/slide" Target="slides/slide13.xml"/><Relationship Id="rId39" Type="http://schemas.openxmlformats.org/officeDocument/2006/relationships/font" Target="fonts/PlayfairDisplay-boldItalic.fntdata"/><Relationship Id="rId16" Type="http://schemas.openxmlformats.org/officeDocument/2006/relationships/slide" Target="slides/slide12.xml"/><Relationship Id="rId38" Type="http://schemas.openxmlformats.org/officeDocument/2006/relationships/font" Target="fonts/PlayfairDisplay-italic.fntdata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gb587f457cc_2_2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5" name="Google Shape;375;gb587f457cc_2_2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Sampling HMWs: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solidFill>
                  <a:srgbClr val="1A1A1A"/>
                </a:solidFill>
              </a:rPr>
              <a:t>HMW create a safe space for writers to experiment in?</a:t>
            </a:r>
            <a:endParaRPr sz="1050">
              <a:solidFill>
                <a:srgbClr val="1A1A1A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solidFill>
                  <a:srgbClr val="1A1A1A"/>
                </a:solidFill>
              </a:rPr>
              <a:t>HMW create an environment more conducive for writing?</a:t>
            </a:r>
            <a:endParaRPr sz="1050">
              <a:solidFill>
                <a:srgbClr val="1A1A1A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solidFill>
                  <a:srgbClr val="1A1A1A"/>
                </a:solidFill>
              </a:rPr>
              <a:t>HMW create better prompts for writers to draw inspiration from?</a:t>
            </a:r>
            <a:endParaRPr sz="1050">
              <a:solidFill>
                <a:srgbClr val="1A1A1A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solidFill>
                  <a:srgbClr val="1A1A1A"/>
                </a:solidFill>
              </a:rPr>
              <a:t>HMW remove the stress of writing/ideation?</a:t>
            </a:r>
            <a:endParaRPr sz="1050">
              <a:solidFill>
                <a:srgbClr val="1A1A1A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solidFill>
                  <a:srgbClr val="1A1A1A"/>
                </a:solidFill>
              </a:rPr>
              <a:t>HMW remove the stress of writer's block?</a:t>
            </a:r>
            <a:endParaRPr sz="1050">
              <a:solidFill>
                <a:srgbClr val="1A1A1A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solidFill>
                  <a:srgbClr val="1A1A1A"/>
                </a:solidFill>
              </a:rPr>
              <a:t>HMW make writers more comfortable in sharing work with strangers?</a:t>
            </a:r>
            <a:endParaRPr sz="1050">
              <a:solidFill>
                <a:srgbClr val="1A1A1A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solidFill>
                  <a:srgbClr val="1A1A1A"/>
                </a:solidFill>
              </a:rPr>
              <a:t>HMW make writing meditative?</a:t>
            </a:r>
            <a:endParaRPr sz="1050">
              <a:solidFill>
                <a:srgbClr val="1A1A1A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solidFill>
                  <a:srgbClr val="1A1A1A"/>
                </a:solidFill>
              </a:rPr>
              <a:t>HMW find and share productive writing habits?</a:t>
            </a:r>
            <a:endParaRPr sz="1050">
              <a:solidFill>
                <a:srgbClr val="1A1A1A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solidFill>
                  <a:srgbClr val="1A1A1A"/>
                </a:solidFill>
              </a:rPr>
              <a:t>HMW cater to the needs of individual writers?</a:t>
            </a:r>
            <a:endParaRPr sz="1050">
              <a:solidFill>
                <a:srgbClr val="1A1A1A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solidFill>
                  <a:srgbClr val="1A1A1A"/>
                </a:solidFill>
              </a:rPr>
              <a:t>HMW remove the roadblocks to writing?</a:t>
            </a:r>
            <a:endParaRPr sz="1050">
              <a:solidFill>
                <a:srgbClr val="1A1A1A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gb587f457cc_1_3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8" name="Google Shape;408;gb587f457cc_1_3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Sampling HMWs: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50">
                <a:solidFill>
                  <a:srgbClr val="1A1A1A"/>
                </a:solidFill>
              </a:rPr>
              <a:t>HMW create a safe space for writers to experiment in?</a:t>
            </a:r>
            <a:endParaRPr sz="1050">
              <a:solidFill>
                <a:srgbClr val="1A1A1A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50">
                <a:solidFill>
                  <a:srgbClr val="1A1A1A"/>
                </a:solidFill>
              </a:rPr>
              <a:t>HMW create an environment more conducive for writing?</a:t>
            </a:r>
            <a:endParaRPr sz="1050">
              <a:solidFill>
                <a:srgbClr val="1A1A1A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50">
                <a:solidFill>
                  <a:srgbClr val="1A1A1A"/>
                </a:solidFill>
              </a:rPr>
              <a:t>HMW create better prompts for writers to draw inspiration from?</a:t>
            </a:r>
            <a:endParaRPr sz="1050">
              <a:solidFill>
                <a:srgbClr val="1A1A1A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50">
                <a:solidFill>
                  <a:srgbClr val="1A1A1A"/>
                </a:solidFill>
              </a:rPr>
              <a:t>HMW remove the stress of writing/ideation?</a:t>
            </a:r>
            <a:endParaRPr sz="1050">
              <a:solidFill>
                <a:srgbClr val="1A1A1A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50">
                <a:solidFill>
                  <a:srgbClr val="1A1A1A"/>
                </a:solidFill>
              </a:rPr>
              <a:t>HMW remove the stress of writer's block?</a:t>
            </a:r>
            <a:endParaRPr sz="1050">
              <a:solidFill>
                <a:srgbClr val="1A1A1A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50">
                <a:solidFill>
                  <a:srgbClr val="1A1A1A"/>
                </a:solidFill>
              </a:rPr>
              <a:t>HMW make writers more comfortable in sharing work with strangers?</a:t>
            </a:r>
            <a:endParaRPr sz="1050">
              <a:solidFill>
                <a:srgbClr val="1A1A1A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50">
                <a:solidFill>
                  <a:srgbClr val="1A1A1A"/>
                </a:solidFill>
              </a:rPr>
              <a:t>HMW make writing meditative?</a:t>
            </a:r>
            <a:endParaRPr sz="1050">
              <a:solidFill>
                <a:srgbClr val="1A1A1A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50">
                <a:solidFill>
                  <a:srgbClr val="1A1A1A"/>
                </a:solidFill>
              </a:rPr>
              <a:t>HMW find and share productive writing habits?</a:t>
            </a:r>
            <a:endParaRPr sz="1050">
              <a:solidFill>
                <a:srgbClr val="1A1A1A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50">
                <a:solidFill>
                  <a:srgbClr val="1A1A1A"/>
                </a:solidFill>
              </a:rPr>
              <a:t>HMW cater to the needs of individual writers?</a:t>
            </a:r>
            <a:endParaRPr sz="1050">
              <a:solidFill>
                <a:srgbClr val="1A1A1A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50">
                <a:solidFill>
                  <a:srgbClr val="1A1A1A"/>
                </a:solidFill>
              </a:rPr>
              <a:t>HMW remove the roadblocks to writing?</a:t>
            </a:r>
            <a:endParaRPr sz="1050">
              <a:solidFill>
                <a:srgbClr val="1A1A1A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gb587f457cc_1_2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3" name="Google Shape;423;gb587f457cc_1_2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Sampling HMWs: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50">
                <a:solidFill>
                  <a:srgbClr val="1A1A1A"/>
                </a:solidFill>
              </a:rPr>
              <a:t>HMW connect aspiring artists to legitimate figures in the industry?</a:t>
            </a:r>
            <a:endParaRPr sz="1050">
              <a:solidFill>
                <a:srgbClr val="1A1A1A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50">
                <a:solidFill>
                  <a:srgbClr val="1A1A1A"/>
                </a:solidFill>
              </a:rPr>
              <a:t>HMW help artists recognize difference between reputable sources and non-reputable ones?</a:t>
            </a:r>
            <a:endParaRPr sz="1050">
              <a:solidFill>
                <a:srgbClr val="1A1A1A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50">
                <a:solidFill>
                  <a:srgbClr val="1A1A1A"/>
                </a:solidFill>
              </a:rPr>
              <a:t>HMW compile a source of relevant information for entering diverse industries?</a:t>
            </a:r>
            <a:endParaRPr sz="1050">
              <a:solidFill>
                <a:srgbClr val="1A1A1A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50">
                <a:solidFill>
                  <a:srgbClr val="1A1A1A"/>
                </a:solidFill>
              </a:rPr>
              <a:t>HMW show the most important and relatable content to specific artists?</a:t>
            </a:r>
            <a:endParaRPr sz="1050">
              <a:solidFill>
                <a:srgbClr val="1A1A1A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50">
                <a:solidFill>
                  <a:srgbClr val="1A1A1A"/>
                </a:solidFill>
              </a:rPr>
              <a:t>HMW establish legitimacy for established artists?</a:t>
            </a:r>
            <a:endParaRPr sz="1050">
              <a:solidFill>
                <a:srgbClr val="1A1A1A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50">
                <a:solidFill>
                  <a:srgbClr val="1A1A1A"/>
                </a:solidFill>
              </a:rPr>
              <a:t>HMW determine what is crucial information for individual artists?</a:t>
            </a:r>
            <a:endParaRPr sz="1050">
              <a:solidFill>
                <a:srgbClr val="1A1A1A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50">
                <a:solidFill>
                  <a:srgbClr val="1A1A1A"/>
                </a:solidFill>
              </a:rPr>
              <a:t>HMW disseminate disinformation to new artists?</a:t>
            </a:r>
            <a:endParaRPr sz="1050">
              <a:solidFill>
                <a:srgbClr val="1A1A1A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50">
                <a:solidFill>
                  <a:srgbClr val="1A1A1A"/>
                </a:solidFill>
              </a:rPr>
              <a:t>HMW provide creators with mentors from similar fields?</a:t>
            </a:r>
            <a:endParaRPr sz="1050">
              <a:solidFill>
                <a:srgbClr val="1A1A1A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50">
                <a:solidFill>
                  <a:srgbClr val="1A1A1A"/>
                </a:solidFill>
              </a:rPr>
              <a:t>HMW provide artists with useful information and opportunities?</a:t>
            </a:r>
            <a:endParaRPr sz="1050">
              <a:solidFill>
                <a:srgbClr val="1A1A1A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50">
                <a:solidFill>
                  <a:srgbClr val="1A1A1A"/>
                </a:solidFill>
              </a:rPr>
              <a:t>HMW introduce creators to people who could help them in the industry?</a:t>
            </a:r>
            <a:endParaRPr sz="1050">
              <a:solidFill>
                <a:srgbClr val="1A1A1A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9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gb587f457cc_1_4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1" name="Google Shape;461;gb587f457cc_1_4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Sampling HMWs: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solidFill>
                  <a:srgbClr val="1A1A1A"/>
                </a:solidFill>
              </a:rPr>
              <a:t>HMW connect aspiring artists to legitimate figures in the industry?</a:t>
            </a:r>
            <a:endParaRPr sz="1050">
              <a:solidFill>
                <a:srgbClr val="1A1A1A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solidFill>
                  <a:srgbClr val="1A1A1A"/>
                </a:solidFill>
              </a:rPr>
              <a:t>HMW help artists recognize difference between reputable sources and non-reputable ones?</a:t>
            </a:r>
            <a:endParaRPr sz="1050">
              <a:solidFill>
                <a:srgbClr val="1A1A1A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solidFill>
                  <a:srgbClr val="1A1A1A"/>
                </a:solidFill>
              </a:rPr>
              <a:t>HMW compile a source of relevant information for entering diverse industries?</a:t>
            </a:r>
            <a:endParaRPr sz="1050">
              <a:solidFill>
                <a:srgbClr val="1A1A1A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solidFill>
                  <a:srgbClr val="1A1A1A"/>
                </a:solidFill>
              </a:rPr>
              <a:t>HMW show the most important and relatable content to specific artists?</a:t>
            </a:r>
            <a:endParaRPr sz="1050">
              <a:solidFill>
                <a:srgbClr val="1A1A1A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solidFill>
                  <a:srgbClr val="1A1A1A"/>
                </a:solidFill>
              </a:rPr>
              <a:t>HMW establish legitimacy for established artists?</a:t>
            </a:r>
            <a:endParaRPr sz="1050">
              <a:solidFill>
                <a:srgbClr val="1A1A1A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solidFill>
                  <a:srgbClr val="1A1A1A"/>
                </a:solidFill>
              </a:rPr>
              <a:t>HMW determine what is crucial information for individual artists?</a:t>
            </a:r>
            <a:endParaRPr sz="1050">
              <a:solidFill>
                <a:srgbClr val="1A1A1A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solidFill>
                  <a:srgbClr val="1A1A1A"/>
                </a:solidFill>
              </a:rPr>
              <a:t>HMW disseminate disinformation to new artists?</a:t>
            </a:r>
            <a:endParaRPr sz="1050">
              <a:solidFill>
                <a:srgbClr val="1A1A1A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solidFill>
                  <a:srgbClr val="1A1A1A"/>
                </a:solidFill>
              </a:rPr>
              <a:t>HMW provide creators with mentors from similar fields?</a:t>
            </a:r>
            <a:endParaRPr sz="1050">
              <a:solidFill>
                <a:srgbClr val="1A1A1A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solidFill>
                  <a:srgbClr val="1A1A1A"/>
                </a:solidFill>
              </a:rPr>
              <a:t>HMW provide artists with useful information and opportunities?</a:t>
            </a:r>
            <a:endParaRPr sz="1050">
              <a:solidFill>
                <a:srgbClr val="1A1A1A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solidFill>
                  <a:srgbClr val="1A1A1A"/>
                </a:solidFill>
              </a:rPr>
              <a:t>HMW introduce creators to people who could help them in the industry?</a:t>
            </a:r>
            <a:endParaRPr sz="1050">
              <a:solidFill>
                <a:srgbClr val="1A1A1A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4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gb587f457cc_1_2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6" name="Google Shape;476;gb587f457cc_1_2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Sampling HMWs: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solidFill>
                  <a:srgbClr val="1A1A1A"/>
                </a:solidFill>
              </a:rPr>
              <a:t>HMW make authors socialize and learn from one another?</a:t>
            </a:r>
            <a:endParaRPr sz="1050">
              <a:solidFill>
                <a:srgbClr val="1A1A1A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solidFill>
                  <a:srgbClr val="1A1A1A"/>
                </a:solidFill>
              </a:rPr>
              <a:t>HMW create trending prompts/topics for quick ideation similar to twitter?</a:t>
            </a:r>
            <a:endParaRPr sz="1050">
              <a:solidFill>
                <a:srgbClr val="1A1A1A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solidFill>
                  <a:srgbClr val="1A1A1A"/>
                </a:solidFill>
              </a:rPr>
              <a:t>HMW create a public space for drafts?</a:t>
            </a:r>
            <a:endParaRPr sz="1050">
              <a:solidFill>
                <a:srgbClr val="1A1A1A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solidFill>
                  <a:srgbClr val="1A1A1A"/>
                </a:solidFill>
              </a:rPr>
              <a:t>HMW match writers with similar interests?</a:t>
            </a:r>
            <a:endParaRPr sz="1050">
              <a:solidFill>
                <a:srgbClr val="1A1A1A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solidFill>
                  <a:srgbClr val="1A1A1A"/>
                </a:solidFill>
              </a:rPr>
              <a:t>HMW show popular feedback based on audience consensus?</a:t>
            </a:r>
            <a:endParaRPr sz="1050">
              <a:solidFill>
                <a:srgbClr val="1A1A1A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solidFill>
                  <a:srgbClr val="1A1A1A"/>
                </a:solidFill>
              </a:rPr>
              <a:t>HMW show writers immediate + frequent feedback?</a:t>
            </a:r>
            <a:endParaRPr sz="1050">
              <a:solidFill>
                <a:srgbClr val="1A1A1A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solidFill>
                  <a:srgbClr val="1A1A1A"/>
                </a:solidFill>
              </a:rPr>
              <a:t>HMW give authors a way to share their unfinished story ideas/inspirational moments with other authors?</a:t>
            </a:r>
            <a:endParaRPr sz="1050">
              <a:solidFill>
                <a:srgbClr val="1A1A1A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solidFill>
                  <a:srgbClr val="1A1A1A"/>
                </a:solidFill>
              </a:rPr>
              <a:t>HMW introduce authors to one another?</a:t>
            </a:r>
            <a:endParaRPr sz="1050">
              <a:solidFill>
                <a:srgbClr val="1A1A1A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solidFill>
                  <a:srgbClr val="1A1A1A"/>
                </a:solidFill>
              </a:rPr>
              <a:t>HMW allow authors to share drafts w/o the fear of negative criticism?</a:t>
            </a:r>
            <a:endParaRPr sz="1050">
              <a:solidFill>
                <a:srgbClr val="1A1A1A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solidFill>
                  <a:srgbClr val="1A1A1A"/>
                </a:solidFill>
              </a:rPr>
              <a:t>HMW make the GitHub of story writing?</a:t>
            </a:r>
            <a:endParaRPr sz="1050">
              <a:solidFill>
                <a:srgbClr val="1A1A1A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8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gb587f457cc_1_4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0" name="Google Shape;510;gb587f457cc_1_4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Sampling HMWs: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50">
                <a:solidFill>
                  <a:srgbClr val="1A1A1A"/>
                </a:solidFill>
              </a:rPr>
              <a:t>HMW make authors socialize and learn from one another?</a:t>
            </a:r>
            <a:endParaRPr sz="1050">
              <a:solidFill>
                <a:srgbClr val="1A1A1A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50">
                <a:solidFill>
                  <a:srgbClr val="1A1A1A"/>
                </a:solidFill>
              </a:rPr>
              <a:t>HMW create trending prompts/topics for quick ideation similar to twitter?</a:t>
            </a:r>
            <a:endParaRPr sz="1050">
              <a:solidFill>
                <a:srgbClr val="1A1A1A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50">
                <a:solidFill>
                  <a:srgbClr val="1A1A1A"/>
                </a:solidFill>
              </a:rPr>
              <a:t>HMW create a public space for drafts?</a:t>
            </a:r>
            <a:endParaRPr sz="1050">
              <a:solidFill>
                <a:srgbClr val="1A1A1A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50">
                <a:solidFill>
                  <a:srgbClr val="1A1A1A"/>
                </a:solidFill>
              </a:rPr>
              <a:t>HMW match writers with similar interests?</a:t>
            </a:r>
            <a:endParaRPr sz="1050">
              <a:solidFill>
                <a:srgbClr val="1A1A1A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50">
                <a:solidFill>
                  <a:srgbClr val="1A1A1A"/>
                </a:solidFill>
              </a:rPr>
              <a:t>HMW show popular feedback based on audience consensus?</a:t>
            </a:r>
            <a:endParaRPr sz="1050">
              <a:solidFill>
                <a:srgbClr val="1A1A1A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50">
                <a:solidFill>
                  <a:srgbClr val="1A1A1A"/>
                </a:solidFill>
              </a:rPr>
              <a:t>HMW show writers immediate + frequent feedback?</a:t>
            </a:r>
            <a:endParaRPr sz="1050">
              <a:solidFill>
                <a:srgbClr val="1A1A1A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50">
                <a:solidFill>
                  <a:srgbClr val="1A1A1A"/>
                </a:solidFill>
              </a:rPr>
              <a:t>HMW give authors a way to share their unfinished story ideas/inspirational moments with other authors?</a:t>
            </a:r>
            <a:endParaRPr sz="1050">
              <a:solidFill>
                <a:srgbClr val="1A1A1A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50">
                <a:solidFill>
                  <a:srgbClr val="1A1A1A"/>
                </a:solidFill>
              </a:rPr>
              <a:t>HMW introduce authors to one another?</a:t>
            </a:r>
            <a:endParaRPr sz="1050">
              <a:solidFill>
                <a:srgbClr val="1A1A1A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50">
                <a:solidFill>
                  <a:srgbClr val="1A1A1A"/>
                </a:solidFill>
              </a:rPr>
              <a:t>HMW allow authors to share drafts w/o the fear of negative criticism?</a:t>
            </a:r>
            <a:endParaRPr sz="1050">
              <a:solidFill>
                <a:srgbClr val="1A1A1A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50">
                <a:solidFill>
                  <a:srgbClr val="1A1A1A"/>
                </a:solidFill>
              </a:rPr>
              <a:t>HMW make the GitHub of story writing?</a:t>
            </a:r>
            <a:endParaRPr sz="1050">
              <a:solidFill>
                <a:srgbClr val="1A1A1A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50">
              <a:solidFill>
                <a:srgbClr val="1A1A1A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3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gb587f457cc_2_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5" name="Google Shape;525;gb587f457cc_2_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0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gb587f457cc_1_5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2" name="Google Shape;542;gb587f457cc_1_5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2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gb587f457cc_1_5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4" name="Google Shape;564;gb587f457cc_1_5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0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Google Shape;581;gb587f457cc_1_6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2" name="Google Shape;582;gb587f457cc_1_6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b587f457cc_1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b587f457cc_1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3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gb587f457cc_2_5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5" name="Google Shape;595;gb587f457cc_2_5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5" name="Shape 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Google Shape;626;gb587f457cc_1_7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7" name="Google Shape;627;gb587f457cc_1_7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5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Google Shape;646;gb587f457cc_2_5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7" name="Google Shape;647;gb587f457cc_2_5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666666"/>
                </a:solidFill>
                <a:latin typeface="Sahitya"/>
                <a:ea typeface="Sahitya"/>
                <a:cs typeface="Sahitya"/>
                <a:sym typeface="Sahitya"/>
              </a:rPr>
              <a:t>and if the writer would suffer from being attached</a:t>
            </a:r>
            <a:endParaRPr sz="1400">
              <a:solidFill>
                <a:srgbClr val="666666"/>
              </a:solidFill>
              <a:latin typeface="Sahitya"/>
              <a:ea typeface="Sahitya"/>
              <a:cs typeface="Sahitya"/>
              <a:sym typeface="Sahity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666666"/>
              </a:solidFill>
              <a:latin typeface="Sahitya"/>
              <a:ea typeface="Sahitya"/>
              <a:cs typeface="Sahitya"/>
              <a:sym typeface="Sahity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666666"/>
                </a:solidFill>
                <a:latin typeface="Sahitya"/>
                <a:ea typeface="Sahitya"/>
                <a:cs typeface="Sahitya"/>
                <a:sym typeface="Sahitya"/>
              </a:rPr>
              <a:t>VALID: not really, since we saw that what changed the publishing behavior was the type of piece, not the feedback received - more complex than expected </a:t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2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Google Shape;663;gb587f457cc_1_7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4" name="Google Shape;664;gb587f457cc_1_7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4" name="Shape 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" name="Google Shape;695;gb587f457cc_1_7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6" name="Google Shape;696;gb587f457cc_1_7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8" name="Shape 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9" name="Google Shape;729;gb587f457cc_1_8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0" name="Google Shape;730;gb587f457cc_1_8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5" name="Shape 7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6" name="Google Shape;746;gb587f457cc_1_8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7" name="Google Shape;747;gb587f457cc_1_8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7" name="Shape 7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" name="Google Shape;778;gb587f457cc_1_8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9" name="Google Shape;779;gb587f457cc_1_8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3" name="Shape 8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4" name="Google Shape;824;gb587f457cc_1_8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5" name="Google Shape;825;gb587f457cc_1_8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666666"/>
              </a:solidFill>
              <a:latin typeface="Sahitya"/>
              <a:ea typeface="Sahitya"/>
              <a:cs typeface="Sahitya"/>
              <a:sym typeface="Sahitya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rPr lang="en">
                <a:solidFill>
                  <a:schemeClr val="dk1"/>
                </a:solidFill>
              </a:rPr>
              <a:t>It takes a lot of mental energy to write something as concise as a poem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rPr lang="en">
                <a:solidFill>
                  <a:schemeClr val="dk1"/>
                </a:solidFill>
              </a:rPr>
              <a:t>To craft an entire scene in your mind with only 100 words is challenging</a:t>
            </a:r>
            <a:endParaRPr sz="1400">
              <a:solidFill>
                <a:srgbClr val="666666"/>
              </a:solidFill>
              <a:latin typeface="Sahitya"/>
              <a:ea typeface="Sahitya"/>
              <a:cs typeface="Sahitya"/>
              <a:sym typeface="Sahity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400">
              <a:solidFill>
                <a:srgbClr val="666666"/>
              </a:solidFill>
              <a:latin typeface="Sahitya"/>
              <a:ea typeface="Sahitya"/>
              <a:cs typeface="Sahitya"/>
              <a:sym typeface="Sahity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rgbClr val="666666"/>
                </a:solidFill>
                <a:latin typeface="Sahitya"/>
                <a:ea typeface="Sahitya"/>
                <a:cs typeface="Sahitya"/>
                <a:sym typeface="Sahitya"/>
              </a:rPr>
              <a:t>VALID: yes bc artists can feel the emotional pulse of the piece and think critically about it, evoking new ideas the second time around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666666"/>
              </a:solidFill>
              <a:latin typeface="Sahitya"/>
              <a:ea typeface="Sahitya"/>
              <a:cs typeface="Sahitya"/>
              <a:sym typeface="Sahitya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9" name="Shape 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0" name="Google Shape;840;gb587f457cc_2_2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1" name="Google Shape;841;gb587f457cc_2_2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b587f457cc_1_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b587f457cc_1_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4" name="Shape 8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5" name="Google Shape;855;gb587f457cc_2_2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6" name="Google Shape;856;gb587f457cc_2_2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 agno</a:t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9" name="Shape 8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" name="Google Shape;880;gb587f457cc_2_1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1" name="Google Shape;881;gb587f457cc_2_1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b587f457cc_1_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Google Shape;240;gb587f457cc_1_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b587f457cc_1_1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9" name="Google Shape;279;gb587f457cc_1_1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b587f457cc_1_1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3" name="Google Shape;313;gb587f457cc_1_1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gb587f457cc_2_2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5" name="Google Shape;335;gb587f457cc_2_2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50">
                <a:solidFill>
                  <a:srgbClr val="1D1C1D"/>
                </a:solidFill>
                <a:highlight>
                  <a:srgbClr val="F8F8F8"/>
                </a:highlight>
              </a:rPr>
              <a:t>1) making yourself journal/write for 15-30 minutes a day can be key to getting through writer’s block</a:t>
            </a:r>
            <a:endParaRPr b="1" sz="1150">
              <a:solidFill>
                <a:srgbClr val="1D1C1D"/>
              </a:solidFill>
              <a:highlight>
                <a:srgbClr val="F8F8F8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150">
              <a:solidFill>
                <a:srgbClr val="1D1C1D"/>
              </a:solidFill>
              <a:highlight>
                <a:srgbClr val="F8F8F8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50">
                <a:solidFill>
                  <a:srgbClr val="1D1C1D"/>
                </a:solidFill>
                <a:highlight>
                  <a:srgbClr val="F8F8F8"/>
                </a:highlight>
              </a:rPr>
              <a:t>3) it can be important to stay up to date on cultural trends for your art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g8c2296b4cd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0" name="Google Shape;350;g8c2296b4cd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666666"/>
                </a:solidFill>
                <a:latin typeface="Sahitya"/>
                <a:ea typeface="Sahitya"/>
                <a:cs typeface="Sahitya"/>
                <a:sym typeface="Sahitya"/>
              </a:rPr>
              <a:t>Discipline is very important! </a:t>
            </a:r>
            <a:endParaRPr sz="1600">
              <a:solidFill>
                <a:srgbClr val="666666"/>
              </a:solidFill>
              <a:latin typeface="Sahitya"/>
              <a:ea typeface="Sahitya"/>
              <a:cs typeface="Sahitya"/>
              <a:sym typeface="Sahitya"/>
            </a:endParaRPr>
          </a:p>
          <a:p>
            <a:pPr indent="0" lvl="0" marL="0" rtl="0" algn="l">
              <a:lnSpc>
                <a:spcPct val="115000"/>
              </a:lnSpc>
              <a:spcBef>
                <a:spcPts val="8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Writing down dreams, grocery lists, and any other “junk” that comes to mind </a:t>
            </a:r>
            <a:r>
              <a:rPr b="1" lang="en">
                <a:solidFill>
                  <a:schemeClr val="dk1"/>
                </a:solidFill>
              </a:rPr>
              <a:t>helps with creativity and discarding thoughts and getting rid of the negative energy and thoughts and self-criticism.</a:t>
            </a:r>
            <a:endParaRPr sz="1600">
              <a:solidFill>
                <a:srgbClr val="666666"/>
              </a:solidFill>
              <a:latin typeface="Sahitya"/>
              <a:ea typeface="Sahitya"/>
              <a:cs typeface="Sahitya"/>
              <a:sym typeface="Sahitya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gb587f457cc_2_4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3" name="Google Shape;363;gb587f457cc_2_4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1A1A1A"/>
                </a:solidFill>
              </a:rPr>
              <a:t>How might we help artists recognize difference between reputable sources and non-reputable ones.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://bit.ly/2Tynxth" TargetMode="External"/><Relationship Id="rId3" Type="http://schemas.openxmlformats.org/officeDocument/2006/relationships/hyperlink" Target="http://bit.ly/2TyoMsr" TargetMode="External"/><Relationship Id="rId4" Type="http://schemas.openxmlformats.org/officeDocument/2006/relationships/hyperlink" Target="https://slack-redir.net/link?url=https%3A%2F%2Fwww.freepik.com%2F" TargetMode="External"/><Relationship Id="rId5" Type="http://schemas.openxmlformats.org/officeDocument/2006/relationships/hyperlink" Target="https://slack-redir.net/link?url=https%3A%2F%2Fstories.freepik.com%2F" TargetMode="Externa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0" y="1110800"/>
            <a:ext cx="3001550" cy="1542750"/>
          </a:xfrm>
          <a:custGeom>
            <a:rect b="b" l="l" r="r" t="t"/>
            <a:pathLst>
              <a:path extrusionOk="0" h="61710" w="120062">
                <a:moveTo>
                  <a:pt x="97005" y="1"/>
                </a:moveTo>
                <a:cubicBezTo>
                  <a:pt x="93603" y="1"/>
                  <a:pt x="90209" y="298"/>
                  <a:pt x="87147" y="658"/>
                </a:cubicBezTo>
                <a:cubicBezTo>
                  <a:pt x="75346" y="2028"/>
                  <a:pt x="63843" y="5064"/>
                  <a:pt x="52179" y="7141"/>
                </a:cubicBezTo>
                <a:cubicBezTo>
                  <a:pt x="35425" y="10131"/>
                  <a:pt x="9792" y="11386"/>
                  <a:pt x="2853" y="30286"/>
                </a:cubicBezTo>
                <a:cubicBezTo>
                  <a:pt x="1233" y="34668"/>
                  <a:pt x="548" y="40169"/>
                  <a:pt x="206" y="44802"/>
                </a:cubicBezTo>
                <a:cubicBezTo>
                  <a:pt x="0" y="47336"/>
                  <a:pt x="228" y="50052"/>
                  <a:pt x="1164" y="52403"/>
                </a:cubicBezTo>
                <a:cubicBezTo>
                  <a:pt x="1781" y="53978"/>
                  <a:pt x="2739" y="55416"/>
                  <a:pt x="4063" y="56512"/>
                </a:cubicBezTo>
                <a:cubicBezTo>
                  <a:pt x="5958" y="58087"/>
                  <a:pt x="8400" y="58817"/>
                  <a:pt x="10797" y="59342"/>
                </a:cubicBezTo>
                <a:cubicBezTo>
                  <a:pt x="20086" y="61442"/>
                  <a:pt x="29353" y="60849"/>
                  <a:pt x="38780" y="61351"/>
                </a:cubicBezTo>
                <a:cubicBezTo>
                  <a:pt x="42871" y="61563"/>
                  <a:pt x="46976" y="61710"/>
                  <a:pt x="51078" y="61710"/>
                </a:cubicBezTo>
                <a:cubicBezTo>
                  <a:pt x="57574" y="61710"/>
                  <a:pt x="64063" y="61341"/>
                  <a:pt x="70485" y="60278"/>
                </a:cubicBezTo>
                <a:cubicBezTo>
                  <a:pt x="91005" y="56923"/>
                  <a:pt x="120061" y="41128"/>
                  <a:pt x="119217" y="16613"/>
                </a:cubicBezTo>
                <a:cubicBezTo>
                  <a:pt x="118730" y="3014"/>
                  <a:pt x="107830" y="1"/>
                  <a:pt x="97005" y="1"/>
                </a:cubicBezTo>
                <a:close/>
              </a:path>
            </a:pathLst>
          </a:cu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-562725" y="-521650"/>
            <a:ext cx="1431175" cy="1276800"/>
          </a:xfrm>
          <a:custGeom>
            <a:rect b="b" l="l" r="r" t="t"/>
            <a:pathLst>
              <a:path extrusionOk="0" h="51072" w="57247">
                <a:moveTo>
                  <a:pt x="26067" y="1"/>
                </a:moveTo>
                <a:cubicBezTo>
                  <a:pt x="22911" y="1"/>
                  <a:pt x="19979" y="852"/>
                  <a:pt x="17211" y="2181"/>
                </a:cubicBezTo>
                <a:cubicBezTo>
                  <a:pt x="10090" y="5604"/>
                  <a:pt x="1530" y="12292"/>
                  <a:pt x="617" y="20692"/>
                </a:cubicBezTo>
                <a:cubicBezTo>
                  <a:pt x="1" y="26193"/>
                  <a:pt x="2831" y="31488"/>
                  <a:pt x="6301" y="35802"/>
                </a:cubicBezTo>
                <a:cubicBezTo>
                  <a:pt x="10660" y="41212"/>
                  <a:pt x="16184" y="45663"/>
                  <a:pt x="22392" y="48790"/>
                </a:cubicBezTo>
                <a:cubicBezTo>
                  <a:pt x="25528" y="50369"/>
                  <a:pt x="28545" y="51071"/>
                  <a:pt x="31406" y="51071"/>
                </a:cubicBezTo>
                <a:cubicBezTo>
                  <a:pt x="42313" y="51071"/>
                  <a:pt x="50937" y="40864"/>
                  <a:pt x="55078" y="30142"/>
                </a:cubicBezTo>
                <a:cubicBezTo>
                  <a:pt x="56745" y="25805"/>
                  <a:pt x="57247" y="20806"/>
                  <a:pt x="55398" y="16515"/>
                </a:cubicBezTo>
                <a:cubicBezTo>
                  <a:pt x="51449" y="7362"/>
                  <a:pt x="37571" y="1313"/>
                  <a:pt x="28350" y="149"/>
                </a:cubicBezTo>
                <a:cubicBezTo>
                  <a:pt x="27576" y="49"/>
                  <a:pt x="26815" y="1"/>
                  <a:pt x="26067" y="1"/>
                </a:cubicBezTo>
                <a:close/>
              </a:path>
            </a:pathLst>
          </a:custGeom>
          <a:noFill/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3788880" y="620375"/>
            <a:ext cx="5082590" cy="3530367"/>
          </a:xfrm>
          <a:custGeom>
            <a:rect b="b" l="l" r="r" t="t"/>
            <a:pathLst>
              <a:path extrusionOk="0" h="77989" w="112279">
                <a:moveTo>
                  <a:pt x="73470" y="0"/>
                </a:moveTo>
                <a:cubicBezTo>
                  <a:pt x="66773" y="0"/>
                  <a:pt x="60068" y="302"/>
                  <a:pt x="53344" y="590"/>
                </a:cubicBezTo>
                <a:cubicBezTo>
                  <a:pt x="40037" y="1184"/>
                  <a:pt x="14746" y="408"/>
                  <a:pt x="6027" y="13692"/>
                </a:cubicBezTo>
                <a:cubicBezTo>
                  <a:pt x="1" y="22845"/>
                  <a:pt x="1964" y="38572"/>
                  <a:pt x="2512" y="49231"/>
                </a:cubicBezTo>
                <a:cubicBezTo>
                  <a:pt x="6871" y="57243"/>
                  <a:pt x="9679" y="71349"/>
                  <a:pt x="18216" y="75685"/>
                </a:cubicBezTo>
                <a:cubicBezTo>
                  <a:pt x="21403" y="77312"/>
                  <a:pt x="24791" y="77989"/>
                  <a:pt x="28225" y="77989"/>
                </a:cubicBezTo>
                <a:cubicBezTo>
                  <a:pt x="36544" y="77989"/>
                  <a:pt x="45128" y="74018"/>
                  <a:pt x="51769" y="69979"/>
                </a:cubicBezTo>
                <a:cubicBezTo>
                  <a:pt x="65030" y="61922"/>
                  <a:pt x="78566" y="53682"/>
                  <a:pt x="90184" y="43388"/>
                </a:cubicBezTo>
                <a:cubicBezTo>
                  <a:pt x="96324" y="37932"/>
                  <a:pt x="106116" y="31176"/>
                  <a:pt x="109859" y="23712"/>
                </a:cubicBezTo>
                <a:cubicBezTo>
                  <a:pt x="112279" y="18850"/>
                  <a:pt x="111160" y="12437"/>
                  <a:pt x="108786" y="7826"/>
                </a:cubicBezTo>
                <a:cubicBezTo>
                  <a:pt x="105659" y="1846"/>
                  <a:pt x="97556" y="1663"/>
                  <a:pt x="91485" y="955"/>
                </a:cubicBezTo>
                <a:cubicBezTo>
                  <a:pt x="85482" y="243"/>
                  <a:pt x="79480" y="0"/>
                  <a:pt x="73470" y="0"/>
                </a:cubicBezTo>
                <a:close/>
              </a:path>
            </a:pathLst>
          </a:custGeom>
          <a:noFill/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B7B7B7"/>
              </a:solidFill>
            </a:endParaRPr>
          </a:p>
        </p:txBody>
      </p:sp>
      <p:sp>
        <p:nvSpPr>
          <p:cNvPr id="12" name="Google Shape;12;p2"/>
          <p:cNvSpPr txBox="1"/>
          <p:nvPr>
            <p:ph type="ctrTitle"/>
          </p:nvPr>
        </p:nvSpPr>
        <p:spPr>
          <a:xfrm>
            <a:off x="720000" y="1323600"/>
            <a:ext cx="2962800" cy="2031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85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720000" y="3810900"/>
            <a:ext cx="38520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1"/>
          <p:cNvSpPr/>
          <p:nvPr/>
        </p:nvSpPr>
        <p:spPr>
          <a:xfrm flipH="1">
            <a:off x="-510309" y="0"/>
            <a:ext cx="3313108" cy="997600"/>
          </a:xfrm>
          <a:custGeom>
            <a:rect b="b" l="l" r="r" t="t"/>
            <a:pathLst>
              <a:path extrusionOk="0" h="21876" w="64164">
                <a:moveTo>
                  <a:pt x="1" y="0"/>
                </a:moveTo>
                <a:cubicBezTo>
                  <a:pt x="2816" y="5505"/>
                  <a:pt x="7168" y="7234"/>
                  <a:pt x="15608" y="7234"/>
                </a:cubicBezTo>
                <a:cubicBezTo>
                  <a:pt x="17515" y="7234"/>
                  <a:pt x="19630" y="7146"/>
                  <a:pt x="21983" y="6993"/>
                </a:cubicBezTo>
                <a:cubicBezTo>
                  <a:pt x="22445" y="6963"/>
                  <a:pt x="22902" y="6948"/>
                  <a:pt x="23353" y="6948"/>
                </a:cubicBezTo>
                <a:cubicBezTo>
                  <a:pt x="32304" y="6948"/>
                  <a:pt x="39037" y="12718"/>
                  <a:pt x="44477" y="17793"/>
                </a:cubicBezTo>
                <a:cubicBezTo>
                  <a:pt x="47433" y="20550"/>
                  <a:pt x="50813" y="21875"/>
                  <a:pt x="54040" y="21875"/>
                </a:cubicBezTo>
                <a:cubicBezTo>
                  <a:pt x="58002" y="21875"/>
                  <a:pt x="61733" y="19877"/>
                  <a:pt x="64163" y="16081"/>
                </a:cubicBezTo>
                <a:lnTo>
                  <a:pt x="64163" y="0"/>
                </a:lnTo>
                <a:close/>
              </a:path>
            </a:pathLst>
          </a:cu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" name="Google Shape;78;p11"/>
          <p:cNvSpPr/>
          <p:nvPr/>
        </p:nvSpPr>
        <p:spPr>
          <a:xfrm flipH="1" rot="-5400000">
            <a:off x="8030610" y="3996815"/>
            <a:ext cx="1076993" cy="1386263"/>
          </a:xfrm>
          <a:custGeom>
            <a:rect b="b" l="l" r="r" t="t"/>
            <a:pathLst>
              <a:path extrusionOk="0" h="40938" w="37839">
                <a:moveTo>
                  <a:pt x="37839" y="0"/>
                </a:moveTo>
                <a:cubicBezTo>
                  <a:pt x="31770" y="767"/>
                  <a:pt x="28951" y="3515"/>
                  <a:pt x="26969" y="11313"/>
                </a:cubicBezTo>
                <a:cubicBezTo>
                  <a:pt x="24991" y="19111"/>
                  <a:pt x="19814" y="21473"/>
                  <a:pt x="9908" y="26266"/>
                </a:cubicBezTo>
                <a:cubicBezTo>
                  <a:pt x="1" y="31059"/>
                  <a:pt x="3737" y="40938"/>
                  <a:pt x="3737" y="40938"/>
                </a:cubicBezTo>
                <a:lnTo>
                  <a:pt x="37839" y="40938"/>
                </a:lnTo>
                <a:lnTo>
                  <a:pt x="37839" y="0"/>
                </a:lnTo>
                <a:close/>
              </a:path>
            </a:pathLst>
          </a:custGeom>
          <a:noFill/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11"/>
          <p:cNvSpPr txBox="1"/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Six Columns">
  <p:cSld name="CUSTOM_7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2"/>
          <p:cNvSpPr/>
          <p:nvPr/>
        </p:nvSpPr>
        <p:spPr>
          <a:xfrm>
            <a:off x="6439424" y="0"/>
            <a:ext cx="3267070" cy="997600"/>
          </a:xfrm>
          <a:custGeom>
            <a:rect b="b" l="l" r="r" t="t"/>
            <a:pathLst>
              <a:path extrusionOk="0" h="21876" w="64164">
                <a:moveTo>
                  <a:pt x="1" y="0"/>
                </a:moveTo>
                <a:cubicBezTo>
                  <a:pt x="2816" y="5505"/>
                  <a:pt x="7168" y="7234"/>
                  <a:pt x="15608" y="7234"/>
                </a:cubicBezTo>
                <a:cubicBezTo>
                  <a:pt x="17515" y="7234"/>
                  <a:pt x="19630" y="7146"/>
                  <a:pt x="21983" y="6993"/>
                </a:cubicBezTo>
                <a:cubicBezTo>
                  <a:pt x="22445" y="6963"/>
                  <a:pt x="22902" y="6948"/>
                  <a:pt x="23353" y="6948"/>
                </a:cubicBezTo>
                <a:cubicBezTo>
                  <a:pt x="32304" y="6948"/>
                  <a:pt x="39037" y="12718"/>
                  <a:pt x="44477" y="17793"/>
                </a:cubicBezTo>
                <a:cubicBezTo>
                  <a:pt x="47433" y="20550"/>
                  <a:pt x="50813" y="21875"/>
                  <a:pt x="54040" y="21875"/>
                </a:cubicBezTo>
                <a:cubicBezTo>
                  <a:pt x="58002" y="21875"/>
                  <a:pt x="61733" y="19877"/>
                  <a:pt x="64163" y="16081"/>
                </a:cubicBezTo>
                <a:lnTo>
                  <a:pt x="64163" y="0"/>
                </a:lnTo>
                <a:close/>
              </a:path>
            </a:pathLst>
          </a:cu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2"/>
          <p:cNvSpPr/>
          <p:nvPr/>
        </p:nvSpPr>
        <p:spPr>
          <a:xfrm rot="1851812">
            <a:off x="-1846662" y="4096364"/>
            <a:ext cx="2807002" cy="1949744"/>
          </a:xfrm>
          <a:custGeom>
            <a:rect b="b" l="l" r="r" t="t"/>
            <a:pathLst>
              <a:path extrusionOk="0" h="77989" w="112279">
                <a:moveTo>
                  <a:pt x="73470" y="0"/>
                </a:moveTo>
                <a:cubicBezTo>
                  <a:pt x="66773" y="0"/>
                  <a:pt x="60068" y="302"/>
                  <a:pt x="53344" y="590"/>
                </a:cubicBezTo>
                <a:cubicBezTo>
                  <a:pt x="40037" y="1184"/>
                  <a:pt x="14746" y="408"/>
                  <a:pt x="6027" y="13692"/>
                </a:cubicBezTo>
                <a:cubicBezTo>
                  <a:pt x="1" y="22845"/>
                  <a:pt x="1964" y="38572"/>
                  <a:pt x="2512" y="49231"/>
                </a:cubicBezTo>
                <a:cubicBezTo>
                  <a:pt x="6871" y="57243"/>
                  <a:pt x="9679" y="71349"/>
                  <a:pt x="18216" y="75685"/>
                </a:cubicBezTo>
                <a:cubicBezTo>
                  <a:pt x="21403" y="77312"/>
                  <a:pt x="24791" y="77989"/>
                  <a:pt x="28225" y="77989"/>
                </a:cubicBezTo>
                <a:cubicBezTo>
                  <a:pt x="36544" y="77989"/>
                  <a:pt x="45128" y="74018"/>
                  <a:pt x="51769" y="69979"/>
                </a:cubicBezTo>
                <a:cubicBezTo>
                  <a:pt x="65030" y="61922"/>
                  <a:pt x="78566" y="53682"/>
                  <a:pt x="90184" y="43388"/>
                </a:cubicBezTo>
                <a:cubicBezTo>
                  <a:pt x="96324" y="37932"/>
                  <a:pt x="106116" y="31176"/>
                  <a:pt x="109859" y="23712"/>
                </a:cubicBezTo>
                <a:cubicBezTo>
                  <a:pt x="112279" y="18850"/>
                  <a:pt x="111160" y="12437"/>
                  <a:pt x="108786" y="7826"/>
                </a:cubicBezTo>
                <a:cubicBezTo>
                  <a:pt x="105659" y="1846"/>
                  <a:pt x="97556" y="1663"/>
                  <a:pt x="91485" y="955"/>
                </a:cubicBezTo>
                <a:cubicBezTo>
                  <a:pt x="85482" y="243"/>
                  <a:pt x="79480" y="0"/>
                  <a:pt x="73470" y="0"/>
                </a:cubicBezTo>
                <a:close/>
              </a:path>
            </a:pathLst>
          </a:custGeom>
          <a:noFill/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p12"/>
          <p:cNvSpPr txBox="1"/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4" name="Google Shape;84;p12"/>
          <p:cNvSpPr txBox="1"/>
          <p:nvPr>
            <p:ph idx="1" type="subTitle"/>
          </p:nvPr>
        </p:nvSpPr>
        <p:spPr>
          <a:xfrm>
            <a:off x="3943500" y="1994500"/>
            <a:ext cx="1257000" cy="370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85" name="Google Shape;85;p12"/>
          <p:cNvSpPr txBox="1"/>
          <p:nvPr>
            <p:ph idx="2" type="subTitle"/>
          </p:nvPr>
        </p:nvSpPr>
        <p:spPr>
          <a:xfrm>
            <a:off x="6767700" y="1994500"/>
            <a:ext cx="1257000" cy="370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86" name="Google Shape;86;p12"/>
          <p:cNvSpPr txBox="1"/>
          <p:nvPr>
            <p:ph idx="3" type="subTitle"/>
          </p:nvPr>
        </p:nvSpPr>
        <p:spPr>
          <a:xfrm>
            <a:off x="1119300" y="1994500"/>
            <a:ext cx="1257000" cy="370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87" name="Google Shape;87;p12"/>
          <p:cNvSpPr txBox="1"/>
          <p:nvPr>
            <p:ph idx="4" type="subTitle"/>
          </p:nvPr>
        </p:nvSpPr>
        <p:spPr>
          <a:xfrm>
            <a:off x="720000" y="2279600"/>
            <a:ext cx="2055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88" name="Google Shape;88;p12"/>
          <p:cNvSpPr txBox="1"/>
          <p:nvPr>
            <p:ph idx="5" type="subTitle"/>
          </p:nvPr>
        </p:nvSpPr>
        <p:spPr>
          <a:xfrm>
            <a:off x="3544200" y="2279600"/>
            <a:ext cx="2055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89" name="Google Shape;89;p12"/>
          <p:cNvSpPr txBox="1"/>
          <p:nvPr>
            <p:ph idx="6" type="subTitle"/>
          </p:nvPr>
        </p:nvSpPr>
        <p:spPr>
          <a:xfrm>
            <a:off x="6368400" y="2279600"/>
            <a:ext cx="2055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90" name="Google Shape;90;p12"/>
          <p:cNvSpPr txBox="1"/>
          <p:nvPr>
            <p:ph idx="7" type="subTitle"/>
          </p:nvPr>
        </p:nvSpPr>
        <p:spPr>
          <a:xfrm>
            <a:off x="3943500" y="3745700"/>
            <a:ext cx="1257000" cy="370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91" name="Google Shape;91;p12"/>
          <p:cNvSpPr txBox="1"/>
          <p:nvPr>
            <p:ph idx="8" type="subTitle"/>
          </p:nvPr>
        </p:nvSpPr>
        <p:spPr>
          <a:xfrm>
            <a:off x="6767700" y="3745700"/>
            <a:ext cx="1257000" cy="370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92" name="Google Shape;92;p12"/>
          <p:cNvSpPr txBox="1"/>
          <p:nvPr>
            <p:ph idx="9" type="subTitle"/>
          </p:nvPr>
        </p:nvSpPr>
        <p:spPr>
          <a:xfrm>
            <a:off x="1119300" y="3745700"/>
            <a:ext cx="1257000" cy="370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93" name="Google Shape;93;p12"/>
          <p:cNvSpPr txBox="1"/>
          <p:nvPr>
            <p:ph idx="13" type="subTitle"/>
          </p:nvPr>
        </p:nvSpPr>
        <p:spPr>
          <a:xfrm>
            <a:off x="720000" y="4030800"/>
            <a:ext cx="2055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94" name="Google Shape;94;p12"/>
          <p:cNvSpPr txBox="1"/>
          <p:nvPr>
            <p:ph idx="14" type="subTitle"/>
          </p:nvPr>
        </p:nvSpPr>
        <p:spPr>
          <a:xfrm>
            <a:off x="3544200" y="4030800"/>
            <a:ext cx="2055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95" name="Google Shape;95;p12"/>
          <p:cNvSpPr txBox="1"/>
          <p:nvPr>
            <p:ph idx="15" type="subTitle"/>
          </p:nvPr>
        </p:nvSpPr>
        <p:spPr>
          <a:xfrm>
            <a:off x="6368400" y="4030800"/>
            <a:ext cx="2055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Design">
  <p:cSld name="CUSTOM_8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3"/>
          <p:cNvSpPr/>
          <p:nvPr/>
        </p:nvSpPr>
        <p:spPr>
          <a:xfrm>
            <a:off x="8379575" y="-437025"/>
            <a:ext cx="1415200" cy="1476050"/>
          </a:xfrm>
          <a:custGeom>
            <a:rect b="b" l="l" r="r" t="t"/>
            <a:pathLst>
              <a:path extrusionOk="0" h="59042" w="56608">
                <a:moveTo>
                  <a:pt x="27546" y="1"/>
                </a:moveTo>
                <a:cubicBezTo>
                  <a:pt x="25354" y="1"/>
                  <a:pt x="23063" y="300"/>
                  <a:pt x="20726" y="892"/>
                </a:cubicBezTo>
                <a:cubicBezTo>
                  <a:pt x="17964" y="1599"/>
                  <a:pt x="15317" y="2741"/>
                  <a:pt x="12920" y="4316"/>
                </a:cubicBezTo>
                <a:cubicBezTo>
                  <a:pt x="2900" y="10844"/>
                  <a:pt x="1" y="24676"/>
                  <a:pt x="1028" y="35906"/>
                </a:cubicBezTo>
                <a:cubicBezTo>
                  <a:pt x="1781" y="44032"/>
                  <a:pt x="8583" y="53230"/>
                  <a:pt x="16070" y="56540"/>
                </a:cubicBezTo>
                <a:cubicBezTo>
                  <a:pt x="20162" y="58370"/>
                  <a:pt x="24783" y="59042"/>
                  <a:pt x="29477" y="59042"/>
                </a:cubicBezTo>
                <a:cubicBezTo>
                  <a:pt x="34966" y="59042"/>
                  <a:pt x="40556" y="58123"/>
                  <a:pt x="45515" y="57065"/>
                </a:cubicBezTo>
                <a:cubicBezTo>
                  <a:pt x="47135" y="56722"/>
                  <a:pt x="48801" y="56312"/>
                  <a:pt x="50194" y="55399"/>
                </a:cubicBezTo>
                <a:cubicBezTo>
                  <a:pt x="56608" y="51107"/>
                  <a:pt x="52842" y="38029"/>
                  <a:pt x="51084" y="32231"/>
                </a:cubicBezTo>
                <a:cubicBezTo>
                  <a:pt x="49212" y="26091"/>
                  <a:pt x="47204" y="20134"/>
                  <a:pt x="45560" y="13902"/>
                </a:cubicBezTo>
                <a:cubicBezTo>
                  <a:pt x="43127" y="4531"/>
                  <a:pt x="36083" y="1"/>
                  <a:pt x="27546" y="1"/>
                </a:cubicBezTo>
                <a:close/>
              </a:path>
            </a:pathLst>
          </a:cu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13"/>
          <p:cNvSpPr/>
          <p:nvPr/>
        </p:nvSpPr>
        <p:spPr>
          <a:xfrm rot="10800000">
            <a:off x="-673817" y="4223025"/>
            <a:ext cx="2926199" cy="997600"/>
          </a:xfrm>
          <a:custGeom>
            <a:rect b="b" l="l" r="r" t="t"/>
            <a:pathLst>
              <a:path extrusionOk="0" h="21876" w="64164">
                <a:moveTo>
                  <a:pt x="1" y="0"/>
                </a:moveTo>
                <a:cubicBezTo>
                  <a:pt x="2816" y="5505"/>
                  <a:pt x="7168" y="7234"/>
                  <a:pt x="15608" y="7234"/>
                </a:cubicBezTo>
                <a:cubicBezTo>
                  <a:pt x="17515" y="7234"/>
                  <a:pt x="19630" y="7146"/>
                  <a:pt x="21983" y="6993"/>
                </a:cubicBezTo>
                <a:cubicBezTo>
                  <a:pt x="22445" y="6963"/>
                  <a:pt x="22902" y="6948"/>
                  <a:pt x="23353" y="6948"/>
                </a:cubicBezTo>
                <a:cubicBezTo>
                  <a:pt x="32304" y="6948"/>
                  <a:pt x="39037" y="12718"/>
                  <a:pt x="44477" y="17793"/>
                </a:cubicBezTo>
                <a:cubicBezTo>
                  <a:pt x="47433" y="20550"/>
                  <a:pt x="50813" y="21875"/>
                  <a:pt x="54040" y="21875"/>
                </a:cubicBezTo>
                <a:cubicBezTo>
                  <a:pt x="58002" y="21875"/>
                  <a:pt x="61733" y="19877"/>
                  <a:pt x="64163" y="16081"/>
                </a:cubicBezTo>
                <a:lnTo>
                  <a:pt x="64163" y="0"/>
                </a:lnTo>
                <a:close/>
              </a:path>
            </a:pathLst>
          </a:custGeom>
          <a:noFill/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13"/>
          <p:cNvSpPr txBox="1"/>
          <p:nvPr>
            <p:ph type="title"/>
          </p:nvPr>
        </p:nvSpPr>
        <p:spPr>
          <a:xfrm>
            <a:off x="732275" y="540000"/>
            <a:ext cx="4903500" cy="791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Design 1">
  <p:cSld name="CUSTOM_9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4"/>
          <p:cNvSpPr/>
          <p:nvPr/>
        </p:nvSpPr>
        <p:spPr>
          <a:xfrm flipH="1">
            <a:off x="-510309" y="0"/>
            <a:ext cx="3313108" cy="997600"/>
          </a:xfrm>
          <a:custGeom>
            <a:rect b="b" l="l" r="r" t="t"/>
            <a:pathLst>
              <a:path extrusionOk="0" h="21876" w="64164">
                <a:moveTo>
                  <a:pt x="1" y="0"/>
                </a:moveTo>
                <a:cubicBezTo>
                  <a:pt x="2816" y="5505"/>
                  <a:pt x="7168" y="7234"/>
                  <a:pt x="15608" y="7234"/>
                </a:cubicBezTo>
                <a:cubicBezTo>
                  <a:pt x="17515" y="7234"/>
                  <a:pt x="19630" y="7146"/>
                  <a:pt x="21983" y="6993"/>
                </a:cubicBezTo>
                <a:cubicBezTo>
                  <a:pt x="22445" y="6963"/>
                  <a:pt x="22902" y="6948"/>
                  <a:pt x="23353" y="6948"/>
                </a:cubicBezTo>
                <a:cubicBezTo>
                  <a:pt x="32304" y="6948"/>
                  <a:pt x="39037" y="12718"/>
                  <a:pt x="44477" y="17793"/>
                </a:cubicBezTo>
                <a:cubicBezTo>
                  <a:pt x="47433" y="20550"/>
                  <a:pt x="50813" y="21875"/>
                  <a:pt x="54040" y="21875"/>
                </a:cubicBezTo>
                <a:cubicBezTo>
                  <a:pt x="58002" y="21875"/>
                  <a:pt x="61733" y="19877"/>
                  <a:pt x="64163" y="16081"/>
                </a:cubicBezTo>
                <a:lnTo>
                  <a:pt x="64163" y="0"/>
                </a:lnTo>
                <a:close/>
              </a:path>
            </a:pathLst>
          </a:cu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14"/>
          <p:cNvSpPr/>
          <p:nvPr/>
        </p:nvSpPr>
        <p:spPr>
          <a:xfrm flipH="1" rot="-5400000">
            <a:off x="8030610" y="3996815"/>
            <a:ext cx="1076993" cy="1386263"/>
          </a:xfrm>
          <a:custGeom>
            <a:rect b="b" l="l" r="r" t="t"/>
            <a:pathLst>
              <a:path extrusionOk="0" h="40938" w="37839">
                <a:moveTo>
                  <a:pt x="37839" y="0"/>
                </a:moveTo>
                <a:cubicBezTo>
                  <a:pt x="31770" y="767"/>
                  <a:pt x="28951" y="3515"/>
                  <a:pt x="26969" y="11313"/>
                </a:cubicBezTo>
                <a:cubicBezTo>
                  <a:pt x="24991" y="19111"/>
                  <a:pt x="19814" y="21473"/>
                  <a:pt x="9908" y="26266"/>
                </a:cubicBezTo>
                <a:cubicBezTo>
                  <a:pt x="1" y="31059"/>
                  <a:pt x="3737" y="40938"/>
                  <a:pt x="3737" y="40938"/>
                </a:cubicBezTo>
                <a:lnTo>
                  <a:pt x="37839" y="40938"/>
                </a:lnTo>
                <a:lnTo>
                  <a:pt x="37839" y="0"/>
                </a:lnTo>
                <a:close/>
              </a:path>
            </a:pathLst>
          </a:custGeom>
          <a:noFill/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14"/>
          <p:cNvSpPr txBox="1"/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5"/>
          <p:cNvSpPr/>
          <p:nvPr/>
        </p:nvSpPr>
        <p:spPr>
          <a:xfrm>
            <a:off x="491400" y="632021"/>
            <a:ext cx="3942458" cy="3427815"/>
          </a:xfrm>
          <a:custGeom>
            <a:rect b="b" l="l" r="r" t="t"/>
            <a:pathLst>
              <a:path extrusionOk="0" h="66286" w="76238">
                <a:moveTo>
                  <a:pt x="40846" y="0"/>
                </a:moveTo>
                <a:cubicBezTo>
                  <a:pt x="36387" y="0"/>
                  <a:pt x="31933" y="668"/>
                  <a:pt x="27688" y="2013"/>
                </a:cubicBezTo>
                <a:cubicBezTo>
                  <a:pt x="19197" y="4706"/>
                  <a:pt x="11208" y="10162"/>
                  <a:pt x="5958" y="17374"/>
                </a:cubicBezTo>
                <a:cubicBezTo>
                  <a:pt x="1" y="25592"/>
                  <a:pt x="3265" y="37643"/>
                  <a:pt x="6483" y="46317"/>
                </a:cubicBezTo>
                <a:cubicBezTo>
                  <a:pt x="8880" y="52754"/>
                  <a:pt x="12121" y="59350"/>
                  <a:pt x="17964" y="62956"/>
                </a:cubicBezTo>
                <a:cubicBezTo>
                  <a:pt x="22263" y="65594"/>
                  <a:pt x="27432" y="66285"/>
                  <a:pt x="32489" y="66285"/>
                </a:cubicBezTo>
                <a:cubicBezTo>
                  <a:pt x="32990" y="66285"/>
                  <a:pt x="33490" y="66278"/>
                  <a:pt x="33988" y="66266"/>
                </a:cubicBezTo>
                <a:cubicBezTo>
                  <a:pt x="43300" y="66038"/>
                  <a:pt x="52590" y="64075"/>
                  <a:pt x="61195" y="60491"/>
                </a:cubicBezTo>
                <a:cubicBezTo>
                  <a:pt x="65806" y="58597"/>
                  <a:pt x="70417" y="56040"/>
                  <a:pt x="73064" y="51818"/>
                </a:cubicBezTo>
                <a:cubicBezTo>
                  <a:pt x="75758" y="47572"/>
                  <a:pt x="76032" y="42300"/>
                  <a:pt x="76123" y="37278"/>
                </a:cubicBezTo>
                <a:cubicBezTo>
                  <a:pt x="76237" y="29654"/>
                  <a:pt x="75986" y="21620"/>
                  <a:pt x="72106" y="15046"/>
                </a:cubicBezTo>
                <a:cubicBezTo>
                  <a:pt x="68842" y="9500"/>
                  <a:pt x="63250" y="5574"/>
                  <a:pt x="57269" y="3154"/>
                </a:cubicBezTo>
                <a:cubicBezTo>
                  <a:pt x="56014" y="2652"/>
                  <a:pt x="54713" y="2196"/>
                  <a:pt x="53412" y="1808"/>
                </a:cubicBezTo>
                <a:cubicBezTo>
                  <a:pt x="49338" y="605"/>
                  <a:pt x="45090" y="0"/>
                  <a:pt x="40846" y="0"/>
                </a:cubicBezTo>
                <a:close/>
              </a:path>
            </a:pathLst>
          </a:custGeom>
          <a:noFill/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15"/>
          <p:cNvSpPr/>
          <p:nvPr/>
        </p:nvSpPr>
        <p:spPr>
          <a:xfrm flipH="1" rot="-1851812">
            <a:off x="7782463" y="-568286"/>
            <a:ext cx="2807002" cy="1949744"/>
          </a:xfrm>
          <a:custGeom>
            <a:rect b="b" l="l" r="r" t="t"/>
            <a:pathLst>
              <a:path extrusionOk="0" h="77989" w="112279">
                <a:moveTo>
                  <a:pt x="73470" y="0"/>
                </a:moveTo>
                <a:cubicBezTo>
                  <a:pt x="66773" y="0"/>
                  <a:pt x="60068" y="302"/>
                  <a:pt x="53344" y="590"/>
                </a:cubicBezTo>
                <a:cubicBezTo>
                  <a:pt x="40037" y="1184"/>
                  <a:pt x="14746" y="408"/>
                  <a:pt x="6027" y="13692"/>
                </a:cubicBezTo>
                <a:cubicBezTo>
                  <a:pt x="1" y="22845"/>
                  <a:pt x="1964" y="38572"/>
                  <a:pt x="2512" y="49231"/>
                </a:cubicBezTo>
                <a:cubicBezTo>
                  <a:pt x="6871" y="57243"/>
                  <a:pt x="9679" y="71349"/>
                  <a:pt x="18216" y="75685"/>
                </a:cubicBezTo>
                <a:cubicBezTo>
                  <a:pt x="21403" y="77312"/>
                  <a:pt x="24791" y="77989"/>
                  <a:pt x="28225" y="77989"/>
                </a:cubicBezTo>
                <a:cubicBezTo>
                  <a:pt x="36544" y="77989"/>
                  <a:pt x="45128" y="74018"/>
                  <a:pt x="51769" y="69979"/>
                </a:cubicBezTo>
                <a:cubicBezTo>
                  <a:pt x="65030" y="61922"/>
                  <a:pt x="78566" y="53682"/>
                  <a:pt x="90184" y="43388"/>
                </a:cubicBezTo>
                <a:cubicBezTo>
                  <a:pt x="96324" y="37932"/>
                  <a:pt x="106116" y="31176"/>
                  <a:pt x="109859" y="23712"/>
                </a:cubicBezTo>
                <a:cubicBezTo>
                  <a:pt x="112279" y="18850"/>
                  <a:pt x="111160" y="12437"/>
                  <a:pt x="108786" y="7826"/>
                </a:cubicBezTo>
                <a:cubicBezTo>
                  <a:pt x="105659" y="1846"/>
                  <a:pt x="97556" y="1663"/>
                  <a:pt x="91485" y="955"/>
                </a:cubicBezTo>
                <a:cubicBezTo>
                  <a:pt x="85482" y="243"/>
                  <a:pt x="79480" y="0"/>
                  <a:pt x="73470" y="0"/>
                </a:cubicBezTo>
                <a:close/>
              </a:path>
            </a:pathLst>
          </a:custGeom>
          <a:noFill/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15"/>
          <p:cNvSpPr/>
          <p:nvPr/>
        </p:nvSpPr>
        <p:spPr>
          <a:xfrm rot="10800000">
            <a:off x="4289303" y="4315092"/>
            <a:ext cx="4854697" cy="961757"/>
          </a:xfrm>
          <a:custGeom>
            <a:rect b="b" l="l" r="r" t="t"/>
            <a:pathLst>
              <a:path extrusionOk="0" h="17023" w="59673">
                <a:moveTo>
                  <a:pt x="1" y="0"/>
                </a:moveTo>
                <a:lnTo>
                  <a:pt x="1" y="10300"/>
                </a:lnTo>
                <a:cubicBezTo>
                  <a:pt x="1816" y="14963"/>
                  <a:pt x="5927" y="17022"/>
                  <a:pt x="10137" y="17022"/>
                </a:cubicBezTo>
                <a:cubicBezTo>
                  <a:pt x="13923" y="17022"/>
                  <a:pt x="17789" y="15356"/>
                  <a:pt x="20137" y="12420"/>
                </a:cubicBezTo>
                <a:cubicBezTo>
                  <a:pt x="23652" y="8026"/>
                  <a:pt x="27201" y="4744"/>
                  <a:pt x="32830" y="4744"/>
                </a:cubicBezTo>
                <a:cubicBezTo>
                  <a:pt x="34252" y="4744"/>
                  <a:pt x="35808" y="4954"/>
                  <a:pt x="37529" y="5408"/>
                </a:cubicBezTo>
                <a:cubicBezTo>
                  <a:pt x="43485" y="6981"/>
                  <a:pt x="47292" y="8462"/>
                  <a:pt x="50664" y="8462"/>
                </a:cubicBezTo>
                <a:cubicBezTo>
                  <a:pt x="52120" y="8462"/>
                  <a:pt x="53496" y="8186"/>
                  <a:pt x="54928" y="7521"/>
                </a:cubicBezTo>
                <a:cubicBezTo>
                  <a:pt x="59672" y="5314"/>
                  <a:pt x="59672" y="0"/>
                  <a:pt x="59672" y="0"/>
                </a:cubicBezTo>
                <a:close/>
              </a:path>
            </a:pathLst>
          </a:cu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15"/>
          <p:cNvSpPr txBox="1"/>
          <p:nvPr>
            <p:ph type="title"/>
          </p:nvPr>
        </p:nvSpPr>
        <p:spPr>
          <a:xfrm>
            <a:off x="5024075" y="1515263"/>
            <a:ext cx="2942400" cy="755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6000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09" name="Google Shape;109;p15"/>
          <p:cNvSpPr txBox="1"/>
          <p:nvPr>
            <p:ph idx="1" type="body"/>
          </p:nvPr>
        </p:nvSpPr>
        <p:spPr>
          <a:xfrm>
            <a:off x="4790375" y="2513838"/>
            <a:ext cx="3409800" cy="96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 algn="ctr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>
                <a:solidFill>
                  <a:schemeClr val="dk2"/>
                </a:solidFill>
              </a:defRPr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CUSTOM"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6"/>
          <p:cNvSpPr/>
          <p:nvPr/>
        </p:nvSpPr>
        <p:spPr>
          <a:xfrm>
            <a:off x="4209086" y="3009652"/>
            <a:ext cx="4971237" cy="2133860"/>
          </a:xfrm>
          <a:custGeom>
            <a:rect b="b" l="l" r="r" t="t"/>
            <a:pathLst>
              <a:path extrusionOk="0" h="14280" w="33268">
                <a:moveTo>
                  <a:pt x="33268" y="0"/>
                </a:moveTo>
                <a:cubicBezTo>
                  <a:pt x="24039" y="7015"/>
                  <a:pt x="8200" y="1310"/>
                  <a:pt x="1840" y="10008"/>
                </a:cubicBezTo>
                <a:cubicBezTo>
                  <a:pt x="905" y="11287"/>
                  <a:pt x="281" y="12721"/>
                  <a:pt x="0" y="14280"/>
                </a:cubicBezTo>
                <a:lnTo>
                  <a:pt x="33268" y="14280"/>
                </a:lnTo>
                <a:lnTo>
                  <a:pt x="33268" y="0"/>
                </a:lnTo>
                <a:close/>
              </a:path>
            </a:pathLst>
          </a:cu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16"/>
          <p:cNvSpPr/>
          <p:nvPr/>
        </p:nvSpPr>
        <p:spPr>
          <a:xfrm>
            <a:off x="-25" y="0"/>
            <a:ext cx="1956935" cy="3359186"/>
          </a:xfrm>
          <a:custGeom>
            <a:rect b="b" l="l" r="r" t="t"/>
            <a:pathLst>
              <a:path extrusionOk="0" h="22480" w="13096">
                <a:moveTo>
                  <a:pt x="1" y="0"/>
                </a:moveTo>
                <a:lnTo>
                  <a:pt x="1" y="22480"/>
                </a:lnTo>
                <a:cubicBezTo>
                  <a:pt x="500" y="22230"/>
                  <a:pt x="13096" y="13376"/>
                  <a:pt x="8575" y="0"/>
                </a:cubicBezTo>
                <a:close/>
              </a:path>
            </a:pathLst>
          </a:cu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16"/>
          <p:cNvSpPr txBox="1"/>
          <p:nvPr>
            <p:ph type="title"/>
          </p:nvPr>
        </p:nvSpPr>
        <p:spPr>
          <a:xfrm>
            <a:off x="3040800" y="2856575"/>
            <a:ext cx="30624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14" name="Google Shape;114;p16"/>
          <p:cNvSpPr txBox="1"/>
          <p:nvPr>
            <p:ph idx="1" type="subTitle"/>
          </p:nvPr>
        </p:nvSpPr>
        <p:spPr>
          <a:xfrm>
            <a:off x="2329500" y="1714225"/>
            <a:ext cx="4485000" cy="102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7"/>
          <p:cNvSpPr/>
          <p:nvPr/>
        </p:nvSpPr>
        <p:spPr>
          <a:xfrm>
            <a:off x="4279500" y="427925"/>
            <a:ext cx="4460391" cy="3857829"/>
          </a:xfrm>
          <a:custGeom>
            <a:rect b="b" l="l" r="r" t="t"/>
            <a:pathLst>
              <a:path extrusionOk="0" h="61911" w="71581">
                <a:moveTo>
                  <a:pt x="41514" y="0"/>
                </a:moveTo>
                <a:cubicBezTo>
                  <a:pt x="39594" y="0"/>
                  <a:pt x="37661" y="126"/>
                  <a:pt x="35744" y="370"/>
                </a:cubicBezTo>
                <a:cubicBezTo>
                  <a:pt x="24948" y="1717"/>
                  <a:pt x="14608" y="7400"/>
                  <a:pt x="8537" y="16599"/>
                </a:cubicBezTo>
                <a:cubicBezTo>
                  <a:pt x="2420" y="25866"/>
                  <a:pt x="0" y="40680"/>
                  <a:pt x="8194" y="49445"/>
                </a:cubicBezTo>
                <a:cubicBezTo>
                  <a:pt x="11367" y="52846"/>
                  <a:pt x="15521" y="55197"/>
                  <a:pt x="19767" y="57091"/>
                </a:cubicBezTo>
                <a:cubicBezTo>
                  <a:pt x="26128" y="59948"/>
                  <a:pt x="32992" y="61910"/>
                  <a:pt x="39951" y="61910"/>
                </a:cubicBezTo>
                <a:cubicBezTo>
                  <a:pt x="40109" y="61910"/>
                  <a:pt x="40266" y="61909"/>
                  <a:pt x="40424" y="61907"/>
                </a:cubicBezTo>
                <a:cubicBezTo>
                  <a:pt x="54667" y="61702"/>
                  <a:pt x="66604" y="51704"/>
                  <a:pt x="69754" y="37849"/>
                </a:cubicBezTo>
                <a:cubicBezTo>
                  <a:pt x="71580" y="29746"/>
                  <a:pt x="71329" y="17010"/>
                  <a:pt x="65897" y="10162"/>
                </a:cubicBezTo>
                <a:cubicBezTo>
                  <a:pt x="60328" y="3111"/>
                  <a:pt x="51071" y="0"/>
                  <a:pt x="41514" y="0"/>
                </a:cubicBezTo>
                <a:close/>
              </a:path>
            </a:pathLst>
          </a:custGeom>
          <a:noFill/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17"/>
          <p:cNvSpPr/>
          <p:nvPr/>
        </p:nvSpPr>
        <p:spPr>
          <a:xfrm flipH="1">
            <a:off x="-862375" y="-176550"/>
            <a:ext cx="5051471" cy="1722297"/>
          </a:xfrm>
          <a:custGeom>
            <a:rect b="b" l="l" r="r" t="t"/>
            <a:pathLst>
              <a:path extrusionOk="0" h="21876" w="64164">
                <a:moveTo>
                  <a:pt x="1" y="0"/>
                </a:moveTo>
                <a:cubicBezTo>
                  <a:pt x="2816" y="5505"/>
                  <a:pt x="7168" y="7234"/>
                  <a:pt x="15608" y="7234"/>
                </a:cubicBezTo>
                <a:cubicBezTo>
                  <a:pt x="17515" y="7234"/>
                  <a:pt x="19630" y="7146"/>
                  <a:pt x="21983" y="6993"/>
                </a:cubicBezTo>
                <a:cubicBezTo>
                  <a:pt x="22445" y="6963"/>
                  <a:pt x="22902" y="6948"/>
                  <a:pt x="23353" y="6948"/>
                </a:cubicBezTo>
                <a:cubicBezTo>
                  <a:pt x="32304" y="6948"/>
                  <a:pt x="39037" y="12718"/>
                  <a:pt x="44477" y="17793"/>
                </a:cubicBezTo>
                <a:cubicBezTo>
                  <a:pt x="47433" y="20550"/>
                  <a:pt x="50813" y="21875"/>
                  <a:pt x="54040" y="21875"/>
                </a:cubicBezTo>
                <a:cubicBezTo>
                  <a:pt x="58002" y="21875"/>
                  <a:pt x="61733" y="19877"/>
                  <a:pt x="64163" y="16081"/>
                </a:cubicBezTo>
                <a:lnTo>
                  <a:pt x="64163" y="0"/>
                </a:lnTo>
                <a:close/>
              </a:path>
            </a:pathLst>
          </a:cu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17"/>
          <p:cNvSpPr/>
          <p:nvPr/>
        </p:nvSpPr>
        <p:spPr>
          <a:xfrm flipH="1" rot="10800000">
            <a:off x="8192575" y="4531871"/>
            <a:ext cx="1059676" cy="679929"/>
          </a:xfrm>
          <a:custGeom>
            <a:rect b="b" l="l" r="r" t="t"/>
            <a:pathLst>
              <a:path extrusionOk="0" h="24030" w="38046">
                <a:moveTo>
                  <a:pt x="1" y="0"/>
                </a:moveTo>
                <a:cubicBezTo>
                  <a:pt x="623" y="13426"/>
                  <a:pt x="7226" y="24029"/>
                  <a:pt x="16713" y="24029"/>
                </a:cubicBezTo>
                <a:cubicBezTo>
                  <a:pt x="17940" y="24029"/>
                  <a:pt x="19217" y="23851"/>
                  <a:pt x="20534" y="23479"/>
                </a:cubicBezTo>
                <a:cubicBezTo>
                  <a:pt x="27977" y="21378"/>
                  <a:pt x="33287" y="20158"/>
                  <a:pt x="38046" y="19582"/>
                </a:cubicBezTo>
                <a:lnTo>
                  <a:pt x="38046" y="0"/>
                </a:lnTo>
                <a:close/>
              </a:path>
            </a:pathLst>
          </a:custGeom>
          <a:noFill/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17"/>
          <p:cNvSpPr txBox="1"/>
          <p:nvPr>
            <p:ph type="title"/>
          </p:nvPr>
        </p:nvSpPr>
        <p:spPr>
          <a:xfrm>
            <a:off x="720000" y="1555738"/>
            <a:ext cx="3238200" cy="2031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55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20" name="Google Shape;120;p17"/>
          <p:cNvSpPr txBox="1"/>
          <p:nvPr>
            <p:ph idx="1" type="subTitle"/>
          </p:nvPr>
        </p:nvSpPr>
        <p:spPr>
          <a:xfrm>
            <a:off x="720000" y="3311525"/>
            <a:ext cx="3358500" cy="102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Four Columns">
  <p:cSld name="CUSTOM_6"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8"/>
          <p:cNvSpPr/>
          <p:nvPr/>
        </p:nvSpPr>
        <p:spPr>
          <a:xfrm flipH="1">
            <a:off x="5424202" y="-8"/>
            <a:ext cx="4854697" cy="961757"/>
          </a:xfrm>
          <a:custGeom>
            <a:rect b="b" l="l" r="r" t="t"/>
            <a:pathLst>
              <a:path extrusionOk="0" h="17023" w="59673">
                <a:moveTo>
                  <a:pt x="1" y="0"/>
                </a:moveTo>
                <a:lnTo>
                  <a:pt x="1" y="10300"/>
                </a:lnTo>
                <a:cubicBezTo>
                  <a:pt x="1816" y="14963"/>
                  <a:pt x="5927" y="17022"/>
                  <a:pt x="10137" y="17022"/>
                </a:cubicBezTo>
                <a:cubicBezTo>
                  <a:pt x="13923" y="17022"/>
                  <a:pt x="17789" y="15356"/>
                  <a:pt x="20137" y="12420"/>
                </a:cubicBezTo>
                <a:cubicBezTo>
                  <a:pt x="23652" y="8026"/>
                  <a:pt x="27201" y="4744"/>
                  <a:pt x="32830" y="4744"/>
                </a:cubicBezTo>
                <a:cubicBezTo>
                  <a:pt x="34252" y="4744"/>
                  <a:pt x="35808" y="4954"/>
                  <a:pt x="37529" y="5408"/>
                </a:cubicBezTo>
                <a:cubicBezTo>
                  <a:pt x="43485" y="6981"/>
                  <a:pt x="47292" y="8462"/>
                  <a:pt x="50664" y="8462"/>
                </a:cubicBezTo>
                <a:cubicBezTo>
                  <a:pt x="52120" y="8462"/>
                  <a:pt x="53496" y="8186"/>
                  <a:pt x="54928" y="7521"/>
                </a:cubicBezTo>
                <a:cubicBezTo>
                  <a:pt x="59672" y="5314"/>
                  <a:pt x="59672" y="0"/>
                  <a:pt x="59672" y="0"/>
                </a:cubicBezTo>
                <a:close/>
              </a:path>
            </a:pathLst>
          </a:cu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18"/>
          <p:cNvSpPr/>
          <p:nvPr/>
        </p:nvSpPr>
        <p:spPr>
          <a:xfrm rot="5400000">
            <a:off x="-100335" y="4173339"/>
            <a:ext cx="1011247" cy="1094068"/>
          </a:xfrm>
          <a:custGeom>
            <a:rect b="b" l="l" r="r" t="t"/>
            <a:pathLst>
              <a:path extrusionOk="0" h="40938" w="37839">
                <a:moveTo>
                  <a:pt x="37839" y="0"/>
                </a:moveTo>
                <a:cubicBezTo>
                  <a:pt x="31770" y="767"/>
                  <a:pt x="28951" y="3515"/>
                  <a:pt x="26969" y="11313"/>
                </a:cubicBezTo>
                <a:cubicBezTo>
                  <a:pt x="24991" y="19111"/>
                  <a:pt x="19814" y="21473"/>
                  <a:pt x="9908" y="26266"/>
                </a:cubicBezTo>
                <a:cubicBezTo>
                  <a:pt x="1" y="31059"/>
                  <a:pt x="3737" y="40938"/>
                  <a:pt x="3737" y="40938"/>
                </a:cubicBezTo>
                <a:lnTo>
                  <a:pt x="37839" y="40938"/>
                </a:lnTo>
                <a:lnTo>
                  <a:pt x="37839" y="0"/>
                </a:lnTo>
                <a:close/>
              </a:path>
            </a:pathLst>
          </a:custGeom>
          <a:noFill/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18"/>
          <p:cNvSpPr txBox="1"/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25" name="Google Shape;125;p18"/>
          <p:cNvSpPr txBox="1"/>
          <p:nvPr>
            <p:ph idx="1" type="subTitle"/>
          </p:nvPr>
        </p:nvSpPr>
        <p:spPr>
          <a:xfrm>
            <a:off x="2007300" y="3633100"/>
            <a:ext cx="1530300" cy="354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Playfair Display"/>
              <a:buNone/>
              <a:defRPr sz="2000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Playfair Display"/>
              <a:buNone/>
              <a:defRPr sz="2100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Playfair Display"/>
              <a:buNone/>
              <a:defRPr sz="2100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Playfair Display"/>
              <a:buNone/>
              <a:defRPr sz="2100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Playfair Display"/>
              <a:buNone/>
              <a:defRPr sz="2100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Playfair Display"/>
              <a:buNone/>
              <a:defRPr sz="2100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Playfair Display"/>
              <a:buNone/>
              <a:defRPr sz="2100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Playfair Display"/>
              <a:buNone/>
              <a:defRPr sz="2100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Playfair Display"/>
              <a:buNone/>
              <a:defRPr sz="2100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126" name="Google Shape;126;p18"/>
          <p:cNvSpPr txBox="1"/>
          <p:nvPr>
            <p:ph idx="2" type="subTitle"/>
          </p:nvPr>
        </p:nvSpPr>
        <p:spPr>
          <a:xfrm>
            <a:off x="6259650" y="3633100"/>
            <a:ext cx="1530300" cy="354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Playfair Display"/>
              <a:buNone/>
              <a:defRPr sz="2000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Playfair Display"/>
              <a:buNone/>
              <a:defRPr sz="2100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Playfair Display"/>
              <a:buNone/>
              <a:defRPr sz="2100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Playfair Display"/>
              <a:buNone/>
              <a:defRPr sz="2100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Playfair Display"/>
              <a:buNone/>
              <a:defRPr sz="2100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Playfair Display"/>
              <a:buNone/>
              <a:defRPr sz="2100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Playfair Display"/>
              <a:buNone/>
              <a:defRPr sz="2100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Playfair Display"/>
              <a:buNone/>
              <a:defRPr sz="2100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Playfair Display"/>
              <a:buNone/>
              <a:defRPr sz="2100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127" name="Google Shape;127;p18"/>
          <p:cNvSpPr txBox="1"/>
          <p:nvPr>
            <p:ph idx="3" type="subTitle"/>
          </p:nvPr>
        </p:nvSpPr>
        <p:spPr>
          <a:xfrm>
            <a:off x="2007300" y="4030800"/>
            <a:ext cx="20511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28" name="Google Shape;128;p18"/>
          <p:cNvSpPr txBox="1"/>
          <p:nvPr>
            <p:ph idx="4" type="subTitle"/>
          </p:nvPr>
        </p:nvSpPr>
        <p:spPr>
          <a:xfrm>
            <a:off x="6259650" y="4030800"/>
            <a:ext cx="20511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29" name="Google Shape;129;p18"/>
          <p:cNvSpPr txBox="1"/>
          <p:nvPr>
            <p:ph idx="5" type="subTitle"/>
          </p:nvPr>
        </p:nvSpPr>
        <p:spPr>
          <a:xfrm>
            <a:off x="2007300" y="1887700"/>
            <a:ext cx="1530300" cy="354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Playfair Display"/>
              <a:buNone/>
              <a:defRPr sz="2000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Playfair Display"/>
              <a:buNone/>
              <a:defRPr sz="2100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Playfair Display"/>
              <a:buNone/>
              <a:defRPr sz="2100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Playfair Display"/>
              <a:buNone/>
              <a:defRPr sz="2100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Playfair Display"/>
              <a:buNone/>
              <a:defRPr sz="2100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Playfair Display"/>
              <a:buNone/>
              <a:defRPr sz="2100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Playfair Display"/>
              <a:buNone/>
              <a:defRPr sz="2100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Playfair Display"/>
              <a:buNone/>
              <a:defRPr sz="2100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Playfair Display"/>
              <a:buNone/>
              <a:defRPr sz="2100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130" name="Google Shape;130;p18"/>
          <p:cNvSpPr txBox="1"/>
          <p:nvPr>
            <p:ph idx="6" type="subTitle"/>
          </p:nvPr>
        </p:nvSpPr>
        <p:spPr>
          <a:xfrm>
            <a:off x="6259650" y="1887700"/>
            <a:ext cx="1530300" cy="354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Playfair Display"/>
              <a:buNone/>
              <a:defRPr sz="2000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Playfair Display"/>
              <a:buNone/>
              <a:defRPr sz="2100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Playfair Display"/>
              <a:buNone/>
              <a:defRPr sz="2100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Playfair Display"/>
              <a:buNone/>
              <a:defRPr sz="2100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Playfair Display"/>
              <a:buNone/>
              <a:defRPr sz="2100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Playfair Display"/>
              <a:buNone/>
              <a:defRPr sz="2100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Playfair Display"/>
              <a:buNone/>
              <a:defRPr sz="2100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Playfair Display"/>
              <a:buNone/>
              <a:defRPr sz="2100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Playfair Display"/>
              <a:buNone/>
              <a:defRPr sz="2100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131" name="Google Shape;131;p18"/>
          <p:cNvSpPr txBox="1"/>
          <p:nvPr>
            <p:ph idx="7" type="subTitle"/>
          </p:nvPr>
        </p:nvSpPr>
        <p:spPr>
          <a:xfrm>
            <a:off x="2007300" y="2285400"/>
            <a:ext cx="20511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32" name="Google Shape;132;p18"/>
          <p:cNvSpPr txBox="1"/>
          <p:nvPr>
            <p:ph idx="8" type="subTitle"/>
          </p:nvPr>
        </p:nvSpPr>
        <p:spPr>
          <a:xfrm>
            <a:off x="6259650" y="2285400"/>
            <a:ext cx="20511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9"/>
          <p:cNvSpPr/>
          <p:nvPr/>
        </p:nvSpPr>
        <p:spPr>
          <a:xfrm>
            <a:off x="282075" y="819750"/>
            <a:ext cx="3814002" cy="3164695"/>
          </a:xfrm>
          <a:custGeom>
            <a:rect b="b" l="l" r="r" t="t"/>
            <a:pathLst>
              <a:path extrusionOk="0" h="65077" w="78429">
                <a:moveTo>
                  <a:pt x="49634" y="0"/>
                </a:moveTo>
                <a:cubicBezTo>
                  <a:pt x="47437" y="0"/>
                  <a:pt x="45101" y="329"/>
                  <a:pt x="42615" y="1035"/>
                </a:cubicBezTo>
                <a:cubicBezTo>
                  <a:pt x="34056" y="4436"/>
                  <a:pt x="25154" y="7038"/>
                  <a:pt x="16732" y="10781"/>
                </a:cubicBezTo>
                <a:cubicBezTo>
                  <a:pt x="11094" y="13315"/>
                  <a:pt x="1644" y="16807"/>
                  <a:pt x="594" y="23814"/>
                </a:cubicBezTo>
                <a:cubicBezTo>
                  <a:pt x="1" y="27740"/>
                  <a:pt x="2306" y="31461"/>
                  <a:pt x="4497" y="34748"/>
                </a:cubicBezTo>
                <a:cubicBezTo>
                  <a:pt x="9382" y="42029"/>
                  <a:pt x="14289" y="49310"/>
                  <a:pt x="20064" y="55907"/>
                </a:cubicBezTo>
                <a:cubicBezTo>
                  <a:pt x="23168" y="59399"/>
                  <a:pt x="26661" y="62800"/>
                  <a:pt x="31089" y="64261"/>
                </a:cubicBezTo>
                <a:cubicBezTo>
                  <a:pt x="32813" y="64829"/>
                  <a:pt x="34580" y="65076"/>
                  <a:pt x="36360" y="65076"/>
                </a:cubicBezTo>
                <a:cubicBezTo>
                  <a:pt x="41083" y="65076"/>
                  <a:pt x="45896" y="63337"/>
                  <a:pt x="50239" y="61248"/>
                </a:cubicBezTo>
                <a:cubicBezTo>
                  <a:pt x="57064" y="57961"/>
                  <a:pt x="63478" y="53738"/>
                  <a:pt x="69207" y="48740"/>
                </a:cubicBezTo>
                <a:cubicBezTo>
                  <a:pt x="72996" y="45430"/>
                  <a:pt x="76694" y="41481"/>
                  <a:pt x="77607" y="36528"/>
                </a:cubicBezTo>
                <a:cubicBezTo>
                  <a:pt x="78428" y="31963"/>
                  <a:pt x="76785" y="27352"/>
                  <a:pt x="75073" y="23038"/>
                </a:cubicBezTo>
                <a:cubicBezTo>
                  <a:pt x="70177" y="10758"/>
                  <a:pt x="62204" y="0"/>
                  <a:pt x="49634" y="0"/>
                </a:cubicBezTo>
                <a:close/>
              </a:path>
            </a:pathLst>
          </a:custGeom>
          <a:noFill/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19"/>
          <p:cNvSpPr/>
          <p:nvPr/>
        </p:nvSpPr>
        <p:spPr>
          <a:xfrm flipH="1" rot="10800000">
            <a:off x="5284620" y="3822320"/>
            <a:ext cx="5146274" cy="1754565"/>
          </a:xfrm>
          <a:custGeom>
            <a:rect b="b" l="l" r="r" t="t"/>
            <a:pathLst>
              <a:path extrusionOk="0" h="21876" w="64164">
                <a:moveTo>
                  <a:pt x="1" y="0"/>
                </a:moveTo>
                <a:cubicBezTo>
                  <a:pt x="2816" y="5505"/>
                  <a:pt x="7168" y="7234"/>
                  <a:pt x="15608" y="7234"/>
                </a:cubicBezTo>
                <a:cubicBezTo>
                  <a:pt x="17515" y="7234"/>
                  <a:pt x="19630" y="7146"/>
                  <a:pt x="21983" y="6993"/>
                </a:cubicBezTo>
                <a:cubicBezTo>
                  <a:pt x="22445" y="6963"/>
                  <a:pt x="22902" y="6948"/>
                  <a:pt x="23353" y="6948"/>
                </a:cubicBezTo>
                <a:cubicBezTo>
                  <a:pt x="32304" y="6948"/>
                  <a:pt x="39037" y="12718"/>
                  <a:pt x="44477" y="17793"/>
                </a:cubicBezTo>
                <a:cubicBezTo>
                  <a:pt x="47433" y="20550"/>
                  <a:pt x="50813" y="21875"/>
                  <a:pt x="54040" y="21875"/>
                </a:cubicBezTo>
                <a:cubicBezTo>
                  <a:pt x="58002" y="21875"/>
                  <a:pt x="61733" y="19877"/>
                  <a:pt x="64163" y="16081"/>
                </a:cubicBezTo>
                <a:lnTo>
                  <a:pt x="64163" y="0"/>
                </a:lnTo>
                <a:close/>
              </a:path>
            </a:pathLst>
          </a:cu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19"/>
          <p:cNvSpPr/>
          <p:nvPr/>
        </p:nvSpPr>
        <p:spPr>
          <a:xfrm rot="10800000">
            <a:off x="-192809" y="-103382"/>
            <a:ext cx="937984" cy="671105"/>
          </a:xfrm>
          <a:custGeom>
            <a:rect b="b" l="l" r="r" t="t"/>
            <a:pathLst>
              <a:path extrusionOk="0" h="12086" w="16893">
                <a:moveTo>
                  <a:pt x="9064" y="0"/>
                </a:moveTo>
                <a:cubicBezTo>
                  <a:pt x="7693" y="0"/>
                  <a:pt x="6072" y="215"/>
                  <a:pt x="4159" y="725"/>
                </a:cubicBezTo>
                <a:cubicBezTo>
                  <a:pt x="1862" y="1337"/>
                  <a:pt x="375" y="2073"/>
                  <a:pt x="177" y="4208"/>
                </a:cubicBezTo>
                <a:cubicBezTo>
                  <a:pt x="1" y="6113"/>
                  <a:pt x="800" y="8433"/>
                  <a:pt x="2785" y="10176"/>
                </a:cubicBezTo>
                <a:cubicBezTo>
                  <a:pt x="4602" y="11772"/>
                  <a:pt x="6115" y="12085"/>
                  <a:pt x="7966" y="12085"/>
                </a:cubicBezTo>
                <a:cubicBezTo>
                  <a:pt x="8388" y="12085"/>
                  <a:pt x="8827" y="12069"/>
                  <a:pt x="9291" y="12048"/>
                </a:cubicBezTo>
                <a:cubicBezTo>
                  <a:pt x="12991" y="11879"/>
                  <a:pt x="16893" y="8340"/>
                  <a:pt x="15878" y="4208"/>
                </a:cubicBezTo>
                <a:cubicBezTo>
                  <a:pt x="15438" y="2424"/>
                  <a:pt x="13670" y="0"/>
                  <a:pt x="9064" y="0"/>
                </a:cubicBezTo>
                <a:close/>
              </a:path>
            </a:pathLst>
          </a:custGeom>
          <a:noFill/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4343"/>
              </a:solidFill>
            </a:endParaRPr>
          </a:p>
        </p:txBody>
      </p:sp>
      <p:sp>
        <p:nvSpPr>
          <p:cNvPr id="137" name="Google Shape;137;p19"/>
          <p:cNvSpPr txBox="1"/>
          <p:nvPr>
            <p:ph type="title"/>
          </p:nvPr>
        </p:nvSpPr>
        <p:spPr>
          <a:xfrm>
            <a:off x="4572000" y="2157000"/>
            <a:ext cx="3851700" cy="122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5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38" name="Google Shape;138;p19"/>
          <p:cNvSpPr txBox="1"/>
          <p:nvPr>
            <p:ph idx="1" type="subTitle"/>
          </p:nvPr>
        </p:nvSpPr>
        <p:spPr>
          <a:xfrm>
            <a:off x="5012100" y="3591750"/>
            <a:ext cx="3411900" cy="73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39" name="Google Shape;139;p19"/>
          <p:cNvSpPr txBox="1"/>
          <p:nvPr>
            <p:ph hasCustomPrompt="1" idx="2" type="title"/>
          </p:nvPr>
        </p:nvSpPr>
        <p:spPr>
          <a:xfrm>
            <a:off x="7068000" y="819750"/>
            <a:ext cx="1356000" cy="1122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2000"/>
              <a:buNone/>
              <a:defRPr sz="8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/>
          <p:nvPr/>
        </p:nvSpPr>
        <p:spPr>
          <a:xfrm rot="-5400000">
            <a:off x="4945959" y="519864"/>
            <a:ext cx="3399452" cy="3545620"/>
          </a:xfrm>
          <a:custGeom>
            <a:rect b="b" l="l" r="r" t="t"/>
            <a:pathLst>
              <a:path extrusionOk="0" h="59042" w="56608">
                <a:moveTo>
                  <a:pt x="27546" y="1"/>
                </a:moveTo>
                <a:cubicBezTo>
                  <a:pt x="25354" y="1"/>
                  <a:pt x="23063" y="300"/>
                  <a:pt x="20726" y="892"/>
                </a:cubicBezTo>
                <a:cubicBezTo>
                  <a:pt x="17964" y="1599"/>
                  <a:pt x="15317" y="2741"/>
                  <a:pt x="12920" y="4316"/>
                </a:cubicBezTo>
                <a:cubicBezTo>
                  <a:pt x="2900" y="10844"/>
                  <a:pt x="1" y="24676"/>
                  <a:pt x="1028" y="35906"/>
                </a:cubicBezTo>
                <a:cubicBezTo>
                  <a:pt x="1781" y="44032"/>
                  <a:pt x="8583" y="53230"/>
                  <a:pt x="16070" y="56540"/>
                </a:cubicBezTo>
                <a:cubicBezTo>
                  <a:pt x="20162" y="58370"/>
                  <a:pt x="24783" y="59042"/>
                  <a:pt x="29477" y="59042"/>
                </a:cubicBezTo>
                <a:cubicBezTo>
                  <a:pt x="34966" y="59042"/>
                  <a:pt x="40556" y="58123"/>
                  <a:pt x="45515" y="57065"/>
                </a:cubicBezTo>
                <a:cubicBezTo>
                  <a:pt x="47135" y="56722"/>
                  <a:pt x="48801" y="56312"/>
                  <a:pt x="50194" y="55399"/>
                </a:cubicBezTo>
                <a:cubicBezTo>
                  <a:pt x="56608" y="51107"/>
                  <a:pt x="52842" y="38029"/>
                  <a:pt x="51084" y="32231"/>
                </a:cubicBezTo>
                <a:cubicBezTo>
                  <a:pt x="49212" y="26091"/>
                  <a:pt x="47204" y="20134"/>
                  <a:pt x="45560" y="13902"/>
                </a:cubicBezTo>
                <a:cubicBezTo>
                  <a:pt x="43127" y="4531"/>
                  <a:pt x="36083" y="1"/>
                  <a:pt x="27546" y="1"/>
                </a:cubicBezTo>
                <a:close/>
              </a:path>
            </a:pathLst>
          </a:custGeom>
          <a:noFill/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" name="Google Shape;16;p3"/>
          <p:cNvSpPr/>
          <p:nvPr/>
        </p:nvSpPr>
        <p:spPr>
          <a:xfrm flipH="1">
            <a:off x="-42" y="-16325"/>
            <a:ext cx="2926199" cy="997600"/>
          </a:xfrm>
          <a:custGeom>
            <a:rect b="b" l="l" r="r" t="t"/>
            <a:pathLst>
              <a:path extrusionOk="0" h="21876" w="64164">
                <a:moveTo>
                  <a:pt x="1" y="0"/>
                </a:moveTo>
                <a:cubicBezTo>
                  <a:pt x="2816" y="5505"/>
                  <a:pt x="7168" y="7234"/>
                  <a:pt x="15608" y="7234"/>
                </a:cubicBezTo>
                <a:cubicBezTo>
                  <a:pt x="17515" y="7234"/>
                  <a:pt x="19630" y="7146"/>
                  <a:pt x="21983" y="6993"/>
                </a:cubicBezTo>
                <a:cubicBezTo>
                  <a:pt x="22445" y="6963"/>
                  <a:pt x="22902" y="6948"/>
                  <a:pt x="23353" y="6948"/>
                </a:cubicBezTo>
                <a:cubicBezTo>
                  <a:pt x="32304" y="6948"/>
                  <a:pt x="39037" y="12718"/>
                  <a:pt x="44477" y="17793"/>
                </a:cubicBezTo>
                <a:cubicBezTo>
                  <a:pt x="47433" y="20550"/>
                  <a:pt x="50813" y="21875"/>
                  <a:pt x="54040" y="21875"/>
                </a:cubicBezTo>
                <a:cubicBezTo>
                  <a:pt x="58002" y="21875"/>
                  <a:pt x="61733" y="19877"/>
                  <a:pt x="64163" y="16081"/>
                </a:cubicBezTo>
                <a:lnTo>
                  <a:pt x="64163" y="0"/>
                </a:lnTo>
                <a:close/>
              </a:path>
            </a:pathLst>
          </a:cu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" name="Google Shape;17;p3"/>
          <p:cNvSpPr/>
          <p:nvPr/>
        </p:nvSpPr>
        <p:spPr>
          <a:xfrm flipH="1" rot="-5400000">
            <a:off x="7928445" y="3894682"/>
            <a:ext cx="1281323" cy="1386263"/>
          </a:xfrm>
          <a:custGeom>
            <a:rect b="b" l="l" r="r" t="t"/>
            <a:pathLst>
              <a:path extrusionOk="0" h="40938" w="37839">
                <a:moveTo>
                  <a:pt x="37839" y="0"/>
                </a:moveTo>
                <a:cubicBezTo>
                  <a:pt x="31770" y="767"/>
                  <a:pt x="28951" y="3515"/>
                  <a:pt x="26969" y="11313"/>
                </a:cubicBezTo>
                <a:cubicBezTo>
                  <a:pt x="24991" y="19111"/>
                  <a:pt x="19814" y="21473"/>
                  <a:pt x="9908" y="26266"/>
                </a:cubicBezTo>
                <a:cubicBezTo>
                  <a:pt x="1" y="31059"/>
                  <a:pt x="3737" y="40938"/>
                  <a:pt x="3737" y="40938"/>
                </a:cubicBezTo>
                <a:lnTo>
                  <a:pt x="37839" y="40938"/>
                </a:lnTo>
                <a:lnTo>
                  <a:pt x="37839" y="0"/>
                </a:lnTo>
                <a:close/>
              </a:path>
            </a:pathLst>
          </a:custGeom>
          <a:noFill/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" name="Google Shape;18;p3"/>
          <p:cNvSpPr txBox="1"/>
          <p:nvPr/>
        </p:nvSpPr>
        <p:spPr>
          <a:xfrm>
            <a:off x="720000" y="2157000"/>
            <a:ext cx="3851700" cy="122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500">
              <a:solidFill>
                <a:srgbClr val="00000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19" name="Google Shape;19;p3"/>
          <p:cNvSpPr txBox="1"/>
          <p:nvPr/>
        </p:nvSpPr>
        <p:spPr>
          <a:xfrm>
            <a:off x="720000" y="3591750"/>
            <a:ext cx="3411900" cy="73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rgbClr val="666666"/>
              </a:solidFill>
              <a:latin typeface="Sahitya"/>
              <a:ea typeface="Sahitya"/>
              <a:cs typeface="Sahitya"/>
              <a:sym typeface="Sahitya"/>
            </a:endParaRPr>
          </a:p>
        </p:txBody>
      </p:sp>
      <p:sp>
        <p:nvSpPr>
          <p:cNvPr id="20" name="Google Shape;20;p3"/>
          <p:cNvSpPr txBox="1"/>
          <p:nvPr>
            <p:ph type="title"/>
          </p:nvPr>
        </p:nvSpPr>
        <p:spPr>
          <a:xfrm>
            <a:off x="720000" y="2188000"/>
            <a:ext cx="3851700" cy="122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21" name="Google Shape;21;p3"/>
          <p:cNvSpPr txBox="1"/>
          <p:nvPr>
            <p:ph idx="1" type="subTitle"/>
          </p:nvPr>
        </p:nvSpPr>
        <p:spPr>
          <a:xfrm>
            <a:off x="720000" y="3622750"/>
            <a:ext cx="3411900" cy="73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>
                <a:solidFill>
                  <a:schemeClr val="dk2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22" name="Google Shape;22;p3"/>
          <p:cNvSpPr txBox="1"/>
          <p:nvPr>
            <p:ph hasCustomPrompt="1" idx="2" type="title"/>
          </p:nvPr>
        </p:nvSpPr>
        <p:spPr>
          <a:xfrm>
            <a:off x="720000" y="788750"/>
            <a:ext cx="1356000" cy="1122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0"/>
              <a:buNone/>
              <a:defRPr sz="8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1"/>
          <p:cNvSpPr/>
          <p:nvPr/>
        </p:nvSpPr>
        <p:spPr>
          <a:xfrm flipH="1">
            <a:off x="-25" y="3009652"/>
            <a:ext cx="4971237" cy="2133860"/>
          </a:xfrm>
          <a:custGeom>
            <a:rect b="b" l="l" r="r" t="t"/>
            <a:pathLst>
              <a:path extrusionOk="0" h="14280" w="33268">
                <a:moveTo>
                  <a:pt x="33268" y="0"/>
                </a:moveTo>
                <a:cubicBezTo>
                  <a:pt x="24039" y="7015"/>
                  <a:pt x="8200" y="1310"/>
                  <a:pt x="1840" y="10008"/>
                </a:cubicBezTo>
                <a:cubicBezTo>
                  <a:pt x="905" y="11287"/>
                  <a:pt x="281" y="12721"/>
                  <a:pt x="0" y="14280"/>
                </a:cubicBezTo>
                <a:lnTo>
                  <a:pt x="33268" y="14280"/>
                </a:lnTo>
                <a:lnTo>
                  <a:pt x="33268" y="0"/>
                </a:lnTo>
                <a:close/>
              </a:path>
            </a:pathLst>
          </a:cu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p21"/>
          <p:cNvSpPr/>
          <p:nvPr/>
        </p:nvSpPr>
        <p:spPr>
          <a:xfrm flipH="1">
            <a:off x="7223387" y="0"/>
            <a:ext cx="1956935" cy="3359186"/>
          </a:xfrm>
          <a:custGeom>
            <a:rect b="b" l="l" r="r" t="t"/>
            <a:pathLst>
              <a:path extrusionOk="0" h="22480" w="13096">
                <a:moveTo>
                  <a:pt x="1" y="0"/>
                </a:moveTo>
                <a:lnTo>
                  <a:pt x="1" y="22480"/>
                </a:lnTo>
                <a:cubicBezTo>
                  <a:pt x="500" y="22230"/>
                  <a:pt x="13096" y="13376"/>
                  <a:pt x="8575" y="0"/>
                </a:cubicBezTo>
                <a:close/>
              </a:path>
            </a:pathLst>
          </a:cu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21"/>
          <p:cNvSpPr txBox="1"/>
          <p:nvPr>
            <p:ph hasCustomPrompt="1" type="title"/>
          </p:nvPr>
        </p:nvSpPr>
        <p:spPr>
          <a:xfrm>
            <a:off x="1970100" y="1938000"/>
            <a:ext cx="5203800" cy="859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5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46" name="Google Shape;146;p21"/>
          <p:cNvSpPr txBox="1"/>
          <p:nvPr>
            <p:ph idx="1" type="body"/>
          </p:nvPr>
        </p:nvSpPr>
        <p:spPr>
          <a:xfrm>
            <a:off x="1683750" y="2797500"/>
            <a:ext cx="5776500" cy="40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rtl="0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ctr"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2pPr>
            <a:lvl3pPr indent="-330200" lvl="2" marL="1371600" rtl="0" algn="ctr"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3pPr>
            <a:lvl4pPr indent="-330200" lvl="3" marL="1828800" rtl="0" algn="ctr"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4pPr>
            <a:lvl5pPr indent="-330200" lvl="4" marL="2286000" rtl="0" algn="ctr"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5pPr>
            <a:lvl6pPr indent="-330200" lvl="5" marL="2743200" rtl="0" algn="ctr"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6pPr>
            <a:lvl7pPr indent="-330200" lvl="6" marL="3200400" rtl="0" algn="ctr"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7pPr>
            <a:lvl8pPr indent="-330200" lvl="7" marL="3657600" rtl="0" algn="ctr"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8pPr>
            <a:lvl9pPr indent="-330200" lvl="8" marL="4114800" rtl="0" algn="ctr"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">
  <p:cSld name="CUSTOM_10"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2"/>
          <p:cNvSpPr/>
          <p:nvPr/>
        </p:nvSpPr>
        <p:spPr>
          <a:xfrm>
            <a:off x="-25" y="0"/>
            <a:ext cx="1956935" cy="3359186"/>
          </a:xfrm>
          <a:custGeom>
            <a:rect b="b" l="l" r="r" t="t"/>
            <a:pathLst>
              <a:path extrusionOk="0" h="22480" w="13096">
                <a:moveTo>
                  <a:pt x="1" y="0"/>
                </a:moveTo>
                <a:lnTo>
                  <a:pt x="1" y="22480"/>
                </a:lnTo>
                <a:cubicBezTo>
                  <a:pt x="500" y="22230"/>
                  <a:pt x="13096" y="13376"/>
                  <a:pt x="8575" y="0"/>
                </a:cubicBezTo>
                <a:close/>
              </a:path>
            </a:pathLst>
          </a:cu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22"/>
          <p:cNvSpPr/>
          <p:nvPr/>
        </p:nvSpPr>
        <p:spPr>
          <a:xfrm flipH="1" rot="10800000">
            <a:off x="5599425" y="3511200"/>
            <a:ext cx="5051471" cy="1722297"/>
          </a:xfrm>
          <a:custGeom>
            <a:rect b="b" l="l" r="r" t="t"/>
            <a:pathLst>
              <a:path extrusionOk="0" h="21876" w="64164">
                <a:moveTo>
                  <a:pt x="1" y="0"/>
                </a:moveTo>
                <a:cubicBezTo>
                  <a:pt x="2816" y="5505"/>
                  <a:pt x="7168" y="7234"/>
                  <a:pt x="15608" y="7234"/>
                </a:cubicBezTo>
                <a:cubicBezTo>
                  <a:pt x="17515" y="7234"/>
                  <a:pt x="19630" y="7146"/>
                  <a:pt x="21983" y="6993"/>
                </a:cubicBezTo>
                <a:cubicBezTo>
                  <a:pt x="22445" y="6963"/>
                  <a:pt x="22902" y="6948"/>
                  <a:pt x="23353" y="6948"/>
                </a:cubicBezTo>
                <a:cubicBezTo>
                  <a:pt x="32304" y="6948"/>
                  <a:pt x="39037" y="12718"/>
                  <a:pt x="44477" y="17793"/>
                </a:cubicBezTo>
                <a:cubicBezTo>
                  <a:pt x="47433" y="20550"/>
                  <a:pt x="50813" y="21875"/>
                  <a:pt x="54040" y="21875"/>
                </a:cubicBezTo>
                <a:cubicBezTo>
                  <a:pt x="58002" y="21875"/>
                  <a:pt x="61733" y="19877"/>
                  <a:pt x="64163" y="16081"/>
                </a:cubicBezTo>
                <a:lnTo>
                  <a:pt x="64163" y="0"/>
                </a:lnTo>
                <a:close/>
              </a:path>
            </a:pathLst>
          </a:cu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22"/>
          <p:cNvSpPr txBox="1"/>
          <p:nvPr>
            <p:ph hasCustomPrompt="1" type="title"/>
          </p:nvPr>
        </p:nvSpPr>
        <p:spPr>
          <a:xfrm>
            <a:off x="1970100" y="2025600"/>
            <a:ext cx="5203800" cy="675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5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51" name="Google Shape;151;p22"/>
          <p:cNvSpPr txBox="1"/>
          <p:nvPr>
            <p:ph hasCustomPrompt="1" idx="2" type="title"/>
          </p:nvPr>
        </p:nvSpPr>
        <p:spPr>
          <a:xfrm>
            <a:off x="1970100" y="540000"/>
            <a:ext cx="5203800" cy="675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5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52" name="Google Shape;152;p22"/>
          <p:cNvSpPr txBox="1"/>
          <p:nvPr>
            <p:ph hasCustomPrompt="1" idx="3" type="title"/>
          </p:nvPr>
        </p:nvSpPr>
        <p:spPr>
          <a:xfrm>
            <a:off x="1970100" y="3511200"/>
            <a:ext cx="5203800" cy="675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5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53" name="Google Shape;153;p22"/>
          <p:cNvSpPr txBox="1"/>
          <p:nvPr>
            <p:ph idx="1" type="subTitle"/>
          </p:nvPr>
        </p:nvSpPr>
        <p:spPr>
          <a:xfrm>
            <a:off x="2074200" y="2701200"/>
            <a:ext cx="4995600" cy="41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54" name="Google Shape;154;p22"/>
          <p:cNvSpPr txBox="1"/>
          <p:nvPr>
            <p:ph idx="4" type="subTitle"/>
          </p:nvPr>
        </p:nvSpPr>
        <p:spPr>
          <a:xfrm>
            <a:off x="2074200" y="1215600"/>
            <a:ext cx="4995600" cy="41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55" name="Google Shape;155;p22"/>
          <p:cNvSpPr txBox="1"/>
          <p:nvPr>
            <p:ph idx="5" type="subTitle"/>
          </p:nvPr>
        </p:nvSpPr>
        <p:spPr>
          <a:xfrm>
            <a:off x="2074200" y="4186800"/>
            <a:ext cx="4995600" cy="41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Design 3">
  <p:cSld name="CUSTOM_11"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3"/>
          <p:cNvSpPr/>
          <p:nvPr/>
        </p:nvSpPr>
        <p:spPr>
          <a:xfrm>
            <a:off x="8379575" y="-437025"/>
            <a:ext cx="1415200" cy="1476050"/>
          </a:xfrm>
          <a:custGeom>
            <a:rect b="b" l="l" r="r" t="t"/>
            <a:pathLst>
              <a:path extrusionOk="0" h="59042" w="56608">
                <a:moveTo>
                  <a:pt x="27546" y="1"/>
                </a:moveTo>
                <a:cubicBezTo>
                  <a:pt x="25354" y="1"/>
                  <a:pt x="23063" y="300"/>
                  <a:pt x="20726" y="892"/>
                </a:cubicBezTo>
                <a:cubicBezTo>
                  <a:pt x="17964" y="1599"/>
                  <a:pt x="15317" y="2741"/>
                  <a:pt x="12920" y="4316"/>
                </a:cubicBezTo>
                <a:cubicBezTo>
                  <a:pt x="2900" y="10844"/>
                  <a:pt x="1" y="24676"/>
                  <a:pt x="1028" y="35906"/>
                </a:cubicBezTo>
                <a:cubicBezTo>
                  <a:pt x="1781" y="44032"/>
                  <a:pt x="8583" y="53230"/>
                  <a:pt x="16070" y="56540"/>
                </a:cubicBezTo>
                <a:cubicBezTo>
                  <a:pt x="20162" y="58370"/>
                  <a:pt x="24783" y="59042"/>
                  <a:pt x="29477" y="59042"/>
                </a:cubicBezTo>
                <a:cubicBezTo>
                  <a:pt x="34966" y="59042"/>
                  <a:pt x="40556" y="58123"/>
                  <a:pt x="45515" y="57065"/>
                </a:cubicBezTo>
                <a:cubicBezTo>
                  <a:pt x="47135" y="56722"/>
                  <a:pt x="48801" y="56312"/>
                  <a:pt x="50194" y="55399"/>
                </a:cubicBezTo>
                <a:cubicBezTo>
                  <a:pt x="56608" y="51107"/>
                  <a:pt x="52842" y="38029"/>
                  <a:pt x="51084" y="32231"/>
                </a:cubicBezTo>
                <a:cubicBezTo>
                  <a:pt x="49212" y="26091"/>
                  <a:pt x="47204" y="20134"/>
                  <a:pt x="45560" y="13902"/>
                </a:cubicBezTo>
                <a:cubicBezTo>
                  <a:pt x="43127" y="4531"/>
                  <a:pt x="36083" y="1"/>
                  <a:pt x="27546" y="1"/>
                </a:cubicBezTo>
                <a:close/>
              </a:path>
            </a:pathLst>
          </a:cu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p23"/>
          <p:cNvSpPr/>
          <p:nvPr/>
        </p:nvSpPr>
        <p:spPr>
          <a:xfrm rot="10800000">
            <a:off x="-673817" y="4223025"/>
            <a:ext cx="2926199" cy="997600"/>
          </a:xfrm>
          <a:custGeom>
            <a:rect b="b" l="l" r="r" t="t"/>
            <a:pathLst>
              <a:path extrusionOk="0" h="21876" w="64164">
                <a:moveTo>
                  <a:pt x="1" y="0"/>
                </a:moveTo>
                <a:cubicBezTo>
                  <a:pt x="2816" y="5505"/>
                  <a:pt x="7168" y="7234"/>
                  <a:pt x="15608" y="7234"/>
                </a:cubicBezTo>
                <a:cubicBezTo>
                  <a:pt x="17515" y="7234"/>
                  <a:pt x="19630" y="7146"/>
                  <a:pt x="21983" y="6993"/>
                </a:cubicBezTo>
                <a:cubicBezTo>
                  <a:pt x="22445" y="6963"/>
                  <a:pt x="22902" y="6948"/>
                  <a:pt x="23353" y="6948"/>
                </a:cubicBezTo>
                <a:cubicBezTo>
                  <a:pt x="32304" y="6948"/>
                  <a:pt x="39037" y="12718"/>
                  <a:pt x="44477" y="17793"/>
                </a:cubicBezTo>
                <a:cubicBezTo>
                  <a:pt x="47433" y="20550"/>
                  <a:pt x="50813" y="21875"/>
                  <a:pt x="54040" y="21875"/>
                </a:cubicBezTo>
                <a:cubicBezTo>
                  <a:pt x="58002" y="21875"/>
                  <a:pt x="61733" y="19877"/>
                  <a:pt x="64163" y="16081"/>
                </a:cubicBezTo>
                <a:lnTo>
                  <a:pt x="64163" y="0"/>
                </a:lnTo>
                <a:close/>
              </a:path>
            </a:pathLst>
          </a:custGeom>
          <a:noFill/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23"/>
          <p:cNvSpPr txBox="1"/>
          <p:nvPr>
            <p:ph type="title"/>
          </p:nvPr>
        </p:nvSpPr>
        <p:spPr>
          <a:xfrm>
            <a:off x="732275" y="540000"/>
            <a:ext cx="4903500" cy="791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Text 2">
  <p:cSld name="CUSTOM_12"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4"/>
          <p:cNvSpPr/>
          <p:nvPr/>
        </p:nvSpPr>
        <p:spPr>
          <a:xfrm flipH="1">
            <a:off x="0" y="0"/>
            <a:ext cx="5051471" cy="1722297"/>
          </a:xfrm>
          <a:custGeom>
            <a:rect b="b" l="l" r="r" t="t"/>
            <a:pathLst>
              <a:path extrusionOk="0" h="21876" w="64164">
                <a:moveTo>
                  <a:pt x="1" y="0"/>
                </a:moveTo>
                <a:cubicBezTo>
                  <a:pt x="2816" y="5505"/>
                  <a:pt x="7168" y="7234"/>
                  <a:pt x="15608" y="7234"/>
                </a:cubicBezTo>
                <a:cubicBezTo>
                  <a:pt x="17515" y="7234"/>
                  <a:pt x="19630" y="7146"/>
                  <a:pt x="21983" y="6993"/>
                </a:cubicBezTo>
                <a:cubicBezTo>
                  <a:pt x="22445" y="6963"/>
                  <a:pt x="22902" y="6948"/>
                  <a:pt x="23353" y="6948"/>
                </a:cubicBezTo>
                <a:cubicBezTo>
                  <a:pt x="32304" y="6948"/>
                  <a:pt x="39037" y="12718"/>
                  <a:pt x="44477" y="17793"/>
                </a:cubicBezTo>
                <a:cubicBezTo>
                  <a:pt x="47433" y="20550"/>
                  <a:pt x="50813" y="21875"/>
                  <a:pt x="54040" y="21875"/>
                </a:cubicBezTo>
                <a:cubicBezTo>
                  <a:pt x="58002" y="21875"/>
                  <a:pt x="61733" y="19877"/>
                  <a:pt x="64163" y="16081"/>
                </a:cubicBezTo>
                <a:lnTo>
                  <a:pt x="64163" y="0"/>
                </a:lnTo>
                <a:close/>
              </a:path>
            </a:pathLst>
          </a:cu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p24"/>
          <p:cNvSpPr/>
          <p:nvPr/>
        </p:nvSpPr>
        <p:spPr>
          <a:xfrm rot="10800000">
            <a:off x="8423991" y="4603493"/>
            <a:ext cx="937984" cy="671105"/>
          </a:xfrm>
          <a:custGeom>
            <a:rect b="b" l="l" r="r" t="t"/>
            <a:pathLst>
              <a:path extrusionOk="0" h="12086" w="16893">
                <a:moveTo>
                  <a:pt x="9064" y="0"/>
                </a:moveTo>
                <a:cubicBezTo>
                  <a:pt x="7693" y="0"/>
                  <a:pt x="6072" y="215"/>
                  <a:pt x="4159" y="725"/>
                </a:cubicBezTo>
                <a:cubicBezTo>
                  <a:pt x="1862" y="1337"/>
                  <a:pt x="375" y="2073"/>
                  <a:pt x="177" y="4208"/>
                </a:cubicBezTo>
                <a:cubicBezTo>
                  <a:pt x="1" y="6113"/>
                  <a:pt x="800" y="8433"/>
                  <a:pt x="2785" y="10176"/>
                </a:cubicBezTo>
                <a:cubicBezTo>
                  <a:pt x="4602" y="11772"/>
                  <a:pt x="6115" y="12085"/>
                  <a:pt x="7966" y="12085"/>
                </a:cubicBezTo>
                <a:cubicBezTo>
                  <a:pt x="8388" y="12085"/>
                  <a:pt x="8827" y="12069"/>
                  <a:pt x="9291" y="12048"/>
                </a:cubicBezTo>
                <a:cubicBezTo>
                  <a:pt x="12991" y="11879"/>
                  <a:pt x="16893" y="8340"/>
                  <a:pt x="15878" y="4208"/>
                </a:cubicBezTo>
                <a:cubicBezTo>
                  <a:pt x="15438" y="2424"/>
                  <a:pt x="13670" y="0"/>
                  <a:pt x="9064" y="0"/>
                </a:cubicBezTo>
                <a:close/>
              </a:path>
            </a:pathLst>
          </a:custGeom>
          <a:noFill/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4343"/>
              </a:solidFill>
            </a:endParaRPr>
          </a:p>
        </p:txBody>
      </p:sp>
      <p:sp>
        <p:nvSpPr>
          <p:cNvPr id="163" name="Google Shape;163;p24"/>
          <p:cNvSpPr txBox="1"/>
          <p:nvPr>
            <p:ph idx="1" type="subTitle"/>
          </p:nvPr>
        </p:nvSpPr>
        <p:spPr>
          <a:xfrm>
            <a:off x="720000" y="3073975"/>
            <a:ext cx="2374200" cy="139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solidFill>
                  <a:schemeClr val="dk2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64" name="Google Shape;164;p24"/>
          <p:cNvSpPr txBox="1"/>
          <p:nvPr>
            <p:ph type="title"/>
          </p:nvPr>
        </p:nvSpPr>
        <p:spPr>
          <a:xfrm>
            <a:off x="720000" y="2092200"/>
            <a:ext cx="1984500" cy="959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Text 3">
  <p:cSld name="CUSTOM_13"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5"/>
          <p:cNvSpPr/>
          <p:nvPr/>
        </p:nvSpPr>
        <p:spPr>
          <a:xfrm flipH="1" rot="10800000">
            <a:off x="-25" y="1784325"/>
            <a:ext cx="1956935" cy="3359186"/>
          </a:xfrm>
          <a:custGeom>
            <a:rect b="b" l="l" r="r" t="t"/>
            <a:pathLst>
              <a:path extrusionOk="0" h="22480" w="13096">
                <a:moveTo>
                  <a:pt x="1" y="0"/>
                </a:moveTo>
                <a:lnTo>
                  <a:pt x="1" y="22480"/>
                </a:lnTo>
                <a:cubicBezTo>
                  <a:pt x="500" y="22230"/>
                  <a:pt x="13096" y="13376"/>
                  <a:pt x="8575" y="0"/>
                </a:cubicBezTo>
                <a:close/>
              </a:path>
            </a:pathLst>
          </a:cu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p25"/>
          <p:cNvSpPr/>
          <p:nvPr/>
        </p:nvSpPr>
        <p:spPr>
          <a:xfrm flipH="1" rot="10800000">
            <a:off x="4172775" y="2"/>
            <a:ext cx="4971237" cy="2133860"/>
          </a:xfrm>
          <a:custGeom>
            <a:rect b="b" l="l" r="r" t="t"/>
            <a:pathLst>
              <a:path extrusionOk="0" h="14280" w="33268">
                <a:moveTo>
                  <a:pt x="33268" y="0"/>
                </a:moveTo>
                <a:cubicBezTo>
                  <a:pt x="24039" y="7015"/>
                  <a:pt x="8200" y="1310"/>
                  <a:pt x="1840" y="10008"/>
                </a:cubicBezTo>
                <a:cubicBezTo>
                  <a:pt x="905" y="11287"/>
                  <a:pt x="281" y="12721"/>
                  <a:pt x="0" y="14280"/>
                </a:cubicBezTo>
                <a:lnTo>
                  <a:pt x="33268" y="14280"/>
                </a:lnTo>
                <a:lnTo>
                  <a:pt x="33268" y="0"/>
                </a:lnTo>
                <a:close/>
              </a:path>
            </a:pathLst>
          </a:cu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p25"/>
          <p:cNvSpPr txBox="1"/>
          <p:nvPr>
            <p:ph idx="1" type="subTitle"/>
          </p:nvPr>
        </p:nvSpPr>
        <p:spPr>
          <a:xfrm>
            <a:off x="6128000" y="3073975"/>
            <a:ext cx="2295900" cy="139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solidFill>
                  <a:schemeClr val="dk2"/>
                </a:solidFill>
              </a:defRPr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69" name="Google Shape;169;p25"/>
          <p:cNvSpPr txBox="1"/>
          <p:nvPr>
            <p:ph type="title"/>
          </p:nvPr>
        </p:nvSpPr>
        <p:spPr>
          <a:xfrm>
            <a:off x="6777500" y="2044650"/>
            <a:ext cx="1646400" cy="959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">
  <p:cSld name="CUSTOM_14"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6"/>
          <p:cNvSpPr/>
          <p:nvPr/>
        </p:nvSpPr>
        <p:spPr>
          <a:xfrm flipH="1">
            <a:off x="6760725" y="352575"/>
            <a:ext cx="3001550" cy="1542750"/>
          </a:xfrm>
          <a:custGeom>
            <a:rect b="b" l="l" r="r" t="t"/>
            <a:pathLst>
              <a:path extrusionOk="0" h="61710" w="120062">
                <a:moveTo>
                  <a:pt x="97005" y="1"/>
                </a:moveTo>
                <a:cubicBezTo>
                  <a:pt x="93603" y="1"/>
                  <a:pt x="90209" y="298"/>
                  <a:pt x="87147" y="658"/>
                </a:cubicBezTo>
                <a:cubicBezTo>
                  <a:pt x="75346" y="2028"/>
                  <a:pt x="63843" y="5064"/>
                  <a:pt x="52179" y="7141"/>
                </a:cubicBezTo>
                <a:cubicBezTo>
                  <a:pt x="35425" y="10131"/>
                  <a:pt x="9792" y="11386"/>
                  <a:pt x="2853" y="30286"/>
                </a:cubicBezTo>
                <a:cubicBezTo>
                  <a:pt x="1233" y="34668"/>
                  <a:pt x="548" y="40169"/>
                  <a:pt x="206" y="44802"/>
                </a:cubicBezTo>
                <a:cubicBezTo>
                  <a:pt x="0" y="47336"/>
                  <a:pt x="228" y="50052"/>
                  <a:pt x="1164" y="52403"/>
                </a:cubicBezTo>
                <a:cubicBezTo>
                  <a:pt x="1781" y="53978"/>
                  <a:pt x="2739" y="55416"/>
                  <a:pt x="4063" y="56512"/>
                </a:cubicBezTo>
                <a:cubicBezTo>
                  <a:pt x="5958" y="58087"/>
                  <a:pt x="8400" y="58817"/>
                  <a:pt x="10797" y="59342"/>
                </a:cubicBezTo>
                <a:cubicBezTo>
                  <a:pt x="20086" y="61442"/>
                  <a:pt x="29353" y="60849"/>
                  <a:pt x="38780" y="61351"/>
                </a:cubicBezTo>
                <a:cubicBezTo>
                  <a:pt x="42871" y="61563"/>
                  <a:pt x="46976" y="61710"/>
                  <a:pt x="51078" y="61710"/>
                </a:cubicBezTo>
                <a:cubicBezTo>
                  <a:pt x="57574" y="61710"/>
                  <a:pt x="64063" y="61341"/>
                  <a:pt x="70485" y="60278"/>
                </a:cubicBezTo>
                <a:cubicBezTo>
                  <a:pt x="91005" y="56923"/>
                  <a:pt x="120061" y="41128"/>
                  <a:pt x="119217" y="16613"/>
                </a:cubicBezTo>
                <a:cubicBezTo>
                  <a:pt x="118730" y="3014"/>
                  <a:pt x="107830" y="1"/>
                  <a:pt x="97005" y="1"/>
                </a:cubicBezTo>
                <a:close/>
              </a:path>
            </a:pathLst>
          </a:cu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p26"/>
          <p:cNvSpPr/>
          <p:nvPr/>
        </p:nvSpPr>
        <p:spPr>
          <a:xfrm>
            <a:off x="272263" y="620375"/>
            <a:ext cx="5082590" cy="3530367"/>
          </a:xfrm>
          <a:custGeom>
            <a:rect b="b" l="l" r="r" t="t"/>
            <a:pathLst>
              <a:path extrusionOk="0" h="77989" w="112279">
                <a:moveTo>
                  <a:pt x="73470" y="0"/>
                </a:moveTo>
                <a:cubicBezTo>
                  <a:pt x="66773" y="0"/>
                  <a:pt x="60068" y="302"/>
                  <a:pt x="53344" y="590"/>
                </a:cubicBezTo>
                <a:cubicBezTo>
                  <a:pt x="40037" y="1184"/>
                  <a:pt x="14746" y="408"/>
                  <a:pt x="6027" y="13692"/>
                </a:cubicBezTo>
                <a:cubicBezTo>
                  <a:pt x="1" y="22845"/>
                  <a:pt x="1964" y="38572"/>
                  <a:pt x="2512" y="49231"/>
                </a:cubicBezTo>
                <a:cubicBezTo>
                  <a:pt x="6871" y="57243"/>
                  <a:pt x="9679" y="71349"/>
                  <a:pt x="18216" y="75685"/>
                </a:cubicBezTo>
                <a:cubicBezTo>
                  <a:pt x="21403" y="77312"/>
                  <a:pt x="24791" y="77989"/>
                  <a:pt x="28225" y="77989"/>
                </a:cubicBezTo>
                <a:cubicBezTo>
                  <a:pt x="36544" y="77989"/>
                  <a:pt x="45128" y="74018"/>
                  <a:pt x="51769" y="69979"/>
                </a:cubicBezTo>
                <a:cubicBezTo>
                  <a:pt x="65030" y="61922"/>
                  <a:pt x="78566" y="53682"/>
                  <a:pt x="90184" y="43388"/>
                </a:cubicBezTo>
                <a:cubicBezTo>
                  <a:pt x="96324" y="37932"/>
                  <a:pt x="106116" y="31176"/>
                  <a:pt x="109859" y="23712"/>
                </a:cubicBezTo>
                <a:cubicBezTo>
                  <a:pt x="112279" y="18850"/>
                  <a:pt x="111160" y="12437"/>
                  <a:pt x="108786" y="7826"/>
                </a:cubicBezTo>
                <a:cubicBezTo>
                  <a:pt x="105659" y="1846"/>
                  <a:pt x="97556" y="1663"/>
                  <a:pt x="91485" y="955"/>
                </a:cubicBezTo>
                <a:cubicBezTo>
                  <a:pt x="85482" y="243"/>
                  <a:pt x="79480" y="0"/>
                  <a:pt x="73470" y="0"/>
                </a:cubicBezTo>
                <a:close/>
              </a:path>
            </a:pathLst>
          </a:custGeom>
          <a:noFill/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B7B7B7"/>
              </a:solidFill>
            </a:endParaRPr>
          </a:p>
        </p:txBody>
      </p:sp>
      <p:sp>
        <p:nvSpPr>
          <p:cNvPr id="173" name="Google Shape;173;p26"/>
          <p:cNvSpPr/>
          <p:nvPr/>
        </p:nvSpPr>
        <p:spPr>
          <a:xfrm rot="10800000">
            <a:off x="-217984" y="4603493"/>
            <a:ext cx="937984" cy="671105"/>
          </a:xfrm>
          <a:custGeom>
            <a:rect b="b" l="l" r="r" t="t"/>
            <a:pathLst>
              <a:path extrusionOk="0" h="12086" w="16893">
                <a:moveTo>
                  <a:pt x="9064" y="0"/>
                </a:moveTo>
                <a:cubicBezTo>
                  <a:pt x="7693" y="0"/>
                  <a:pt x="6072" y="215"/>
                  <a:pt x="4159" y="725"/>
                </a:cubicBezTo>
                <a:cubicBezTo>
                  <a:pt x="1862" y="1337"/>
                  <a:pt x="375" y="2073"/>
                  <a:pt x="177" y="4208"/>
                </a:cubicBezTo>
                <a:cubicBezTo>
                  <a:pt x="1" y="6113"/>
                  <a:pt x="800" y="8433"/>
                  <a:pt x="2785" y="10176"/>
                </a:cubicBezTo>
                <a:cubicBezTo>
                  <a:pt x="4602" y="11772"/>
                  <a:pt x="6115" y="12085"/>
                  <a:pt x="7966" y="12085"/>
                </a:cubicBezTo>
                <a:cubicBezTo>
                  <a:pt x="8388" y="12085"/>
                  <a:pt x="8827" y="12069"/>
                  <a:pt x="9291" y="12048"/>
                </a:cubicBezTo>
                <a:cubicBezTo>
                  <a:pt x="12991" y="11879"/>
                  <a:pt x="16893" y="8340"/>
                  <a:pt x="15878" y="4208"/>
                </a:cubicBezTo>
                <a:cubicBezTo>
                  <a:pt x="15438" y="2424"/>
                  <a:pt x="13670" y="0"/>
                  <a:pt x="9064" y="0"/>
                </a:cubicBezTo>
                <a:close/>
              </a:path>
            </a:pathLst>
          </a:custGeom>
          <a:noFill/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4343"/>
              </a:solidFill>
            </a:endParaRPr>
          </a:p>
        </p:txBody>
      </p:sp>
      <p:sp>
        <p:nvSpPr>
          <p:cNvPr id="174" name="Google Shape;174;p26"/>
          <p:cNvSpPr txBox="1"/>
          <p:nvPr>
            <p:ph type="title"/>
          </p:nvPr>
        </p:nvSpPr>
        <p:spPr>
          <a:xfrm>
            <a:off x="5485050" y="540000"/>
            <a:ext cx="2939100" cy="810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 sz="5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75" name="Google Shape;175;p26"/>
          <p:cNvSpPr txBox="1"/>
          <p:nvPr>
            <p:ph idx="1" type="subTitle"/>
          </p:nvPr>
        </p:nvSpPr>
        <p:spPr>
          <a:xfrm>
            <a:off x="5848700" y="1972015"/>
            <a:ext cx="2575200" cy="163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76" name="Google Shape;176;p26"/>
          <p:cNvSpPr txBox="1"/>
          <p:nvPr/>
        </p:nvSpPr>
        <p:spPr>
          <a:xfrm>
            <a:off x="4359900" y="3679200"/>
            <a:ext cx="4064100" cy="63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Sahitya"/>
                <a:ea typeface="Sahitya"/>
                <a:cs typeface="Sahitya"/>
                <a:sym typeface="Sahitya"/>
              </a:rPr>
              <a:t>CREDITS: This presentation template was created by </a:t>
            </a:r>
            <a:r>
              <a:rPr b="1" lang="en">
                <a:solidFill>
                  <a:schemeClr val="dk2"/>
                </a:solidFill>
                <a:uFill>
                  <a:noFill/>
                </a:uFill>
                <a:latin typeface="Sahitya"/>
                <a:ea typeface="Sahitya"/>
                <a:cs typeface="Sahitya"/>
                <a:sym typeface="Sahitya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Slidesgo</a:t>
            </a:r>
            <a:r>
              <a:rPr lang="en">
                <a:solidFill>
                  <a:schemeClr val="dk2"/>
                </a:solidFill>
                <a:latin typeface="Sahitya"/>
                <a:ea typeface="Sahitya"/>
                <a:cs typeface="Sahitya"/>
                <a:sym typeface="Sahitya"/>
              </a:rPr>
              <a:t>, including icons by </a:t>
            </a:r>
            <a:r>
              <a:rPr b="1" lang="en">
                <a:solidFill>
                  <a:schemeClr val="dk2"/>
                </a:solidFill>
                <a:uFill>
                  <a:noFill/>
                </a:uFill>
                <a:latin typeface="Sahitya"/>
                <a:ea typeface="Sahitya"/>
                <a:cs typeface="Sahitya"/>
                <a:sym typeface="Sahitya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Flaticon</a:t>
            </a:r>
            <a:r>
              <a:rPr lang="en">
                <a:solidFill>
                  <a:schemeClr val="dk2"/>
                </a:solidFill>
                <a:latin typeface="Sahitya"/>
                <a:ea typeface="Sahitya"/>
                <a:cs typeface="Sahitya"/>
                <a:sym typeface="Sahitya"/>
              </a:rPr>
              <a:t>, infographics &amp; images by </a:t>
            </a:r>
            <a:r>
              <a:rPr b="1" lang="en">
                <a:solidFill>
                  <a:schemeClr val="dk2"/>
                </a:solidFill>
                <a:uFill>
                  <a:noFill/>
                </a:uFill>
                <a:latin typeface="Sahitya"/>
                <a:ea typeface="Sahitya"/>
                <a:cs typeface="Sahitya"/>
                <a:sym typeface="Sahitya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Freepik</a:t>
            </a:r>
            <a:r>
              <a:rPr lang="en">
                <a:solidFill>
                  <a:schemeClr val="dk2"/>
                </a:solidFill>
                <a:latin typeface="Sahitya"/>
                <a:ea typeface="Sahitya"/>
                <a:cs typeface="Sahitya"/>
                <a:sym typeface="Sahitya"/>
              </a:rPr>
              <a:t> and illustrations by </a:t>
            </a:r>
            <a:r>
              <a:rPr b="1" lang="en">
                <a:solidFill>
                  <a:schemeClr val="dk2"/>
                </a:solidFill>
                <a:uFill>
                  <a:noFill/>
                </a:uFill>
                <a:latin typeface="Sahitya"/>
                <a:ea typeface="Sahitya"/>
                <a:cs typeface="Sahitya"/>
                <a:sym typeface="Sahitya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Stories</a:t>
            </a:r>
            <a:r>
              <a:rPr lang="en">
                <a:solidFill>
                  <a:schemeClr val="dk2"/>
                </a:solidFill>
                <a:latin typeface="Sahitya"/>
                <a:ea typeface="Sahitya"/>
                <a:cs typeface="Sahitya"/>
                <a:sym typeface="Sahitya"/>
              </a:rPr>
              <a:t> </a:t>
            </a:r>
            <a:endParaRPr>
              <a:solidFill>
                <a:schemeClr val="dk2"/>
              </a:solidFill>
              <a:latin typeface="Sahitya"/>
              <a:ea typeface="Sahitya"/>
              <a:cs typeface="Sahitya"/>
              <a:sym typeface="Sahitya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Two Columns">
  <p:cSld name="CUSTOM_15"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7"/>
          <p:cNvSpPr/>
          <p:nvPr/>
        </p:nvSpPr>
        <p:spPr>
          <a:xfrm>
            <a:off x="4092529" y="0"/>
            <a:ext cx="5051471" cy="1722297"/>
          </a:xfrm>
          <a:custGeom>
            <a:rect b="b" l="l" r="r" t="t"/>
            <a:pathLst>
              <a:path extrusionOk="0" h="21876" w="64164">
                <a:moveTo>
                  <a:pt x="1" y="0"/>
                </a:moveTo>
                <a:cubicBezTo>
                  <a:pt x="2816" y="5505"/>
                  <a:pt x="7168" y="7234"/>
                  <a:pt x="15608" y="7234"/>
                </a:cubicBezTo>
                <a:cubicBezTo>
                  <a:pt x="17515" y="7234"/>
                  <a:pt x="19630" y="7146"/>
                  <a:pt x="21983" y="6993"/>
                </a:cubicBezTo>
                <a:cubicBezTo>
                  <a:pt x="22445" y="6963"/>
                  <a:pt x="22902" y="6948"/>
                  <a:pt x="23353" y="6948"/>
                </a:cubicBezTo>
                <a:cubicBezTo>
                  <a:pt x="32304" y="6948"/>
                  <a:pt x="39037" y="12718"/>
                  <a:pt x="44477" y="17793"/>
                </a:cubicBezTo>
                <a:cubicBezTo>
                  <a:pt x="47433" y="20550"/>
                  <a:pt x="50813" y="21875"/>
                  <a:pt x="54040" y="21875"/>
                </a:cubicBezTo>
                <a:cubicBezTo>
                  <a:pt x="58002" y="21875"/>
                  <a:pt x="61733" y="19877"/>
                  <a:pt x="64163" y="16081"/>
                </a:cubicBezTo>
                <a:lnTo>
                  <a:pt x="64163" y="0"/>
                </a:lnTo>
                <a:close/>
              </a:path>
            </a:pathLst>
          </a:cu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" name="Google Shape;179;p27"/>
          <p:cNvSpPr/>
          <p:nvPr/>
        </p:nvSpPr>
        <p:spPr>
          <a:xfrm flipH="1" rot="10800000">
            <a:off x="-217975" y="4603493"/>
            <a:ext cx="937984" cy="671105"/>
          </a:xfrm>
          <a:custGeom>
            <a:rect b="b" l="l" r="r" t="t"/>
            <a:pathLst>
              <a:path extrusionOk="0" h="12086" w="16893">
                <a:moveTo>
                  <a:pt x="9064" y="0"/>
                </a:moveTo>
                <a:cubicBezTo>
                  <a:pt x="7693" y="0"/>
                  <a:pt x="6072" y="215"/>
                  <a:pt x="4159" y="725"/>
                </a:cubicBezTo>
                <a:cubicBezTo>
                  <a:pt x="1862" y="1337"/>
                  <a:pt x="375" y="2073"/>
                  <a:pt x="177" y="4208"/>
                </a:cubicBezTo>
                <a:cubicBezTo>
                  <a:pt x="1" y="6113"/>
                  <a:pt x="800" y="8433"/>
                  <a:pt x="2785" y="10176"/>
                </a:cubicBezTo>
                <a:cubicBezTo>
                  <a:pt x="4602" y="11772"/>
                  <a:pt x="6115" y="12085"/>
                  <a:pt x="7966" y="12085"/>
                </a:cubicBezTo>
                <a:cubicBezTo>
                  <a:pt x="8388" y="12085"/>
                  <a:pt x="8827" y="12069"/>
                  <a:pt x="9291" y="12048"/>
                </a:cubicBezTo>
                <a:cubicBezTo>
                  <a:pt x="12991" y="11879"/>
                  <a:pt x="16893" y="8340"/>
                  <a:pt x="15878" y="4208"/>
                </a:cubicBezTo>
                <a:cubicBezTo>
                  <a:pt x="15438" y="2424"/>
                  <a:pt x="13670" y="0"/>
                  <a:pt x="9064" y="0"/>
                </a:cubicBezTo>
                <a:close/>
              </a:path>
            </a:pathLst>
          </a:custGeom>
          <a:noFill/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4343"/>
              </a:solidFill>
            </a:endParaRPr>
          </a:p>
        </p:txBody>
      </p:sp>
      <p:sp>
        <p:nvSpPr>
          <p:cNvPr id="180" name="Google Shape;180;p27"/>
          <p:cNvSpPr txBox="1"/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1" name="Google Shape;181;p27"/>
          <p:cNvSpPr txBox="1"/>
          <p:nvPr>
            <p:ph idx="1" type="subTitle"/>
          </p:nvPr>
        </p:nvSpPr>
        <p:spPr>
          <a:xfrm>
            <a:off x="4572000" y="1808125"/>
            <a:ext cx="3852000" cy="279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50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Char char="○"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Char char="■"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Char char="●"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Char char="○"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Char char="■"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Char char="●"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Char char="○"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Char char="■"/>
              <a:defRPr sz="2800"/>
            </a:lvl9pPr>
          </a:lstStyle>
          <a:p/>
        </p:txBody>
      </p:sp>
      <p:sp>
        <p:nvSpPr>
          <p:cNvPr id="182" name="Google Shape;182;p27"/>
          <p:cNvSpPr txBox="1"/>
          <p:nvPr>
            <p:ph idx="2" type="subTitle"/>
          </p:nvPr>
        </p:nvSpPr>
        <p:spPr>
          <a:xfrm>
            <a:off x="720000" y="1808250"/>
            <a:ext cx="3852000" cy="279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50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●"/>
              <a:defRPr sz="1600"/>
            </a:lvl1pPr>
            <a:lvl2pPr lvl="1" rt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800"/>
              <a:buChar char="○"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Char char="■"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Char char="●"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Char char="○"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Char char="■"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Char char="●"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Char char="○"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Char char="■"/>
              <a:defRPr sz="2800"/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/>
          <p:nvPr/>
        </p:nvSpPr>
        <p:spPr>
          <a:xfrm flipH="1">
            <a:off x="4" y="0"/>
            <a:ext cx="5051471" cy="1304739"/>
          </a:xfrm>
          <a:custGeom>
            <a:rect b="b" l="l" r="r" t="t"/>
            <a:pathLst>
              <a:path extrusionOk="0" h="21876" w="64164">
                <a:moveTo>
                  <a:pt x="1" y="0"/>
                </a:moveTo>
                <a:cubicBezTo>
                  <a:pt x="2816" y="5505"/>
                  <a:pt x="7168" y="7234"/>
                  <a:pt x="15608" y="7234"/>
                </a:cubicBezTo>
                <a:cubicBezTo>
                  <a:pt x="17515" y="7234"/>
                  <a:pt x="19630" y="7146"/>
                  <a:pt x="21983" y="6993"/>
                </a:cubicBezTo>
                <a:cubicBezTo>
                  <a:pt x="22445" y="6963"/>
                  <a:pt x="22902" y="6948"/>
                  <a:pt x="23353" y="6948"/>
                </a:cubicBezTo>
                <a:cubicBezTo>
                  <a:pt x="32304" y="6948"/>
                  <a:pt x="39037" y="12718"/>
                  <a:pt x="44477" y="17793"/>
                </a:cubicBezTo>
                <a:cubicBezTo>
                  <a:pt x="47433" y="20550"/>
                  <a:pt x="50813" y="21875"/>
                  <a:pt x="54040" y="21875"/>
                </a:cubicBezTo>
                <a:cubicBezTo>
                  <a:pt x="58002" y="21875"/>
                  <a:pt x="61733" y="19877"/>
                  <a:pt x="64163" y="16081"/>
                </a:cubicBezTo>
                <a:lnTo>
                  <a:pt x="64163" y="0"/>
                </a:lnTo>
                <a:close/>
              </a:path>
            </a:pathLst>
          </a:cu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" name="Google Shape;25;p4"/>
          <p:cNvSpPr/>
          <p:nvPr/>
        </p:nvSpPr>
        <p:spPr>
          <a:xfrm flipH="1" rot="-5400000">
            <a:off x="7825206" y="3596074"/>
            <a:ext cx="1486600" cy="1608352"/>
          </a:xfrm>
          <a:custGeom>
            <a:rect b="b" l="l" r="r" t="t"/>
            <a:pathLst>
              <a:path extrusionOk="0" h="40938" w="37839">
                <a:moveTo>
                  <a:pt x="37839" y="0"/>
                </a:moveTo>
                <a:cubicBezTo>
                  <a:pt x="31770" y="767"/>
                  <a:pt x="28951" y="3515"/>
                  <a:pt x="26969" y="11313"/>
                </a:cubicBezTo>
                <a:cubicBezTo>
                  <a:pt x="24991" y="19111"/>
                  <a:pt x="19814" y="21473"/>
                  <a:pt x="9908" y="26266"/>
                </a:cubicBezTo>
                <a:cubicBezTo>
                  <a:pt x="1" y="31059"/>
                  <a:pt x="3737" y="40938"/>
                  <a:pt x="3737" y="40938"/>
                </a:cubicBezTo>
                <a:lnTo>
                  <a:pt x="37839" y="40938"/>
                </a:lnTo>
                <a:lnTo>
                  <a:pt x="37839" y="0"/>
                </a:lnTo>
                <a:close/>
              </a:path>
            </a:pathLst>
          </a:custGeom>
          <a:noFill/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" name="Google Shape;26;p4"/>
          <p:cNvSpPr txBox="1"/>
          <p:nvPr>
            <p:ph type="title"/>
          </p:nvPr>
        </p:nvSpPr>
        <p:spPr>
          <a:xfrm>
            <a:off x="4572000" y="540000"/>
            <a:ext cx="3852000" cy="863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4"/>
          <p:cNvSpPr txBox="1"/>
          <p:nvPr>
            <p:ph idx="1" type="body"/>
          </p:nvPr>
        </p:nvSpPr>
        <p:spPr>
          <a:xfrm>
            <a:off x="720000" y="1758025"/>
            <a:ext cx="7704000" cy="28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  <a:defRPr sz="1200"/>
            </a:lvl1pPr>
            <a:lvl2pPr indent="-330200" lvl="1" marL="914400" rtl="0">
              <a:spcBef>
                <a:spcPts val="80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/>
            </a:lvl2pPr>
            <a:lvl3pPr indent="-330200" lvl="2" marL="1371600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/>
            </a:lvl3pPr>
            <a:lvl4pPr indent="-330200" lvl="3" marL="1828800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/>
            </a:lvl4pPr>
            <a:lvl5pPr indent="-330200" lvl="4" marL="2286000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/>
            </a:lvl5pPr>
            <a:lvl6pPr indent="-330200" lvl="5" marL="2743200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/>
            </a:lvl6pPr>
            <a:lvl7pPr indent="-330200" lvl="6" marL="3200400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/>
            </a:lvl7pPr>
            <a:lvl8pPr indent="-330200" lvl="7" marL="3657600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/>
            </a:lvl8pPr>
            <a:lvl9pPr indent="-330200" lvl="8" marL="4114800" rtl="0"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6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CUSTOM_2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5"/>
          <p:cNvSpPr/>
          <p:nvPr/>
        </p:nvSpPr>
        <p:spPr>
          <a:xfrm flipH="1">
            <a:off x="7880234" y="0"/>
            <a:ext cx="1956935" cy="3359186"/>
          </a:xfrm>
          <a:custGeom>
            <a:rect b="b" l="l" r="r" t="t"/>
            <a:pathLst>
              <a:path extrusionOk="0" h="22480" w="13096">
                <a:moveTo>
                  <a:pt x="1" y="0"/>
                </a:moveTo>
                <a:lnTo>
                  <a:pt x="1" y="22480"/>
                </a:lnTo>
                <a:cubicBezTo>
                  <a:pt x="500" y="22230"/>
                  <a:pt x="13096" y="13376"/>
                  <a:pt x="8575" y="0"/>
                </a:cubicBezTo>
                <a:close/>
              </a:path>
            </a:pathLst>
          </a:cu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" name="Google Shape;30;p5"/>
          <p:cNvSpPr/>
          <p:nvPr/>
        </p:nvSpPr>
        <p:spPr>
          <a:xfrm rot="10800000">
            <a:off x="-1457700" y="3808970"/>
            <a:ext cx="5146274" cy="1754565"/>
          </a:xfrm>
          <a:custGeom>
            <a:rect b="b" l="l" r="r" t="t"/>
            <a:pathLst>
              <a:path extrusionOk="0" h="21876" w="64164">
                <a:moveTo>
                  <a:pt x="1" y="0"/>
                </a:moveTo>
                <a:cubicBezTo>
                  <a:pt x="2816" y="5505"/>
                  <a:pt x="7168" y="7234"/>
                  <a:pt x="15608" y="7234"/>
                </a:cubicBezTo>
                <a:cubicBezTo>
                  <a:pt x="17515" y="7234"/>
                  <a:pt x="19630" y="7146"/>
                  <a:pt x="21983" y="6993"/>
                </a:cubicBezTo>
                <a:cubicBezTo>
                  <a:pt x="22445" y="6963"/>
                  <a:pt x="22902" y="6948"/>
                  <a:pt x="23353" y="6948"/>
                </a:cubicBezTo>
                <a:cubicBezTo>
                  <a:pt x="32304" y="6948"/>
                  <a:pt x="39037" y="12718"/>
                  <a:pt x="44477" y="17793"/>
                </a:cubicBezTo>
                <a:cubicBezTo>
                  <a:pt x="47433" y="20550"/>
                  <a:pt x="50813" y="21875"/>
                  <a:pt x="54040" y="21875"/>
                </a:cubicBezTo>
                <a:cubicBezTo>
                  <a:pt x="58002" y="21875"/>
                  <a:pt x="61733" y="19877"/>
                  <a:pt x="64163" y="16081"/>
                </a:cubicBezTo>
                <a:lnTo>
                  <a:pt x="64163" y="0"/>
                </a:lnTo>
                <a:close/>
              </a:path>
            </a:pathLst>
          </a:custGeom>
          <a:noFill/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" name="Google Shape;31;p5"/>
          <p:cNvSpPr txBox="1"/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" type="subTitle"/>
          </p:nvPr>
        </p:nvSpPr>
        <p:spPr>
          <a:xfrm>
            <a:off x="1912838" y="1884825"/>
            <a:ext cx="1914600" cy="370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33" name="Google Shape;33;p5"/>
          <p:cNvSpPr txBox="1"/>
          <p:nvPr>
            <p:ph idx="2" type="subTitle"/>
          </p:nvPr>
        </p:nvSpPr>
        <p:spPr>
          <a:xfrm>
            <a:off x="1912838" y="2255025"/>
            <a:ext cx="22362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34" name="Google Shape;34;p5"/>
          <p:cNvSpPr txBox="1"/>
          <p:nvPr>
            <p:ph idx="3" type="subTitle"/>
          </p:nvPr>
        </p:nvSpPr>
        <p:spPr>
          <a:xfrm>
            <a:off x="5550263" y="1884825"/>
            <a:ext cx="1914600" cy="370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35" name="Google Shape;35;p5"/>
          <p:cNvSpPr txBox="1"/>
          <p:nvPr>
            <p:ph idx="4" type="subTitle"/>
          </p:nvPr>
        </p:nvSpPr>
        <p:spPr>
          <a:xfrm>
            <a:off x="5550263" y="2255025"/>
            <a:ext cx="22362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solidFill>
                  <a:schemeClr val="dk2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36" name="Google Shape;36;p5"/>
          <p:cNvSpPr txBox="1"/>
          <p:nvPr>
            <p:ph hasCustomPrompt="1" idx="5" type="title"/>
          </p:nvPr>
        </p:nvSpPr>
        <p:spPr>
          <a:xfrm>
            <a:off x="1357538" y="1847925"/>
            <a:ext cx="555300" cy="444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r>
              <a:t>xx%</a:t>
            </a:r>
          </a:p>
        </p:txBody>
      </p:sp>
      <p:sp>
        <p:nvSpPr>
          <p:cNvPr id="37" name="Google Shape;37;p5"/>
          <p:cNvSpPr txBox="1"/>
          <p:nvPr>
            <p:ph hasCustomPrompt="1" idx="6" type="title"/>
          </p:nvPr>
        </p:nvSpPr>
        <p:spPr>
          <a:xfrm>
            <a:off x="4994963" y="1847925"/>
            <a:ext cx="555300" cy="444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r>
              <a:t>xx%</a:t>
            </a:r>
          </a:p>
        </p:txBody>
      </p:sp>
      <p:sp>
        <p:nvSpPr>
          <p:cNvPr id="38" name="Google Shape;38;p5"/>
          <p:cNvSpPr txBox="1"/>
          <p:nvPr>
            <p:ph idx="7" type="subTitle"/>
          </p:nvPr>
        </p:nvSpPr>
        <p:spPr>
          <a:xfrm>
            <a:off x="1912838" y="3438775"/>
            <a:ext cx="1914600" cy="370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39" name="Google Shape;39;p5"/>
          <p:cNvSpPr txBox="1"/>
          <p:nvPr>
            <p:ph idx="8" type="subTitle"/>
          </p:nvPr>
        </p:nvSpPr>
        <p:spPr>
          <a:xfrm>
            <a:off x="1912838" y="3808975"/>
            <a:ext cx="22362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solidFill>
                  <a:schemeClr val="dk2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40" name="Google Shape;40;p5"/>
          <p:cNvSpPr txBox="1"/>
          <p:nvPr>
            <p:ph idx="9" type="subTitle"/>
          </p:nvPr>
        </p:nvSpPr>
        <p:spPr>
          <a:xfrm>
            <a:off x="5550263" y="3438775"/>
            <a:ext cx="1914600" cy="370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41" name="Google Shape;41;p5"/>
          <p:cNvSpPr txBox="1"/>
          <p:nvPr>
            <p:ph idx="13" type="subTitle"/>
          </p:nvPr>
        </p:nvSpPr>
        <p:spPr>
          <a:xfrm>
            <a:off x="5550263" y="3808975"/>
            <a:ext cx="22362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solidFill>
                  <a:schemeClr val="dk2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42" name="Google Shape;42;p5"/>
          <p:cNvSpPr txBox="1"/>
          <p:nvPr>
            <p:ph hasCustomPrompt="1" idx="14" type="title"/>
          </p:nvPr>
        </p:nvSpPr>
        <p:spPr>
          <a:xfrm>
            <a:off x="1357538" y="3401875"/>
            <a:ext cx="555300" cy="444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r>
              <a:t>xx%</a:t>
            </a:r>
          </a:p>
        </p:txBody>
      </p:sp>
      <p:sp>
        <p:nvSpPr>
          <p:cNvPr id="43" name="Google Shape;43;p5"/>
          <p:cNvSpPr txBox="1"/>
          <p:nvPr>
            <p:ph hasCustomPrompt="1" idx="15" type="title"/>
          </p:nvPr>
        </p:nvSpPr>
        <p:spPr>
          <a:xfrm>
            <a:off x="4994963" y="3401875"/>
            <a:ext cx="555300" cy="444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Text">
  <p:cSld name="CUSTOM_3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6"/>
          <p:cNvSpPr/>
          <p:nvPr/>
        </p:nvSpPr>
        <p:spPr>
          <a:xfrm flipH="1">
            <a:off x="381176" y="879000"/>
            <a:ext cx="4501124" cy="2961463"/>
          </a:xfrm>
          <a:custGeom>
            <a:rect b="b" l="l" r="r" t="t"/>
            <a:pathLst>
              <a:path extrusionOk="0" h="61710" w="120062">
                <a:moveTo>
                  <a:pt x="97005" y="1"/>
                </a:moveTo>
                <a:cubicBezTo>
                  <a:pt x="93603" y="1"/>
                  <a:pt x="90209" y="298"/>
                  <a:pt x="87147" y="658"/>
                </a:cubicBezTo>
                <a:cubicBezTo>
                  <a:pt x="75346" y="2028"/>
                  <a:pt x="63843" y="5064"/>
                  <a:pt x="52179" y="7141"/>
                </a:cubicBezTo>
                <a:cubicBezTo>
                  <a:pt x="35425" y="10131"/>
                  <a:pt x="9792" y="11386"/>
                  <a:pt x="2853" y="30286"/>
                </a:cubicBezTo>
                <a:cubicBezTo>
                  <a:pt x="1233" y="34668"/>
                  <a:pt x="548" y="40169"/>
                  <a:pt x="206" y="44802"/>
                </a:cubicBezTo>
                <a:cubicBezTo>
                  <a:pt x="0" y="47336"/>
                  <a:pt x="228" y="50052"/>
                  <a:pt x="1164" y="52403"/>
                </a:cubicBezTo>
                <a:cubicBezTo>
                  <a:pt x="1781" y="53978"/>
                  <a:pt x="2739" y="55416"/>
                  <a:pt x="4063" y="56512"/>
                </a:cubicBezTo>
                <a:cubicBezTo>
                  <a:pt x="5958" y="58087"/>
                  <a:pt x="8400" y="58817"/>
                  <a:pt x="10797" y="59342"/>
                </a:cubicBezTo>
                <a:cubicBezTo>
                  <a:pt x="20086" y="61442"/>
                  <a:pt x="29353" y="60849"/>
                  <a:pt x="38780" y="61351"/>
                </a:cubicBezTo>
                <a:cubicBezTo>
                  <a:pt x="42871" y="61563"/>
                  <a:pt x="46976" y="61710"/>
                  <a:pt x="51078" y="61710"/>
                </a:cubicBezTo>
                <a:cubicBezTo>
                  <a:pt x="57574" y="61710"/>
                  <a:pt x="64063" y="61341"/>
                  <a:pt x="70485" y="60278"/>
                </a:cubicBezTo>
                <a:cubicBezTo>
                  <a:pt x="91005" y="56923"/>
                  <a:pt x="120061" y="41128"/>
                  <a:pt x="119217" y="16613"/>
                </a:cubicBezTo>
                <a:cubicBezTo>
                  <a:pt x="118730" y="3014"/>
                  <a:pt x="107830" y="1"/>
                  <a:pt x="97005" y="1"/>
                </a:cubicBezTo>
                <a:close/>
              </a:path>
            </a:pathLst>
          </a:custGeom>
          <a:noFill/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" name="Google Shape;46;p6"/>
          <p:cNvSpPr/>
          <p:nvPr/>
        </p:nvSpPr>
        <p:spPr>
          <a:xfrm>
            <a:off x="4984325" y="0"/>
            <a:ext cx="5051471" cy="1722297"/>
          </a:xfrm>
          <a:custGeom>
            <a:rect b="b" l="l" r="r" t="t"/>
            <a:pathLst>
              <a:path extrusionOk="0" h="21876" w="64164">
                <a:moveTo>
                  <a:pt x="1" y="0"/>
                </a:moveTo>
                <a:cubicBezTo>
                  <a:pt x="2816" y="5505"/>
                  <a:pt x="7168" y="7234"/>
                  <a:pt x="15608" y="7234"/>
                </a:cubicBezTo>
                <a:cubicBezTo>
                  <a:pt x="17515" y="7234"/>
                  <a:pt x="19630" y="7146"/>
                  <a:pt x="21983" y="6993"/>
                </a:cubicBezTo>
                <a:cubicBezTo>
                  <a:pt x="22445" y="6963"/>
                  <a:pt x="22902" y="6948"/>
                  <a:pt x="23353" y="6948"/>
                </a:cubicBezTo>
                <a:cubicBezTo>
                  <a:pt x="32304" y="6948"/>
                  <a:pt x="39037" y="12718"/>
                  <a:pt x="44477" y="17793"/>
                </a:cubicBezTo>
                <a:cubicBezTo>
                  <a:pt x="47433" y="20550"/>
                  <a:pt x="50813" y="21875"/>
                  <a:pt x="54040" y="21875"/>
                </a:cubicBezTo>
                <a:cubicBezTo>
                  <a:pt x="58002" y="21875"/>
                  <a:pt x="61733" y="19877"/>
                  <a:pt x="64163" y="16081"/>
                </a:cubicBezTo>
                <a:lnTo>
                  <a:pt x="64163" y="0"/>
                </a:lnTo>
                <a:close/>
              </a:path>
            </a:pathLst>
          </a:cu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" name="Google Shape;47;p6"/>
          <p:cNvSpPr/>
          <p:nvPr/>
        </p:nvSpPr>
        <p:spPr>
          <a:xfrm rot="5400000">
            <a:off x="79341" y="3623415"/>
            <a:ext cx="1281323" cy="1928794"/>
          </a:xfrm>
          <a:custGeom>
            <a:rect b="b" l="l" r="r" t="t"/>
            <a:pathLst>
              <a:path extrusionOk="0" h="40938" w="37839">
                <a:moveTo>
                  <a:pt x="37839" y="0"/>
                </a:moveTo>
                <a:cubicBezTo>
                  <a:pt x="31770" y="767"/>
                  <a:pt x="28951" y="3515"/>
                  <a:pt x="26969" y="11313"/>
                </a:cubicBezTo>
                <a:cubicBezTo>
                  <a:pt x="24991" y="19111"/>
                  <a:pt x="19814" y="21473"/>
                  <a:pt x="9908" y="26266"/>
                </a:cubicBezTo>
                <a:cubicBezTo>
                  <a:pt x="1" y="31059"/>
                  <a:pt x="3737" y="40938"/>
                  <a:pt x="3737" y="40938"/>
                </a:cubicBezTo>
                <a:lnTo>
                  <a:pt x="37839" y="40938"/>
                </a:lnTo>
                <a:lnTo>
                  <a:pt x="37839" y="0"/>
                </a:lnTo>
                <a:close/>
              </a:path>
            </a:pathLst>
          </a:custGeom>
          <a:noFill/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" name="Google Shape;48;p6"/>
          <p:cNvSpPr txBox="1"/>
          <p:nvPr>
            <p:ph type="title"/>
          </p:nvPr>
        </p:nvSpPr>
        <p:spPr>
          <a:xfrm>
            <a:off x="5234400" y="1598788"/>
            <a:ext cx="3037200" cy="823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9" name="Google Shape;49;p6"/>
          <p:cNvSpPr txBox="1"/>
          <p:nvPr>
            <p:ph idx="1" type="subTitle"/>
          </p:nvPr>
        </p:nvSpPr>
        <p:spPr>
          <a:xfrm>
            <a:off x="5329800" y="2522788"/>
            <a:ext cx="2846400" cy="102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7"/>
          <p:cNvSpPr/>
          <p:nvPr/>
        </p:nvSpPr>
        <p:spPr>
          <a:xfrm flipH="1" rot="10800000">
            <a:off x="8196275" y="4184184"/>
            <a:ext cx="1027523" cy="1055641"/>
          </a:xfrm>
          <a:custGeom>
            <a:rect b="b" l="l" r="r" t="t"/>
            <a:pathLst>
              <a:path extrusionOk="0" h="38373" w="37909">
                <a:moveTo>
                  <a:pt x="0" y="1"/>
                </a:moveTo>
                <a:cubicBezTo>
                  <a:pt x="106" y="687"/>
                  <a:pt x="229" y="1375"/>
                  <a:pt x="369" y="2064"/>
                </a:cubicBezTo>
                <a:cubicBezTo>
                  <a:pt x="3736" y="18816"/>
                  <a:pt x="14366" y="28216"/>
                  <a:pt x="23623" y="33358"/>
                </a:cubicBezTo>
                <a:cubicBezTo>
                  <a:pt x="28156" y="35874"/>
                  <a:pt x="32988" y="37540"/>
                  <a:pt x="37908" y="38373"/>
                </a:cubicBezTo>
                <a:lnTo>
                  <a:pt x="37908" y="1"/>
                </a:lnTo>
                <a:close/>
              </a:path>
            </a:pathLst>
          </a:custGeom>
          <a:noFill/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Google Shape;52;p7"/>
          <p:cNvSpPr txBox="1"/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3" name="Google Shape;53;p7"/>
          <p:cNvSpPr txBox="1"/>
          <p:nvPr>
            <p:ph idx="1" type="body"/>
          </p:nvPr>
        </p:nvSpPr>
        <p:spPr>
          <a:xfrm>
            <a:off x="720000" y="3244225"/>
            <a:ext cx="3591600" cy="135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54" name="Google Shape;54;p7"/>
          <p:cNvSpPr txBox="1"/>
          <p:nvPr>
            <p:ph idx="2" type="body"/>
          </p:nvPr>
        </p:nvSpPr>
        <p:spPr>
          <a:xfrm>
            <a:off x="4832400" y="3244225"/>
            <a:ext cx="3591600" cy="135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55" name="Google Shape;55;p7"/>
          <p:cNvSpPr txBox="1"/>
          <p:nvPr>
            <p:ph idx="3" type="subTitle"/>
          </p:nvPr>
        </p:nvSpPr>
        <p:spPr>
          <a:xfrm>
            <a:off x="1887300" y="3010050"/>
            <a:ext cx="1257000" cy="370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56" name="Google Shape;56;p7"/>
          <p:cNvSpPr txBox="1"/>
          <p:nvPr>
            <p:ph idx="4" type="subTitle"/>
          </p:nvPr>
        </p:nvSpPr>
        <p:spPr>
          <a:xfrm>
            <a:off x="5999700" y="3010050"/>
            <a:ext cx="1257000" cy="370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57" name="Google Shape;57;p7"/>
          <p:cNvSpPr/>
          <p:nvPr/>
        </p:nvSpPr>
        <p:spPr>
          <a:xfrm flipH="1">
            <a:off x="-399842" y="-16325"/>
            <a:ext cx="2926199" cy="997600"/>
          </a:xfrm>
          <a:custGeom>
            <a:rect b="b" l="l" r="r" t="t"/>
            <a:pathLst>
              <a:path extrusionOk="0" h="21876" w="64164">
                <a:moveTo>
                  <a:pt x="1" y="0"/>
                </a:moveTo>
                <a:cubicBezTo>
                  <a:pt x="2816" y="5505"/>
                  <a:pt x="7168" y="7234"/>
                  <a:pt x="15608" y="7234"/>
                </a:cubicBezTo>
                <a:cubicBezTo>
                  <a:pt x="17515" y="7234"/>
                  <a:pt x="19630" y="7146"/>
                  <a:pt x="21983" y="6993"/>
                </a:cubicBezTo>
                <a:cubicBezTo>
                  <a:pt x="22445" y="6963"/>
                  <a:pt x="22902" y="6948"/>
                  <a:pt x="23353" y="6948"/>
                </a:cubicBezTo>
                <a:cubicBezTo>
                  <a:pt x="32304" y="6948"/>
                  <a:pt x="39037" y="12718"/>
                  <a:pt x="44477" y="17793"/>
                </a:cubicBezTo>
                <a:cubicBezTo>
                  <a:pt x="47433" y="20550"/>
                  <a:pt x="50813" y="21875"/>
                  <a:pt x="54040" y="21875"/>
                </a:cubicBezTo>
                <a:cubicBezTo>
                  <a:pt x="58002" y="21875"/>
                  <a:pt x="61733" y="19877"/>
                  <a:pt x="64163" y="16081"/>
                </a:cubicBezTo>
                <a:lnTo>
                  <a:pt x="64163" y="0"/>
                </a:lnTo>
                <a:close/>
              </a:path>
            </a:pathLst>
          </a:cu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Three Columns">
  <p:cSld name="CUSTOM_1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8"/>
          <p:cNvSpPr/>
          <p:nvPr/>
        </p:nvSpPr>
        <p:spPr>
          <a:xfrm flipH="1" rot="10800000">
            <a:off x="5284620" y="3822320"/>
            <a:ext cx="5146274" cy="1754565"/>
          </a:xfrm>
          <a:custGeom>
            <a:rect b="b" l="l" r="r" t="t"/>
            <a:pathLst>
              <a:path extrusionOk="0" h="21876" w="64164">
                <a:moveTo>
                  <a:pt x="1" y="0"/>
                </a:moveTo>
                <a:cubicBezTo>
                  <a:pt x="2816" y="5505"/>
                  <a:pt x="7168" y="7234"/>
                  <a:pt x="15608" y="7234"/>
                </a:cubicBezTo>
                <a:cubicBezTo>
                  <a:pt x="17515" y="7234"/>
                  <a:pt x="19630" y="7146"/>
                  <a:pt x="21983" y="6993"/>
                </a:cubicBezTo>
                <a:cubicBezTo>
                  <a:pt x="22445" y="6963"/>
                  <a:pt x="22902" y="6948"/>
                  <a:pt x="23353" y="6948"/>
                </a:cubicBezTo>
                <a:cubicBezTo>
                  <a:pt x="32304" y="6948"/>
                  <a:pt x="39037" y="12718"/>
                  <a:pt x="44477" y="17793"/>
                </a:cubicBezTo>
                <a:cubicBezTo>
                  <a:pt x="47433" y="20550"/>
                  <a:pt x="50813" y="21875"/>
                  <a:pt x="54040" y="21875"/>
                </a:cubicBezTo>
                <a:cubicBezTo>
                  <a:pt x="58002" y="21875"/>
                  <a:pt x="61733" y="19877"/>
                  <a:pt x="64163" y="16081"/>
                </a:cubicBezTo>
                <a:lnTo>
                  <a:pt x="64163" y="0"/>
                </a:lnTo>
                <a:close/>
              </a:path>
            </a:pathLst>
          </a:cu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" name="Google Shape;60;p8"/>
          <p:cNvSpPr/>
          <p:nvPr/>
        </p:nvSpPr>
        <p:spPr>
          <a:xfrm flipH="1">
            <a:off x="-399849" y="-168725"/>
            <a:ext cx="2926199" cy="1129020"/>
          </a:xfrm>
          <a:custGeom>
            <a:rect b="b" l="l" r="r" t="t"/>
            <a:pathLst>
              <a:path extrusionOk="0" h="21876" w="64164">
                <a:moveTo>
                  <a:pt x="1" y="0"/>
                </a:moveTo>
                <a:cubicBezTo>
                  <a:pt x="2816" y="5505"/>
                  <a:pt x="7168" y="7234"/>
                  <a:pt x="15608" y="7234"/>
                </a:cubicBezTo>
                <a:cubicBezTo>
                  <a:pt x="17515" y="7234"/>
                  <a:pt x="19630" y="7146"/>
                  <a:pt x="21983" y="6993"/>
                </a:cubicBezTo>
                <a:cubicBezTo>
                  <a:pt x="22445" y="6963"/>
                  <a:pt x="22902" y="6948"/>
                  <a:pt x="23353" y="6948"/>
                </a:cubicBezTo>
                <a:cubicBezTo>
                  <a:pt x="32304" y="6948"/>
                  <a:pt x="39037" y="12718"/>
                  <a:pt x="44477" y="17793"/>
                </a:cubicBezTo>
                <a:cubicBezTo>
                  <a:pt x="47433" y="20550"/>
                  <a:pt x="50813" y="21875"/>
                  <a:pt x="54040" y="21875"/>
                </a:cubicBezTo>
                <a:cubicBezTo>
                  <a:pt x="58002" y="21875"/>
                  <a:pt x="61733" y="19877"/>
                  <a:pt x="64163" y="16081"/>
                </a:cubicBezTo>
                <a:lnTo>
                  <a:pt x="64163" y="0"/>
                </a:lnTo>
                <a:close/>
              </a:path>
            </a:pathLst>
          </a:custGeom>
          <a:noFill/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" name="Google Shape;61;p8"/>
          <p:cNvSpPr txBox="1"/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2" name="Google Shape;62;p8"/>
          <p:cNvSpPr txBox="1"/>
          <p:nvPr>
            <p:ph idx="1" type="subTitle"/>
          </p:nvPr>
        </p:nvSpPr>
        <p:spPr>
          <a:xfrm>
            <a:off x="3943500" y="2953325"/>
            <a:ext cx="1257000" cy="370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63" name="Google Shape;63;p8"/>
          <p:cNvSpPr txBox="1"/>
          <p:nvPr>
            <p:ph idx="2" type="subTitle"/>
          </p:nvPr>
        </p:nvSpPr>
        <p:spPr>
          <a:xfrm>
            <a:off x="6767700" y="2953325"/>
            <a:ext cx="1257000" cy="370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64" name="Google Shape;64;p8"/>
          <p:cNvSpPr txBox="1"/>
          <p:nvPr>
            <p:ph idx="3" type="subTitle"/>
          </p:nvPr>
        </p:nvSpPr>
        <p:spPr>
          <a:xfrm>
            <a:off x="1119300" y="2953325"/>
            <a:ext cx="1257000" cy="370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65" name="Google Shape;65;p8"/>
          <p:cNvSpPr txBox="1"/>
          <p:nvPr>
            <p:ph idx="4" type="subTitle"/>
          </p:nvPr>
        </p:nvSpPr>
        <p:spPr>
          <a:xfrm>
            <a:off x="720000" y="3390825"/>
            <a:ext cx="2055600" cy="102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66" name="Google Shape;66;p8"/>
          <p:cNvSpPr txBox="1"/>
          <p:nvPr>
            <p:ph idx="5" type="subTitle"/>
          </p:nvPr>
        </p:nvSpPr>
        <p:spPr>
          <a:xfrm>
            <a:off x="3544200" y="3390825"/>
            <a:ext cx="2055600" cy="102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67" name="Google Shape;67;p8"/>
          <p:cNvSpPr txBox="1"/>
          <p:nvPr>
            <p:ph idx="6" type="subTitle"/>
          </p:nvPr>
        </p:nvSpPr>
        <p:spPr>
          <a:xfrm>
            <a:off x="6368400" y="3390825"/>
            <a:ext cx="2055600" cy="102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Text 1">
  <p:cSld name="CUSTOM_4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9"/>
          <p:cNvSpPr/>
          <p:nvPr/>
        </p:nvSpPr>
        <p:spPr>
          <a:xfrm flipH="1">
            <a:off x="-42" y="-16325"/>
            <a:ext cx="2926199" cy="997600"/>
          </a:xfrm>
          <a:custGeom>
            <a:rect b="b" l="l" r="r" t="t"/>
            <a:pathLst>
              <a:path extrusionOk="0" h="21876" w="64164">
                <a:moveTo>
                  <a:pt x="1" y="0"/>
                </a:moveTo>
                <a:cubicBezTo>
                  <a:pt x="2816" y="5505"/>
                  <a:pt x="7168" y="7234"/>
                  <a:pt x="15608" y="7234"/>
                </a:cubicBezTo>
                <a:cubicBezTo>
                  <a:pt x="17515" y="7234"/>
                  <a:pt x="19630" y="7146"/>
                  <a:pt x="21983" y="6993"/>
                </a:cubicBezTo>
                <a:cubicBezTo>
                  <a:pt x="22445" y="6963"/>
                  <a:pt x="22902" y="6948"/>
                  <a:pt x="23353" y="6948"/>
                </a:cubicBezTo>
                <a:cubicBezTo>
                  <a:pt x="32304" y="6948"/>
                  <a:pt x="39037" y="12718"/>
                  <a:pt x="44477" y="17793"/>
                </a:cubicBezTo>
                <a:cubicBezTo>
                  <a:pt x="47433" y="20550"/>
                  <a:pt x="50813" y="21875"/>
                  <a:pt x="54040" y="21875"/>
                </a:cubicBezTo>
                <a:cubicBezTo>
                  <a:pt x="58002" y="21875"/>
                  <a:pt x="61733" y="19877"/>
                  <a:pt x="64163" y="16081"/>
                </a:cubicBezTo>
                <a:lnTo>
                  <a:pt x="64163" y="0"/>
                </a:lnTo>
                <a:close/>
              </a:path>
            </a:pathLst>
          </a:cu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" name="Google Shape;70;p9"/>
          <p:cNvSpPr/>
          <p:nvPr/>
        </p:nvSpPr>
        <p:spPr>
          <a:xfrm flipH="1" rot="-5400000">
            <a:off x="8141105" y="4107347"/>
            <a:ext cx="1076993" cy="1165198"/>
          </a:xfrm>
          <a:custGeom>
            <a:rect b="b" l="l" r="r" t="t"/>
            <a:pathLst>
              <a:path extrusionOk="0" h="40938" w="37839">
                <a:moveTo>
                  <a:pt x="37839" y="0"/>
                </a:moveTo>
                <a:cubicBezTo>
                  <a:pt x="31770" y="767"/>
                  <a:pt x="28951" y="3515"/>
                  <a:pt x="26969" y="11313"/>
                </a:cubicBezTo>
                <a:cubicBezTo>
                  <a:pt x="24991" y="19111"/>
                  <a:pt x="19814" y="21473"/>
                  <a:pt x="9908" y="26266"/>
                </a:cubicBezTo>
                <a:cubicBezTo>
                  <a:pt x="1" y="31059"/>
                  <a:pt x="3737" y="40938"/>
                  <a:pt x="3737" y="40938"/>
                </a:cubicBezTo>
                <a:lnTo>
                  <a:pt x="37839" y="40938"/>
                </a:lnTo>
                <a:lnTo>
                  <a:pt x="37839" y="0"/>
                </a:lnTo>
                <a:close/>
              </a:path>
            </a:pathLst>
          </a:custGeom>
          <a:noFill/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" name="Google Shape;71;p9"/>
          <p:cNvSpPr/>
          <p:nvPr/>
        </p:nvSpPr>
        <p:spPr>
          <a:xfrm>
            <a:off x="3590275" y="316050"/>
            <a:ext cx="5161150" cy="4713978"/>
          </a:xfrm>
          <a:custGeom>
            <a:rect b="b" l="l" r="r" t="t"/>
            <a:pathLst>
              <a:path extrusionOk="0" h="85947" w="94100">
                <a:moveTo>
                  <a:pt x="37254" y="1"/>
                </a:moveTo>
                <a:cubicBezTo>
                  <a:pt x="32071" y="1"/>
                  <a:pt x="27248" y="1345"/>
                  <a:pt x="23177" y="4614"/>
                </a:cubicBezTo>
                <a:cubicBezTo>
                  <a:pt x="0" y="23223"/>
                  <a:pt x="2658" y="51601"/>
                  <a:pt x="2658" y="51601"/>
                </a:cubicBezTo>
                <a:cubicBezTo>
                  <a:pt x="4666" y="69960"/>
                  <a:pt x="21616" y="84680"/>
                  <a:pt x="39975" y="85947"/>
                </a:cubicBezTo>
                <a:cubicBezTo>
                  <a:pt x="74098" y="84680"/>
                  <a:pt x="93805" y="64090"/>
                  <a:pt x="93948" y="43724"/>
                </a:cubicBezTo>
                <a:cubicBezTo>
                  <a:pt x="94099" y="23348"/>
                  <a:pt x="76998" y="15177"/>
                  <a:pt x="63170" y="7888"/>
                </a:cubicBezTo>
                <a:cubicBezTo>
                  <a:pt x="54676" y="3411"/>
                  <a:pt x="45508" y="1"/>
                  <a:pt x="37254" y="1"/>
                </a:cubicBezTo>
                <a:close/>
              </a:path>
            </a:pathLst>
          </a:custGeom>
          <a:noFill/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Google Shape;72;p9"/>
          <p:cNvSpPr txBox="1"/>
          <p:nvPr>
            <p:ph type="title"/>
          </p:nvPr>
        </p:nvSpPr>
        <p:spPr>
          <a:xfrm>
            <a:off x="720000" y="1466925"/>
            <a:ext cx="3037200" cy="1516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3" name="Google Shape;73;p9"/>
          <p:cNvSpPr txBox="1"/>
          <p:nvPr>
            <p:ph idx="1" type="subTitle"/>
          </p:nvPr>
        </p:nvSpPr>
        <p:spPr>
          <a:xfrm>
            <a:off x="720000" y="3129650"/>
            <a:ext cx="2635200" cy="102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Title">
  <p:cSld name="CUSTOM_5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0"/>
          <p:cNvSpPr txBox="1"/>
          <p:nvPr>
            <p:ph type="title"/>
          </p:nvPr>
        </p:nvSpPr>
        <p:spPr>
          <a:xfrm>
            <a:off x="4309700" y="747225"/>
            <a:ext cx="3776700" cy="324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 sz="55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theme" Target="../theme/theme1.xml"/><Relationship Id="rId27" Type="http://schemas.openxmlformats.org/officeDocument/2006/relationships/slideLayout" Target="../slideLayouts/slideLayout27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"/>
              <a:buNone/>
              <a:defRPr sz="30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layfair Display"/>
              <a:buNone/>
              <a:defRPr sz="28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layfair Display"/>
              <a:buNone/>
              <a:defRPr sz="28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layfair Display"/>
              <a:buNone/>
              <a:defRPr sz="28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layfair Display"/>
              <a:buNone/>
              <a:defRPr sz="28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layfair Display"/>
              <a:buNone/>
              <a:defRPr sz="28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layfair Display"/>
              <a:buNone/>
              <a:defRPr sz="28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layfair Display"/>
              <a:buNone/>
              <a:defRPr sz="28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layfair Display"/>
              <a:buNone/>
              <a:defRPr sz="28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720000" y="1363125"/>
            <a:ext cx="7704000" cy="324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Sahitya"/>
              <a:buChar char="●"/>
              <a:defRPr sz="1600">
                <a:solidFill>
                  <a:srgbClr val="666666"/>
                </a:solidFill>
                <a:latin typeface="Sahitya"/>
                <a:ea typeface="Sahitya"/>
                <a:cs typeface="Sahitya"/>
                <a:sym typeface="Sahitya"/>
              </a:defRPr>
            </a:lvl1pPr>
            <a:lvl2pPr indent="-3302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Sahitya"/>
              <a:buChar char="○"/>
              <a:defRPr sz="1600">
                <a:solidFill>
                  <a:srgbClr val="666666"/>
                </a:solidFill>
                <a:latin typeface="Sahitya"/>
                <a:ea typeface="Sahitya"/>
                <a:cs typeface="Sahitya"/>
                <a:sym typeface="Sahitya"/>
              </a:defRPr>
            </a:lvl2pPr>
            <a:lvl3pPr indent="-3302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Sahitya"/>
              <a:buChar char="■"/>
              <a:defRPr sz="1600">
                <a:solidFill>
                  <a:srgbClr val="666666"/>
                </a:solidFill>
                <a:latin typeface="Sahitya"/>
                <a:ea typeface="Sahitya"/>
                <a:cs typeface="Sahitya"/>
                <a:sym typeface="Sahitya"/>
              </a:defRPr>
            </a:lvl3pPr>
            <a:lvl4pPr indent="-3302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Sahitya"/>
              <a:buChar char="●"/>
              <a:defRPr sz="1600">
                <a:solidFill>
                  <a:srgbClr val="666666"/>
                </a:solidFill>
                <a:latin typeface="Sahitya"/>
                <a:ea typeface="Sahitya"/>
                <a:cs typeface="Sahitya"/>
                <a:sym typeface="Sahitya"/>
              </a:defRPr>
            </a:lvl4pPr>
            <a:lvl5pPr indent="-3302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Sahitya"/>
              <a:buChar char="○"/>
              <a:defRPr sz="1600">
                <a:solidFill>
                  <a:srgbClr val="666666"/>
                </a:solidFill>
                <a:latin typeface="Sahitya"/>
                <a:ea typeface="Sahitya"/>
                <a:cs typeface="Sahitya"/>
                <a:sym typeface="Sahitya"/>
              </a:defRPr>
            </a:lvl5pPr>
            <a:lvl6pPr indent="-3302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Sahitya"/>
              <a:buChar char="■"/>
              <a:defRPr sz="1600">
                <a:solidFill>
                  <a:srgbClr val="666666"/>
                </a:solidFill>
                <a:latin typeface="Sahitya"/>
                <a:ea typeface="Sahitya"/>
                <a:cs typeface="Sahitya"/>
                <a:sym typeface="Sahitya"/>
              </a:defRPr>
            </a:lvl6pPr>
            <a:lvl7pPr indent="-3302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Sahitya"/>
              <a:buChar char="●"/>
              <a:defRPr sz="1600">
                <a:solidFill>
                  <a:srgbClr val="666666"/>
                </a:solidFill>
                <a:latin typeface="Sahitya"/>
                <a:ea typeface="Sahitya"/>
                <a:cs typeface="Sahitya"/>
                <a:sym typeface="Sahitya"/>
              </a:defRPr>
            </a:lvl7pPr>
            <a:lvl8pPr indent="-3302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Sahitya"/>
              <a:buChar char="○"/>
              <a:defRPr sz="1600">
                <a:solidFill>
                  <a:srgbClr val="666666"/>
                </a:solidFill>
                <a:latin typeface="Sahitya"/>
                <a:ea typeface="Sahitya"/>
                <a:cs typeface="Sahitya"/>
                <a:sym typeface="Sahitya"/>
              </a:defRPr>
            </a:lvl8pPr>
            <a:lvl9pPr indent="-3302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666666"/>
              </a:buClr>
              <a:buSzPts val="1600"/>
              <a:buFont typeface="Sahitya"/>
              <a:buChar char="■"/>
              <a:defRPr sz="1600">
                <a:solidFill>
                  <a:srgbClr val="666666"/>
                </a:solidFill>
                <a:latin typeface="Sahitya"/>
                <a:ea typeface="Sahitya"/>
                <a:cs typeface="Sahitya"/>
                <a:sym typeface="Sahitya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Relationship Id="rId4" Type="http://schemas.openxmlformats.org/officeDocument/2006/relationships/image" Target="../media/image3.png"/><Relationship Id="rId5" Type="http://schemas.openxmlformats.org/officeDocument/2006/relationships/image" Target="../media/image2.jpg"/><Relationship Id="rId6" Type="http://schemas.openxmlformats.org/officeDocument/2006/relationships/image" Target="../media/image1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1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9"/>
          <p:cNvSpPr/>
          <p:nvPr/>
        </p:nvSpPr>
        <p:spPr>
          <a:xfrm>
            <a:off x="0" y="0"/>
            <a:ext cx="9143732" cy="5143313"/>
          </a:xfrm>
          <a:custGeom>
            <a:rect b="b" l="l" r="r" t="t"/>
            <a:pathLst>
              <a:path extrusionOk="0" h="160578" w="285474">
                <a:moveTo>
                  <a:pt x="214826" y="26250"/>
                </a:moveTo>
                <a:cubicBezTo>
                  <a:pt x="233290" y="26250"/>
                  <a:pt x="255299" y="28147"/>
                  <a:pt x="265142" y="41518"/>
                </a:cubicBezTo>
                <a:cubicBezTo>
                  <a:pt x="274385" y="54061"/>
                  <a:pt x="272806" y="76506"/>
                  <a:pt x="272832" y="91663"/>
                </a:cubicBezTo>
                <a:cubicBezTo>
                  <a:pt x="267239" y="103341"/>
                  <a:pt x="264340" y="123583"/>
                  <a:pt x="252573" y="130371"/>
                </a:cubicBezTo>
                <a:cubicBezTo>
                  <a:pt x="247566" y="133263"/>
                  <a:pt x="242098" y="134432"/>
                  <a:pt x="236526" y="134432"/>
                </a:cubicBezTo>
                <a:cubicBezTo>
                  <a:pt x="225337" y="134432"/>
                  <a:pt x="213724" y="129723"/>
                  <a:pt x="204560" y="124805"/>
                </a:cubicBezTo>
                <a:cubicBezTo>
                  <a:pt x="185138" y="114385"/>
                  <a:pt x="165343" y="103716"/>
                  <a:pt x="148080" y="89995"/>
                </a:cubicBezTo>
                <a:cubicBezTo>
                  <a:pt x="138945" y="82733"/>
                  <a:pt x="124556" y="73893"/>
                  <a:pt x="118695" y="63580"/>
                </a:cubicBezTo>
                <a:cubicBezTo>
                  <a:pt x="114885" y="56889"/>
                  <a:pt x="115983" y="47692"/>
                  <a:pt x="119025" y="40992"/>
                </a:cubicBezTo>
                <a:cubicBezTo>
                  <a:pt x="122977" y="32276"/>
                  <a:pt x="134467" y="31411"/>
                  <a:pt x="143013" y="29939"/>
                </a:cubicBezTo>
                <a:cubicBezTo>
                  <a:pt x="160909" y="26843"/>
                  <a:pt x="178947" y="26718"/>
                  <a:pt x="197093" y="26540"/>
                </a:cubicBezTo>
                <a:cubicBezTo>
                  <a:pt x="202071" y="26493"/>
                  <a:pt x="208221" y="26250"/>
                  <a:pt x="214826" y="26250"/>
                </a:cubicBezTo>
                <a:close/>
                <a:moveTo>
                  <a:pt x="0" y="0"/>
                </a:moveTo>
                <a:lnTo>
                  <a:pt x="0" y="160578"/>
                </a:lnTo>
                <a:lnTo>
                  <a:pt x="285473" y="160578"/>
                </a:lnTo>
                <a:lnTo>
                  <a:pt x="28547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" name="Google Shape;190;p29"/>
          <p:cNvSpPr/>
          <p:nvPr/>
        </p:nvSpPr>
        <p:spPr>
          <a:xfrm flipH="1">
            <a:off x="3788880" y="620375"/>
            <a:ext cx="5082590" cy="3530367"/>
          </a:xfrm>
          <a:custGeom>
            <a:rect b="b" l="l" r="r" t="t"/>
            <a:pathLst>
              <a:path extrusionOk="0" h="77989" w="112279">
                <a:moveTo>
                  <a:pt x="73470" y="0"/>
                </a:moveTo>
                <a:cubicBezTo>
                  <a:pt x="66773" y="0"/>
                  <a:pt x="60068" y="302"/>
                  <a:pt x="53344" y="590"/>
                </a:cubicBezTo>
                <a:cubicBezTo>
                  <a:pt x="40037" y="1184"/>
                  <a:pt x="14746" y="408"/>
                  <a:pt x="6027" y="13692"/>
                </a:cubicBezTo>
                <a:cubicBezTo>
                  <a:pt x="1" y="22845"/>
                  <a:pt x="1964" y="38572"/>
                  <a:pt x="2512" y="49231"/>
                </a:cubicBezTo>
                <a:cubicBezTo>
                  <a:pt x="6871" y="57243"/>
                  <a:pt x="9679" y="71349"/>
                  <a:pt x="18216" y="75685"/>
                </a:cubicBezTo>
                <a:cubicBezTo>
                  <a:pt x="21403" y="77312"/>
                  <a:pt x="24791" y="77989"/>
                  <a:pt x="28225" y="77989"/>
                </a:cubicBezTo>
                <a:cubicBezTo>
                  <a:pt x="36544" y="77989"/>
                  <a:pt x="45128" y="74018"/>
                  <a:pt x="51769" y="69979"/>
                </a:cubicBezTo>
                <a:cubicBezTo>
                  <a:pt x="65030" y="61922"/>
                  <a:pt x="78566" y="53682"/>
                  <a:pt x="90184" y="43388"/>
                </a:cubicBezTo>
                <a:cubicBezTo>
                  <a:pt x="96324" y="37932"/>
                  <a:pt x="106116" y="31176"/>
                  <a:pt x="109859" y="23712"/>
                </a:cubicBezTo>
                <a:cubicBezTo>
                  <a:pt x="112279" y="18850"/>
                  <a:pt x="111160" y="12437"/>
                  <a:pt x="108786" y="7826"/>
                </a:cubicBezTo>
                <a:cubicBezTo>
                  <a:pt x="105659" y="1846"/>
                  <a:pt x="97556" y="1663"/>
                  <a:pt x="91485" y="955"/>
                </a:cubicBezTo>
                <a:cubicBezTo>
                  <a:pt x="85482" y="243"/>
                  <a:pt x="79480" y="0"/>
                  <a:pt x="73470" y="0"/>
                </a:cubicBezTo>
                <a:close/>
              </a:path>
            </a:pathLst>
          </a:custGeom>
          <a:noFill/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B7B7B7"/>
              </a:solidFill>
            </a:endParaRPr>
          </a:p>
        </p:txBody>
      </p:sp>
      <p:sp>
        <p:nvSpPr>
          <p:cNvPr id="191" name="Google Shape;191;p29"/>
          <p:cNvSpPr/>
          <p:nvPr/>
        </p:nvSpPr>
        <p:spPr>
          <a:xfrm>
            <a:off x="0" y="1034600"/>
            <a:ext cx="3001550" cy="1542750"/>
          </a:xfrm>
          <a:custGeom>
            <a:rect b="b" l="l" r="r" t="t"/>
            <a:pathLst>
              <a:path extrusionOk="0" h="61710" w="120062">
                <a:moveTo>
                  <a:pt x="97005" y="1"/>
                </a:moveTo>
                <a:cubicBezTo>
                  <a:pt x="93603" y="1"/>
                  <a:pt x="90209" y="298"/>
                  <a:pt x="87147" y="658"/>
                </a:cubicBezTo>
                <a:cubicBezTo>
                  <a:pt x="75346" y="2028"/>
                  <a:pt x="63843" y="5064"/>
                  <a:pt x="52179" y="7141"/>
                </a:cubicBezTo>
                <a:cubicBezTo>
                  <a:pt x="35425" y="10131"/>
                  <a:pt x="9792" y="11386"/>
                  <a:pt x="2853" y="30286"/>
                </a:cubicBezTo>
                <a:cubicBezTo>
                  <a:pt x="1233" y="34668"/>
                  <a:pt x="548" y="40169"/>
                  <a:pt x="206" y="44802"/>
                </a:cubicBezTo>
                <a:cubicBezTo>
                  <a:pt x="0" y="47336"/>
                  <a:pt x="228" y="50052"/>
                  <a:pt x="1164" y="52403"/>
                </a:cubicBezTo>
                <a:cubicBezTo>
                  <a:pt x="1781" y="53978"/>
                  <a:pt x="2739" y="55416"/>
                  <a:pt x="4063" y="56512"/>
                </a:cubicBezTo>
                <a:cubicBezTo>
                  <a:pt x="5958" y="58087"/>
                  <a:pt x="8400" y="58817"/>
                  <a:pt x="10797" y="59342"/>
                </a:cubicBezTo>
                <a:cubicBezTo>
                  <a:pt x="20086" y="61442"/>
                  <a:pt x="29353" y="60849"/>
                  <a:pt x="38780" y="61351"/>
                </a:cubicBezTo>
                <a:cubicBezTo>
                  <a:pt x="42871" y="61563"/>
                  <a:pt x="46976" y="61710"/>
                  <a:pt x="51078" y="61710"/>
                </a:cubicBezTo>
                <a:cubicBezTo>
                  <a:pt x="57574" y="61710"/>
                  <a:pt x="64063" y="61341"/>
                  <a:pt x="70485" y="60278"/>
                </a:cubicBezTo>
                <a:cubicBezTo>
                  <a:pt x="91005" y="56923"/>
                  <a:pt x="120061" y="41128"/>
                  <a:pt x="119217" y="16613"/>
                </a:cubicBezTo>
                <a:cubicBezTo>
                  <a:pt x="118730" y="3014"/>
                  <a:pt x="107830" y="1"/>
                  <a:pt x="97005" y="1"/>
                </a:cubicBezTo>
                <a:close/>
              </a:path>
            </a:pathLst>
          </a:cu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p29"/>
          <p:cNvSpPr txBox="1"/>
          <p:nvPr>
            <p:ph type="ctrTitle"/>
          </p:nvPr>
        </p:nvSpPr>
        <p:spPr>
          <a:xfrm>
            <a:off x="337575" y="1659300"/>
            <a:ext cx="3517800" cy="2031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/>
              <a:t>w</a:t>
            </a:r>
            <a:r>
              <a:rPr lang="en" sz="5000"/>
              <a:t>rite on</a:t>
            </a:r>
            <a:endParaRPr sz="5000"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193" name="Google Shape;193;p29"/>
          <p:cNvSpPr txBox="1"/>
          <p:nvPr>
            <p:ph idx="1" type="subTitle"/>
          </p:nvPr>
        </p:nvSpPr>
        <p:spPr>
          <a:xfrm>
            <a:off x="720000" y="3734700"/>
            <a:ext cx="46989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 </a:t>
            </a:r>
            <a:r>
              <a:rPr lang="en"/>
              <a:t>enhancing writing creativity - </a:t>
            </a:r>
            <a:endParaRPr/>
          </a:p>
        </p:txBody>
      </p:sp>
      <p:sp>
        <p:nvSpPr>
          <p:cNvPr id="194" name="Google Shape;194;p29"/>
          <p:cNvSpPr/>
          <p:nvPr/>
        </p:nvSpPr>
        <p:spPr>
          <a:xfrm>
            <a:off x="-562725" y="-521650"/>
            <a:ext cx="1431175" cy="1276800"/>
          </a:xfrm>
          <a:custGeom>
            <a:rect b="b" l="l" r="r" t="t"/>
            <a:pathLst>
              <a:path extrusionOk="0" h="51072" w="57247">
                <a:moveTo>
                  <a:pt x="26067" y="1"/>
                </a:moveTo>
                <a:cubicBezTo>
                  <a:pt x="22911" y="1"/>
                  <a:pt x="19979" y="852"/>
                  <a:pt x="17211" y="2181"/>
                </a:cubicBezTo>
                <a:cubicBezTo>
                  <a:pt x="10090" y="5604"/>
                  <a:pt x="1530" y="12292"/>
                  <a:pt x="617" y="20692"/>
                </a:cubicBezTo>
                <a:cubicBezTo>
                  <a:pt x="1" y="26193"/>
                  <a:pt x="2831" y="31488"/>
                  <a:pt x="6301" y="35802"/>
                </a:cubicBezTo>
                <a:cubicBezTo>
                  <a:pt x="10660" y="41212"/>
                  <a:pt x="16184" y="45663"/>
                  <a:pt x="22392" y="48790"/>
                </a:cubicBezTo>
                <a:cubicBezTo>
                  <a:pt x="25528" y="50369"/>
                  <a:pt x="28545" y="51071"/>
                  <a:pt x="31406" y="51071"/>
                </a:cubicBezTo>
                <a:cubicBezTo>
                  <a:pt x="42313" y="51071"/>
                  <a:pt x="50937" y="40864"/>
                  <a:pt x="55078" y="30142"/>
                </a:cubicBezTo>
                <a:cubicBezTo>
                  <a:pt x="56745" y="25805"/>
                  <a:pt x="57247" y="20806"/>
                  <a:pt x="55398" y="16515"/>
                </a:cubicBezTo>
                <a:cubicBezTo>
                  <a:pt x="51449" y="7362"/>
                  <a:pt x="37571" y="1313"/>
                  <a:pt x="28350" y="149"/>
                </a:cubicBezTo>
                <a:cubicBezTo>
                  <a:pt x="27576" y="49"/>
                  <a:pt x="26815" y="1"/>
                  <a:pt x="26067" y="1"/>
                </a:cubicBezTo>
                <a:close/>
              </a:path>
            </a:pathLst>
          </a:custGeom>
          <a:noFill/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95" name="Google Shape;195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23325" y="928850"/>
            <a:ext cx="1761650" cy="23826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38"/>
          <p:cNvSpPr txBox="1"/>
          <p:nvPr>
            <p:ph type="title"/>
          </p:nvPr>
        </p:nvSpPr>
        <p:spPr>
          <a:xfrm>
            <a:off x="720000" y="463800"/>
            <a:ext cx="7704000" cy="57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</a:t>
            </a:r>
            <a:r>
              <a:rPr lang="en"/>
              <a:t>ov #1</a:t>
            </a:r>
            <a:endParaRPr/>
          </a:p>
        </p:txBody>
      </p:sp>
      <p:sp>
        <p:nvSpPr>
          <p:cNvPr id="378" name="Google Shape;378;p38"/>
          <p:cNvSpPr txBox="1"/>
          <p:nvPr>
            <p:ph idx="4294967295" type="subTitle"/>
          </p:nvPr>
        </p:nvSpPr>
        <p:spPr>
          <a:xfrm>
            <a:off x="1869425" y="1531288"/>
            <a:ext cx="64041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/>
              <a:t>We met </a:t>
            </a:r>
            <a:r>
              <a:rPr lang="en"/>
              <a:t>Beatriz, a grandmother studying at the University of Miami who writes every day and is working on her autobiographical novel.</a:t>
            </a:r>
            <a:endParaRPr/>
          </a:p>
        </p:txBody>
      </p:sp>
      <p:sp>
        <p:nvSpPr>
          <p:cNvPr id="379" name="Google Shape;379;p38"/>
          <p:cNvSpPr txBox="1"/>
          <p:nvPr>
            <p:ph idx="4294967295" type="subTitle"/>
          </p:nvPr>
        </p:nvSpPr>
        <p:spPr>
          <a:xfrm>
            <a:off x="1891938" y="2619988"/>
            <a:ext cx="6359100" cy="75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/>
              <a:t>We were amazed to realize </a:t>
            </a:r>
            <a:r>
              <a:rPr lang="en"/>
              <a:t>she meditates everyday before beginning her writing to clear her mind.</a:t>
            </a:r>
            <a:endParaRPr/>
          </a:p>
        </p:txBody>
      </p:sp>
      <p:sp>
        <p:nvSpPr>
          <p:cNvPr id="380" name="Google Shape;380;p38"/>
          <p:cNvSpPr txBox="1"/>
          <p:nvPr>
            <p:ph idx="4294967295" type="subTitle"/>
          </p:nvPr>
        </p:nvSpPr>
        <p:spPr>
          <a:xfrm>
            <a:off x="1869438" y="3663588"/>
            <a:ext cx="6218700" cy="50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/>
              <a:t>It would be game changing</a:t>
            </a:r>
            <a:r>
              <a:rPr lang="en"/>
              <a:t> if we could make writing more carefree.</a:t>
            </a:r>
            <a:endParaRPr/>
          </a:p>
        </p:txBody>
      </p:sp>
      <p:grpSp>
        <p:nvGrpSpPr>
          <p:cNvPr id="381" name="Google Shape;381;p38"/>
          <p:cNvGrpSpPr/>
          <p:nvPr/>
        </p:nvGrpSpPr>
        <p:grpSpPr>
          <a:xfrm>
            <a:off x="1175257" y="2791460"/>
            <a:ext cx="400311" cy="416989"/>
            <a:chOff x="4007193" y="1512727"/>
            <a:chExt cx="320633" cy="348100"/>
          </a:xfrm>
        </p:grpSpPr>
        <p:sp>
          <p:nvSpPr>
            <p:cNvPr id="382" name="Google Shape;382;p38"/>
            <p:cNvSpPr/>
            <p:nvPr/>
          </p:nvSpPr>
          <p:spPr>
            <a:xfrm>
              <a:off x="4177695" y="1512727"/>
              <a:ext cx="143732" cy="153109"/>
            </a:xfrm>
            <a:custGeom>
              <a:rect b="b" l="l" r="r" t="t"/>
              <a:pathLst>
                <a:path extrusionOk="0" h="4833" w="4537">
                  <a:moveTo>
                    <a:pt x="2359" y="1"/>
                  </a:moveTo>
                  <a:cubicBezTo>
                    <a:pt x="2213" y="1"/>
                    <a:pt x="2065" y="16"/>
                    <a:pt x="1917" y="46"/>
                  </a:cubicBezTo>
                  <a:cubicBezTo>
                    <a:pt x="1346" y="165"/>
                    <a:pt x="846" y="498"/>
                    <a:pt x="524" y="987"/>
                  </a:cubicBezTo>
                  <a:cubicBezTo>
                    <a:pt x="0" y="1761"/>
                    <a:pt x="36" y="2773"/>
                    <a:pt x="584" y="3523"/>
                  </a:cubicBezTo>
                  <a:lnTo>
                    <a:pt x="536" y="4666"/>
                  </a:lnTo>
                  <a:cubicBezTo>
                    <a:pt x="536" y="4725"/>
                    <a:pt x="572" y="4773"/>
                    <a:pt x="607" y="4797"/>
                  </a:cubicBezTo>
                  <a:cubicBezTo>
                    <a:pt x="643" y="4809"/>
                    <a:pt x="667" y="4832"/>
                    <a:pt x="703" y="4832"/>
                  </a:cubicBezTo>
                  <a:cubicBezTo>
                    <a:pt x="727" y="4832"/>
                    <a:pt x="750" y="4832"/>
                    <a:pt x="774" y="4809"/>
                  </a:cubicBezTo>
                  <a:lnTo>
                    <a:pt x="1822" y="4332"/>
                  </a:lnTo>
                  <a:cubicBezTo>
                    <a:pt x="2006" y="4381"/>
                    <a:pt x="2191" y="4404"/>
                    <a:pt x="2373" y="4404"/>
                  </a:cubicBezTo>
                  <a:cubicBezTo>
                    <a:pt x="3091" y="4404"/>
                    <a:pt x="3771" y="4044"/>
                    <a:pt x="4179" y="3427"/>
                  </a:cubicBezTo>
                  <a:cubicBezTo>
                    <a:pt x="4382" y="3142"/>
                    <a:pt x="4501" y="2832"/>
                    <a:pt x="4537" y="2487"/>
                  </a:cubicBezTo>
                  <a:cubicBezTo>
                    <a:pt x="4525" y="2392"/>
                    <a:pt x="4453" y="2320"/>
                    <a:pt x="4382" y="2296"/>
                  </a:cubicBezTo>
                  <a:cubicBezTo>
                    <a:pt x="4374" y="2295"/>
                    <a:pt x="4366" y="2295"/>
                    <a:pt x="4358" y="2295"/>
                  </a:cubicBezTo>
                  <a:cubicBezTo>
                    <a:pt x="4275" y="2295"/>
                    <a:pt x="4214" y="2352"/>
                    <a:pt x="4203" y="2439"/>
                  </a:cubicBezTo>
                  <a:cubicBezTo>
                    <a:pt x="4156" y="2713"/>
                    <a:pt x="4072" y="2987"/>
                    <a:pt x="3906" y="3237"/>
                  </a:cubicBezTo>
                  <a:cubicBezTo>
                    <a:pt x="3554" y="3774"/>
                    <a:pt x="2971" y="4074"/>
                    <a:pt x="2360" y="4074"/>
                  </a:cubicBezTo>
                  <a:cubicBezTo>
                    <a:pt x="2185" y="4074"/>
                    <a:pt x="2008" y="4049"/>
                    <a:pt x="1834" y="3999"/>
                  </a:cubicBezTo>
                  <a:cubicBezTo>
                    <a:pt x="1814" y="3994"/>
                    <a:pt x="1798" y="3991"/>
                    <a:pt x="1784" y="3991"/>
                  </a:cubicBezTo>
                  <a:cubicBezTo>
                    <a:pt x="1762" y="3991"/>
                    <a:pt x="1743" y="3997"/>
                    <a:pt x="1715" y="4011"/>
                  </a:cubicBezTo>
                  <a:lnTo>
                    <a:pt x="869" y="4416"/>
                  </a:lnTo>
                  <a:lnTo>
                    <a:pt x="905" y="3475"/>
                  </a:lnTo>
                  <a:cubicBezTo>
                    <a:pt x="905" y="3427"/>
                    <a:pt x="893" y="3404"/>
                    <a:pt x="881" y="3368"/>
                  </a:cubicBezTo>
                  <a:cubicBezTo>
                    <a:pt x="369" y="2737"/>
                    <a:pt x="346" y="1856"/>
                    <a:pt x="786" y="1165"/>
                  </a:cubicBezTo>
                  <a:cubicBezTo>
                    <a:pt x="1072" y="748"/>
                    <a:pt x="1489" y="475"/>
                    <a:pt x="1977" y="379"/>
                  </a:cubicBezTo>
                  <a:cubicBezTo>
                    <a:pt x="2104" y="352"/>
                    <a:pt x="2231" y="339"/>
                    <a:pt x="2357" y="339"/>
                  </a:cubicBezTo>
                  <a:cubicBezTo>
                    <a:pt x="2721" y="339"/>
                    <a:pt x="3071" y="452"/>
                    <a:pt x="3382" y="665"/>
                  </a:cubicBezTo>
                  <a:cubicBezTo>
                    <a:pt x="3798" y="939"/>
                    <a:pt x="4084" y="1380"/>
                    <a:pt x="4179" y="1868"/>
                  </a:cubicBezTo>
                  <a:cubicBezTo>
                    <a:pt x="4200" y="1949"/>
                    <a:pt x="4263" y="2004"/>
                    <a:pt x="4340" y="2004"/>
                  </a:cubicBezTo>
                  <a:cubicBezTo>
                    <a:pt x="4354" y="2004"/>
                    <a:pt x="4368" y="2002"/>
                    <a:pt x="4382" y="1999"/>
                  </a:cubicBezTo>
                  <a:cubicBezTo>
                    <a:pt x="4465" y="1987"/>
                    <a:pt x="4525" y="1903"/>
                    <a:pt x="4513" y="1808"/>
                  </a:cubicBezTo>
                  <a:cubicBezTo>
                    <a:pt x="4406" y="1225"/>
                    <a:pt x="4060" y="725"/>
                    <a:pt x="3572" y="379"/>
                  </a:cubicBezTo>
                  <a:cubicBezTo>
                    <a:pt x="3208" y="130"/>
                    <a:pt x="2790" y="1"/>
                    <a:pt x="2359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3" name="Google Shape;383;p38"/>
            <p:cNvSpPr/>
            <p:nvPr/>
          </p:nvSpPr>
          <p:spPr>
            <a:xfrm>
              <a:off x="4214666" y="1543583"/>
              <a:ext cx="77711" cy="77363"/>
            </a:xfrm>
            <a:custGeom>
              <a:rect b="b" l="l" r="r" t="t"/>
              <a:pathLst>
                <a:path extrusionOk="0" h="2442" w="2453">
                  <a:moveTo>
                    <a:pt x="1072" y="346"/>
                  </a:moveTo>
                  <a:lnTo>
                    <a:pt x="1072" y="1239"/>
                  </a:lnTo>
                  <a:cubicBezTo>
                    <a:pt x="1072" y="1322"/>
                    <a:pt x="1143" y="1406"/>
                    <a:pt x="1238" y="1406"/>
                  </a:cubicBezTo>
                  <a:lnTo>
                    <a:pt x="2131" y="1406"/>
                  </a:lnTo>
                  <a:cubicBezTo>
                    <a:pt x="2048" y="1822"/>
                    <a:pt x="1679" y="2144"/>
                    <a:pt x="1238" y="2144"/>
                  </a:cubicBezTo>
                  <a:cubicBezTo>
                    <a:pt x="726" y="2144"/>
                    <a:pt x="322" y="1739"/>
                    <a:pt x="322" y="1239"/>
                  </a:cubicBezTo>
                  <a:cubicBezTo>
                    <a:pt x="322" y="787"/>
                    <a:pt x="655" y="417"/>
                    <a:pt x="1072" y="346"/>
                  </a:cubicBezTo>
                  <a:close/>
                  <a:moveTo>
                    <a:pt x="1215" y="1"/>
                  </a:moveTo>
                  <a:cubicBezTo>
                    <a:pt x="548" y="1"/>
                    <a:pt x="0" y="548"/>
                    <a:pt x="0" y="1215"/>
                  </a:cubicBezTo>
                  <a:cubicBezTo>
                    <a:pt x="0" y="1894"/>
                    <a:pt x="548" y="2441"/>
                    <a:pt x="1215" y="2441"/>
                  </a:cubicBezTo>
                  <a:cubicBezTo>
                    <a:pt x="1893" y="2441"/>
                    <a:pt x="2441" y="1894"/>
                    <a:pt x="2441" y="1215"/>
                  </a:cubicBezTo>
                  <a:cubicBezTo>
                    <a:pt x="2453" y="1144"/>
                    <a:pt x="2381" y="1072"/>
                    <a:pt x="2286" y="1072"/>
                  </a:cubicBezTo>
                  <a:lnTo>
                    <a:pt x="1381" y="1072"/>
                  </a:lnTo>
                  <a:lnTo>
                    <a:pt x="1381" y="167"/>
                  </a:lnTo>
                  <a:cubicBezTo>
                    <a:pt x="1381" y="72"/>
                    <a:pt x="1310" y="1"/>
                    <a:pt x="1215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4" name="Google Shape;384;p38"/>
            <p:cNvSpPr/>
            <p:nvPr/>
          </p:nvSpPr>
          <p:spPr>
            <a:xfrm>
              <a:off x="4007193" y="1541334"/>
              <a:ext cx="320633" cy="319493"/>
            </a:xfrm>
            <a:custGeom>
              <a:rect b="b" l="l" r="r" t="t"/>
              <a:pathLst>
                <a:path extrusionOk="0" h="10085" w="10121">
                  <a:moveTo>
                    <a:pt x="3823" y="1239"/>
                  </a:moveTo>
                  <a:lnTo>
                    <a:pt x="4823" y="2227"/>
                  </a:lnTo>
                  <a:cubicBezTo>
                    <a:pt x="5418" y="2822"/>
                    <a:pt x="5525" y="3739"/>
                    <a:pt x="5085" y="4453"/>
                  </a:cubicBezTo>
                  <a:cubicBezTo>
                    <a:pt x="5049" y="4501"/>
                    <a:pt x="5061" y="4596"/>
                    <a:pt x="5120" y="4644"/>
                  </a:cubicBezTo>
                  <a:lnTo>
                    <a:pt x="5442" y="4965"/>
                  </a:lnTo>
                  <a:cubicBezTo>
                    <a:pt x="5478" y="5002"/>
                    <a:pt x="5524" y="5016"/>
                    <a:pt x="5567" y="5016"/>
                  </a:cubicBezTo>
                  <a:cubicBezTo>
                    <a:pt x="5594" y="5016"/>
                    <a:pt x="5621" y="5010"/>
                    <a:pt x="5644" y="5001"/>
                  </a:cubicBezTo>
                  <a:cubicBezTo>
                    <a:pt x="5939" y="4824"/>
                    <a:pt x="6267" y="4736"/>
                    <a:pt x="6591" y="4736"/>
                  </a:cubicBezTo>
                  <a:cubicBezTo>
                    <a:pt x="7053" y="4736"/>
                    <a:pt x="7509" y="4913"/>
                    <a:pt x="7859" y="5263"/>
                  </a:cubicBezTo>
                  <a:lnTo>
                    <a:pt x="8859" y="6263"/>
                  </a:lnTo>
                  <a:lnTo>
                    <a:pt x="6299" y="8823"/>
                  </a:lnTo>
                  <a:lnTo>
                    <a:pt x="5299" y="7823"/>
                  </a:lnTo>
                  <a:cubicBezTo>
                    <a:pt x="5073" y="7608"/>
                    <a:pt x="4906" y="7335"/>
                    <a:pt x="4835" y="7037"/>
                  </a:cubicBezTo>
                  <a:cubicBezTo>
                    <a:pt x="4704" y="6561"/>
                    <a:pt x="4775" y="6037"/>
                    <a:pt x="5025" y="5608"/>
                  </a:cubicBezTo>
                  <a:cubicBezTo>
                    <a:pt x="5073" y="5549"/>
                    <a:pt x="5061" y="5465"/>
                    <a:pt x="5001" y="5418"/>
                  </a:cubicBezTo>
                  <a:lnTo>
                    <a:pt x="4668" y="5084"/>
                  </a:lnTo>
                  <a:cubicBezTo>
                    <a:pt x="4634" y="5051"/>
                    <a:pt x="4597" y="5036"/>
                    <a:pt x="4560" y="5036"/>
                  </a:cubicBezTo>
                  <a:cubicBezTo>
                    <a:pt x="4532" y="5036"/>
                    <a:pt x="4503" y="5045"/>
                    <a:pt x="4477" y="5060"/>
                  </a:cubicBezTo>
                  <a:cubicBezTo>
                    <a:pt x="4186" y="5235"/>
                    <a:pt x="3864" y="5321"/>
                    <a:pt x="3543" y="5321"/>
                  </a:cubicBezTo>
                  <a:cubicBezTo>
                    <a:pt x="3077" y="5321"/>
                    <a:pt x="2616" y="5139"/>
                    <a:pt x="2263" y="4787"/>
                  </a:cubicBezTo>
                  <a:lnTo>
                    <a:pt x="1263" y="3798"/>
                  </a:lnTo>
                  <a:lnTo>
                    <a:pt x="3823" y="1239"/>
                  </a:lnTo>
                  <a:close/>
                  <a:moveTo>
                    <a:pt x="9371" y="6192"/>
                  </a:moveTo>
                  <a:lnTo>
                    <a:pt x="9716" y="6537"/>
                  </a:lnTo>
                  <a:lnTo>
                    <a:pt x="6561" y="9692"/>
                  </a:lnTo>
                  <a:lnTo>
                    <a:pt x="6216" y="9347"/>
                  </a:lnTo>
                  <a:lnTo>
                    <a:pt x="9192" y="6370"/>
                  </a:lnTo>
                  <a:lnTo>
                    <a:pt x="9371" y="6192"/>
                  </a:lnTo>
                  <a:close/>
                  <a:moveTo>
                    <a:pt x="3561" y="0"/>
                  </a:moveTo>
                  <a:cubicBezTo>
                    <a:pt x="3513" y="0"/>
                    <a:pt x="3465" y="12"/>
                    <a:pt x="3442" y="36"/>
                  </a:cubicBezTo>
                  <a:lnTo>
                    <a:pt x="2191" y="1286"/>
                  </a:lnTo>
                  <a:cubicBezTo>
                    <a:pt x="2132" y="1346"/>
                    <a:pt x="2132" y="1453"/>
                    <a:pt x="2191" y="1512"/>
                  </a:cubicBezTo>
                  <a:cubicBezTo>
                    <a:pt x="2221" y="1542"/>
                    <a:pt x="2260" y="1557"/>
                    <a:pt x="2299" y="1557"/>
                  </a:cubicBezTo>
                  <a:cubicBezTo>
                    <a:pt x="2337" y="1557"/>
                    <a:pt x="2376" y="1542"/>
                    <a:pt x="2406" y="1512"/>
                  </a:cubicBezTo>
                  <a:lnTo>
                    <a:pt x="3561" y="369"/>
                  </a:lnTo>
                  <a:lnTo>
                    <a:pt x="3894" y="715"/>
                  </a:lnTo>
                  <a:lnTo>
                    <a:pt x="3715" y="893"/>
                  </a:lnTo>
                  <a:lnTo>
                    <a:pt x="917" y="3691"/>
                  </a:lnTo>
                  <a:lnTo>
                    <a:pt x="739" y="3870"/>
                  </a:lnTo>
                  <a:lnTo>
                    <a:pt x="405" y="3525"/>
                  </a:lnTo>
                  <a:lnTo>
                    <a:pt x="1965" y="1965"/>
                  </a:lnTo>
                  <a:cubicBezTo>
                    <a:pt x="2025" y="1905"/>
                    <a:pt x="2025" y="1798"/>
                    <a:pt x="1965" y="1739"/>
                  </a:cubicBezTo>
                  <a:cubicBezTo>
                    <a:pt x="1935" y="1709"/>
                    <a:pt x="1894" y="1694"/>
                    <a:pt x="1852" y="1694"/>
                  </a:cubicBezTo>
                  <a:cubicBezTo>
                    <a:pt x="1810" y="1694"/>
                    <a:pt x="1769" y="1709"/>
                    <a:pt x="1739" y="1739"/>
                  </a:cubicBezTo>
                  <a:lnTo>
                    <a:pt x="60" y="3417"/>
                  </a:lnTo>
                  <a:cubicBezTo>
                    <a:pt x="1" y="3477"/>
                    <a:pt x="1" y="3584"/>
                    <a:pt x="60" y="3644"/>
                  </a:cubicBezTo>
                  <a:lnTo>
                    <a:pt x="620" y="4203"/>
                  </a:lnTo>
                  <a:cubicBezTo>
                    <a:pt x="655" y="4239"/>
                    <a:pt x="703" y="4251"/>
                    <a:pt x="739" y="4251"/>
                  </a:cubicBezTo>
                  <a:cubicBezTo>
                    <a:pt x="786" y="4251"/>
                    <a:pt x="834" y="4239"/>
                    <a:pt x="858" y="4203"/>
                  </a:cubicBezTo>
                  <a:lnTo>
                    <a:pt x="1036" y="4025"/>
                  </a:lnTo>
                  <a:lnTo>
                    <a:pt x="2037" y="5025"/>
                  </a:lnTo>
                  <a:cubicBezTo>
                    <a:pt x="2453" y="5441"/>
                    <a:pt x="3003" y="5657"/>
                    <a:pt x="3558" y="5657"/>
                  </a:cubicBezTo>
                  <a:cubicBezTo>
                    <a:pt x="3892" y="5657"/>
                    <a:pt x="4228" y="5579"/>
                    <a:pt x="4537" y="5418"/>
                  </a:cubicBezTo>
                  <a:lnTo>
                    <a:pt x="4692" y="5560"/>
                  </a:lnTo>
                  <a:cubicBezTo>
                    <a:pt x="4430" y="6037"/>
                    <a:pt x="4370" y="6608"/>
                    <a:pt x="4525" y="7144"/>
                  </a:cubicBezTo>
                  <a:cubicBezTo>
                    <a:pt x="4632" y="7501"/>
                    <a:pt x="4811" y="7811"/>
                    <a:pt x="5073" y="8085"/>
                  </a:cubicBezTo>
                  <a:lnTo>
                    <a:pt x="6073" y="9073"/>
                  </a:lnTo>
                  <a:lnTo>
                    <a:pt x="5894" y="9251"/>
                  </a:lnTo>
                  <a:cubicBezTo>
                    <a:pt x="5835" y="9311"/>
                    <a:pt x="5835" y="9418"/>
                    <a:pt x="5894" y="9478"/>
                  </a:cubicBezTo>
                  <a:lnTo>
                    <a:pt x="6454" y="10049"/>
                  </a:lnTo>
                  <a:cubicBezTo>
                    <a:pt x="6490" y="10073"/>
                    <a:pt x="6537" y="10085"/>
                    <a:pt x="6573" y="10085"/>
                  </a:cubicBezTo>
                  <a:cubicBezTo>
                    <a:pt x="6621" y="10085"/>
                    <a:pt x="6668" y="10073"/>
                    <a:pt x="6692" y="10049"/>
                  </a:cubicBezTo>
                  <a:lnTo>
                    <a:pt x="10073" y="6668"/>
                  </a:lnTo>
                  <a:cubicBezTo>
                    <a:pt x="10121" y="6596"/>
                    <a:pt x="10121" y="6489"/>
                    <a:pt x="10061" y="6430"/>
                  </a:cubicBezTo>
                  <a:lnTo>
                    <a:pt x="9490" y="5858"/>
                  </a:lnTo>
                  <a:cubicBezTo>
                    <a:pt x="9460" y="5828"/>
                    <a:pt x="9421" y="5813"/>
                    <a:pt x="9383" y="5813"/>
                  </a:cubicBezTo>
                  <a:cubicBezTo>
                    <a:pt x="9344" y="5813"/>
                    <a:pt x="9305" y="5828"/>
                    <a:pt x="9276" y="5858"/>
                  </a:cubicBezTo>
                  <a:lnTo>
                    <a:pt x="9097" y="6037"/>
                  </a:lnTo>
                  <a:lnTo>
                    <a:pt x="8097" y="5049"/>
                  </a:lnTo>
                  <a:cubicBezTo>
                    <a:pt x="7683" y="4627"/>
                    <a:pt x="7137" y="4413"/>
                    <a:pt x="6585" y="4413"/>
                  </a:cubicBezTo>
                  <a:cubicBezTo>
                    <a:pt x="6248" y="4413"/>
                    <a:pt x="5908" y="4493"/>
                    <a:pt x="5597" y="4656"/>
                  </a:cubicBezTo>
                  <a:lnTo>
                    <a:pt x="5442" y="4501"/>
                  </a:lnTo>
                  <a:cubicBezTo>
                    <a:pt x="5882" y="3691"/>
                    <a:pt x="5728" y="2679"/>
                    <a:pt x="5061" y="2001"/>
                  </a:cubicBezTo>
                  <a:lnTo>
                    <a:pt x="4061" y="1012"/>
                  </a:lnTo>
                  <a:lnTo>
                    <a:pt x="4239" y="834"/>
                  </a:lnTo>
                  <a:cubicBezTo>
                    <a:pt x="4299" y="774"/>
                    <a:pt x="4299" y="667"/>
                    <a:pt x="4239" y="607"/>
                  </a:cubicBezTo>
                  <a:lnTo>
                    <a:pt x="3680" y="36"/>
                  </a:lnTo>
                  <a:cubicBezTo>
                    <a:pt x="3644" y="12"/>
                    <a:pt x="3596" y="0"/>
                    <a:pt x="3561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5" name="Google Shape;385;p38"/>
            <p:cNvSpPr/>
            <p:nvPr/>
          </p:nvSpPr>
          <p:spPr>
            <a:xfrm>
              <a:off x="4064914" y="1665805"/>
              <a:ext cx="101123" cy="40012"/>
            </a:xfrm>
            <a:custGeom>
              <a:rect b="b" l="l" r="r" t="t"/>
              <a:pathLst>
                <a:path extrusionOk="0" h="1263" w="3192">
                  <a:moveTo>
                    <a:pt x="2703" y="310"/>
                  </a:moveTo>
                  <a:lnTo>
                    <a:pt x="2608" y="417"/>
                  </a:lnTo>
                  <a:cubicBezTo>
                    <a:pt x="2346" y="739"/>
                    <a:pt x="2001" y="941"/>
                    <a:pt x="1631" y="941"/>
                  </a:cubicBezTo>
                  <a:cubicBezTo>
                    <a:pt x="1274" y="941"/>
                    <a:pt x="929" y="774"/>
                    <a:pt x="679" y="477"/>
                  </a:cubicBezTo>
                  <a:cubicBezTo>
                    <a:pt x="679" y="477"/>
                    <a:pt x="619" y="393"/>
                    <a:pt x="548" y="310"/>
                  </a:cubicBezTo>
                  <a:close/>
                  <a:moveTo>
                    <a:pt x="191" y="0"/>
                  </a:moveTo>
                  <a:cubicBezTo>
                    <a:pt x="131" y="0"/>
                    <a:pt x="72" y="24"/>
                    <a:pt x="36" y="84"/>
                  </a:cubicBezTo>
                  <a:cubicBezTo>
                    <a:pt x="0" y="143"/>
                    <a:pt x="24" y="203"/>
                    <a:pt x="48" y="250"/>
                  </a:cubicBezTo>
                  <a:cubicBezTo>
                    <a:pt x="155" y="369"/>
                    <a:pt x="393" y="667"/>
                    <a:pt x="393" y="679"/>
                  </a:cubicBezTo>
                  <a:cubicBezTo>
                    <a:pt x="703" y="1060"/>
                    <a:pt x="1143" y="1262"/>
                    <a:pt x="1584" y="1262"/>
                  </a:cubicBezTo>
                  <a:lnTo>
                    <a:pt x="1620" y="1262"/>
                  </a:lnTo>
                  <a:cubicBezTo>
                    <a:pt x="2072" y="1250"/>
                    <a:pt x="2524" y="1024"/>
                    <a:pt x="2846" y="619"/>
                  </a:cubicBezTo>
                  <a:lnTo>
                    <a:pt x="3132" y="262"/>
                  </a:lnTo>
                  <a:cubicBezTo>
                    <a:pt x="3191" y="203"/>
                    <a:pt x="3191" y="143"/>
                    <a:pt x="3167" y="84"/>
                  </a:cubicBezTo>
                  <a:cubicBezTo>
                    <a:pt x="3132" y="24"/>
                    <a:pt x="3072" y="0"/>
                    <a:pt x="3013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6" name="Google Shape;386;p38"/>
            <p:cNvSpPr/>
            <p:nvPr/>
          </p:nvSpPr>
          <p:spPr>
            <a:xfrm>
              <a:off x="4162235" y="1749155"/>
              <a:ext cx="101851" cy="60382"/>
            </a:xfrm>
            <a:custGeom>
              <a:rect b="b" l="l" r="r" t="t"/>
              <a:pathLst>
                <a:path extrusionOk="0" h="1906" w="3215">
                  <a:moveTo>
                    <a:pt x="167" y="1"/>
                  </a:moveTo>
                  <a:cubicBezTo>
                    <a:pt x="72" y="1"/>
                    <a:pt x="0" y="72"/>
                    <a:pt x="0" y="167"/>
                  </a:cubicBezTo>
                  <a:cubicBezTo>
                    <a:pt x="0" y="536"/>
                    <a:pt x="238" y="786"/>
                    <a:pt x="286" y="834"/>
                  </a:cubicBezTo>
                  <a:lnTo>
                    <a:pt x="1310" y="1858"/>
                  </a:lnTo>
                  <a:cubicBezTo>
                    <a:pt x="1346" y="1894"/>
                    <a:pt x="1381" y="1906"/>
                    <a:pt x="1429" y="1906"/>
                  </a:cubicBezTo>
                  <a:cubicBezTo>
                    <a:pt x="1476" y="1906"/>
                    <a:pt x="1512" y="1894"/>
                    <a:pt x="1548" y="1858"/>
                  </a:cubicBezTo>
                  <a:lnTo>
                    <a:pt x="3143" y="274"/>
                  </a:lnTo>
                  <a:cubicBezTo>
                    <a:pt x="3203" y="239"/>
                    <a:pt x="3215" y="167"/>
                    <a:pt x="3191" y="108"/>
                  </a:cubicBezTo>
                  <a:cubicBezTo>
                    <a:pt x="3155" y="48"/>
                    <a:pt x="3096" y="1"/>
                    <a:pt x="3036" y="1"/>
                  </a:cubicBezTo>
                  <a:lnTo>
                    <a:pt x="1607" y="1"/>
                  </a:lnTo>
                  <a:cubicBezTo>
                    <a:pt x="1524" y="1"/>
                    <a:pt x="1441" y="72"/>
                    <a:pt x="1441" y="167"/>
                  </a:cubicBezTo>
                  <a:cubicBezTo>
                    <a:pt x="1441" y="251"/>
                    <a:pt x="1524" y="334"/>
                    <a:pt x="1607" y="334"/>
                  </a:cubicBezTo>
                  <a:lnTo>
                    <a:pt x="2631" y="334"/>
                  </a:lnTo>
                  <a:lnTo>
                    <a:pt x="1429" y="1537"/>
                  </a:lnTo>
                  <a:lnTo>
                    <a:pt x="500" y="608"/>
                  </a:lnTo>
                  <a:cubicBezTo>
                    <a:pt x="488" y="596"/>
                    <a:pt x="393" y="489"/>
                    <a:pt x="345" y="334"/>
                  </a:cubicBezTo>
                  <a:lnTo>
                    <a:pt x="965" y="334"/>
                  </a:lnTo>
                  <a:cubicBezTo>
                    <a:pt x="1060" y="334"/>
                    <a:pt x="1131" y="251"/>
                    <a:pt x="1131" y="167"/>
                  </a:cubicBezTo>
                  <a:cubicBezTo>
                    <a:pt x="1131" y="72"/>
                    <a:pt x="1060" y="1"/>
                    <a:pt x="965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87" name="Google Shape;387;p38"/>
          <p:cNvGrpSpPr/>
          <p:nvPr/>
        </p:nvGrpSpPr>
        <p:grpSpPr>
          <a:xfrm>
            <a:off x="1215338" y="3720812"/>
            <a:ext cx="320143" cy="392581"/>
            <a:chOff x="3086313" y="2877049"/>
            <a:chExt cx="320143" cy="392581"/>
          </a:xfrm>
        </p:grpSpPr>
        <p:sp>
          <p:nvSpPr>
            <p:cNvPr id="388" name="Google Shape;388;p38"/>
            <p:cNvSpPr/>
            <p:nvPr/>
          </p:nvSpPr>
          <p:spPr>
            <a:xfrm>
              <a:off x="3125749" y="2915371"/>
              <a:ext cx="240505" cy="354259"/>
            </a:xfrm>
            <a:custGeom>
              <a:rect b="b" l="l" r="r" t="t"/>
              <a:pathLst>
                <a:path extrusionOk="0" h="11121" w="7550">
                  <a:moveTo>
                    <a:pt x="3775" y="2929"/>
                  </a:moveTo>
                  <a:lnTo>
                    <a:pt x="3918" y="3120"/>
                  </a:lnTo>
                  <a:cubicBezTo>
                    <a:pt x="3871" y="3144"/>
                    <a:pt x="3823" y="3144"/>
                    <a:pt x="3775" y="3144"/>
                  </a:cubicBezTo>
                  <a:cubicBezTo>
                    <a:pt x="3740" y="3132"/>
                    <a:pt x="3692" y="3120"/>
                    <a:pt x="3644" y="3120"/>
                  </a:cubicBezTo>
                  <a:lnTo>
                    <a:pt x="3775" y="2929"/>
                  </a:lnTo>
                  <a:close/>
                  <a:moveTo>
                    <a:pt x="4168" y="3501"/>
                  </a:moveTo>
                  <a:lnTo>
                    <a:pt x="4299" y="3703"/>
                  </a:lnTo>
                  <a:cubicBezTo>
                    <a:pt x="4126" y="3751"/>
                    <a:pt x="3948" y="3775"/>
                    <a:pt x="3769" y="3775"/>
                  </a:cubicBezTo>
                  <a:cubicBezTo>
                    <a:pt x="3591" y="3775"/>
                    <a:pt x="3412" y="3751"/>
                    <a:pt x="3239" y="3703"/>
                  </a:cubicBezTo>
                  <a:lnTo>
                    <a:pt x="3382" y="3501"/>
                  </a:lnTo>
                  <a:cubicBezTo>
                    <a:pt x="3513" y="3560"/>
                    <a:pt x="3644" y="3572"/>
                    <a:pt x="3775" y="3572"/>
                  </a:cubicBezTo>
                  <a:cubicBezTo>
                    <a:pt x="3918" y="3572"/>
                    <a:pt x="4049" y="3537"/>
                    <a:pt x="4168" y="3501"/>
                  </a:cubicBezTo>
                  <a:close/>
                  <a:moveTo>
                    <a:pt x="3120" y="4132"/>
                  </a:moveTo>
                  <a:cubicBezTo>
                    <a:pt x="3275" y="4180"/>
                    <a:pt x="3418" y="4191"/>
                    <a:pt x="3561" y="4215"/>
                  </a:cubicBezTo>
                  <a:lnTo>
                    <a:pt x="3561" y="8109"/>
                  </a:lnTo>
                  <a:lnTo>
                    <a:pt x="3120" y="8109"/>
                  </a:lnTo>
                  <a:lnTo>
                    <a:pt x="3120" y="4132"/>
                  </a:lnTo>
                  <a:close/>
                  <a:moveTo>
                    <a:pt x="4430" y="4132"/>
                  </a:moveTo>
                  <a:lnTo>
                    <a:pt x="4430" y="8109"/>
                  </a:lnTo>
                  <a:lnTo>
                    <a:pt x="4001" y="8109"/>
                  </a:lnTo>
                  <a:lnTo>
                    <a:pt x="4001" y="4215"/>
                  </a:lnTo>
                  <a:cubicBezTo>
                    <a:pt x="4156" y="4191"/>
                    <a:pt x="4287" y="4180"/>
                    <a:pt x="4430" y="4132"/>
                  </a:cubicBezTo>
                  <a:close/>
                  <a:moveTo>
                    <a:pt x="3799" y="441"/>
                  </a:moveTo>
                  <a:cubicBezTo>
                    <a:pt x="4668" y="441"/>
                    <a:pt x="5490" y="786"/>
                    <a:pt x="6121" y="1394"/>
                  </a:cubicBezTo>
                  <a:cubicBezTo>
                    <a:pt x="6752" y="2025"/>
                    <a:pt x="7097" y="2858"/>
                    <a:pt x="7097" y="3751"/>
                  </a:cubicBezTo>
                  <a:cubicBezTo>
                    <a:pt x="7097" y="4620"/>
                    <a:pt x="6752" y="5442"/>
                    <a:pt x="6157" y="6073"/>
                  </a:cubicBezTo>
                  <a:cubicBezTo>
                    <a:pt x="5609" y="6632"/>
                    <a:pt x="5299" y="7347"/>
                    <a:pt x="5240" y="8109"/>
                  </a:cubicBezTo>
                  <a:lnTo>
                    <a:pt x="4883" y="8109"/>
                  </a:lnTo>
                  <a:lnTo>
                    <a:pt x="4883" y="3822"/>
                  </a:lnTo>
                  <a:cubicBezTo>
                    <a:pt x="4883" y="3775"/>
                    <a:pt x="4871" y="3739"/>
                    <a:pt x="4835" y="3703"/>
                  </a:cubicBezTo>
                  <a:lnTo>
                    <a:pt x="3978" y="2406"/>
                  </a:lnTo>
                  <a:cubicBezTo>
                    <a:pt x="3930" y="2346"/>
                    <a:pt x="3871" y="2310"/>
                    <a:pt x="3799" y="2310"/>
                  </a:cubicBezTo>
                  <a:cubicBezTo>
                    <a:pt x="3716" y="2310"/>
                    <a:pt x="3644" y="2334"/>
                    <a:pt x="3620" y="2406"/>
                  </a:cubicBezTo>
                  <a:lnTo>
                    <a:pt x="2751" y="3703"/>
                  </a:lnTo>
                  <a:cubicBezTo>
                    <a:pt x="2728" y="3739"/>
                    <a:pt x="2704" y="3775"/>
                    <a:pt x="2704" y="3822"/>
                  </a:cubicBezTo>
                  <a:lnTo>
                    <a:pt x="2704" y="8109"/>
                  </a:lnTo>
                  <a:lnTo>
                    <a:pt x="2347" y="8109"/>
                  </a:lnTo>
                  <a:cubicBezTo>
                    <a:pt x="2287" y="7347"/>
                    <a:pt x="1977" y="6632"/>
                    <a:pt x="1430" y="6073"/>
                  </a:cubicBezTo>
                  <a:cubicBezTo>
                    <a:pt x="834" y="5465"/>
                    <a:pt x="501" y="4656"/>
                    <a:pt x="489" y="3810"/>
                  </a:cubicBezTo>
                  <a:cubicBezTo>
                    <a:pt x="477" y="2929"/>
                    <a:pt x="823" y="2096"/>
                    <a:pt x="1430" y="1453"/>
                  </a:cubicBezTo>
                  <a:cubicBezTo>
                    <a:pt x="2049" y="822"/>
                    <a:pt x="2870" y="453"/>
                    <a:pt x="3751" y="441"/>
                  </a:cubicBezTo>
                  <a:close/>
                  <a:moveTo>
                    <a:pt x="5228" y="8561"/>
                  </a:moveTo>
                  <a:lnTo>
                    <a:pt x="5228" y="8835"/>
                  </a:lnTo>
                  <a:lnTo>
                    <a:pt x="5228" y="8883"/>
                  </a:lnTo>
                  <a:lnTo>
                    <a:pt x="2335" y="8883"/>
                  </a:lnTo>
                  <a:lnTo>
                    <a:pt x="2335" y="8835"/>
                  </a:lnTo>
                  <a:lnTo>
                    <a:pt x="2335" y="8561"/>
                  </a:lnTo>
                  <a:close/>
                  <a:moveTo>
                    <a:pt x="5121" y="9311"/>
                  </a:moveTo>
                  <a:cubicBezTo>
                    <a:pt x="4942" y="9752"/>
                    <a:pt x="4525" y="10026"/>
                    <a:pt x="4037" y="10026"/>
                  </a:cubicBezTo>
                  <a:lnTo>
                    <a:pt x="3525" y="10026"/>
                  </a:lnTo>
                  <a:cubicBezTo>
                    <a:pt x="3037" y="10026"/>
                    <a:pt x="2620" y="9728"/>
                    <a:pt x="2442" y="9311"/>
                  </a:cubicBezTo>
                  <a:close/>
                  <a:moveTo>
                    <a:pt x="4049" y="10478"/>
                  </a:moveTo>
                  <a:cubicBezTo>
                    <a:pt x="4061" y="10478"/>
                    <a:pt x="4109" y="10478"/>
                    <a:pt x="4132" y="10490"/>
                  </a:cubicBezTo>
                  <a:cubicBezTo>
                    <a:pt x="4132" y="10597"/>
                    <a:pt x="4049" y="10668"/>
                    <a:pt x="3954" y="10668"/>
                  </a:cubicBezTo>
                  <a:lnTo>
                    <a:pt x="3620" y="10668"/>
                  </a:lnTo>
                  <a:cubicBezTo>
                    <a:pt x="3513" y="10668"/>
                    <a:pt x="3442" y="10585"/>
                    <a:pt x="3442" y="10490"/>
                  </a:cubicBezTo>
                  <a:lnTo>
                    <a:pt x="3442" y="10478"/>
                  </a:lnTo>
                  <a:close/>
                  <a:moveTo>
                    <a:pt x="3762" y="0"/>
                  </a:moveTo>
                  <a:cubicBezTo>
                    <a:pt x="3746" y="0"/>
                    <a:pt x="3731" y="0"/>
                    <a:pt x="3716" y="0"/>
                  </a:cubicBezTo>
                  <a:cubicBezTo>
                    <a:pt x="1656" y="24"/>
                    <a:pt x="1" y="1739"/>
                    <a:pt x="13" y="3810"/>
                  </a:cubicBezTo>
                  <a:cubicBezTo>
                    <a:pt x="25" y="4775"/>
                    <a:pt x="406" y="5680"/>
                    <a:pt x="1073" y="6370"/>
                  </a:cubicBezTo>
                  <a:cubicBezTo>
                    <a:pt x="1596" y="6906"/>
                    <a:pt x="1870" y="7609"/>
                    <a:pt x="1870" y="8335"/>
                  </a:cubicBezTo>
                  <a:lnTo>
                    <a:pt x="1870" y="8835"/>
                  </a:lnTo>
                  <a:cubicBezTo>
                    <a:pt x="1870" y="9549"/>
                    <a:pt x="2335" y="10168"/>
                    <a:pt x="2966" y="10383"/>
                  </a:cubicBezTo>
                  <a:lnTo>
                    <a:pt x="2966" y="10490"/>
                  </a:lnTo>
                  <a:cubicBezTo>
                    <a:pt x="2966" y="10835"/>
                    <a:pt x="3239" y="11121"/>
                    <a:pt x="3585" y="11121"/>
                  </a:cubicBezTo>
                  <a:lnTo>
                    <a:pt x="3930" y="11121"/>
                  </a:lnTo>
                  <a:cubicBezTo>
                    <a:pt x="4275" y="11121"/>
                    <a:pt x="4549" y="10835"/>
                    <a:pt x="4549" y="10490"/>
                  </a:cubicBezTo>
                  <a:lnTo>
                    <a:pt x="4549" y="10383"/>
                  </a:lnTo>
                  <a:cubicBezTo>
                    <a:pt x="5192" y="10168"/>
                    <a:pt x="5645" y="9549"/>
                    <a:pt x="5645" y="8835"/>
                  </a:cubicBezTo>
                  <a:lnTo>
                    <a:pt x="5645" y="8335"/>
                  </a:lnTo>
                  <a:cubicBezTo>
                    <a:pt x="5645" y="7609"/>
                    <a:pt x="5918" y="6918"/>
                    <a:pt x="6442" y="6382"/>
                  </a:cubicBezTo>
                  <a:cubicBezTo>
                    <a:pt x="7133" y="5680"/>
                    <a:pt x="7502" y="4751"/>
                    <a:pt x="7502" y="3763"/>
                  </a:cubicBezTo>
                  <a:cubicBezTo>
                    <a:pt x="7550" y="2751"/>
                    <a:pt x="7145" y="1798"/>
                    <a:pt x="6418" y="1084"/>
                  </a:cubicBezTo>
                  <a:cubicBezTo>
                    <a:pt x="5715" y="380"/>
                    <a:pt x="4757" y="0"/>
                    <a:pt x="3762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9" name="Google Shape;389;p38"/>
            <p:cNvSpPr/>
            <p:nvPr/>
          </p:nvSpPr>
          <p:spPr>
            <a:xfrm>
              <a:off x="3263076" y="2942511"/>
              <a:ext cx="79287" cy="99579"/>
            </a:xfrm>
            <a:custGeom>
              <a:rect b="b" l="l" r="r" t="t"/>
              <a:pathLst>
                <a:path extrusionOk="0" h="3126" w="2489">
                  <a:moveTo>
                    <a:pt x="246" y="1"/>
                  </a:moveTo>
                  <a:cubicBezTo>
                    <a:pt x="146" y="1"/>
                    <a:pt x="56" y="59"/>
                    <a:pt x="36" y="161"/>
                  </a:cubicBezTo>
                  <a:cubicBezTo>
                    <a:pt x="0" y="280"/>
                    <a:pt x="60" y="399"/>
                    <a:pt x="179" y="422"/>
                  </a:cubicBezTo>
                  <a:cubicBezTo>
                    <a:pt x="1286" y="744"/>
                    <a:pt x="2048" y="1768"/>
                    <a:pt x="2048" y="2899"/>
                  </a:cubicBezTo>
                  <a:cubicBezTo>
                    <a:pt x="2048" y="3018"/>
                    <a:pt x="2143" y="3125"/>
                    <a:pt x="2262" y="3125"/>
                  </a:cubicBezTo>
                  <a:cubicBezTo>
                    <a:pt x="2381" y="3125"/>
                    <a:pt x="2488" y="3018"/>
                    <a:pt x="2488" y="2899"/>
                  </a:cubicBezTo>
                  <a:cubicBezTo>
                    <a:pt x="2488" y="1577"/>
                    <a:pt x="1595" y="387"/>
                    <a:pt x="298" y="6"/>
                  </a:cubicBezTo>
                  <a:cubicBezTo>
                    <a:pt x="280" y="2"/>
                    <a:pt x="263" y="1"/>
                    <a:pt x="246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0" name="Google Shape;390;p38"/>
            <p:cNvSpPr/>
            <p:nvPr/>
          </p:nvSpPr>
          <p:spPr>
            <a:xfrm>
              <a:off x="3237656" y="2939262"/>
              <a:ext cx="20897" cy="14462"/>
            </a:xfrm>
            <a:custGeom>
              <a:rect b="b" l="l" r="r" t="t"/>
              <a:pathLst>
                <a:path extrusionOk="0" h="454" w="656">
                  <a:moveTo>
                    <a:pt x="227" y="1"/>
                  </a:moveTo>
                  <a:cubicBezTo>
                    <a:pt x="107" y="1"/>
                    <a:pt x="0" y="108"/>
                    <a:pt x="0" y="227"/>
                  </a:cubicBezTo>
                  <a:cubicBezTo>
                    <a:pt x="0" y="346"/>
                    <a:pt x="107" y="453"/>
                    <a:pt x="227" y="453"/>
                  </a:cubicBezTo>
                  <a:lnTo>
                    <a:pt x="417" y="453"/>
                  </a:lnTo>
                  <a:cubicBezTo>
                    <a:pt x="536" y="453"/>
                    <a:pt x="619" y="358"/>
                    <a:pt x="643" y="251"/>
                  </a:cubicBezTo>
                  <a:cubicBezTo>
                    <a:pt x="655" y="108"/>
                    <a:pt x="560" y="1"/>
                    <a:pt x="429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1" name="Google Shape;391;p38"/>
            <p:cNvSpPr/>
            <p:nvPr/>
          </p:nvSpPr>
          <p:spPr>
            <a:xfrm>
              <a:off x="3379888" y="3029539"/>
              <a:ext cx="26567" cy="14048"/>
            </a:xfrm>
            <a:custGeom>
              <a:rect b="b" l="l" r="r" t="t"/>
              <a:pathLst>
                <a:path extrusionOk="0" h="441" w="834">
                  <a:moveTo>
                    <a:pt x="226" y="0"/>
                  </a:moveTo>
                  <a:cubicBezTo>
                    <a:pt x="107" y="0"/>
                    <a:pt x="0" y="107"/>
                    <a:pt x="0" y="226"/>
                  </a:cubicBezTo>
                  <a:cubicBezTo>
                    <a:pt x="0" y="346"/>
                    <a:pt x="107" y="441"/>
                    <a:pt x="226" y="441"/>
                  </a:cubicBezTo>
                  <a:lnTo>
                    <a:pt x="607" y="441"/>
                  </a:lnTo>
                  <a:cubicBezTo>
                    <a:pt x="726" y="441"/>
                    <a:pt x="834" y="346"/>
                    <a:pt x="834" y="226"/>
                  </a:cubicBezTo>
                  <a:cubicBezTo>
                    <a:pt x="822" y="107"/>
                    <a:pt x="726" y="0"/>
                    <a:pt x="607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2" name="Google Shape;392;p38"/>
            <p:cNvSpPr/>
            <p:nvPr/>
          </p:nvSpPr>
          <p:spPr>
            <a:xfrm>
              <a:off x="3086313" y="3029539"/>
              <a:ext cx="26599" cy="14048"/>
            </a:xfrm>
            <a:custGeom>
              <a:rect b="b" l="l" r="r" t="t"/>
              <a:pathLst>
                <a:path extrusionOk="0" h="441" w="835">
                  <a:moveTo>
                    <a:pt x="227" y="0"/>
                  </a:moveTo>
                  <a:cubicBezTo>
                    <a:pt x="108" y="0"/>
                    <a:pt x="1" y="107"/>
                    <a:pt x="1" y="226"/>
                  </a:cubicBezTo>
                  <a:cubicBezTo>
                    <a:pt x="1" y="346"/>
                    <a:pt x="108" y="441"/>
                    <a:pt x="227" y="441"/>
                  </a:cubicBezTo>
                  <a:lnTo>
                    <a:pt x="608" y="441"/>
                  </a:lnTo>
                  <a:cubicBezTo>
                    <a:pt x="727" y="441"/>
                    <a:pt x="834" y="346"/>
                    <a:pt x="834" y="226"/>
                  </a:cubicBezTo>
                  <a:cubicBezTo>
                    <a:pt x="834" y="107"/>
                    <a:pt x="727" y="0"/>
                    <a:pt x="608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3" name="Google Shape;393;p38"/>
            <p:cNvSpPr/>
            <p:nvPr/>
          </p:nvSpPr>
          <p:spPr>
            <a:xfrm>
              <a:off x="3359788" y="2953469"/>
              <a:ext cx="26567" cy="20355"/>
            </a:xfrm>
            <a:custGeom>
              <a:rect b="b" l="l" r="r" t="t"/>
              <a:pathLst>
                <a:path extrusionOk="0" h="639" w="834">
                  <a:moveTo>
                    <a:pt x="594" y="0"/>
                  </a:moveTo>
                  <a:cubicBezTo>
                    <a:pt x="555" y="0"/>
                    <a:pt x="514" y="13"/>
                    <a:pt x="476" y="43"/>
                  </a:cubicBezTo>
                  <a:lnTo>
                    <a:pt x="155" y="233"/>
                  </a:lnTo>
                  <a:cubicBezTo>
                    <a:pt x="48" y="293"/>
                    <a:pt x="0" y="424"/>
                    <a:pt x="83" y="531"/>
                  </a:cubicBezTo>
                  <a:cubicBezTo>
                    <a:pt x="119" y="602"/>
                    <a:pt x="203" y="638"/>
                    <a:pt x="274" y="638"/>
                  </a:cubicBezTo>
                  <a:cubicBezTo>
                    <a:pt x="310" y="638"/>
                    <a:pt x="345" y="614"/>
                    <a:pt x="381" y="602"/>
                  </a:cubicBezTo>
                  <a:lnTo>
                    <a:pt x="703" y="412"/>
                  </a:lnTo>
                  <a:cubicBezTo>
                    <a:pt x="810" y="352"/>
                    <a:pt x="834" y="221"/>
                    <a:pt x="774" y="114"/>
                  </a:cubicBezTo>
                  <a:cubicBezTo>
                    <a:pt x="735" y="45"/>
                    <a:pt x="667" y="0"/>
                    <a:pt x="594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4" name="Google Shape;394;p38"/>
            <p:cNvSpPr/>
            <p:nvPr/>
          </p:nvSpPr>
          <p:spPr>
            <a:xfrm>
              <a:off x="3106413" y="3100034"/>
              <a:ext cx="26599" cy="20164"/>
            </a:xfrm>
            <a:custGeom>
              <a:rect b="b" l="l" r="r" t="t"/>
              <a:pathLst>
                <a:path extrusionOk="0" h="633" w="835">
                  <a:moveTo>
                    <a:pt x="590" y="0"/>
                  </a:moveTo>
                  <a:cubicBezTo>
                    <a:pt x="550" y="0"/>
                    <a:pt x="511" y="12"/>
                    <a:pt x="477" y="38"/>
                  </a:cubicBezTo>
                  <a:lnTo>
                    <a:pt x="144" y="228"/>
                  </a:lnTo>
                  <a:cubicBezTo>
                    <a:pt x="36" y="288"/>
                    <a:pt x="1" y="419"/>
                    <a:pt x="72" y="526"/>
                  </a:cubicBezTo>
                  <a:cubicBezTo>
                    <a:pt x="108" y="597"/>
                    <a:pt x="191" y="633"/>
                    <a:pt x="263" y="633"/>
                  </a:cubicBezTo>
                  <a:cubicBezTo>
                    <a:pt x="310" y="633"/>
                    <a:pt x="334" y="609"/>
                    <a:pt x="370" y="597"/>
                  </a:cubicBezTo>
                  <a:lnTo>
                    <a:pt x="691" y="407"/>
                  </a:lnTo>
                  <a:cubicBezTo>
                    <a:pt x="787" y="347"/>
                    <a:pt x="834" y="216"/>
                    <a:pt x="775" y="109"/>
                  </a:cubicBezTo>
                  <a:cubicBezTo>
                    <a:pt x="736" y="40"/>
                    <a:pt x="663" y="0"/>
                    <a:pt x="590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5" name="Google Shape;395;p38"/>
            <p:cNvSpPr/>
            <p:nvPr/>
          </p:nvSpPr>
          <p:spPr>
            <a:xfrm>
              <a:off x="3308565" y="2897277"/>
              <a:ext cx="22044" cy="24178"/>
            </a:xfrm>
            <a:custGeom>
              <a:rect b="b" l="l" r="r" t="t"/>
              <a:pathLst>
                <a:path extrusionOk="0" h="759" w="692">
                  <a:moveTo>
                    <a:pt x="441" y="1"/>
                  </a:moveTo>
                  <a:cubicBezTo>
                    <a:pt x="369" y="1"/>
                    <a:pt x="301" y="35"/>
                    <a:pt x="263" y="104"/>
                  </a:cubicBezTo>
                  <a:lnTo>
                    <a:pt x="60" y="438"/>
                  </a:lnTo>
                  <a:cubicBezTo>
                    <a:pt x="1" y="533"/>
                    <a:pt x="37" y="676"/>
                    <a:pt x="144" y="735"/>
                  </a:cubicBezTo>
                  <a:cubicBezTo>
                    <a:pt x="167" y="747"/>
                    <a:pt x="215" y="759"/>
                    <a:pt x="239" y="759"/>
                  </a:cubicBezTo>
                  <a:cubicBezTo>
                    <a:pt x="322" y="759"/>
                    <a:pt x="394" y="711"/>
                    <a:pt x="441" y="652"/>
                  </a:cubicBezTo>
                  <a:lnTo>
                    <a:pt x="632" y="330"/>
                  </a:lnTo>
                  <a:cubicBezTo>
                    <a:pt x="691" y="223"/>
                    <a:pt x="656" y="92"/>
                    <a:pt x="560" y="33"/>
                  </a:cubicBezTo>
                  <a:cubicBezTo>
                    <a:pt x="522" y="11"/>
                    <a:pt x="481" y="1"/>
                    <a:pt x="441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6" name="Google Shape;396;p38"/>
            <p:cNvSpPr/>
            <p:nvPr/>
          </p:nvSpPr>
          <p:spPr>
            <a:xfrm>
              <a:off x="3239153" y="2877049"/>
              <a:ext cx="14080" cy="26599"/>
            </a:xfrm>
            <a:custGeom>
              <a:rect b="b" l="l" r="r" t="t"/>
              <a:pathLst>
                <a:path extrusionOk="0" h="835" w="442">
                  <a:moveTo>
                    <a:pt x="215" y="1"/>
                  </a:moveTo>
                  <a:cubicBezTo>
                    <a:pt x="96" y="1"/>
                    <a:pt x="1" y="96"/>
                    <a:pt x="1" y="215"/>
                  </a:cubicBezTo>
                  <a:lnTo>
                    <a:pt x="1" y="608"/>
                  </a:lnTo>
                  <a:cubicBezTo>
                    <a:pt x="1" y="727"/>
                    <a:pt x="96" y="834"/>
                    <a:pt x="215" y="834"/>
                  </a:cubicBezTo>
                  <a:cubicBezTo>
                    <a:pt x="334" y="834"/>
                    <a:pt x="441" y="727"/>
                    <a:pt x="441" y="608"/>
                  </a:cubicBezTo>
                  <a:lnTo>
                    <a:pt x="441" y="215"/>
                  </a:lnTo>
                  <a:cubicBezTo>
                    <a:pt x="441" y="96"/>
                    <a:pt x="358" y="1"/>
                    <a:pt x="215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7" name="Google Shape;397;p38"/>
            <p:cNvSpPr/>
            <p:nvPr/>
          </p:nvSpPr>
          <p:spPr>
            <a:xfrm>
              <a:off x="3161809" y="2897500"/>
              <a:ext cx="22394" cy="24337"/>
            </a:xfrm>
            <a:custGeom>
              <a:rect b="b" l="l" r="r" t="t"/>
              <a:pathLst>
                <a:path extrusionOk="0" h="764" w="703">
                  <a:moveTo>
                    <a:pt x="262" y="0"/>
                  </a:moveTo>
                  <a:cubicBezTo>
                    <a:pt x="222" y="0"/>
                    <a:pt x="181" y="12"/>
                    <a:pt x="143" y="38"/>
                  </a:cubicBezTo>
                  <a:cubicBezTo>
                    <a:pt x="48" y="97"/>
                    <a:pt x="0" y="228"/>
                    <a:pt x="72" y="335"/>
                  </a:cubicBezTo>
                  <a:lnTo>
                    <a:pt x="262" y="669"/>
                  </a:lnTo>
                  <a:cubicBezTo>
                    <a:pt x="310" y="740"/>
                    <a:pt x="381" y="764"/>
                    <a:pt x="464" y="764"/>
                  </a:cubicBezTo>
                  <a:cubicBezTo>
                    <a:pt x="500" y="764"/>
                    <a:pt x="536" y="752"/>
                    <a:pt x="560" y="740"/>
                  </a:cubicBezTo>
                  <a:cubicBezTo>
                    <a:pt x="667" y="681"/>
                    <a:pt x="703" y="550"/>
                    <a:pt x="643" y="442"/>
                  </a:cubicBezTo>
                  <a:lnTo>
                    <a:pt x="441" y="109"/>
                  </a:lnTo>
                  <a:cubicBezTo>
                    <a:pt x="402" y="40"/>
                    <a:pt x="334" y="0"/>
                    <a:pt x="262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8" name="Google Shape;398;p38"/>
            <p:cNvSpPr/>
            <p:nvPr/>
          </p:nvSpPr>
          <p:spPr>
            <a:xfrm>
              <a:off x="3106413" y="2953151"/>
              <a:ext cx="26599" cy="19909"/>
            </a:xfrm>
            <a:custGeom>
              <a:rect b="b" l="l" r="r" t="t"/>
              <a:pathLst>
                <a:path extrusionOk="0" h="625" w="835">
                  <a:moveTo>
                    <a:pt x="246" y="0"/>
                  </a:moveTo>
                  <a:cubicBezTo>
                    <a:pt x="168" y="0"/>
                    <a:pt x="92" y="40"/>
                    <a:pt x="60" y="112"/>
                  </a:cubicBezTo>
                  <a:cubicBezTo>
                    <a:pt x="1" y="208"/>
                    <a:pt x="25" y="350"/>
                    <a:pt x="132" y="410"/>
                  </a:cubicBezTo>
                  <a:lnTo>
                    <a:pt x="453" y="600"/>
                  </a:lnTo>
                  <a:cubicBezTo>
                    <a:pt x="489" y="612"/>
                    <a:pt x="537" y="624"/>
                    <a:pt x="560" y="624"/>
                  </a:cubicBezTo>
                  <a:cubicBezTo>
                    <a:pt x="632" y="624"/>
                    <a:pt x="715" y="589"/>
                    <a:pt x="751" y="529"/>
                  </a:cubicBezTo>
                  <a:cubicBezTo>
                    <a:pt x="834" y="422"/>
                    <a:pt x="787" y="291"/>
                    <a:pt x="679" y="231"/>
                  </a:cubicBezTo>
                  <a:lnTo>
                    <a:pt x="358" y="29"/>
                  </a:lnTo>
                  <a:cubicBezTo>
                    <a:pt x="323" y="10"/>
                    <a:pt x="284" y="0"/>
                    <a:pt x="246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9" name="Google Shape;399;p38"/>
            <p:cNvSpPr/>
            <p:nvPr/>
          </p:nvSpPr>
          <p:spPr>
            <a:xfrm>
              <a:off x="3360520" y="3099811"/>
              <a:ext cx="25834" cy="20005"/>
            </a:xfrm>
            <a:custGeom>
              <a:rect b="b" l="l" r="r" t="t"/>
              <a:pathLst>
                <a:path extrusionOk="0" h="628" w="811">
                  <a:moveTo>
                    <a:pt x="239" y="1"/>
                  </a:moveTo>
                  <a:cubicBezTo>
                    <a:pt x="167" y="1"/>
                    <a:pt x="99" y="35"/>
                    <a:pt x="60" y="104"/>
                  </a:cubicBezTo>
                  <a:cubicBezTo>
                    <a:pt x="1" y="211"/>
                    <a:pt x="25" y="342"/>
                    <a:pt x="132" y="402"/>
                  </a:cubicBezTo>
                  <a:lnTo>
                    <a:pt x="453" y="592"/>
                  </a:lnTo>
                  <a:cubicBezTo>
                    <a:pt x="489" y="604"/>
                    <a:pt x="537" y="628"/>
                    <a:pt x="561" y="628"/>
                  </a:cubicBezTo>
                  <a:cubicBezTo>
                    <a:pt x="632" y="628"/>
                    <a:pt x="715" y="580"/>
                    <a:pt x="751" y="521"/>
                  </a:cubicBezTo>
                  <a:cubicBezTo>
                    <a:pt x="811" y="426"/>
                    <a:pt x="787" y="283"/>
                    <a:pt x="680" y="223"/>
                  </a:cubicBezTo>
                  <a:lnTo>
                    <a:pt x="358" y="33"/>
                  </a:lnTo>
                  <a:cubicBezTo>
                    <a:pt x="320" y="11"/>
                    <a:pt x="279" y="1"/>
                    <a:pt x="239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00" name="Google Shape;400;p38"/>
          <p:cNvGrpSpPr/>
          <p:nvPr/>
        </p:nvGrpSpPr>
        <p:grpSpPr>
          <a:xfrm>
            <a:off x="1175254" y="1564179"/>
            <a:ext cx="400310" cy="506926"/>
            <a:chOff x="5807156" y="2881113"/>
            <a:chExt cx="261043" cy="348163"/>
          </a:xfrm>
        </p:grpSpPr>
        <p:sp>
          <p:nvSpPr>
            <p:cNvPr id="401" name="Google Shape;401;p38"/>
            <p:cNvSpPr/>
            <p:nvPr/>
          </p:nvSpPr>
          <p:spPr>
            <a:xfrm>
              <a:off x="5807156" y="2881113"/>
              <a:ext cx="261043" cy="348163"/>
            </a:xfrm>
            <a:custGeom>
              <a:rect b="b" l="l" r="r" t="t"/>
              <a:pathLst>
                <a:path extrusionOk="0" h="10990" w="8240">
                  <a:moveTo>
                    <a:pt x="4477" y="334"/>
                  </a:moveTo>
                  <a:cubicBezTo>
                    <a:pt x="4763" y="334"/>
                    <a:pt x="5001" y="572"/>
                    <a:pt x="5001" y="857"/>
                  </a:cubicBezTo>
                  <a:cubicBezTo>
                    <a:pt x="5001" y="917"/>
                    <a:pt x="4989" y="976"/>
                    <a:pt x="4977" y="1036"/>
                  </a:cubicBezTo>
                  <a:lnTo>
                    <a:pt x="3310" y="1036"/>
                  </a:lnTo>
                  <a:cubicBezTo>
                    <a:pt x="3274" y="976"/>
                    <a:pt x="3274" y="917"/>
                    <a:pt x="3274" y="857"/>
                  </a:cubicBezTo>
                  <a:cubicBezTo>
                    <a:pt x="3274" y="572"/>
                    <a:pt x="3501" y="334"/>
                    <a:pt x="3798" y="334"/>
                  </a:cubicBezTo>
                  <a:close/>
                  <a:moveTo>
                    <a:pt x="5168" y="1369"/>
                  </a:moveTo>
                  <a:cubicBezTo>
                    <a:pt x="6215" y="1369"/>
                    <a:pt x="7061" y="2215"/>
                    <a:pt x="7061" y="3262"/>
                  </a:cubicBezTo>
                  <a:cubicBezTo>
                    <a:pt x="7061" y="3524"/>
                    <a:pt x="7001" y="3786"/>
                    <a:pt x="6894" y="4024"/>
                  </a:cubicBezTo>
                  <a:cubicBezTo>
                    <a:pt x="6811" y="3977"/>
                    <a:pt x="6715" y="3953"/>
                    <a:pt x="6608" y="3953"/>
                  </a:cubicBezTo>
                  <a:lnTo>
                    <a:pt x="6346" y="3953"/>
                  </a:lnTo>
                  <a:lnTo>
                    <a:pt x="6346" y="3596"/>
                  </a:lnTo>
                  <a:cubicBezTo>
                    <a:pt x="6346" y="2941"/>
                    <a:pt x="5811" y="2405"/>
                    <a:pt x="5156" y="2405"/>
                  </a:cubicBezTo>
                  <a:cubicBezTo>
                    <a:pt x="5060" y="2405"/>
                    <a:pt x="4989" y="2477"/>
                    <a:pt x="4989" y="2560"/>
                  </a:cubicBezTo>
                  <a:cubicBezTo>
                    <a:pt x="4989" y="2655"/>
                    <a:pt x="5060" y="2727"/>
                    <a:pt x="5156" y="2727"/>
                  </a:cubicBezTo>
                  <a:cubicBezTo>
                    <a:pt x="5632" y="2727"/>
                    <a:pt x="6013" y="3120"/>
                    <a:pt x="6013" y="3596"/>
                  </a:cubicBezTo>
                  <a:lnTo>
                    <a:pt x="6013" y="3953"/>
                  </a:lnTo>
                  <a:lnTo>
                    <a:pt x="5822" y="3953"/>
                  </a:lnTo>
                  <a:cubicBezTo>
                    <a:pt x="5680" y="3739"/>
                    <a:pt x="5418" y="3608"/>
                    <a:pt x="5144" y="3608"/>
                  </a:cubicBezTo>
                  <a:cubicBezTo>
                    <a:pt x="4798" y="3608"/>
                    <a:pt x="4501" y="3810"/>
                    <a:pt x="4370" y="4108"/>
                  </a:cubicBezTo>
                  <a:lnTo>
                    <a:pt x="3858" y="4108"/>
                  </a:lnTo>
                  <a:cubicBezTo>
                    <a:pt x="3727" y="3810"/>
                    <a:pt x="3429" y="3608"/>
                    <a:pt x="3084" y="3608"/>
                  </a:cubicBezTo>
                  <a:cubicBezTo>
                    <a:pt x="2798" y="3608"/>
                    <a:pt x="2560" y="3739"/>
                    <a:pt x="2405" y="3953"/>
                  </a:cubicBezTo>
                  <a:lnTo>
                    <a:pt x="2203" y="3953"/>
                  </a:lnTo>
                  <a:lnTo>
                    <a:pt x="2203" y="3596"/>
                  </a:lnTo>
                  <a:cubicBezTo>
                    <a:pt x="2203" y="3108"/>
                    <a:pt x="2596" y="2727"/>
                    <a:pt x="3072" y="2727"/>
                  </a:cubicBezTo>
                  <a:lnTo>
                    <a:pt x="4441" y="2727"/>
                  </a:lnTo>
                  <a:cubicBezTo>
                    <a:pt x="4525" y="2727"/>
                    <a:pt x="4608" y="2655"/>
                    <a:pt x="4608" y="2560"/>
                  </a:cubicBezTo>
                  <a:cubicBezTo>
                    <a:pt x="4608" y="2477"/>
                    <a:pt x="4525" y="2405"/>
                    <a:pt x="4441" y="2405"/>
                  </a:cubicBezTo>
                  <a:lnTo>
                    <a:pt x="3072" y="2405"/>
                  </a:lnTo>
                  <a:cubicBezTo>
                    <a:pt x="2417" y="2405"/>
                    <a:pt x="1881" y="2941"/>
                    <a:pt x="1881" y="3596"/>
                  </a:cubicBezTo>
                  <a:lnTo>
                    <a:pt x="1881" y="3953"/>
                  </a:lnTo>
                  <a:lnTo>
                    <a:pt x="1608" y="3953"/>
                  </a:lnTo>
                  <a:cubicBezTo>
                    <a:pt x="1512" y="3953"/>
                    <a:pt x="1417" y="3977"/>
                    <a:pt x="1334" y="4024"/>
                  </a:cubicBezTo>
                  <a:cubicBezTo>
                    <a:pt x="1286" y="3786"/>
                    <a:pt x="1227" y="3513"/>
                    <a:pt x="1227" y="3262"/>
                  </a:cubicBezTo>
                  <a:cubicBezTo>
                    <a:pt x="1227" y="2215"/>
                    <a:pt x="2072" y="1369"/>
                    <a:pt x="3120" y="1369"/>
                  </a:cubicBezTo>
                  <a:close/>
                  <a:moveTo>
                    <a:pt x="3120" y="3929"/>
                  </a:moveTo>
                  <a:cubicBezTo>
                    <a:pt x="3394" y="3929"/>
                    <a:pt x="3632" y="4155"/>
                    <a:pt x="3632" y="4453"/>
                  </a:cubicBezTo>
                  <a:cubicBezTo>
                    <a:pt x="3632" y="4739"/>
                    <a:pt x="3394" y="4977"/>
                    <a:pt x="3120" y="4977"/>
                  </a:cubicBezTo>
                  <a:cubicBezTo>
                    <a:pt x="2834" y="4977"/>
                    <a:pt x="2596" y="4739"/>
                    <a:pt x="2596" y="4453"/>
                  </a:cubicBezTo>
                  <a:cubicBezTo>
                    <a:pt x="2596" y="4167"/>
                    <a:pt x="2834" y="3929"/>
                    <a:pt x="3120" y="3929"/>
                  </a:cubicBezTo>
                  <a:close/>
                  <a:moveTo>
                    <a:pt x="5168" y="3929"/>
                  </a:moveTo>
                  <a:cubicBezTo>
                    <a:pt x="5453" y="3929"/>
                    <a:pt x="5691" y="4155"/>
                    <a:pt x="5691" y="4453"/>
                  </a:cubicBezTo>
                  <a:cubicBezTo>
                    <a:pt x="5691" y="4739"/>
                    <a:pt x="5453" y="4977"/>
                    <a:pt x="5168" y="4977"/>
                  </a:cubicBezTo>
                  <a:cubicBezTo>
                    <a:pt x="4882" y="4977"/>
                    <a:pt x="4644" y="4739"/>
                    <a:pt x="4644" y="4453"/>
                  </a:cubicBezTo>
                  <a:cubicBezTo>
                    <a:pt x="4644" y="4167"/>
                    <a:pt x="4882" y="3929"/>
                    <a:pt x="5168" y="3929"/>
                  </a:cubicBezTo>
                  <a:close/>
                  <a:moveTo>
                    <a:pt x="6632" y="4275"/>
                  </a:moveTo>
                  <a:cubicBezTo>
                    <a:pt x="6775" y="4275"/>
                    <a:pt x="6894" y="4394"/>
                    <a:pt x="6894" y="4548"/>
                  </a:cubicBezTo>
                  <a:cubicBezTo>
                    <a:pt x="6894" y="4691"/>
                    <a:pt x="6775" y="4810"/>
                    <a:pt x="6632" y="4810"/>
                  </a:cubicBezTo>
                  <a:lnTo>
                    <a:pt x="6537" y="4810"/>
                  </a:lnTo>
                  <a:lnTo>
                    <a:pt x="6537" y="4798"/>
                  </a:lnTo>
                  <a:cubicBezTo>
                    <a:pt x="6537" y="4703"/>
                    <a:pt x="6465" y="4632"/>
                    <a:pt x="6370" y="4632"/>
                  </a:cubicBezTo>
                  <a:cubicBezTo>
                    <a:pt x="6287" y="4632"/>
                    <a:pt x="6215" y="4703"/>
                    <a:pt x="6215" y="4798"/>
                  </a:cubicBezTo>
                  <a:cubicBezTo>
                    <a:pt x="6215" y="5929"/>
                    <a:pt x="5287" y="6870"/>
                    <a:pt x="4144" y="6870"/>
                  </a:cubicBezTo>
                  <a:cubicBezTo>
                    <a:pt x="3001" y="6870"/>
                    <a:pt x="2072" y="5929"/>
                    <a:pt x="2072" y="4798"/>
                  </a:cubicBezTo>
                  <a:cubicBezTo>
                    <a:pt x="2072" y="4703"/>
                    <a:pt x="2001" y="4632"/>
                    <a:pt x="1905" y="4632"/>
                  </a:cubicBezTo>
                  <a:cubicBezTo>
                    <a:pt x="1822" y="4632"/>
                    <a:pt x="1750" y="4703"/>
                    <a:pt x="1750" y="4798"/>
                  </a:cubicBezTo>
                  <a:lnTo>
                    <a:pt x="1750" y="4810"/>
                  </a:lnTo>
                  <a:lnTo>
                    <a:pt x="1655" y="4810"/>
                  </a:lnTo>
                  <a:cubicBezTo>
                    <a:pt x="1512" y="4810"/>
                    <a:pt x="1393" y="4691"/>
                    <a:pt x="1393" y="4548"/>
                  </a:cubicBezTo>
                  <a:cubicBezTo>
                    <a:pt x="1393" y="4394"/>
                    <a:pt x="1512" y="4275"/>
                    <a:pt x="1655" y="4275"/>
                  </a:cubicBezTo>
                  <a:lnTo>
                    <a:pt x="2286" y="4275"/>
                  </a:lnTo>
                  <a:cubicBezTo>
                    <a:pt x="2262" y="4334"/>
                    <a:pt x="2262" y="4394"/>
                    <a:pt x="2262" y="4453"/>
                  </a:cubicBezTo>
                  <a:cubicBezTo>
                    <a:pt x="2262" y="4917"/>
                    <a:pt x="2643" y="5298"/>
                    <a:pt x="3120" y="5298"/>
                  </a:cubicBezTo>
                  <a:cubicBezTo>
                    <a:pt x="3572" y="5298"/>
                    <a:pt x="3965" y="4929"/>
                    <a:pt x="3965" y="4453"/>
                  </a:cubicBezTo>
                  <a:lnTo>
                    <a:pt x="3965" y="4441"/>
                  </a:lnTo>
                  <a:lnTo>
                    <a:pt x="4322" y="4441"/>
                  </a:lnTo>
                  <a:lnTo>
                    <a:pt x="4322" y="4453"/>
                  </a:lnTo>
                  <a:cubicBezTo>
                    <a:pt x="4322" y="4917"/>
                    <a:pt x="4691" y="5298"/>
                    <a:pt x="5168" y="5298"/>
                  </a:cubicBezTo>
                  <a:cubicBezTo>
                    <a:pt x="5632" y="5298"/>
                    <a:pt x="6013" y="4929"/>
                    <a:pt x="6013" y="4453"/>
                  </a:cubicBezTo>
                  <a:cubicBezTo>
                    <a:pt x="6013" y="4394"/>
                    <a:pt x="6013" y="4334"/>
                    <a:pt x="6001" y="4275"/>
                  </a:cubicBezTo>
                  <a:close/>
                  <a:moveTo>
                    <a:pt x="5025" y="7013"/>
                  </a:moveTo>
                  <a:lnTo>
                    <a:pt x="5025" y="7882"/>
                  </a:lnTo>
                  <a:cubicBezTo>
                    <a:pt x="5025" y="7977"/>
                    <a:pt x="5001" y="8073"/>
                    <a:pt x="4977" y="8156"/>
                  </a:cubicBezTo>
                  <a:cubicBezTo>
                    <a:pt x="4941" y="8251"/>
                    <a:pt x="4989" y="8335"/>
                    <a:pt x="5084" y="8370"/>
                  </a:cubicBezTo>
                  <a:cubicBezTo>
                    <a:pt x="5096" y="8370"/>
                    <a:pt x="5108" y="8382"/>
                    <a:pt x="5144" y="8382"/>
                  </a:cubicBezTo>
                  <a:cubicBezTo>
                    <a:pt x="5203" y="8382"/>
                    <a:pt x="5275" y="8335"/>
                    <a:pt x="5287" y="8275"/>
                  </a:cubicBezTo>
                  <a:cubicBezTo>
                    <a:pt x="5334" y="8144"/>
                    <a:pt x="5358" y="8025"/>
                    <a:pt x="5358" y="7870"/>
                  </a:cubicBezTo>
                  <a:lnTo>
                    <a:pt x="5358" y="7596"/>
                  </a:lnTo>
                  <a:lnTo>
                    <a:pt x="5799" y="7739"/>
                  </a:lnTo>
                  <a:cubicBezTo>
                    <a:pt x="5870" y="7775"/>
                    <a:pt x="5918" y="7834"/>
                    <a:pt x="5918" y="7906"/>
                  </a:cubicBezTo>
                  <a:cubicBezTo>
                    <a:pt x="5918" y="8513"/>
                    <a:pt x="5775" y="9013"/>
                    <a:pt x="5656" y="9311"/>
                  </a:cubicBezTo>
                  <a:cubicBezTo>
                    <a:pt x="5566" y="9510"/>
                    <a:pt x="5376" y="9635"/>
                    <a:pt x="5169" y="9635"/>
                  </a:cubicBezTo>
                  <a:cubicBezTo>
                    <a:pt x="5130" y="9635"/>
                    <a:pt x="5089" y="9630"/>
                    <a:pt x="5049" y="9620"/>
                  </a:cubicBezTo>
                  <a:lnTo>
                    <a:pt x="4191" y="9406"/>
                  </a:lnTo>
                  <a:lnTo>
                    <a:pt x="4108" y="9406"/>
                  </a:lnTo>
                  <a:lnTo>
                    <a:pt x="3251" y="9620"/>
                  </a:lnTo>
                  <a:cubicBezTo>
                    <a:pt x="3208" y="9631"/>
                    <a:pt x="3165" y="9636"/>
                    <a:pt x="3123" y="9636"/>
                  </a:cubicBezTo>
                  <a:cubicBezTo>
                    <a:pt x="2916" y="9636"/>
                    <a:pt x="2722" y="9518"/>
                    <a:pt x="2643" y="9311"/>
                  </a:cubicBezTo>
                  <a:cubicBezTo>
                    <a:pt x="2524" y="9013"/>
                    <a:pt x="2370" y="8513"/>
                    <a:pt x="2417" y="7918"/>
                  </a:cubicBezTo>
                  <a:cubicBezTo>
                    <a:pt x="2417" y="7846"/>
                    <a:pt x="2477" y="7787"/>
                    <a:pt x="2536" y="7763"/>
                  </a:cubicBezTo>
                  <a:lnTo>
                    <a:pt x="2965" y="7608"/>
                  </a:lnTo>
                  <a:lnTo>
                    <a:pt x="2965" y="7894"/>
                  </a:lnTo>
                  <a:cubicBezTo>
                    <a:pt x="2965" y="8549"/>
                    <a:pt x="3501" y="9085"/>
                    <a:pt x="4156" y="9085"/>
                  </a:cubicBezTo>
                  <a:cubicBezTo>
                    <a:pt x="4394" y="9085"/>
                    <a:pt x="4620" y="9013"/>
                    <a:pt x="4810" y="8894"/>
                  </a:cubicBezTo>
                  <a:cubicBezTo>
                    <a:pt x="4882" y="8847"/>
                    <a:pt x="4906" y="8739"/>
                    <a:pt x="4858" y="8668"/>
                  </a:cubicBezTo>
                  <a:cubicBezTo>
                    <a:pt x="4827" y="8622"/>
                    <a:pt x="4772" y="8596"/>
                    <a:pt x="4717" y="8596"/>
                  </a:cubicBezTo>
                  <a:cubicBezTo>
                    <a:pt x="4687" y="8596"/>
                    <a:pt x="4657" y="8603"/>
                    <a:pt x="4632" y="8620"/>
                  </a:cubicBezTo>
                  <a:cubicBezTo>
                    <a:pt x="4489" y="8716"/>
                    <a:pt x="4322" y="8775"/>
                    <a:pt x="4156" y="8775"/>
                  </a:cubicBezTo>
                  <a:cubicBezTo>
                    <a:pt x="3679" y="8775"/>
                    <a:pt x="3298" y="8382"/>
                    <a:pt x="3298" y="7906"/>
                  </a:cubicBezTo>
                  <a:lnTo>
                    <a:pt x="3298" y="7013"/>
                  </a:lnTo>
                  <a:cubicBezTo>
                    <a:pt x="3560" y="7120"/>
                    <a:pt x="3858" y="7180"/>
                    <a:pt x="4156" y="7180"/>
                  </a:cubicBezTo>
                  <a:cubicBezTo>
                    <a:pt x="4465" y="7180"/>
                    <a:pt x="4751" y="7120"/>
                    <a:pt x="5025" y="7013"/>
                  </a:cubicBezTo>
                  <a:close/>
                  <a:moveTo>
                    <a:pt x="3786" y="0"/>
                  </a:moveTo>
                  <a:cubicBezTo>
                    <a:pt x="3322" y="0"/>
                    <a:pt x="2941" y="381"/>
                    <a:pt x="2941" y="857"/>
                  </a:cubicBezTo>
                  <a:cubicBezTo>
                    <a:pt x="2941" y="917"/>
                    <a:pt x="2953" y="976"/>
                    <a:pt x="2953" y="1048"/>
                  </a:cubicBezTo>
                  <a:cubicBezTo>
                    <a:pt x="1786" y="1119"/>
                    <a:pt x="881" y="2072"/>
                    <a:pt x="881" y="3251"/>
                  </a:cubicBezTo>
                  <a:cubicBezTo>
                    <a:pt x="881" y="3596"/>
                    <a:pt x="965" y="3953"/>
                    <a:pt x="1119" y="4263"/>
                  </a:cubicBezTo>
                  <a:cubicBezTo>
                    <a:pt x="1072" y="4346"/>
                    <a:pt x="1048" y="4441"/>
                    <a:pt x="1048" y="4548"/>
                  </a:cubicBezTo>
                  <a:cubicBezTo>
                    <a:pt x="1048" y="4870"/>
                    <a:pt x="1310" y="5120"/>
                    <a:pt x="1620" y="5120"/>
                  </a:cubicBezTo>
                  <a:lnTo>
                    <a:pt x="1739" y="5120"/>
                  </a:lnTo>
                  <a:cubicBezTo>
                    <a:pt x="1846" y="5870"/>
                    <a:pt x="2298" y="6489"/>
                    <a:pt x="2917" y="6870"/>
                  </a:cubicBezTo>
                  <a:lnTo>
                    <a:pt x="2917" y="7263"/>
                  </a:lnTo>
                  <a:lnTo>
                    <a:pt x="2382" y="7442"/>
                  </a:lnTo>
                  <a:cubicBezTo>
                    <a:pt x="2191" y="7525"/>
                    <a:pt x="2060" y="7680"/>
                    <a:pt x="2048" y="7894"/>
                  </a:cubicBezTo>
                  <a:lnTo>
                    <a:pt x="2048" y="7918"/>
                  </a:lnTo>
                  <a:lnTo>
                    <a:pt x="786" y="8370"/>
                  </a:lnTo>
                  <a:cubicBezTo>
                    <a:pt x="310" y="8537"/>
                    <a:pt x="0" y="8977"/>
                    <a:pt x="0" y="9489"/>
                  </a:cubicBezTo>
                  <a:lnTo>
                    <a:pt x="0" y="10799"/>
                  </a:lnTo>
                  <a:cubicBezTo>
                    <a:pt x="0" y="10882"/>
                    <a:pt x="72" y="10954"/>
                    <a:pt x="167" y="10954"/>
                  </a:cubicBezTo>
                  <a:cubicBezTo>
                    <a:pt x="250" y="10954"/>
                    <a:pt x="334" y="10882"/>
                    <a:pt x="334" y="10799"/>
                  </a:cubicBezTo>
                  <a:lnTo>
                    <a:pt x="334" y="9489"/>
                  </a:lnTo>
                  <a:cubicBezTo>
                    <a:pt x="334" y="9382"/>
                    <a:pt x="346" y="9263"/>
                    <a:pt x="393" y="9168"/>
                  </a:cubicBezTo>
                  <a:lnTo>
                    <a:pt x="1203" y="9870"/>
                  </a:lnTo>
                  <a:cubicBezTo>
                    <a:pt x="1322" y="9978"/>
                    <a:pt x="1381" y="10109"/>
                    <a:pt x="1381" y="10275"/>
                  </a:cubicBezTo>
                  <a:lnTo>
                    <a:pt x="1381" y="10799"/>
                  </a:lnTo>
                  <a:cubicBezTo>
                    <a:pt x="1381" y="10882"/>
                    <a:pt x="1465" y="10954"/>
                    <a:pt x="1548" y="10954"/>
                  </a:cubicBezTo>
                  <a:cubicBezTo>
                    <a:pt x="1643" y="10954"/>
                    <a:pt x="1715" y="10882"/>
                    <a:pt x="1715" y="10799"/>
                  </a:cubicBezTo>
                  <a:lnTo>
                    <a:pt x="1715" y="10275"/>
                  </a:lnTo>
                  <a:cubicBezTo>
                    <a:pt x="1715" y="10025"/>
                    <a:pt x="1608" y="9799"/>
                    <a:pt x="1417" y="9632"/>
                  </a:cubicBezTo>
                  <a:lnTo>
                    <a:pt x="572" y="8906"/>
                  </a:lnTo>
                  <a:cubicBezTo>
                    <a:pt x="655" y="8799"/>
                    <a:pt x="774" y="8727"/>
                    <a:pt x="905" y="8680"/>
                  </a:cubicBezTo>
                  <a:lnTo>
                    <a:pt x="2036" y="8275"/>
                  </a:lnTo>
                  <a:cubicBezTo>
                    <a:pt x="2060" y="8787"/>
                    <a:pt x="2191" y="9192"/>
                    <a:pt x="2298" y="9454"/>
                  </a:cubicBezTo>
                  <a:cubicBezTo>
                    <a:pt x="2425" y="9776"/>
                    <a:pt x="2729" y="9970"/>
                    <a:pt x="3057" y="9970"/>
                  </a:cubicBezTo>
                  <a:cubicBezTo>
                    <a:pt x="3129" y="9970"/>
                    <a:pt x="3202" y="9961"/>
                    <a:pt x="3274" y="9942"/>
                  </a:cubicBezTo>
                  <a:lnTo>
                    <a:pt x="4096" y="9739"/>
                  </a:lnTo>
                  <a:lnTo>
                    <a:pt x="4918" y="9942"/>
                  </a:lnTo>
                  <a:cubicBezTo>
                    <a:pt x="4989" y="9966"/>
                    <a:pt x="5049" y="9978"/>
                    <a:pt x="5120" y="9978"/>
                  </a:cubicBezTo>
                  <a:cubicBezTo>
                    <a:pt x="5453" y="9978"/>
                    <a:pt x="5763" y="9787"/>
                    <a:pt x="5894" y="9454"/>
                  </a:cubicBezTo>
                  <a:cubicBezTo>
                    <a:pt x="6001" y="9192"/>
                    <a:pt x="6132" y="8787"/>
                    <a:pt x="6144" y="8299"/>
                  </a:cubicBezTo>
                  <a:lnTo>
                    <a:pt x="7275" y="8692"/>
                  </a:lnTo>
                  <a:cubicBezTo>
                    <a:pt x="7418" y="8739"/>
                    <a:pt x="7537" y="8835"/>
                    <a:pt x="7620" y="8918"/>
                  </a:cubicBezTo>
                  <a:lnTo>
                    <a:pt x="6775" y="9644"/>
                  </a:lnTo>
                  <a:cubicBezTo>
                    <a:pt x="6584" y="9811"/>
                    <a:pt x="6477" y="10037"/>
                    <a:pt x="6477" y="10287"/>
                  </a:cubicBezTo>
                  <a:lnTo>
                    <a:pt x="6477" y="10811"/>
                  </a:lnTo>
                  <a:cubicBezTo>
                    <a:pt x="6477" y="10894"/>
                    <a:pt x="6549" y="10978"/>
                    <a:pt x="6644" y="10978"/>
                  </a:cubicBezTo>
                  <a:cubicBezTo>
                    <a:pt x="6727" y="10978"/>
                    <a:pt x="6799" y="10894"/>
                    <a:pt x="6799" y="10811"/>
                  </a:cubicBezTo>
                  <a:lnTo>
                    <a:pt x="6799" y="10287"/>
                  </a:lnTo>
                  <a:cubicBezTo>
                    <a:pt x="6799" y="10144"/>
                    <a:pt x="6858" y="9990"/>
                    <a:pt x="6977" y="9882"/>
                  </a:cubicBezTo>
                  <a:lnTo>
                    <a:pt x="7787" y="9204"/>
                  </a:lnTo>
                  <a:cubicBezTo>
                    <a:pt x="7835" y="9311"/>
                    <a:pt x="7846" y="9406"/>
                    <a:pt x="7846" y="9513"/>
                  </a:cubicBezTo>
                  <a:lnTo>
                    <a:pt x="7846" y="10823"/>
                  </a:lnTo>
                  <a:cubicBezTo>
                    <a:pt x="7846" y="10918"/>
                    <a:pt x="7918" y="10990"/>
                    <a:pt x="8013" y="10990"/>
                  </a:cubicBezTo>
                  <a:cubicBezTo>
                    <a:pt x="8097" y="10990"/>
                    <a:pt x="8168" y="10918"/>
                    <a:pt x="8168" y="10823"/>
                  </a:cubicBezTo>
                  <a:lnTo>
                    <a:pt x="8168" y="9513"/>
                  </a:lnTo>
                  <a:cubicBezTo>
                    <a:pt x="8239" y="8977"/>
                    <a:pt x="7918" y="8513"/>
                    <a:pt x="7442" y="8358"/>
                  </a:cubicBezTo>
                  <a:lnTo>
                    <a:pt x="6215" y="7918"/>
                  </a:lnTo>
                  <a:lnTo>
                    <a:pt x="6215" y="7894"/>
                  </a:lnTo>
                  <a:cubicBezTo>
                    <a:pt x="6192" y="7680"/>
                    <a:pt x="6061" y="7501"/>
                    <a:pt x="5870" y="7442"/>
                  </a:cubicBezTo>
                  <a:lnTo>
                    <a:pt x="5334" y="7263"/>
                  </a:lnTo>
                  <a:lnTo>
                    <a:pt x="5334" y="6870"/>
                  </a:lnTo>
                  <a:cubicBezTo>
                    <a:pt x="5953" y="6513"/>
                    <a:pt x="6406" y="5870"/>
                    <a:pt x="6513" y="5120"/>
                  </a:cubicBezTo>
                  <a:lnTo>
                    <a:pt x="6632" y="5120"/>
                  </a:lnTo>
                  <a:cubicBezTo>
                    <a:pt x="6954" y="5120"/>
                    <a:pt x="7204" y="4858"/>
                    <a:pt x="7204" y="4548"/>
                  </a:cubicBezTo>
                  <a:cubicBezTo>
                    <a:pt x="7204" y="4441"/>
                    <a:pt x="7180" y="4346"/>
                    <a:pt x="7132" y="4263"/>
                  </a:cubicBezTo>
                  <a:cubicBezTo>
                    <a:pt x="7299" y="3953"/>
                    <a:pt x="7370" y="3608"/>
                    <a:pt x="7370" y="3251"/>
                  </a:cubicBezTo>
                  <a:cubicBezTo>
                    <a:pt x="7370" y="2072"/>
                    <a:pt x="6453" y="1107"/>
                    <a:pt x="5299" y="1048"/>
                  </a:cubicBezTo>
                  <a:cubicBezTo>
                    <a:pt x="5322" y="988"/>
                    <a:pt x="5322" y="929"/>
                    <a:pt x="5322" y="857"/>
                  </a:cubicBezTo>
                  <a:cubicBezTo>
                    <a:pt x="5322" y="393"/>
                    <a:pt x="4941" y="0"/>
                    <a:pt x="4465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2" name="Google Shape;402;p38"/>
            <p:cNvSpPr/>
            <p:nvPr/>
          </p:nvSpPr>
          <p:spPr>
            <a:xfrm>
              <a:off x="5916547" y="3055828"/>
              <a:ext cx="43402" cy="15396"/>
            </a:xfrm>
            <a:custGeom>
              <a:rect b="b" l="l" r="r" t="t"/>
              <a:pathLst>
                <a:path extrusionOk="0" h="486" w="1370">
                  <a:moveTo>
                    <a:pt x="173" y="1"/>
                  </a:moveTo>
                  <a:cubicBezTo>
                    <a:pt x="131" y="1"/>
                    <a:pt x="89" y="16"/>
                    <a:pt x="60" y="45"/>
                  </a:cubicBezTo>
                  <a:cubicBezTo>
                    <a:pt x="0" y="105"/>
                    <a:pt x="0" y="200"/>
                    <a:pt x="60" y="260"/>
                  </a:cubicBezTo>
                  <a:cubicBezTo>
                    <a:pt x="191" y="403"/>
                    <a:pt x="429" y="486"/>
                    <a:pt x="691" y="486"/>
                  </a:cubicBezTo>
                  <a:cubicBezTo>
                    <a:pt x="941" y="486"/>
                    <a:pt x="1179" y="414"/>
                    <a:pt x="1310" y="260"/>
                  </a:cubicBezTo>
                  <a:cubicBezTo>
                    <a:pt x="1369" y="200"/>
                    <a:pt x="1369" y="105"/>
                    <a:pt x="1310" y="45"/>
                  </a:cubicBezTo>
                  <a:cubicBezTo>
                    <a:pt x="1280" y="16"/>
                    <a:pt x="1241" y="1"/>
                    <a:pt x="1201" y="1"/>
                  </a:cubicBezTo>
                  <a:cubicBezTo>
                    <a:pt x="1161" y="1"/>
                    <a:pt x="1119" y="16"/>
                    <a:pt x="1084" y="45"/>
                  </a:cubicBezTo>
                  <a:cubicBezTo>
                    <a:pt x="1024" y="105"/>
                    <a:pt x="893" y="164"/>
                    <a:pt x="691" y="164"/>
                  </a:cubicBezTo>
                  <a:cubicBezTo>
                    <a:pt x="476" y="164"/>
                    <a:pt x="345" y="81"/>
                    <a:pt x="286" y="45"/>
                  </a:cubicBezTo>
                  <a:cubicBezTo>
                    <a:pt x="256" y="16"/>
                    <a:pt x="214" y="1"/>
                    <a:pt x="173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3" name="Google Shape;403;p38"/>
            <p:cNvSpPr/>
            <p:nvPr/>
          </p:nvSpPr>
          <p:spPr>
            <a:xfrm>
              <a:off x="5900707" y="3012363"/>
              <a:ext cx="10201" cy="15492"/>
            </a:xfrm>
            <a:custGeom>
              <a:rect b="b" l="l" r="r" t="t"/>
              <a:pathLst>
                <a:path extrusionOk="0" h="489" w="322">
                  <a:moveTo>
                    <a:pt x="167" y="1"/>
                  </a:moveTo>
                  <a:cubicBezTo>
                    <a:pt x="71" y="1"/>
                    <a:pt x="0" y="72"/>
                    <a:pt x="0" y="167"/>
                  </a:cubicBezTo>
                  <a:lnTo>
                    <a:pt x="0" y="322"/>
                  </a:lnTo>
                  <a:cubicBezTo>
                    <a:pt x="0" y="417"/>
                    <a:pt x="71" y="489"/>
                    <a:pt x="167" y="489"/>
                  </a:cubicBezTo>
                  <a:cubicBezTo>
                    <a:pt x="250" y="489"/>
                    <a:pt x="321" y="417"/>
                    <a:pt x="321" y="322"/>
                  </a:cubicBezTo>
                  <a:lnTo>
                    <a:pt x="321" y="167"/>
                  </a:lnTo>
                  <a:cubicBezTo>
                    <a:pt x="321" y="60"/>
                    <a:pt x="250" y="1"/>
                    <a:pt x="167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4" name="Google Shape;404;p38"/>
            <p:cNvSpPr/>
            <p:nvPr/>
          </p:nvSpPr>
          <p:spPr>
            <a:xfrm>
              <a:off x="5965556" y="3012363"/>
              <a:ext cx="10613" cy="15492"/>
            </a:xfrm>
            <a:custGeom>
              <a:rect b="b" l="l" r="r" t="t"/>
              <a:pathLst>
                <a:path extrusionOk="0" h="489" w="335">
                  <a:moveTo>
                    <a:pt x="168" y="1"/>
                  </a:moveTo>
                  <a:cubicBezTo>
                    <a:pt x="84" y="1"/>
                    <a:pt x="1" y="72"/>
                    <a:pt x="1" y="167"/>
                  </a:cubicBezTo>
                  <a:lnTo>
                    <a:pt x="1" y="322"/>
                  </a:lnTo>
                  <a:cubicBezTo>
                    <a:pt x="1" y="417"/>
                    <a:pt x="84" y="489"/>
                    <a:pt x="168" y="489"/>
                  </a:cubicBezTo>
                  <a:cubicBezTo>
                    <a:pt x="251" y="489"/>
                    <a:pt x="334" y="417"/>
                    <a:pt x="334" y="322"/>
                  </a:cubicBezTo>
                  <a:lnTo>
                    <a:pt x="334" y="167"/>
                  </a:lnTo>
                  <a:cubicBezTo>
                    <a:pt x="334" y="60"/>
                    <a:pt x="263" y="1"/>
                    <a:pt x="168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5" name="Google Shape;405;p38"/>
            <p:cNvSpPr/>
            <p:nvPr/>
          </p:nvSpPr>
          <p:spPr>
            <a:xfrm>
              <a:off x="5933116" y="3206625"/>
              <a:ext cx="10613" cy="10201"/>
            </a:xfrm>
            <a:custGeom>
              <a:rect b="b" l="l" r="r" t="t"/>
              <a:pathLst>
                <a:path extrusionOk="0" h="322" w="335">
                  <a:moveTo>
                    <a:pt x="168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50"/>
                    <a:pt x="72" y="322"/>
                    <a:pt x="168" y="322"/>
                  </a:cubicBezTo>
                  <a:cubicBezTo>
                    <a:pt x="251" y="322"/>
                    <a:pt x="334" y="250"/>
                    <a:pt x="334" y="167"/>
                  </a:cubicBezTo>
                  <a:cubicBezTo>
                    <a:pt x="334" y="72"/>
                    <a:pt x="251" y="0"/>
                    <a:pt x="168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39"/>
          <p:cNvSpPr txBox="1"/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for beatriz, how might we...</a:t>
            </a:r>
            <a:endParaRPr/>
          </a:p>
        </p:txBody>
      </p:sp>
      <p:sp>
        <p:nvSpPr>
          <p:cNvPr id="411" name="Google Shape;411;p39"/>
          <p:cNvSpPr/>
          <p:nvPr/>
        </p:nvSpPr>
        <p:spPr>
          <a:xfrm>
            <a:off x="787778" y="1368050"/>
            <a:ext cx="1930156" cy="1447189"/>
          </a:xfrm>
          <a:custGeom>
            <a:rect b="b" l="l" r="r" t="t"/>
            <a:pathLst>
              <a:path extrusionOk="0" h="66286" w="76238">
                <a:moveTo>
                  <a:pt x="40846" y="0"/>
                </a:moveTo>
                <a:cubicBezTo>
                  <a:pt x="36387" y="0"/>
                  <a:pt x="31933" y="668"/>
                  <a:pt x="27688" y="2013"/>
                </a:cubicBezTo>
                <a:cubicBezTo>
                  <a:pt x="19197" y="4706"/>
                  <a:pt x="11208" y="10162"/>
                  <a:pt x="5958" y="17374"/>
                </a:cubicBezTo>
                <a:cubicBezTo>
                  <a:pt x="1" y="25592"/>
                  <a:pt x="3265" y="37643"/>
                  <a:pt x="6483" y="46317"/>
                </a:cubicBezTo>
                <a:cubicBezTo>
                  <a:pt x="8880" y="52754"/>
                  <a:pt x="12121" y="59350"/>
                  <a:pt x="17964" y="62956"/>
                </a:cubicBezTo>
                <a:cubicBezTo>
                  <a:pt x="22263" y="65594"/>
                  <a:pt x="27432" y="66285"/>
                  <a:pt x="32489" y="66285"/>
                </a:cubicBezTo>
                <a:cubicBezTo>
                  <a:pt x="32990" y="66285"/>
                  <a:pt x="33490" y="66278"/>
                  <a:pt x="33988" y="66266"/>
                </a:cubicBezTo>
                <a:cubicBezTo>
                  <a:pt x="43300" y="66038"/>
                  <a:pt x="52590" y="64075"/>
                  <a:pt x="61195" y="60491"/>
                </a:cubicBezTo>
                <a:cubicBezTo>
                  <a:pt x="65806" y="58597"/>
                  <a:pt x="70417" y="56040"/>
                  <a:pt x="73064" y="51818"/>
                </a:cubicBezTo>
                <a:cubicBezTo>
                  <a:pt x="75758" y="47572"/>
                  <a:pt x="76032" y="42300"/>
                  <a:pt x="76123" y="37278"/>
                </a:cubicBezTo>
                <a:cubicBezTo>
                  <a:pt x="76237" y="29654"/>
                  <a:pt x="75986" y="21620"/>
                  <a:pt x="72106" y="15046"/>
                </a:cubicBezTo>
                <a:cubicBezTo>
                  <a:pt x="68842" y="9500"/>
                  <a:pt x="63250" y="5574"/>
                  <a:pt x="57269" y="3154"/>
                </a:cubicBezTo>
                <a:cubicBezTo>
                  <a:pt x="56014" y="2652"/>
                  <a:pt x="54713" y="2196"/>
                  <a:pt x="53412" y="1808"/>
                </a:cubicBezTo>
                <a:cubicBezTo>
                  <a:pt x="49338" y="605"/>
                  <a:pt x="45090" y="0"/>
                  <a:pt x="40846" y="0"/>
                </a:cubicBezTo>
                <a:close/>
              </a:path>
            </a:pathLst>
          </a:cu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2" name="Google Shape;412;p39"/>
          <p:cNvSpPr/>
          <p:nvPr/>
        </p:nvSpPr>
        <p:spPr>
          <a:xfrm>
            <a:off x="3211228" y="1520450"/>
            <a:ext cx="1930156" cy="1447189"/>
          </a:xfrm>
          <a:custGeom>
            <a:rect b="b" l="l" r="r" t="t"/>
            <a:pathLst>
              <a:path extrusionOk="0" h="66286" w="76238">
                <a:moveTo>
                  <a:pt x="40846" y="0"/>
                </a:moveTo>
                <a:cubicBezTo>
                  <a:pt x="36387" y="0"/>
                  <a:pt x="31933" y="668"/>
                  <a:pt x="27688" y="2013"/>
                </a:cubicBezTo>
                <a:cubicBezTo>
                  <a:pt x="19197" y="4706"/>
                  <a:pt x="11208" y="10162"/>
                  <a:pt x="5958" y="17374"/>
                </a:cubicBezTo>
                <a:cubicBezTo>
                  <a:pt x="1" y="25592"/>
                  <a:pt x="3265" y="37643"/>
                  <a:pt x="6483" y="46317"/>
                </a:cubicBezTo>
                <a:cubicBezTo>
                  <a:pt x="8880" y="52754"/>
                  <a:pt x="12121" y="59350"/>
                  <a:pt x="17964" y="62956"/>
                </a:cubicBezTo>
                <a:cubicBezTo>
                  <a:pt x="22263" y="65594"/>
                  <a:pt x="27432" y="66285"/>
                  <a:pt x="32489" y="66285"/>
                </a:cubicBezTo>
                <a:cubicBezTo>
                  <a:pt x="32990" y="66285"/>
                  <a:pt x="33490" y="66278"/>
                  <a:pt x="33988" y="66266"/>
                </a:cubicBezTo>
                <a:cubicBezTo>
                  <a:pt x="43300" y="66038"/>
                  <a:pt x="52590" y="64075"/>
                  <a:pt x="61195" y="60491"/>
                </a:cubicBezTo>
                <a:cubicBezTo>
                  <a:pt x="65806" y="58597"/>
                  <a:pt x="70417" y="56040"/>
                  <a:pt x="73064" y="51818"/>
                </a:cubicBezTo>
                <a:cubicBezTo>
                  <a:pt x="75758" y="47572"/>
                  <a:pt x="76032" y="42300"/>
                  <a:pt x="76123" y="37278"/>
                </a:cubicBezTo>
                <a:cubicBezTo>
                  <a:pt x="76237" y="29654"/>
                  <a:pt x="75986" y="21620"/>
                  <a:pt x="72106" y="15046"/>
                </a:cubicBezTo>
                <a:cubicBezTo>
                  <a:pt x="68842" y="9500"/>
                  <a:pt x="63250" y="5574"/>
                  <a:pt x="57269" y="3154"/>
                </a:cubicBezTo>
                <a:cubicBezTo>
                  <a:pt x="56014" y="2652"/>
                  <a:pt x="54713" y="2196"/>
                  <a:pt x="53412" y="1808"/>
                </a:cubicBezTo>
                <a:cubicBezTo>
                  <a:pt x="49338" y="605"/>
                  <a:pt x="45090" y="0"/>
                  <a:pt x="40846" y="0"/>
                </a:cubicBezTo>
                <a:close/>
              </a:path>
            </a:pathLst>
          </a:cu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3" name="Google Shape;413;p39"/>
          <p:cNvSpPr/>
          <p:nvPr/>
        </p:nvSpPr>
        <p:spPr>
          <a:xfrm>
            <a:off x="5849850" y="1625025"/>
            <a:ext cx="2030409" cy="1447189"/>
          </a:xfrm>
          <a:custGeom>
            <a:rect b="b" l="l" r="r" t="t"/>
            <a:pathLst>
              <a:path extrusionOk="0" h="66286" w="76238">
                <a:moveTo>
                  <a:pt x="40846" y="0"/>
                </a:moveTo>
                <a:cubicBezTo>
                  <a:pt x="36387" y="0"/>
                  <a:pt x="31933" y="668"/>
                  <a:pt x="27688" y="2013"/>
                </a:cubicBezTo>
                <a:cubicBezTo>
                  <a:pt x="19197" y="4706"/>
                  <a:pt x="11208" y="10162"/>
                  <a:pt x="5958" y="17374"/>
                </a:cubicBezTo>
                <a:cubicBezTo>
                  <a:pt x="1" y="25592"/>
                  <a:pt x="3265" y="37643"/>
                  <a:pt x="6483" y="46317"/>
                </a:cubicBezTo>
                <a:cubicBezTo>
                  <a:pt x="8880" y="52754"/>
                  <a:pt x="12121" y="59350"/>
                  <a:pt x="17964" y="62956"/>
                </a:cubicBezTo>
                <a:cubicBezTo>
                  <a:pt x="22263" y="65594"/>
                  <a:pt x="27432" y="66285"/>
                  <a:pt x="32489" y="66285"/>
                </a:cubicBezTo>
                <a:cubicBezTo>
                  <a:pt x="32990" y="66285"/>
                  <a:pt x="33490" y="66278"/>
                  <a:pt x="33988" y="66266"/>
                </a:cubicBezTo>
                <a:cubicBezTo>
                  <a:pt x="43300" y="66038"/>
                  <a:pt x="52590" y="64075"/>
                  <a:pt x="61195" y="60491"/>
                </a:cubicBezTo>
                <a:cubicBezTo>
                  <a:pt x="65806" y="58597"/>
                  <a:pt x="70417" y="56040"/>
                  <a:pt x="73064" y="51818"/>
                </a:cubicBezTo>
                <a:cubicBezTo>
                  <a:pt x="75758" y="47572"/>
                  <a:pt x="76032" y="42300"/>
                  <a:pt x="76123" y="37278"/>
                </a:cubicBezTo>
                <a:cubicBezTo>
                  <a:pt x="76237" y="29654"/>
                  <a:pt x="75986" y="21620"/>
                  <a:pt x="72106" y="15046"/>
                </a:cubicBezTo>
                <a:cubicBezTo>
                  <a:pt x="68842" y="9500"/>
                  <a:pt x="63250" y="5574"/>
                  <a:pt x="57269" y="3154"/>
                </a:cubicBezTo>
                <a:cubicBezTo>
                  <a:pt x="56014" y="2652"/>
                  <a:pt x="54713" y="2196"/>
                  <a:pt x="53412" y="1808"/>
                </a:cubicBezTo>
                <a:cubicBezTo>
                  <a:pt x="49338" y="605"/>
                  <a:pt x="45090" y="0"/>
                  <a:pt x="40846" y="0"/>
                </a:cubicBezTo>
                <a:close/>
              </a:path>
            </a:pathLst>
          </a:cu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4" name="Google Shape;414;p39"/>
          <p:cNvSpPr/>
          <p:nvPr/>
        </p:nvSpPr>
        <p:spPr>
          <a:xfrm>
            <a:off x="5213353" y="3426925"/>
            <a:ext cx="1930156" cy="1447189"/>
          </a:xfrm>
          <a:custGeom>
            <a:rect b="b" l="l" r="r" t="t"/>
            <a:pathLst>
              <a:path extrusionOk="0" h="66286" w="76238">
                <a:moveTo>
                  <a:pt x="40846" y="0"/>
                </a:moveTo>
                <a:cubicBezTo>
                  <a:pt x="36387" y="0"/>
                  <a:pt x="31933" y="668"/>
                  <a:pt x="27688" y="2013"/>
                </a:cubicBezTo>
                <a:cubicBezTo>
                  <a:pt x="19197" y="4706"/>
                  <a:pt x="11208" y="10162"/>
                  <a:pt x="5958" y="17374"/>
                </a:cubicBezTo>
                <a:cubicBezTo>
                  <a:pt x="1" y="25592"/>
                  <a:pt x="3265" y="37643"/>
                  <a:pt x="6483" y="46317"/>
                </a:cubicBezTo>
                <a:cubicBezTo>
                  <a:pt x="8880" y="52754"/>
                  <a:pt x="12121" y="59350"/>
                  <a:pt x="17964" y="62956"/>
                </a:cubicBezTo>
                <a:cubicBezTo>
                  <a:pt x="22263" y="65594"/>
                  <a:pt x="27432" y="66285"/>
                  <a:pt x="32489" y="66285"/>
                </a:cubicBezTo>
                <a:cubicBezTo>
                  <a:pt x="32990" y="66285"/>
                  <a:pt x="33490" y="66278"/>
                  <a:pt x="33988" y="66266"/>
                </a:cubicBezTo>
                <a:cubicBezTo>
                  <a:pt x="43300" y="66038"/>
                  <a:pt x="52590" y="64075"/>
                  <a:pt x="61195" y="60491"/>
                </a:cubicBezTo>
                <a:cubicBezTo>
                  <a:pt x="65806" y="58597"/>
                  <a:pt x="70417" y="56040"/>
                  <a:pt x="73064" y="51818"/>
                </a:cubicBezTo>
                <a:cubicBezTo>
                  <a:pt x="75758" y="47572"/>
                  <a:pt x="76032" y="42300"/>
                  <a:pt x="76123" y="37278"/>
                </a:cubicBezTo>
                <a:cubicBezTo>
                  <a:pt x="76237" y="29654"/>
                  <a:pt x="75986" y="21620"/>
                  <a:pt x="72106" y="15046"/>
                </a:cubicBezTo>
                <a:cubicBezTo>
                  <a:pt x="68842" y="9500"/>
                  <a:pt x="63250" y="5574"/>
                  <a:pt x="57269" y="3154"/>
                </a:cubicBezTo>
                <a:cubicBezTo>
                  <a:pt x="56014" y="2652"/>
                  <a:pt x="54713" y="2196"/>
                  <a:pt x="53412" y="1808"/>
                </a:cubicBezTo>
                <a:cubicBezTo>
                  <a:pt x="49338" y="605"/>
                  <a:pt x="45090" y="0"/>
                  <a:pt x="40846" y="0"/>
                </a:cubicBezTo>
                <a:close/>
              </a:path>
            </a:pathLst>
          </a:cu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5" name="Google Shape;415;p39"/>
          <p:cNvSpPr/>
          <p:nvPr/>
        </p:nvSpPr>
        <p:spPr>
          <a:xfrm>
            <a:off x="1947228" y="3268550"/>
            <a:ext cx="1930156" cy="1447189"/>
          </a:xfrm>
          <a:custGeom>
            <a:rect b="b" l="l" r="r" t="t"/>
            <a:pathLst>
              <a:path extrusionOk="0" h="66286" w="76238">
                <a:moveTo>
                  <a:pt x="40846" y="0"/>
                </a:moveTo>
                <a:cubicBezTo>
                  <a:pt x="36387" y="0"/>
                  <a:pt x="31933" y="668"/>
                  <a:pt x="27688" y="2013"/>
                </a:cubicBezTo>
                <a:cubicBezTo>
                  <a:pt x="19197" y="4706"/>
                  <a:pt x="11208" y="10162"/>
                  <a:pt x="5958" y="17374"/>
                </a:cubicBezTo>
                <a:cubicBezTo>
                  <a:pt x="1" y="25592"/>
                  <a:pt x="3265" y="37643"/>
                  <a:pt x="6483" y="46317"/>
                </a:cubicBezTo>
                <a:cubicBezTo>
                  <a:pt x="8880" y="52754"/>
                  <a:pt x="12121" y="59350"/>
                  <a:pt x="17964" y="62956"/>
                </a:cubicBezTo>
                <a:cubicBezTo>
                  <a:pt x="22263" y="65594"/>
                  <a:pt x="27432" y="66285"/>
                  <a:pt x="32489" y="66285"/>
                </a:cubicBezTo>
                <a:cubicBezTo>
                  <a:pt x="32990" y="66285"/>
                  <a:pt x="33490" y="66278"/>
                  <a:pt x="33988" y="66266"/>
                </a:cubicBezTo>
                <a:cubicBezTo>
                  <a:pt x="43300" y="66038"/>
                  <a:pt x="52590" y="64075"/>
                  <a:pt x="61195" y="60491"/>
                </a:cubicBezTo>
                <a:cubicBezTo>
                  <a:pt x="65806" y="58597"/>
                  <a:pt x="70417" y="56040"/>
                  <a:pt x="73064" y="51818"/>
                </a:cubicBezTo>
                <a:cubicBezTo>
                  <a:pt x="75758" y="47572"/>
                  <a:pt x="76032" y="42300"/>
                  <a:pt x="76123" y="37278"/>
                </a:cubicBezTo>
                <a:cubicBezTo>
                  <a:pt x="76237" y="29654"/>
                  <a:pt x="75986" y="21620"/>
                  <a:pt x="72106" y="15046"/>
                </a:cubicBezTo>
                <a:cubicBezTo>
                  <a:pt x="68842" y="9500"/>
                  <a:pt x="63250" y="5574"/>
                  <a:pt x="57269" y="3154"/>
                </a:cubicBezTo>
                <a:cubicBezTo>
                  <a:pt x="56014" y="2652"/>
                  <a:pt x="54713" y="2196"/>
                  <a:pt x="53412" y="1808"/>
                </a:cubicBezTo>
                <a:cubicBezTo>
                  <a:pt x="49338" y="605"/>
                  <a:pt x="45090" y="0"/>
                  <a:pt x="40846" y="0"/>
                </a:cubicBezTo>
                <a:close/>
              </a:path>
            </a:pathLst>
          </a:cu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6" name="Google Shape;416;p39"/>
          <p:cNvSpPr txBox="1"/>
          <p:nvPr>
            <p:ph idx="1" type="subTitle"/>
          </p:nvPr>
        </p:nvSpPr>
        <p:spPr>
          <a:xfrm>
            <a:off x="1016650" y="1684400"/>
            <a:ext cx="1624800" cy="814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666666"/>
                </a:solidFill>
                <a:latin typeface="Sahitya"/>
                <a:ea typeface="Sahitya"/>
                <a:cs typeface="Sahitya"/>
                <a:sym typeface="Sahitya"/>
              </a:rPr>
              <a:t>c</a:t>
            </a:r>
            <a:r>
              <a:rPr lang="en" sz="1600">
                <a:solidFill>
                  <a:srgbClr val="666666"/>
                </a:solidFill>
                <a:latin typeface="Sahitya"/>
                <a:ea typeface="Sahitya"/>
                <a:cs typeface="Sahitya"/>
                <a:sym typeface="Sahitya"/>
              </a:rPr>
              <a:t>reate a </a:t>
            </a:r>
            <a:r>
              <a:rPr b="1" lang="en" sz="1600">
                <a:solidFill>
                  <a:srgbClr val="666666"/>
                </a:solidFill>
                <a:latin typeface="Sahitya"/>
                <a:ea typeface="Sahitya"/>
                <a:cs typeface="Sahitya"/>
                <a:sym typeface="Sahitya"/>
              </a:rPr>
              <a:t>safe space</a:t>
            </a:r>
            <a:r>
              <a:rPr lang="en" sz="1600">
                <a:solidFill>
                  <a:srgbClr val="666666"/>
                </a:solidFill>
                <a:latin typeface="Sahitya"/>
                <a:ea typeface="Sahitya"/>
                <a:cs typeface="Sahitya"/>
                <a:sym typeface="Sahitya"/>
              </a:rPr>
              <a:t> for writers to </a:t>
            </a:r>
            <a:r>
              <a:rPr b="1" lang="en" sz="1600">
                <a:solidFill>
                  <a:srgbClr val="666666"/>
                </a:solidFill>
                <a:latin typeface="Sahitya"/>
                <a:ea typeface="Sahitya"/>
                <a:cs typeface="Sahitya"/>
                <a:sym typeface="Sahitya"/>
              </a:rPr>
              <a:t>experiment </a:t>
            </a:r>
            <a:r>
              <a:rPr lang="en" sz="1600">
                <a:solidFill>
                  <a:srgbClr val="666666"/>
                </a:solidFill>
                <a:latin typeface="Sahitya"/>
                <a:ea typeface="Sahitya"/>
                <a:cs typeface="Sahitya"/>
                <a:sym typeface="Sahitya"/>
              </a:rPr>
              <a:t>in</a:t>
            </a:r>
            <a:endParaRPr sz="1600">
              <a:solidFill>
                <a:srgbClr val="666666"/>
              </a:solidFill>
              <a:latin typeface="Sahitya"/>
              <a:ea typeface="Sahitya"/>
              <a:cs typeface="Sahitya"/>
              <a:sym typeface="Sahitya"/>
            </a:endParaRPr>
          </a:p>
        </p:txBody>
      </p:sp>
      <p:sp>
        <p:nvSpPr>
          <p:cNvPr id="417" name="Google Shape;417;p39"/>
          <p:cNvSpPr txBox="1"/>
          <p:nvPr>
            <p:ph idx="1" type="subTitle"/>
          </p:nvPr>
        </p:nvSpPr>
        <p:spPr>
          <a:xfrm>
            <a:off x="2176100" y="3584900"/>
            <a:ext cx="1624800" cy="814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666666"/>
                </a:solidFill>
                <a:latin typeface="Sahitya"/>
                <a:ea typeface="Sahitya"/>
                <a:cs typeface="Sahitya"/>
                <a:sym typeface="Sahitya"/>
              </a:rPr>
              <a:t>r</a:t>
            </a:r>
            <a:r>
              <a:rPr lang="en" sz="1600">
                <a:solidFill>
                  <a:srgbClr val="666666"/>
                </a:solidFill>
                <a:latin typeface="Sahitya"/>
                <a:ea typeface="Sahitya"/>
                <a:cs typeface="Sahitya"/>
                <a:sym typeface="Sahitya"/>
              </a:rPr>
              <a:t>emove the </a:t>
            </a:r>
            <a:r>
              <a:rPr b="1" lang="en" sz="1600">
                <a:solidFill>
                  <a:srgbClr val="666666"/>
                </a:solidFill>
                <a:latin typeface="Sahitya"/>
                <a:ea typeface="Sahitya"/>
                <a:cs typeface="Sahitya"/>
                <a:sym typeface="Sahitya"/>
              </a:rPr>
              <a:t>roadblocks</a:t>
            </a:r>
            <a:r>
              <a:rPr lang="en" sz="1600">
                <a:solidFill>
                  <a:srgbClr val="666666"/>
                </a:solidFill>
                <a:latin typeface="Sahitya"/>
                <a:ea typeface="Sahitya"/>
                <a:cs typeface="Sahitya"/>
                <a:sym typeface="Sahitya"/>
              </a:rPr>
              <a:t> to writing</a:t>
            </a:r>
            <a:endParaRPr sz="1600">
              <a:solidFill>
                <a:srgbClr val="666666"/>
              </a:solidFill>
              <a:latin typeface="Sahitya"/>
              <a:ea typeface="Sahitya"/>
              <a:cs typeface="Sahitya"/>
              <a:sym typeface="Sahitya"/>
            </a:endParaRPr>
          </a:p>
        </p:txBody>
      </p:sp>
      <p:sp>
        <p:nvSpPr>
          <p:cNvPr id="418" name="Google Shape;418;p39"/>
          <p:cNvSpPr txBox="1"/>
          <p:nvPr>
            <p:ph idx="1" type="subTitle"/>
          </p:nvPr>
        </p:nvSpPr>
        <p:spPr>
          <a:xfrm>
            <a:off x="3440100" y="1859575"/>
            <a:ext cx="1624800" cy="814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666666"/>
                </a:solidFill>
                <a:latin typeface="Sahitya"/>
                <a:ea typeface="Sahitya"/>
                <a:cs typeface="Sahitya"/>
                <a:sym typeface="Sahitya"/>
              </a:rPr>
              <a:t>m</a:t>
            </a:r>
            <a:r>
              <a:rPr lang="en" sz="1600">
                <a:solidFill>
                  <a:srgbClr val="666666"/>
                </a:solidFill>
                <a:latin typeface="Sahitya"/>
                <a:ea typeface="Sahitya"/>
                <a:cs typeface="Sahitya"/>
                <a:sym typeface="Sahitya"/>
              </a:rPr>
              <a:t>ake writing </a:t>
            </a:r>
            <a:r>
              <a:rPr b="1" lang="en" sz="1600">
                <a:solidFill>
                  <a:srgbClr val="666666"/>
                </a:solidFill>
                <a:latin typeface="Sahitya"/>
                <a:ea typeface="Sahitya"/>
                <a:cs typeface="Sahitya"/>
                <a:sym typeface="Sahitya"/>
              </a:rPr>
              <a:t>personal</a:t>
            </a:r>
            <a:r>
              <a:rPr lang="en" sz="1600">
                <a:solidFill>
                  <a:srgbClr val="666666"/>
                </a:solidFill>
                <a:latin typeface="Sahitya"/>
                <a:ea typeface="Sahitya"/>
                <a:cs typeface="Sahitya"/>
                <a:sym typeface="Sahitya"/>
              </a:rPr>
              <a:t> and </a:t>
            </a:r>
            <a:r>
              <a:rPr b="1" lang="en" sz="1600">
                <a:solidFill>
                  <a:srgbClr val="666666"/>
                </a:solidFill>
                <a:latin typeface="Sahitya"/>
                <a:ea typeface="Sahitya"/>
                <a:cs typeface="Sahitya"/>
                <a:sym typeface="Sahitya"/>
              </a:rPr>
              <a:t>meditative</a:t>
            </a:r>
            <a:endParaRPr b="1" sz="1600">
              <a:solidFill>
                <a:srgbClr val="666666"/>
              </a:solidFill>
              <a:latin typeface="Sahitya"/>
              <a:ea typeface="Sahitya"/>
              <a:cs typeface="Sahitya"/>
              <a:sym typeface="Sahitya"/>
            </a:endParaRPr>
          </a:p>
        </p:txBody>
      </p:sp>
      <p:sp>
        <p:nvSpPr>
          <p:cNvPr id="419" name="Google Shape;419;p39"/>
          <p:cNvSpPr txBox="1"/>
          <p:nvPr>
            <p:ph idx="1" type="subTitle"/>
          </p:nvPr>
        </p:nvSpPr>
        <p:spPr>
          <a:xfrm>
            <a:off x="6066875" y="1941375"/>
            <a:ext cx="1713000" cy="814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666666"/>
                </a:solidFill>
                <a:latin typeface="Sahitya"/>
                <a:ea typeface="Sahitya"/>
                <a:cs typeface="Sahitya"/>
                <a:sym typeface="Sahitya"/>
              </a:rPr>
              <a:t>m</a:t>
            </a:r>
            <a:r>
              <a:rPr lang="en" sz="1600">
                <a:solidFill>
                  <a:srgbClr val="666666"/>
                </a:solidFill>
                <a:latin typeface="Sahitya"/>
                <a:ea typeface="Sahitya"/>
                <a:cs typeface="Sahitya"/>
                <a:sym typeface="Sahitya"/>
              </a:rPr>
              <a:t>ake writers more </a:t>
            </a:r>
            <a:r>
              <a:rPr b="1" lang="en" sz="1600">
                <a:solidFill>
                  <a:srgbClr val="666666"/>
                </a:solidFill>
                <a:latin typeface="Sahitya"/>
                <a:ea typeface="Sahitya"/>
                <a:cs typeface="Sahitya"/>
                <a:sym typeface="Sahitya"/>
              </a:rPr>
              <a:t>comfortable</a:t>
            </a:r>
            <a:r>
              <a:rPr lang="en" sz="1600">
                <a:solidFill>
                  <a:srgbClr val="666666"/>
                </a:solidFill>
                <a:latin typeface="Sahitya"/>
                <a:ea typeface="Sahitya"/>
                <a:cs typeface="Sahitya"/>
                <a:sym typeface="Sahitya"/>
              </a:rPr>
              <a:t> in sharing work with </a:t>
            </a:r>
            <a:r>
              <a:rPr b="1" lang="en" sz="1600">
                <a:solidFill>
                  <a:srgbClr val="666666"/>
                </a:solidFill>
                <a:latin typeface="Sahitya"/>
                <a:ea typeface="Sahitya"/>
                <a:cs typeface="Sahitya"/>
                <a:sym typeface="Sahitya"/>
              </a:rPr>
              <a:t>strangers</a:t>
            </a:r>
            <a:endParaRPr b="1" sz="1600">
              <a:solidFill>
                <a:srgbClr val="666666"/>
              </a:solidFill>
              <a:latin typeface="Sahitya"/>
              <a:ea typeface="Sahitya"/>
              <a:cs typeface="Sahitya"/>
              <a:sym typeface="Sahitya"/>
            </a:endParaRPr>
          </a:p>
        </p:txBody>
      </p:sp>
      <p:sp>
        <p:nvSpPr>
          <p:cNvPr id="420" name="Google Shape;420;p39"/>
          <p:cNvSpPr txBox="1"/>
          <p:nvPr>
            <p:ph idx="1" type="subTitle"/>
          </p:nvPr>
        </p:nvSpPr>
        <p:spPr>
          <a:xfrm>
            <a:off x="5455825" y="3743275"/>
            <a:ext cx="1624800" cy="814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666666"/>
                </a:solidFill>
                <a:latin typeface="Sahitya"/>
                <a:ea typeface="Sahitya"/>
                <a:cs typeface="Sahitya"/>
                <a:sym typeface="Sahitya"/>
              </a:rPr>
              <a:t>f</a:t>
            </a:r>
            <a:r>
              <a:rPr lang="en" sz="1600">
                <a:solidFill>
                  <a:srgbClr val="666666"/>
                </a:solidFill>
                <a:latin typeface="Sahitya"/>
                <a:ea typeface="Sahitya"/>
                <a:cs typeface="Sahitya"/>
                <a:sym typeface="Sahitya"/>
              </a:rPr>
              <a:t>ind and share </a:t>
            </a:r>
            <a:r>
              <a:rPr b="1" lang="en" sz="1600">
                <a:solidFill>
                  <a:srgbClr val="666666"/>
                </a:solidFill>
                <a:latin typeface="Sahitya"/>
                <a:ea typeface="Sahitya"/>
                <a:cs typeface="Sahitya"/>
                <a:sym typeface="Sahitya"/>
              </a:rPr>
              <a:t>productive</a:t>
            </a:r>
            <a:r>
              <a:rPr lang="en" sz="1600">
                <a:solidFill>
                  <a:srgbClr val="666666"/>
                </a:solidFill>
                <a:latin typeface="Sahitya"/>
                <a:ea typeface="Sahitya"/>
                <a:cs typeface="Sahitya"/>
                <a:sym typeface="Sahitya"/>
              </a:rPr>
              <a:t> writing habits</a:t>
            </a:r>
            <a:endParaRPr sz="1600">
              <a:solidFill>
                <a:srgbClr val="666666"/>
              </a:solidFill>
              <a:latin typeface="Sahitya"/>
              <a:ea typeface="Sahitya"/>
              <a:cs typeface="Sahitya"/>
              <a:sym typeface="Sahity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4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40"/>
          <p:cNvSpPr txBox="1"/>
          <p:nvPr>
            <p:ph type="title"/>
          </p:nvPr>
        </p:nvSpPr>
        <p:spPr>
          <a:xfrm>
            <a:off x="720000" y="463800"/>
            <a:ext cx="7704000" cy="57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pov #2</a:t>
            </a:r>
            <a:endParaRPr/>
          </a:p>
        </p:txBody>
      </p:sp>
      <p:sp>
        <p:nvSpPr>
          <p:cNvPr id="426" name="Google Shape;426;p40"/>
          <p:cNvSpPr txBox="1"/>
          <p:nvPr>
            <p:ph idx="4294967295" type="subTitle"/>
          </p:nvPr>
        </p:nvSpPr>
        <p:spPr>
          <a:xfrm>
            <a:off x="1869425" y="1531288"/>
            <a:ext cx="64041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2"/>
                </a:solidFill>
              </a:rPr>
              <a:t>We met</a:t>
            </a:r>
            <a:r>
              <a:rPr lang="en">
                <a:solidFill>
                  <a:schemeClr val="dk2"/>
                </a:solidFill>
              </a:rPr>
              <a:t> Christian, a 24 year-old aspiring rapper from Houston, TX who will be releasing his debut album in Spring 2021.</a:t>
            </a:r>
            <a:endParaRPr/>
          </a:p>
        </p:txBody>
      </p:sp>
      <p:sp>
        <p:nvSpPr>
          <p:cNvPr id="427" name="Google Shape;427;p40"/>
          <p:cNvSpPr txBox="1"/>
          <p:nvPr>
            <p:ph idx="4294967295" type="subTitle"/>
          </p:nvPr>
        </p:nvSpPr>
        <p:spPr>
          <a:xfrm>
            <a:off x="1891938" y="2619988"/>
            <a:ext cx="6359100" cy="75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2"/>
                </a:solidFill>
              </a:rPr>
              <a:t>We were amazed to realize</a:t>
            </a:r>
            <a:r>
              <a:rPr lang="en">
                <a:solidFill>
                  <a:schemeClr val="dk2"/>
                </a:solidFill>
              </a:rPr>
              <a:t> how difficult it was for him to find legitimate sources, both in information and people.</a:t>
            </a:r>
            <a:endParaRPr b="1"/>
          </a:p>
        </p:txBody>
      </p:sp>
      <p:sp>
        <p:nvSpPr>
          <p:cNvPr id="428" name="Google Shape;428;p40"/>
          <p:cNvSpPr txBox="1"/>
          <p:nvPr>
            <p:ph idx="4294967295" type="subTitle"/>
          </p:nvPr>
        </p:nvSpPr>
        <p:spPr>
          <a:xfrm>
            <a:off x="1869438" y="3663588"/>
            <a:ext cx="6218700" cy="50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/>
              <a:t>It would be game changing</a:t>
            </a:r>
            <a:r>
              <a:rPr lang="en"/>
              <a:t> </a:t>
            </a:r>
            <a:r>
              <a:rPr lang="en">
                <a:solidFill>
                  <a:schemeClr val="dk2"/>
                </a:solidFill>
              </a:rPr>
              <a:t>if we could provide crucial and legitimate information for aspiring artists.</a:t>
            </a:r>
            <a:endParaRPr/>
          </a:p>
        </p:txBody>
      </p:sp>
      <p:grpSp>
        <p:nvGrpSpPr>
          <p:cNvPr id="429" name="Google Shape;429;p40"/>
          <p:cNvGrpSpPr/>
          <p:nvPr/>
        </p:nvGrpSpPr>
        <p:grpSpPr>
          <a:xfrm>
            <a:off x="1175257" y="2791460"/>
            <a:ext cx="400311" cy="416989"/>
            <a:chOff x="4007193" y="1512727"/>
            <a:chExt cx="320633" cy="348100"/>
          </a:xfrm>
        </p:grpSpPr>
        <p:sp>
          <p:nvSpPr>
            <p:cNvPr id="430" name="Google Shape;430;p40"/>
            <p:cNvSpPr/>
            <p:nvPr/>
          </p:nvSpPr>
          <p:spPr>
            <a:xfrm>
              <a:off x="4177695" y="1512727"/>
              <a:ext cx="143732" cy="153109"/>
            </a:xfrm>
            <a:custGeom>
              <a:rect b="b" l="l" r="r" t="t"/>
              <a:pathLst>
                <a:path extrusionOk="0" h="4833" w="4537">
                  <a:moveTo>
                    <a:pt x="2359" y="1"/>
                  </a:moveTo>
                  <a:cubicBezTo>
                    <a:pt x="2213" y="1"/>
                    <a:pt x="2065" y="16"/>
                    <a:pt x="1917" y="46"/>
                  </a:cubicBezTo>
                  <a:cubicBezTo>
                    <a:pt x="1346" y="165"/>
                    <a:pt x="846" y="498"/>
                    <a:pt x="524" y="987"/>
                  </a:cubicBezTo>
                  <a:cubicBezTo>
                    <a:pt x="0" y="1761"/>
                    <a:pt x="36" y="2773"/>
                    <a:pt x="584" y="3523"/>
                  </a:cubicBezTo>
                  <a:lnTo>
                    <a:pt x="536" y="4666"/>
                  </a:lnTo>
                  <a:cubicBezTo>
                    <a:pt x="536" y="4725"/>
                    <a:pt x="572" y="4773"/>
                    <a:pt x="607" y="4797"/>
                  </a:cubicBezTo>
                  <a:cubicBezTo>
                    <a:pt x="643" y="4809"/>
                    <a:pt x="667" y="4832"/>
                    <a:pt x="703" y="4832"/>
                  </a:cubicBezTo>
                  <a:cubicBezTo>
                    <a:pt x="727" y="4832"/>
                    <a:pt x="750" y="4832"/>
                    <a:pt x="774" y="4809"/>
                  </a:cubicBezTo>
                  <a:lnTo>
                    <a:pt x="1822" y="4332"/>
                  </a:lnTo>
                  <a:cubicBezTo>
                    <a:pt x="2006" y="4381"/>
                    <a:pt x="2191" y="4404"/>
                    <a:pt x="2373" y="4404"/>
                  </a:cubicBezTo>
                  <a:cubicBezTo>
                    <a:pt x="3091" y="4404"/>
                    <a:pt x="3771" y="4044"/>
                    <a:pt x="4179" y="3427"/>
                  </a:cubicBezTo>
                  <a:cubicBezTo>
                    <a:pt x="4382" y="3142"/>
                    <a:pt x="4501" y="2832"/>
                    <a:pt x="4537" y="2487"/>
                  </a:cubicBezTo>
                  <a:cubicBezTo>
                    <a:pt x="4525" y="2392"/>
                    <a:pt x="4453" y="2320"/>
                    <a:pt x="4382" y="2296"/>
                  </a:cubicBezTo>
                  <a:cubicBezTo>
                    <a:pt x="4374" y="2295"/>
                    <a:pt x="4366" y="2295"/>
                    <a:pt x="4358" y="2295"/>
                  </a:cubicBezTo>
                  <a:cubicBezTo>
                    <a:pt x="4275" y="2295"/>
                    <a:pt x="4214" y="2352"/>
                    <a:pt x="4203" y="2439"/>
                  </a:cubicBezTo>
                  <a:cubicBezTo>
                    <a:pt x="4156" y="2713"/>
                    <a:pt x="4072" y="2987"/>
                    <a:pt x="3906" y="3237"/>
                  </a:cubicBezTo>
                  <a:cubicBezTo>
                    <a:pt x="3554" y="3774"/>
                    <a:pt x="2971" y="4074"/>
                    <a:pt x="2360" y="4074"/>
                  </a:cubicBezTo>
                  <a:cubicBezTo>
                    <a:pt x="2185" y="4074"/>
                    <a:pt x="2008" y="4049"/>
                    <a:pt x="1834" y="3999"/>
                  </a:cubicBezTo>
                  <a:cubicBezTo>
                    <a:pt x="1814" y="3994"/>
                    <a:pt x="1798" y="3991"/>
                    <a:pt x="1784" y="3991"/>
                  </a:cubicBezTo>
                  <a:cubicBezTo>
                    <a:pt x="1762" y="3991"/>
                    <a:pt x="1743" y="3997"/>
                    <a:pt x="1715" y="4011"/>
                  </a:cubicBezTo>
                  <a:lnTo>
                    <a:pt x="869" y="4416"/>
                  </a:lnTo>
                  <a:lnTo>
                    <a:pt x="905" y="3475"/>
                  </a:lnTo>
                  <a:cubicBezTo>
                    <a:pt x="905" y="3427"/>
                    <a:pt x="893" y="3404"/>
                    <a:pt x="881" y="3368"/>
                  </a:cubicBezTo>
                  <a:cubicBezTo>
                    <a:pt x="369" y="2737"/>
                    <a:pt x="346" y="1856"/>
                    <a:pt x="786" y="1165"/>
                  </a:cubicBezTo>
                  <a:cubicBezTo>
                    <a:pt x="1072" y="748"/>
                    <a:pt x="1489" y="475"/>
                    <a:pt x="1977" y="379"/>
                  </a:cubicBezTo>
                  <a:cubicBezTo>
                    <a:pt x="2104" y="352"/>
                    <a:pt x="2231" y="339"/>
                    <a:pt x="2357" y="339"/>
                  </a:cubicBezTo>
                  <a:cubicBezTo>
                    <a:pt x="2721" y="339"/>
                    <a:pt x="3071" y="452"/>
                    <a:pt x="3382" y="665"/>
                  </a:cubicBezTo>
                  <a:cubicBezTo>
                    <a:pt x="3798" y="939"/>
                    <a:pt x="4084" y="1380"/>
                    <a:pt x="4179" y="1868"/>
                  </a:cubicBezTo>
                  <a:cubicBezTo>
                    <a:pt x="4200" y="1949"/>
                    <a:pt x="4263" y="2004"/>
                    <a:pt x="4340" y="2004"/>
                  </a:cubicBezTo>
                  <a:cubicBezTo>
                    <a:pt x="4354" y="2004"/>
                    <a:pt x="4368" y="2002"/>
                    <a:pt x="4382" y="1999"/>
                  </a:cubicBezTo>
                  <a:cubicBezTo>
                    <a:pt x="4465" y="1987"/>
                    <a:pt x="4525" y="1903"/>
                    <a:pt x="4513" y="1808"/>
                  </a:cubicBezTo>
                  <a:cubicBezTo>
                    <a:pt x="4406" y="1225"/>
                    <a:pt x="4060" y="725"/>
                    <a:pt x="3572" y="379"/>
                  </a:cubicBezTo>
                  <a:cubicBezTo>
                    <a:pt x="3208" y="130"/>
                    <a:pt x="2790" y="1"/>
                    <a:pt x="2359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1" name="Google Shape;431;p40"/>
            <p:cNvSpPr/>
            <p:nvPr/>
          </p:nvSpPr>
          <p:spPr>
            <a:xfrm>
              <a:off x="4214666" y="1543583"/>
              <a:ext cx="77711" cy="77363"/>
            </a:xfrm>
            <a:custGeom>
              <a:rect b="b" l="l" r="r" t="t"/>
              <a:pathLst>
                <a:path extrusionOk="0" h="2442" w="2453">
                  <a:moveTo>
                    <a:pt x="1072" y="346"/>
                  </a:moveTo>
                  <a:lnTo>
                    <a:pt x="1072" y="1239"/>
                  </a:lnTo>
                  <a:cubicBezTo>
                    <a:pt x="1072" y="1322"/>
                    <a:pt x="1143" y="1406"/>
                    <a:pt x="1238" y="1406"/>
                  </a:cubicBezTo>
                  <a:lnTo>
                    <a:pt x="2131" y="1406"/>
                  </a:lnTo>
                  <a:cubicBezTo>
                    <a:pt x="2048" y="1822"/>
                    <a:pt x="1679" y="2144"/>
                    <a:pt x="1238" y="2144"/>
                  </a:cubicBezTo>
                  <a:cubicBezTo>
                    <a:pt x="726" y="2144"/>
                    <a:pt x="322" y="1739"/>
                    <a:pt x="322" y="1239"/>
                  </a:cubicBezTo>
                  <a:cubicBezTo>
                    <a:pt x="322" y="787"/>
                    <a:pt x="655" y="417"/>
                    <a:pt x="1072" y="346"/>
                  </a:cubicBezTo>
                  <a:close/>
                  <a:moveTo>
                    <a:pt x="1215" y="1"/>
                  </a:moveTo>
                  <a:cubicBezTo>
                    <a:pt x="548" y="1"/>
                    <a:pt x="0" y="548"/>
                    <a:pt x="0" y="1215"/>
                  </a:cubicBezTo>
                  <a:cubicBezTo>
                    <a:pt x="0" y="1894"/>
                    <a:pt x="548" y="2441"/>
                    <a:pt x="1215" y="2441"/>
                  </a:cubicBezTo>
                  <a:cubicBezTo>
                    <a:pt x="1893" y="2441"/>
                    <a:pt x="2441" y="1894"/>
                    <a:pt x="2441" y="1215"/>
                  </a:cubicBezTo>
                  <a:cubicBezTo>
                    <a:pt x="2453" y="1144"/>
                    <a:pt x="2381" y="1072"/>
                    <a:pt x="2286" y="1072"/>
                  </a:cubicBezTo>
                  <a:lnTo>
                    <a:pt x="1381" y="1072"/>
                  </a:lnTo>
                  <a:lnTo>
                    <a:pt x="1381" y="167"/>
                  </a:lnTo>
                  <a:cubicBezTo>
                    <a:pt x="1381" y="72"/>
                    <a:pt x="1310" y="1"/>
                    <a:pt x="1215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2" name="Google Shape;432;p40"/>
            <p:cNvSpPr/>
            <p:nvPr/>
          </p:nvSpPr>
          <p:spPr>
            <a:xfrm>
              <a:off x="4007193" y="1541334"/>
              <a:ext cx="320633" cy="319493"/>
            </a:xfrm>
            <a:custGeom>
              <a:rect b="b" l="l" r="r" t="t"/>
              <a:pathLst>
                <a:path extrusionOk="0" h="10085" w="10121">
                  <a:moveTo>
                    <a:pt x="3823" y="1239"/>
                  </a:moveTo>
                  <a:lnTo>
                    <a:pt x="4823" y="2227"/>
                  </a:lnTo>
                  <a:cubicBezTo>
                    <a:pt x="5418" y="2822"/>
                    <a:pt x="5525" y="3739"/>
                    <a:pt x="5085" y="4453"/>
                  </a:cubicBezTo>
                  <a:cubicBezTo>
                    <a:pt x="5049" y="4501"/>
                    <a:pt x="5061" y="4596"/>
                    <a:pt x="5120" y="4644"/>
                  </a:cubicBezTo>
                  <a:lnTo>
                    <a:pt x="5442" y="4965"/>
                  </a:lnTo>
                  <a:cubicBezTo>
                    <a:pt x="5478" y="5002"/>
                    <a:pt x="5524" y="5016"/>
                    <a:pt x="5567" y="5016"/>
                  </a:cubicBezTo>
                  <a:cubicBezTo>
                    <a:pt x="5594" y="5016"/>
                    <a:pt x="5621" y="5010"/>
                    <a:pt x="5644" y="5001"/>
                  </a:cubicBezTo>
                  <a:cubicBezTo>
                    <a:pt x="5939" y="4824"/>
                    <a:pt x="6267" y="4736"/>
                    <a:pt x="6591" y="4736"/>
                  </a:cubicBezTo>
                  <a:cubicBezTo>
                    <a:pt x="7053" y="4736"/>
                    <a:pt x="7509" y="4913"/>
                    <a:pt x="7859" y="5263"/>
                  </a:cubicBezTo>
                  <a:lnTo>
                    <a:pt x="8859" y="6263"/>
                  </a:lnTo>
                  <a:lnTo>
                    <a:pt x="6299" y="8823"/>
                  </a:lnTo>
                  <a:lnTo>
                    <a:pt x="5299" y="7823"/>
                  </a:lnTo>
                  <a:cubicBezTo>
                    <a:pt x="5073" y="7608"/>
                    <a:pt x="4906" y="7335"/>
                    <a:pt x="4835" y="7037"/>
                  </a:cubicBezTo>
                  <a:cubicBezTo>
                    <a:pt x="4704" y="6561"/>
                    <a:pt x="4775" y="6037"/>
                    <a:pt x="5025" y="5608"/>
                  </a:cubicBezTo>
                  <a:cubicBezTo>
                    <a:pt x="5073" y="5549"/>
                    <a:pt x="5061" y="5465"/>
                    <a:pt x="5001" y="5418"/>
                  </a:cubicBezTo>
                  <a:lnTo>
                    <a:pt x="4668" y="5084"/>
                  </a:lnTo>
                  <a:cubicBezTo>
                    <a:pt x="4634" y="5051"/>
                    <a:pt x="4597" y="5036"/>
                    <a:pt x="4560" y="5036"/>
                  </a:cubicBezTo>
                  <a:cubicBezTo>
                    <a:pt x="4532" y="5036"/>
                    <a:pt x="4503" y="5045"/>
                    <a:pt x="4477" y="5060"/>
                  </a:cubicBezTo>
                  <a:cubicBezTo>
                    <a:pt x="4186" y="5235"/>
                    <a:pt x="3864" y="5321"/>
                    <a:pt x="3543" y="5321"/>
                  </a:cubicBezTo>
                  <a:cubicBezTo>
                    <a:pt x="3077" y="5321"/>
                    <a:pt x="2616" y="5139"/>
                    <a:pt x="2263" y="4787"/>
                  </a:cubicBezTo>
                  <a:lnTo>
                    <a:pt x="1263" y="3798"/>
                  </a:lnTo>
                  <a:lnTo>
                    <a:pt x="3823" y="1239"/>
                  </a:lnTo>
                  <a:close/>
                  <a:moveTo>
                    <a:pt x="9371" y="6192"/>
                  </a:moveTo>
                  <a:lnTo>
                    <a:pt x="9716" y="6537"/>
                  </a:lnTo>
                  <a:lnTo>
                    <a:pt x="6561" y="9692"/>
                  </a:lnTo>
                  <a:lnTo>
                    <a:pt x="6216" y="9347"/>
                  </a:lnTo>
                  <a:lnTo>
                    <a:pt x="9192" y="6370"/>
                  </a:lnTo>
                  <a:lnTo>
                    <a:pt x="9371" y="6192"/>
                  </a:lnTo>
                  <a:close/>
                  <a:moveTo>
                    <a:pt x="3561" y="0"/>
                  </a:moveTo>
                  <a:cubicBezTo>
                    <a:pt x="3513" y="0"/>
                    <a:pt x="3465" y="12"/>
                    <a:pt x="3442" y="36"/>
                  </a:cubicBezTo>
                  <a:lnTo>
                    <a:pt x="2191" y="1286"/>
                  </a:lnTo>
                  <a:cubicBezTo>
                    <a:pt x="2132" y="1346"/>
                    <a:pt x="2132" y="1453"/>
                    <a:pt x="2191" y="1512"/>
                  </a:cubicBezTo>
                  <a:cubicBezTo>
                    <a:pt x="2221" y="1542"/>
                    <a:pt x="2260" y="1557"/>
                    <a:pt x="2299" y="1557"/>
                  </a:cubicBezTo>
                  <a:cubicBezTo>
                    <a:pt x="2337" y="1557"/>
                    <a:pt x="2376" y="1542"/>
                    <a:pt x="2406" y="1512"/>
                  </a:cubicBezTo>
                  <a:lnTo>
                    <a:pt x="3561" y="369"/>
                  </a:lnTo>
                  <a:lnTo>
                    <a:pt x="3894" y="715"/>
                  </a:lnTo>
                  <a:lnTo>
                    <a:pt x="3715" y="893"/>
                  </a:lnTo>
                  <a:lnTo>
                    <a:pt x="917" y="3691"/>
                  </a:lnTo>
                  <a:lnTo>
                    <a:pt x="739" y="3870"/>
                  </a:lnTo>
                  <a:lnTo>
                    <a:pt x="405" y="3525"/>
                  </a:lnTo>
                  <a:lnTo>
                    <a:pt x="1965" y="1965"/>
                  </a:lnTo>
                  <a:cubicBezTo>
                    <a:pt x="2025" y="1905"/>
                    <a:pt x="2025" y="1798"/>
                    <a:pt x="1965" y="1739"/>
                  </a:cubicBezTo>
                  <a:cubicBezTo>
                    <a:pt x="1935" y="1709"/>
                    <a:pt x="1894" y="1694"/>
                    <a:pt x="1852" y="1694"/>
                  </a:cubicBezTo>
                  <a:cubicBezTo>
                    <a:pt x="1810" y="1694"/>
                    <a:pt x="1769" y="1709"/>
                    <a:pt x="1739" y="1739"/>
                  </a:cubicBezTo>
                  <a:lnTo>
                    <a:pt x="60" y="3417"/>
                  </a:lnTo>
                  <a:cubicBezTo>
                    <a:pt x="1" y="3477"/>
                    <a:pt x="1" y="3584"/>
                    <a:pt x="60" y="3644"/>
                  </a:cubicBezTo>
                  <a:lnTo>
                    <a:pt x="620" y="4203"/>
                  </a:lnTo>
                  <a:cubicBezTo>
                    <a:pt x="655" y="4239"/>
                    <a:pt x="703" y="4251"/>
                    <a:pt x="739" y="4251"/>
                  </a:cubicBezTo>
                  <a:cubicBezTo>
                    <a:pt x="786" y="4251"/>
                    <a:pt x="834" y="4239"/>
                    <a:pt x="858" y="4203"/>
                  </a:cubicBezTo>
                  <a:lnTo>
                    <a:pt x="1036" y="4025"/>
                  </a:lnTo>
                  <a:lnTo>
                    <a:pt x="2037" y="5025"/>
                  </a:lnTo>
                  <a:cubicBezTo>
                    <a:pt x="2453" y="5441"/>
                    <a:pt x="3003" y="5657"/>
                    <a:pt x="3558" y="5657"/>
                  </a:cubicBezTo>
                  <a:cubicBezTo>
                    <a:pt x="3892" y="5657"/>
                    <a:pt x="4228" y="5579"/>
                    <a:pt x="4537" y="5418"/>
                  </a:cubicBezTo>
                  <a:lnTo>
                    <a:pt x="4692" y="5560"/>
                  </a:lnTo>
                  <a:cubicBezTo>
                    <a:pt x="4430" y="6037"/>
                    <a:pt x="4370" y="6608"/>
                    <a:pt x="4525" y="7144"/>
                  </a:cubicBezTo>
                  <a:cubicBezTo>
                    <a:pt x="4632" y="7501"/>
                    <a:pt x="4811" y="7811"/>
                    <a:pt x="5073" y="8085"/>
                  </a:cubicBezTo>
                  <a:lnTo>
                    <a:pt x="6073" y="9073"/>
                  </a:lnTo>
                  <a:lnTo>
                    <a:pt x="5894" y="9251"/>
                  </a:lnTo>
                  <a:cubicBezTo>
                    <a:pt x="5835" y="9311"/>
                    <a:pt x="5835" y="9418"/>
                    <a:pt x="5894" y="9478"/>
                  </a:cubicBezTo>
                  <a:lnTo>
                    <a:pt x="6454" y="10049"/>
                  </a:lnTo>
                  <a:cubicBezTo>
                    <a:pt x="6490" y="10073"/>
                    <a:pt x="6537" y="10085"/>
                    <a:pt x="6573" y="10085"/>
                  </a:cubicBezTo>
                  <a:cubicBezTo>
                    <a:pt x="6621" y="10085"/>
                    <a:pt x="6668" y="10073"/>
                    <a:pt x="6692" y="10049"/>
                  </a:cubicBezTo>
                  <a:lnTo>
                    <a:pt x="10073" y="6668"/>
                  </a:lnTo>
                  <a:cubicBezTo>
                    <a:pt x="10121" y="6596"/>
                    <a:pt x="10121" y="6489"/>
                    <a:pt x="10061" y="6430"/>
                  </a:cubicBezTo>
                  <a:lnTo>
                    <a:pt x="9490" y="5858"/>
                  </a:lnTo>
                  <a:cubicBezTo>
                    <a:pt x="9460" y="5828"/>
                    <a:pt x="9421" y="5813"/>
                    <a:pt x="9383" y="5813"/>
                  </a:cubicBezTo>
                  <a:cubicBezTo>
                    <a:pt x="9344" y="5813"/>
                    <a:pt x="9305" y="5828"/>
                    <a:pt x="9276" y="5858"/>
                  </a:cubicBezTo>
                  <a:lnTo>
                    <a:pt x="9097" y="6037"/>
                  </a:lnTo>
                  <a:lnTo>
                    <a:pt x="8097" y="5049"/>
                  </a:lnTo>
                  <a:cubicBezTo>
                    <a:pt x="7683" y="4627"/>
                    <a:pt x="7137" y="4413"/>
                    <a:pt x="6585" y="4413"/>
                  </a:cubicBezTo>
                  <a:cubicBezTo>
                    <a:pt x="6248" y="4413"/>
                    <a:pt x="5908" y="4493"/>
                    <a:pt x="5597" y="4656"/>
                  </a:cubicBezTo>
                  <a:lnTo>
                    <a:pt x="5442" y="4501"/>
                  </a:lnTo>
                  <a:cubicBezTo>
                    <a:pt x="5882" y="3691"/>
                    <a:pt x="5728" y="2679"/>
                    <a:pt x="5061" y="2001"/>
                  </a:cubicBezTo>
                  <a:lnTo>
                    <a:pt x="4061" y="1012"/>
                  </a:lnTo>
                  <a:lnTo>
                    <a:pt x="4239" y="834"/>
                  </a:lnTo>
                  <a:cubicBezTo>
                    <a:pt x="4299" y="774"/>
                    <a:pt x="4299" y="667"/>
                    <a:pt x="4239" y="607"/>
                  </a:cubicBezTo>
                  <a:lnTo>
                    <a:pt x="3680" y="36"/>
                  </a:lnTo>
                  <a:cubicBezTo>
                    <a:pt x="3644" y="12"/>
                    <a:pt x="3596" y="0"/>
                    <a:pt x="3561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3" name="Google Shape;433;p40"/>
            <p:cNvSpPr/>
            <p:nvPr/>
          </p:nvSpPr>
          <p:spPr>
            <a:xfrm>
              <a:off x="4064914" y="1665805"/>
              <a:ext cx="101123" cy="40012"/>
            </a:xfrm>
            <a:custGeom>
              <a:rect b="b" l="l" r="r" t="t"/>
              <a:pathLst>
                <a:path extrusionOk="0" h="1263" w="3192">
                  <a:moveTo>
                    <a:pt x="2703" y="310"/>
                  </a:moveTo>
                  <a:lnTo>
                    <a:pt x="2608" y="417"/>
                  </a:lnTo>
                  <a:cubicBezTo>
                    <a:pt x="2346" y="739"/>
                    <a:pt x="2001" y="941"/>
                    <a:pt x="1631" y="941"/>
                  </a:cubicBezTo>
                  <a:cubicBezTo>
                    <a:pt x="1274" y="941"/>
                    <a:pt x="929" y="774"/>
                    <a:pt x="679" y="477"/>
                  </a:cubicBezTo>
                  <a:cubicBezTo>
                    <a:pt x="679" y="477"/>
                    <a:pt x="619" y="393"/>
                    <a:pt x="548" y="310"/>
                  </a:cubicBezTo>
                  <a:close/>
                  <a:moveTo>
                    <a:pt x="191" y="0"/>
                  </a:moveTo>
                  <a:cubicBezTo>
                    <a:pt x="131" y="0"/>
                    <a:pt x="72" y="24"/>
                    <a:pt x="36" y="84"/>
                  </a:cubicBezTo>
                  <a:cubicBezTo>
                    <a:pt x="0" y="143"/>
                    <a:pt x="24" y="203"/>
                    <a:pt x="48" y="250"/>
                  </a:cubicBezTo>
                  <a:cubicBezTo>
                    <a:pt x="155" y="369"/>
                    <a:pt x="393" y="667"/>
                    <a:pt x="393" y="679"/>
                  </a:cubicBezTo>
                  <a:cubicBezTo>
                    <a:pt x="703" y="1060"/>
                    <a:pt x="1143" y="1262"/>
                    <a:pt x="1584" y="1262"/>
                  </a:cubicBezTo>
                  <a:lnTo>
                    <a:pt x="1620" y="1262"/>
                  </a:lnTo>
                  <a:cubicBezTo>
                    <a:pt x="2072" y="1250"/>
                    <a:pt x="2524" y="1024"/>
                    <a:pt x="2846" y="619"/>
                  </a:cubicBezTo>
                  <a:lnTo>
                    <a:pt x="3132" y="262"/>
                  </a:lnTo>
                  <a:cubicBezTo>
                    <a:pt x="3191" y="203"/>
                    <a:pt x="3191" y="143"/>
                    <a:pt x="3167" y="84"/>
                  </a:cubicBezTo>
                  <a:cubicBezTo>
                    <a:pt x="3132" y="24"/>
                    <a:pt x="3072" y="0"/>
                    <a:pt x="3013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4" name="Google Shape;434;p40"/>
            <p:cNvSpPr/>
            <p:nvPr/>
          </p:nvSpPr>
          <p:spPr>
            <a:xfrm>
              <a:off x="4162235" y="1749155"/>
              <a:ext cx="101851" cy="60382"/>
            </a:xfrm>
            <a:custGeom>
              <a:rect b="b" l="l" r="r" t="t"/>
              <a:pathLst>
                <a:path extrusionOk="0" h="1906" w="3215">
                  <a:moveTo>
                    <a:pt x="167" y="1"/>
                  </a:moveTo>
                  <a:cubicBezTo>
                    <a:pt x="72" y="1"/>
                    <a:pt x="0" y="72"/>
                    <a:pt x="0" y="167"/>
                  </a:cubicBezTo>
                  <a:cubicBezTo>
                    <a:pt x="0" y="536"/>
                    <a:pt x="238" y="786"/>
                    <a:pt x="286" y="834"/>
                  </a:cubicBezTo>
                  <a:lnTo>
                    <a:pt x="1310" y="1858"/>
                  </a:lnTo>
                  <a:cubicBezTo>
                    <a:pt x="1346" y="1894"/>
                    <a:pt x="1381" y="1906"/>
                    <a:pt x="1429" y="1906"/>
                  </a:cubicBezTo>
                  <a:cubicBezTo>
                    <a:pt x="1476" y="1906"/>
                    <a:pt x="1512" y="1894"/>
                    <a:pt x="1548" y="1858"/>
                  </a:cubicBezTo>
                  <a:lnTo>
                    <a:pt x="3143" y="274"/>
                  </a:lnTo>
                  <a:cubicBezTo>
                    <a:pt x="3203" y="239"/>
                    <a:pt x="3215" y="167"/>
                    <a:pt x="3191" y="108"/>
                  </a:cubicBezTo>
                  <a:cubicBezTo>
                    <a:pt x="3155" y="48"/>
                    <a:pt x="3096" y="1"/>
                    <a:pt x="3036" y="1"/>
                  </a:cubicBezTo>
                  <a:lnTo>
                    <a:pt x="1607" y="1"/>
                  </a:lnTo>
                  <a:cubicBezTo>
                    <a:pt x="1524" y="1"/>
                    <a:pt x="1441" y="72"/>
                    <a:pt x="1441" y="167"/>
                  </a:cubicBezTo>
                  <a:cubicBezTo>
                    <a:pt x="1441" y="251"/>
                    <a:pt x="1524" y="334"/>
                    <a:pt x="1607" y="334"/>
                  </a:cubicBezTo>
                  <a:lnTo>
                    <a:pt x="2631" y="334"/>
                  </a:lnTo>
                  <a:lnTo>
                    <a:pt x="1429" y="1537"/>
                  </a:lnTo>
                  <a:lnTo>
                    <a:pt x="500" y="608"/>
                  </a:lnTo>
                  <a:cubicBezTo>
                    <a:pt x="488" y="596"/>
                    <a:pt x="393" y="489"/>
                    <a:pt x="345" y="334"/>
                  </a:cubicBezTo>
                  <a:lnTo>
                    <a:pt x="965" y="334"/>
                  </a:lnTo>
                  <a:cubicBezTo>
                    <a:pt x="1060" y="334"/>
                    <a:pt x="1131" y="251"/>
                    <a:pt x="1131" y="167"/>
                  </a:cubicBezTo>
                  <a:cubicBezTo>
                    <a:pt x="1131" y="72"/>
                    <a:pt x="1060" y="1"/>
                    <a:pt x="965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35" name="Google Shape;435;p40"/>
          <p:cNvGrpSpPr/>
          <p:nvPr/>
        </p:nvGrpSpPr>
        <p:grpSpPr>
          <a:xfrm>
            <a:off x="1215338" y="3720812"/>
            <a:ext cx="320143" cy="392581"/>
            <a:chOff x="3086313" y="2877049"/>
            <a:chExt cx="320143" cy="392581"/>
          </a:xfrm>
        </p:grpSpPr>
        <p:sp>
          <p:nvSpPr>
            <p:cNvPr id="436" name="Google Shape;436;p40"/>
            <p:cNvSpPr/>
            <p:nvPr/>
          </p:nvSpPr>
          <p:spPr>
            <a:xfrm>
              <a:off x="3125749" y="2915371"/>
              <a:ext cx="240505" cy="354259"/>
            </a:xfrm>
            <a:custGeom>
              <a:rect b="b" l="l" r="r" t="t"/>
              <a:pathLst>
                <a:path extrusionOk="0" h="11121" w="7550">
                  <a:moveTo>
                    <a:pt x="3775" y="2929"/>
                  </a:moveTo>
                  <a:lnTo>
                    <a:pt x="3918" y="3120"/>
                  </a:lnTo>
                  <a:cubicBezTo>
                    <a:pt x="3871" y="3144"/>
                    <a:pt x="3823" y="3144"/>
                    <a:pt x="3775" y="3144"/>
                  </a:cubicBezTo>
                  <a:cubicBezTo>
                    <a:pt x="3740" y="3132"/>
                    <a:pt x="3692" y="3120"/>
                    <a:pt x="3644" y="3120"/>
                  </a:cubicBezTo>
                  <a:lnTo>
                    <a:pt x="3775" y="2929"/>
                  </a:lnTo>
                  <a:close/>
                  <a:moveTo>
                    <a:pt x="4168" y="3501"/>
                  </a:moveTo>
                  <a:lnTo>
                    <a:pt x="4299" y="3703"/>
                  </a:lnTo>
                  <a:cubicBezTo>
                    <a:pt x="4126" y="3751"/>
                    <a:pt x="3948" y="3775"/>
                    <a:pt x="3769" y="3775"/>
                  </a:cubicBezTo>
                  <a:cubicBezTo>
                    <a:pt x="3591" y="3775"/>
                    <a:pt x="3412" y="3751"/>
                    <a:pt x="3239" y="3703"/>
                  </a:cubicBezTo>
                  <a:lnTo>
                    <a:pt x="3382" y="3501"/>
                  </a:lnTo>
                  <a:cubicBezTo>
                    <a:pt x="3513" y="3560"/>
                    <a:pt x="3644" y="3572"/>
                    <a:pt x="3775" y="3572"/>
                  </a:cubicBezTo>
                  <a:cubicBezTo>
                    <a:pt x="3918" y="3572"/>
                    <a:pt x="4049" y="3537"/>
                    <a:pt x="4168" y="3501"/>
                  </a:cubicBezTo>
                  <a:close/>
                  <a:moveTo>
                    <a:pt x="3120" y="4132"/>
                  </a:moveTo>
                  <a:cubicBezTo>
                    <a:pt x="3275" y="4180"/>
                    <a:pt x="3418" y="4191"/>
                    <a:pt x="3561" y="4215"/>
                  </a:cubicBezTo>
                  <a:lnTo>
                    <a:pt x="3561" y="8109"/>
                  </a:lnTo>
                  <a:lnTo>
                    <a:pt x="3120" y="8109"/>
                  </a:lnTo>
                  <a:lnTo>
                    <a:pt x="3120" y="4132"/>
                  </a:lnTo>
                  <a:close/>
                  <a:moveTo>
                    <a:pt x="4430" y="4132"/>
                  </a:moveTo>
                  <a:lnTo>
                    <a:pt x="4430" y="8109"/>
                  </a:lnTo>
                  <a:lnTo>
                    <a:pt x="4001" y="8109"/>
                  </a:lnTo>
                  <a:lnTo>
                    <a:pt x="4001" y="4215"/>
                  </a:lnTo>
                  <a:cubicBezTo>
                    <a:pt x="4156" y="4191"/>
                    <a:pt x="4287" y="4180"/>
                    <a:pt x="4430" y="4132"/>
                  </a:cubicBezTo>
                  <a:close/>
                  <a:moveTo>
                    <a:pt x="3799" y="441"/>
                  </a:moveTo>
                  <a:cubicBezTo>
                    <a:pt x="4668" y="441"/>
                    <a:pt x="5490" y="786"/>
                    <a:pt x="6121" y="1394"/>
                  </a:cubicBezTo>
                  <a:cubicBezTo>
                    <a:pt x="6752" y="2025"/>
                    <a:pt x="7097" y="2858"/>
                    <a:pt x="7097" y="3751"/>
                  </a:cubicBezTo>
                  <a:cubicBezTo>
                    <a:pt x="7097" y="4620"/>
                    <a:pt x="6752" y="5442"/>
                    <a:pt x="6157" y="6073"/>
                  </a:cubicBezTo>
                  <a:cubicBezTo>
                    <a:pt x="5609" y="6632"/>
                    <a:pt x="5299" y="7347"/>
                    <a:pt x="5240" y="8109"/>
                  </a:cubicBezTo>
                  <a:lnTo>
                    <a:pt x="4883" y="8109"/>
                  </a:lnTo>
                  <a:lnTo>
                    <a:pt x="4883" y="3822"/>
                  </a:lnTo>
                  <a:cubicBezTo>
                    <a:pt x="4883" y="3775"/>
                    <a:pt x="4871" y="3739"/>
                    <a:pt x="4835" y="3703"/>
                  </a:cubicBezTo>
                  <a:lnTo>
                    <a:pt x="3978" y="2406"/>
                  </a:lnTo>
                  <a:cubicBezTo>
                    <a:pt x="3930" y="2346"/>
                    <a:pt x="3871" y="2310"/>
                    <a:pt x="3799" y="2310"/>
                  </a:cubicBezTo>
                  <a:cubicBezTo>
                    <a:pt x="3716" y="2310"/>
                    <a:pt x="3644" y="2334"/>
                    <a:pt x="3620" y="2406"/>
                  </a:cubicBezTo>
                  <a:lnTo>
                    <a:pt x="2751" y="3703"/>
                  </a:lnTo>
                  <a:cubicBezTo>
                    <a:pt x="2728" y="3739"/>
                    <a:pt x="2704" y="3775"/>
                    <a:pt x="2704" y="3822"/>
                  </a:cubicBezTo>
                  <a:lnTo>
                    <a:pt x="2704" y="8109"/>
                  </a:lnTo>
                  <a:lnTo>
                    <a:pt x="2347" y="8109"/>
                  </a:lnTo>
                  <a:cubicBezTo>
                    <a:pt x="2287" y="7347"/>
                    <a:pt x="1977" y="6632"/>
                    <a:pt x="1430" y="6073"/>
                  </a:cubicBezTo>
                  <a:cubicBezTo>
                    <a:pt x="834" y="5465"/>
                    <a:pt x="501" y="4656"/>
                    <a:pt x="489" y="3810"/>
                  </a:cubicBezTo>
                  <a:cubicBezTo>
                    <a:pt x="477" y="2929"/>
                    <a:pt x="823" y="2096"/>
                    <a:pt x="1430" y="1453"/>
                  </a:cubicBezTo>
                  <a:cubicBezTo>
                    <a:pt x="2049" y="822"/>
                    <a:pt x="2870" y="453"/>
                    <a:pt x="3751" y="441"/>
                  </a:cubicBezTo>
                  <a:close/>
                  <a:moveTo>
                    <a:pt x="5228" y="8561"/>
                  </a:moveTo>
                  <a:lnTo>
                    <a:pt x="5228" y="8835"/>
                  </a:lnTo>
                  <a:lnTo>
                    <a:pt x="5228" y="8883"/>
                  </a:lnTo>
                  <a:lnTo>
                    <a:pt x="2335" y="8883"/>
                  </a:lnTo>
                  <a:lnTo>
                    <a:pt x="2335" y="8835"/>
                  </a:lnTo>
                  <a:lnTo>
                    <a:pt x="2335" y="8561"/>
                  </a:lnTo>
                  <a:close/>
                  <a:moveTo>
                    <a:pt x="5121" y="9311"/>
                  </a:moveTo>
                  <a:cubicBezTo>
                    <a:pt x="4942" y="9752"/>
                    <a:pt x="4525" y="10026"/>
                    <a:pt x="4037" y="10026"/>
                  </a:cubicBezTo>
                  <a:lnTo>
                    <a:pt x="3525" y="10026"/>
                  </a:lnTo>
                  <a:cubicBezTo>
                    <a:pt x="3037" y="10026"/>
                    <a:pt x="2620" y="9728"/>
                    <a:pt x="2442" y="9311"/>
                  </a:cubicBezTo>
                  <a:close/>
                  <a:moveTo>
                    <a:pt x="4049" y="10478"/>
                  </a:moveTo>
                  <a:cubicBezTo>
                    <a:pt x="4061" y="10478"/>
                    <a:pt x="4109" y="10478"/>
                    <a:pt x="4132" y="10490"/>
                  </a:cubicBezTo>
                  <a:cubicBezTo>
                    <a:pt x="4132" y="10597"/>
                    <a:pt x="4049" y="10668"/>
                    <a:pt x="3954" y="10668"/>
                  </a:cubicBezTo>
                  <a:lnTo>
                    <a:pt x="3620" y="10668"/>
                  </a:lnTo>
                  <a:cubicBezTo>
                    <a:pt x="3513" y="10668"/>
                    <a:pt x="3442" y="10585"/>
                    <a:pt x="3442" y="10490"/>
                  </a:cubicBezTo>
                  <a:lnTo>
                    <a:pt x="3442" y="10478"/>
                  </a:lnTo>
                  <a:close/>
                  <a:moveTo>
                    <a:pt x="3762" y="0"/>
                  </a:moveTo>
                  <a:cubicBezTo>
                    <a:pt x="3746" y="0"/>
                    <a:pt x="3731" y="0"/>
                    <a:pt x="3716" y="0"/>
                  </a:cubicBezTo>
                  <a:cubicBezTo>
                    <a:pt x="1656" y="24"/>
                    <a:pt x="1" y="1739"/>
                    <a:pt x="13" y="3810"/>
                  </a:cubicBezTo>
                  <a:cubicBezTo>
                    <a:pt x="25" y="4775"/>
                    <a:pt x="406" y="5680"/>
                    <a:pt x="1073" y="6370"/>
                  </a:cubicBezTo>
                  <a:cubicBezTo>
                    <a:pt x="1596" y="6906"/>
                    <a:pt x="1870" y="7609"/>
                    <a:pt x="1870" y="8335"/>
                  </a:cubicBezTo>
                  <a:lnTo>
                    <a:pt x="1870" y="8835"/>
                  </a:lnTo>
                  <a:cubicBezTo>
                    <a:pt x="1870" y="9549"/>
                    <a:pt x="2335" y="10168"/>
                    <a:pt x="2966" y="10383"/>
                  </a:cubicBezTo>
                  <a:lnTo>
                    <a:pt x="2966" y="10490"/>
                  </a:lnTo>
                  <a:cubicBezTo>
                    <a:pt x="2966" y="10835"/>
                    <a:pt x="3239" y="11121"/>
                    <a:pt x="3585" y="11121"/>
                  </a:cubicBezTo>
                  <a:lnTo>
                    <a:pt x="3930" y="11121"/>
                  </a:lnTo>
                  <a:cubicBezTo>
                    <a:pt x="4275" y="11121"/>
                    <a:pt x="4549" y="10835"/>
                    <a:pt x="4549" y="10490"/>
                  </a:cubicBezTo>
                  <a:lnTo>
                    <a:pt x="4549" y="10383"/>
                  </a:lnTo>
                  <a:cubicBezTo>
                    <a:pt x="5192" y="10168"/>
                    <a:pt x="5645" y="9549"/>
                    <a:pt x="5645" y="8835"/>
                  </a:cubicBezTo>
                  <a:lnTo>
                    <a:pt x="5645" y="8335"/>
                  </a:lnTo>
                  <a:cubicBezTo>
                    <a:pt x="5645" y="7609"/>
                    <a:pt x="5918" y="6918"/>
                    <a:pt x="6442" y="6382"/>
                  </a:cubicBezTo>
                  <a:cubicBezTo>
                    <a:pt x="7133" y="5680"/>
                    <a:pt x="7502" y="4751"/>
                    <a:pt x="7502" y="3763"/>
                  </a:cubicBezTo>
                  <a:cubicBezTo>
                    <a:pt x="7550" y="2751"/>
                    <a:pt x="7145" y="1798"/>
                    <a:pt x="6418" y="1084"/>
                  </a:cubicBezTo>
                  <a:cubicBezTo>
                    <a:pt x="5715" y="380"/>
                    <a:pt x="4757" y="0"/>
                    <a:pt x="3762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7" name="Google Shape;437;p40"/>
            <p:cNvSpPr/>
            <p:nvPr/>
          </p:nvSpPr>
          <p:spPr>
            <a:xfrm>
              <a:off x="3263076" y="2942511"/>
              <a:ext cx="79287" cy="99579"/>
            </a:xfrm>
            <a:custGeom>
              <a:rect b="b" l="l" r="r" t="t"/>
              <a:pathLst>
                <a:path extrusionOk="0" h="3126" w="2489">
                  <a:moveTo>
                    <a:pt x="246" y="1"/>
                  </a:moveTo>
                  <a:cubicBezTo>
                    <a:pt x="146" y="1"/>
                    <a:pt x="56" y="59"/>
                    <a:pt x="36" y="161"/>
                  </a:cubicBezTo>
                  <a:cubicBezTo>
                    <a:pt x="0" y="280"/>
                    <a:pt x="60" y="399"/>
                    <a:pt x="179" y="422"/>
                  </a:cubicBezTo>
                  <a:cubicBezTo>
                    <a:pt x="1286" y="744"/>
                    <a:pt x="2048" y="1768"/>
                    <a:pt x="2048" y="2899"/>
                  </a:cubicBezTo>
                  <a:cubicBezTo>
                    <a:pt x="2048" y="3018"/>
                    <a:pt x="2143" y="3125"/>
                    <a:pt x="2262" y="3125"/>
                  </a:cubicBezTo>
                  <a:cubicBezTo>
                    <a:pt x="2381" y="3125"/>
                    <a:pt x="2488" y="3018"/>
                    <a:pt x="2488" y="2899"/>
                  </a:cubicBezTo>
                  <a:cubicBezTo>
                    <a:pt x="2488" y="1577"/>
                    <a:pt x="1595" y="387"/>
                    <a:pt x="298" y="6"/>
                  </a:cubicBezTo>
                  <a:cubicBezTo>
                    <a:pt x="280" y="2"/>
                    <a:pt x="263" y="1"/>
                    <a:pt x="246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8" name="Google Shape;438;p40"/>
            <p:cNvSpPr/>
            <p:nvPr/>
          </p:nvSpPr>
          <p:spPr>
            <a:xfrm>
              <a:off x="3237656" y="2939262"/>
              <a:ext cx="20897" cy="14462"/>
            </a:xfrm>
            <a:custGeom>
              <a:rect b="b" l="l" r="r" t="t"/>
              <a:pathLst>
                <a:path extrusionOk="0" h="454" w="656">
                  <a:moveTo>
                    <a:pt x="227" y="1"/>
                  </a:moveTo>
                  <a:cubicBezTo>
                    <a:pt x="107" y="1"/>
                    <a:pt x="0" y="108"/>
                    <a:pt x="0" y="227"/>
                  </a:cubicBezTo>
                  <a:cubicBezTo>
                    <a:pt x="0" y="346"/>
                    <a:pt x="107" y="453"/>
                    <a:pt x="227" y="453"/>
                  </a:cubicBezTo>
                  <a:lnTo>
                    <a:pt x="417" y="453"/>
                  </a:lnTo>
                  <a:cubicBezTo>
                    <a:pt x="536" y="453"/>
                    <a:pt x="619" y="358"/>
                    <a:pt x="643" y="251"/>
                  </a:cubicBezTo>
                  <a:cubicBezTo>
                    <a:pt x="655" y="108"/>
                    <a:pt x="560" y="1"/>
                    <a:pt x="429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9" name="Google Shape;439;p40"/>
            <p:cNvSpPr/>
            <p:nvPr/>
          </p:nvSpPr>
          <p:spPr>
            <a:xfrm>
              <a:off x="3379888" y="3029539"/>
              <a:ext cx="26567" cy="14048"/>
            </a:xfrm>
            <a:custGeom>
              <a:rect b="b" l="l" r="r" t="t"/>
              <a:pathLst>
                <a:path extrusionOk="0" h="441" w="834">
                  <a:moveTo>
                    <a:pt x="226" y="0"/>
                  </a:moveTo>
                  <a:cubicBezTo>
                    <a:pt x="107" y="0"/>
                    <a:pt x="0" y="107"/>
                    <a:pt x="0" y="226"/>
                  </a:cubicBezTo>
                  <a:cubicBezTo>
                    <a:pt x="0" y="346"/>
                    <a:pt x="107" y="441"/>
                    <a:pt x="226" y="441"/>
                  </a:cubicBezTo>
                  <a:lnTo>
                    <a:pt x="607" y="441"/>
                  </a:lnTo>
                  <a:cubicBezTo>
                    <a:pt x="726" y="441"/>
                    <a:pt x="834" y="346"/>
                    <a:pt x="834" y="226"/>
                  </a:cubicBezTo>
                  <a:cubicBezTo>
                    <a:pt x="822" y="107"/>
                    <a:pt x="726" y="0"/>
                    <a:pt x="607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0" name="Google Shape;440;p40"/>
            <p:cNvSpPr/>
            <p:nvPr/>
          </p:nvSpPr>
          <p:spPr>
            <a:xfrm>
              <a:off x="3086313" y="3029539"/>
              <a:ext cx="26599" cy="14048"/>
            </a:xfrm>
            <a:custGeom>
              <a:rect b="b" l="l" r="r" t="t"/>
              <a:pathLst>
                <a:path extrusionOk="0" h="441" w="835">
                  <a:moveTo>
                    <a:pt x="227" y="0"/>
                  </a:moveTo>
                  <a:cubicBezTo>
                    <a:pt x="108" y="0"/>
                    <a:pt x="1" y="107"/>
                    <a:pt x="1" y="226"/>
                  </a:cubicBezTo>
                  <a:cubicBezTo>
                    <a:pt x="1" y="346"/>
                    <a:pt x="108" y="441"/>
                    <a:pt x="227" y="441"/>
                  </a:cubicBezTo>
                  <a:lnTo>
                    <a:pt x="608" y="441"/>
                  </a:lnTo>
                  <a:cubicBezTo>
                    <a:pt x="727" y="441"/>
                    <a:pt x="834" y="346"/>
                    <a:pt x="834" y="226"/>
                  </a:cubicBezTo>
                  <a:cubicBezTo>
                    <a:pt x="834" y="107"/>
                    <a:pt x="727" y="0"/>
                    <a:pt x="608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1" name="Google Shape;441;p40"/>
            <p:cNvSpPr/>
            <p:nvPr/>
          </p:nvSpPr>
          <p:spPr>
            <a:xfrm>
              <a:off x="3359788" y="2953469"/>
              <a:ext cx="26567" cy="20355"/>
            </a:xfrm>
            <a:custGeom>
              <a:rect b="b" l="l" r="r" t="t"/>
              <a:pathLst>
                <a:path extrusionOk="0" h="639" w="834">
                  <a:moveTo>
                    <a:pt x="594" y="0"/>
                  </a:moveTo>
                  <a:cubicBezTo>
                    <a:pt x="555" y="0"/>
                    <a:pt x="514" y="13"/>
                    <a:pt x="476" y="43"/>
                  </a:cubicBezTo>
                  <a:lnTo>
                    <a:pt x="155" y="233"/>
                  </a:lnTo>
                  <a:cubicBezTo>
                    <a:pt x="48" y="293"/>
                    <a:pt x="0" y="424"/>
                    <a:pt x="83" y="531"/>
                  </a:cubicBezTo>
                  <a:cubicBezTo>
                    <a:pt x="119" y="602"/>
                    <a:pt x="203" y="638"/>
                    <a:pt x="274" y="638"/>
                  </a:cubicBezTo>
                  <a:cubicBezTo>
                    <a:pt x="310" y="638"/>
                    <a:pt x="345" y="614"/>
                    <a:pt x="381" y="602"/>
                  </a:cubicBezTo>
                  <a:lnTo>
                    <a:pt x="703" y="412"/>
                  </a:lnTo>
                  <a:cubicBezTo>
                    <a:pt x="810" y="352"/>
                    <a:pt x="834" y="221"/>
                    <a:pt x="774" y="114"/>
                  </a:cubicBezTo>
                  <a:cubicBezTo>
                    <a:pt x="735" y="45"/>
                    <a:pt x="667" y="0"/>
                    <a:pt x="594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2" name="Google Shape;442;p40"/>
            <p:cNvSpPr/>
            <p:nvPr/>
          </p:nvSpPr>
          <p:spPr>
            <a:xfrm>
              <a:off x="3106413" y="3100034"/>
              <a:ext cx="26599" cy="20164"/>
            </a:xfrm>
            <a:custGeom>
              <a:rect b="b" l="l" r="r" t="t"/>
              <a:pathLst>
                <a:path extrusionOk="0" h="633" w="835">
                  <a:moveTo>
                    <a:pt x="590" y="0"/>
                  </a:moveTo>
                  <a:cubicBezTo>
                    <a:pt x="550" y="0"/>
                    <a:pt x="511" y="12"/>
                    <a:pt x="477" y="38"/>
                  </a:cubicBezTo>
                  <a:lnTo>
                    <a:pt x="144" y="228"/>
                  </a:lnTo>
                  <a:cubicBezTo>
                    <a:pt x="36" y="288"/>
                    <a:pt x="1" y="419"/>
                    <a:pt x="72" y="526"/>
                  </a:cubicBezTo>
                  <a:cubicBezTo>
                    <a:pt x="108" y="597"/>
                    <a:pt x="191" y="633"/>
                    <a:pt x="263" y="633"/>
                  </a:cubicBezTo>
                  <a:cubicBezTo>
                    <a:pt x="310" y="633"/>
                    <a:pt x="334" y="609"/>
                    <a:pt x="370" y="597"/>
                  </a:cubicBezTo>
                  <a:lnTo>
                    <a:pt x="691" y="407"/>
                  </a:lnTo>
                  <a:cubicBezTo>
                    <a:pt x="787" y="347"/>
                    <a:pt x="834" y="216"/>
                    <a:pt x="775" y="109"/>
                  </a:cubicBezTo>
                  <a:cubicBezTo>
                    <a:pt x="736" y="40"/>
                    <a:pt x="663" y="0"/>
                    <a:pt x="590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3" name="Google Shape;443;p40"/>
            <p:cNvSpPr/>
            <p:nvPr/>
          </p:nvSpPr>
          <p:spPr>
            <a:xfrm>
              <a:off x="3308565" y="2897277"/>
              <a:ext cx="22044" cy="24178"/>
            </a:xfrm>
            <a:custGeom>
              <a:rect b="b" l="l" r="r" t="t"/>
              <a:pathLst>
                <a:path extrusionOk="0" h="759" w="692">
                  <a:moveTo>
                    <a:pt x="441" y="1"/>
                  </a:moveTo>
                  <a:cubicBezTo>
                    <a:pt x="369" y="1"/>
                    <a:pt x="301" y="35"/>
                    <a:pt x="263" y="104"/>
                  </a:cubicBezTo>
                  <a:lnTo>
                    <a:pt x="60" y="438"/>
                  </a:lnTo>
                  <a:cubicBezTo>
                    <a:pt x="1" y="533"/>
                    <a:pt x="37" y="676"/>
                    <a:pt x="144" y="735"/>
                  </a:cubicBezTo>
                  <a:cubicBezTo>
                    <a:pt x="167" y="747"/>
                    <a:pt x="215" y="759"/>
                    <a:pt x="239" y="759"/>
                  </a:cubicBezTo>
                  <a:cubicBezTo>
                    <a:pt x="322" y="759"/>
                    <a:pt x="394" y="711"/>
                    <a:pt x="441" y="652"/>
                  </a:cubicBezTo>
                  <a:lnTo>
                    <a:pt x="632" y="330"/>
                  </a:lnTo>
                  <a:cubicBezTo>
                    <a:pt x="691" y="223"/>
                    <a:pt x="656" y="92"/>
                    <a:pt x="560" y="33"/>
                  </a:cubicBezTo>
                  <a:cubicBezTo>
                    <a:pt x="522" y="11"/>
                    <a:pt x="481" y="1"/>
                    <a:pt x="441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4" name="Google Shape;444;p40"/>
            <p:cNvSpPr/>
            <p:nvPr/>
          </p:nvSpPr>
          <p:spPr>
            <a:xfrm>
              <a:off x="3239153" y="2877049"/>
              <a:ext cx="14080" cy="26599"/>
            </a:xfrm>
            <a:custGeom>
              <a:rect b="b" l="l" r="r" t="t"/>
              <a:pathLst>
                <a:path extrusionOk="0" h="835" w="442">
                  <a:moveTo>
                    <a:pt x="215" y="1"/>
                  </a:moveTo>
                  <a:cubicBezTo>
                    <a:pt x="96" y="1"/>
                    <a:pt x="1" y="96"/>
                    <a:pt x="1" y="215"/>
                  </a:cubicBezTo>
                  <a:lnTo>
                    <a:pt x="1" y="608"/>
                  </a:lnTo>
                  <a:cubicBezTo>
                    <a:pt x="1" y="727"/>
                    <a:pt x="96" y="834"/>
                    <a:pt x="215" y="834"/>
                  </a:cubicBezTo>
                  <a:cubicBezTo>
                    <a:pt x="334" y="834"/>
                    <a:pt x="441" y="727"/>
                    <a:pt x="441" y="608"/>
                  </a:cubicBezTo>
                  <a:lnTo>
                    <a:pt x="441" y="215"/>
                  </a:lnTo>
                  <a:cubicBezTo>
                    <a:pt x="441" y="96"/>
                    <a:pt x="358" y="1"/>
                    <a:pt x="215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5" name="Google Shape;445;p40"/>
            <p:cNvSpPr/>
            <p:nvPr/>
          </p:nvSpPr>
          <p:spPr>
            <a:xfrm>
              <a:off x="3161809" y="2897500"/>
              <a:ext cx="22394" cy="24337"/>
            </a:xfrm>
            <a:custGeom>
              <a:rect b="b" l="l" r="r" t="t"/>
              <a:pathLst>
                <a:path extrusionOk="0" h="764" w="703">
                  <a:moveTo>
                    <a:pt x="262" y="0"/>
                  </a:moveTo>
                  <a:cubicBezTo>
                    <a:pt x="222" y="0"/>
                    <a:pt x="181" y="12"/>
                    <a:pt x="143" y="38"/>
                  </a:cubicBezTo>
                  <a:cubicBezTo>
                    <a:pt x="48" y="97"/>
                    <a:pt x="0" y="228"/>
                    <a:pt x="72" y="335"/>
                  </a:cubicBezTo>
                  <a:lnTo>
                    <a:pt x="262" y="669"/>
                  </a:lnTo>
                  <a:cubicBezTo>
                    <a:pt x="310" y="740"/>
                    <a:pt x="381" y="764"/>
                    <a:pt x="464" y="764"/>
                  </a:cubicBezTo>
                  <a:cubicBezTo>
                    <a:pt x="500" y="764"/>
                    <a:pt x="536" y="752"/>
                    <a:pt x="560" y="740"/>
                  </a:cubicBezTo>
                  <a:cubicBezTo>
                    <a:pt x="667" y="681"/>
                    <a:pt x="703" y="550"/>
                    <a:pt x="643" y="442"/>
                  </a:cubicBezTo>
                  <a:lnTo>
                    <a:pt x="441" y="109"/>
                  </a:lnTo>
                  <a:cubicBezTo>
                    <a:pt x="402" y="40"/>
                    <a:pt x="334" y="0"/>
                    <a:pt x="262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6" name="Google Shape;446;p40"/>
            <p:cNvSpPr/>
            <p:nvPr/>
          </p:nvSpPr>
          <p:spPr>
            <a:xfrm>
              <a:off x="3106413" y="2953151"/>
              <a:ext cx="26599" cy="19909"/>
            </a:xfrm>
            <a:custGeom>
              <a:rect b="b" l="l" r="r" t="t"/>
              <a:pathLst>
                <a:path extrusionOk="0" h="625" w="835">
                  <a:moveTo>
                    <a:pt x="246" y="0"/>
                  </a:moveTo>
                  <a:cubicBezTo>
                    <a:pt x="168" y="0"/>
                    <a:pt x="92" y="40"/>
                    <a:pt x="60" y="112"/>
                  </a:cubicBezTo>
                  <a:cubicBezTo>
                    <a:pt x="1" y="208"/>
                    <a:pt x="25" y="350"/>
                    <a:pt x="132" y="410"/>
                  </a:cubicBezTo>
                  <a:lnTo>
                    <a:pt x="453" y="600"/>
                  </a:lnTo>
                  <a:cubicBezTo>
                    <a:pt x="489" y="612"/>
                    <a:pt x="537" y="624"/>
                    <a:pt x="560" y="624"/>
                  </a:cubicBezTo>
                  <a:cubicBezTo>
                    <a:pt x="632" y="624"/>
                    <a:pt x="715" y="589"/>
                    <a:pt x="751" y="529"/>
                  </a:cubicBezTo>
                  <a:cubicBezTo>
                    <a:pt x="834" y="422"/>
                    <a:pt x="787" y="291"/>
                    <a:pt x="679" y="231"/>
                  </a:cubicBezTo>
                  <a:lnTo>
                    <a:pt x="358" y="29"/>
                  </a:lnTo>
                  <a:cubicBezTo>
                    <a:pt x="323" y="10"/>
                    <a:pt x="284" y="0"/>
                    <a:pt x="246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7" name="Google Shape;447;p40"/>
            <p:cNvSpPr/>
            <p:nvPr/>
          </p:nvSpPr>
          <p:spPr>
            <a:xfrm>
              <a:off x="3360520" y="3099811"/>
              <a:ext cx="25834" cy="20005"/>
            </a:xfrm>
            <a:custGeom>
              <a:rect b="b" l="l" r="r" t="t"/>
              <a:pathLst>
                <a:path extrusionOk="0" h="628" w="811">
                  <a:moveTo>
                    <a:pt x="239" y="1"/>
                  </a:moveTo>
                  <a:cubicBezTo>
                    <a:pt x="167" y="1"/>
                    <a:pt x="99" y="35"/>
                    <a:pt x="60" y="104"/>
                  </a:cubicBezTo>
                  <a:cubicBezTo>
                    <a:pt x="1" y="211"/>
                    <a:pt x="25" y="342"/>
                    <a:pt x="132" y="402"/>
                  </a:cubicBezTo>
                  <a:lnTo>
                    <a:pt x="453" y="592"/>
                  </a:lnTo>
                  <a:cubicBezTo>
                    <a:pt x="489" y="604"/>
                    <a:pt x="537" y="628"/>
                    <a:pt x="561" y="628"/>
                  </a:cubicBezTo>
                  <a:cubicBezTo>
                    <a:pt x="632" y="628"/>
                    <a:pt x="715" y="580"/>
                    <a:pt x="751" y="521"/>
                  </a:cubicBezTo>
                  <a:cubicBezTo>
                    <a:pt x="811" y="426"/>
                    <a:pt x="787" y="283"/>
                    <a:pt x="680" y="223"/>
                  </a:cubicBezTo>
                  <a:lnTo>
                    <a:pt x="358" y="33"/>
                  </a:lnTo>
                  <a:cubicBezTo>
                    <a:pt x="320" y="11"/>
                    <a:pt x="279" y="1"/>
                    <a:pt x="239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48" name="Google Shape;448;p40"/>
          <p:cNvGrpSpPr/>
          <p:nvPr/>
        </p:nvGrpSpPr>
        <p:grpSpPr>
          <a:xfrm>
            <a:off x="1175251" y="1640355"/>
            <a:ext cx="400334" cy="506993"/>
            <a:chOff x="7145794" y="2415639"/>
            <a:chExt cx="278784" cy="355735"/>
          </a:xfrm>
        </p:grpSpPr>
        <p:sp>
          <p:nvSpPr>
            <p:cNvPr id="449" name="Google Shape;449;p40"/>
            <p:cNvSpPr/>
            <p:nvPr/>
          </p:nvSpPr>
          <p:spPr>
            <a:xfrm>
              <a:off x="7247265" y="2520880"/>
              <a:ext cx="10201" cy="16252"/>
            </a:xfrm>
            <a:custGeom>
              <a:rect b="b" l="l" r="r" t="t"/>
              <a:pathLst>
                <a:path extrusionOk="0" h="513" w="322">
                  <a:moveTo>
                    <a:pt x="167" y="1"/>
                  </a:moveTo>
                  <a:cubicBezTo>
                    <a:pt x="72" y="1"/>
                    <a:pt x="0" y="84"/>
                    <a:pt x="0" y="167"/>
                  </a:cubicBezTo>
                  <a:lnTo>
                    <a:pt x="0" y="346"/>
                  </a:lnTo>
                  <a:cubicBezTo>
                    <a:pt x="0" y="441"/>
                    <a:pt x="72" y="513"/>
                    <a:pt x="167" y="513"/>
                  </a:cubicBezTo>
                  <a:cubicBezTo>
                    <a:pt x="250" y="513"/>
                    <a:pt x="322" y="441"/>
                    <a:pt x="322" y="346"/>
                  </a:cubicBezTo>
                  <a:lnTo>
                    <a:pt x="322" y="167"/>
                  </a:lnTo>
                  <a:cubicBezTo>
                    <a:pt x="322" y="84"/>
                    <a:pt x="250" y="1"/>
                    <a:pt x="167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0" name="Google Shape;450;p40"/>
            <p:cNvSpPr/>
            <p:nvPr/>
          </p:nvSpPr>
          <p:spPr>
            <a:xfrm>
              <a:off x="7313635" y="2520880"/>
              <a:ext cx="10613" cy="16252"/>
            </a:xfrm>
            <a:custGeom>
              <a:rect b="b" l="l" r="r" t="t"/>
              <a:pathLst>
                <a:path extrusionOk="0" h="513" w="335">
                  <a:moveTo>
                    <a:pt x="168" y="1"/>
                  </a:moveTo>
                  <a:cubicBezTo>
                    <a:pt x="72" y="1"/>
                    <a:pt x="1" y="84"/>
                    <a:pt x="1" y="167"/>
                  </a:cubicBezTo>
                  <a:lnTo>
                    <a:pt x="1" y="346"/>
                  </a:lnTo>
                  <a:cubicBezTo>
                    <a:pt x="1" y="441"/>
                    <a:pt x="72" y="513"/>
                    <a:pt x="168" y="513"/>
                  </a:cubicBezTo>
                  <a:cubicBezTo>
                    <a:pt x="251" y="513"/>
                    <a:pt x="334" y="441"/>
                    <a:pt x="334" y="346"/>
                  </a:cubicBezTo>
                  <a:lnTo>
                    <a:pt x="334" y="167"/>
                  </a:lnTo>
                  <a:cubicBezTo>
                    <a:pt x="334" y="84"/>
                    <a:pt x="275" y="1"/>
                    <a:pt x="168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1" name="Google Shape;451;p40"/>
            <p:cNvSpPr/>
            <p:nvPr/>
          </p:nvSpPr>
          <p:spPr>
            <a:xfrm>
              <a:off x="7145794" y="2415639"/>
              <a:ext cx="278784" cy="355735"/>
            </a:xfrm>
            <a:custGeom>
              <a:rect b="b" l="l" r="r" t="t"/>
              <a:pathLst>
                <a:path extrusionOk="0" h="11229" w="8800">
                  <a:moveTo>
                    <a:pt x="4763" y="310"/>
                  </a:moveTo>
                  <a:cubicBezTo>
                    <a:pt x="5525" y="310"/>
                    <a:pt x="6192" y="751"/>
                    <a:pt x="6501" y="1382"/>
                  </a:cubicBezTo>
                  <a:lnTo>
                    <a:pt x="6180" y="1382"/>
                  </a:lnTo>
                  <a:cubicBezTo>
                    <a:pt x="6085" y="1382"/>
                    <a:pt x="6013" y="1453"/>
                    <a:pt x="6013" y="1537"/>
                  </a:cubicBezTo>
                  <a:cubicBezTo>
                    <a:pt x="6013" y="1632"/>
                    <a:pt x="6085" y="1703"/>
                    <a:pt x="6180" y="1703"/>
                  </a:cubicBezTo>
                  <a:lnTo>
                    <a:pt x="6644" y="1703"/>
                  </a:lnTo>
                  <a:cubicBezTo>
                    <a:pt x="6668" y="1823"/>
                    <a:pt x="6704" y="1954"/>
                    <a:pt x="6716" y="2073"/>
                  </a:cubicBezTo>
                  <a:lnTo>
                    <a:pt x="2132" y="2073"/>
                  </a:lnTo>
                  <a:cubicBezTo>
                    <a:pt x="2203" y="1096"/>
                    <a:pt x="3037" y="310"/>
                    <a:pt x="4061" y="310"/>
                  </a:cubicBezTo>
                  <a:close/>
                  <a:moveTo>
                    <a:pt x="6501" y="2418"/>
                  </a:moveTo>
                  <a:lnTo>
                    <a:pt x="6501" y="2787"/>
                  </a:lnTo>
                  <a:lnTo>
                    <a:pt x="6311" y="2787"/>
                  </a:lnTo>
                  <a:cubicBezTo>
                    <a:pt x="6228" y="2787"/>
                    <a:pt x="6144" y="2870"/>
                    <a:pt x="6144" y="2954"/>
                  </a:cubicBezTo>
                  <a:cubicBezTo>
                    <a:pt x="6144" y="3049"/>
                    <a:pt x="6228" y="3120"/>
                    <a:pt x="6311" y="3120"/>
                  </a:cubicBezTo>
                  <a:lnTo>
                    <a:pt x="6501" y="3120"/>
                  </a:lnTo>
                  <a:lnTo>
                    <a:pt x="6501" y="3311"/>
                  </a:lnTo>
                  <a:cubicBezTo>
                    <a:pt x="6501" y="3406"/>
                    <a:pt x="6573" y="3478"/>
                    <a:pt x="6668" y="3478"/>
                  </a:cubicBezTo>
                  <a:lnTo>
                    <a:pt x="6930" y="3478"/>
                  </a:lnTo>
                  <a:cubicBezTo>
                    <a:pt x="7013" y="3478"/>
                    <a:pt x="7085" y="3501"/>
                    <a:pt x="7144" y="3561"/>
                  </a:cubicBezTo>
                  <a:cubicBezTo>
                    <a:pt x="7204" y="3620"/>
                    <a:pt x="7216" y="3704"/>
                    <a:pt x="7216" y="3775"/>
                  </a:cubicBezTo>
                  <a:cubicBezTo>
                    <a:pt x="7204" y="3906"/>
                    <a:pt x="7073" y="4025"/>
                    <a:pt x="6918" y="4025"/>
                  </a:cubicBezTo>
                  <a:lnTo>
                    <a:pt x="6847" y="4025"/>
                  </a:lnTo>
                  <a:lnTo>
                    <a:pt x="6847" y="4013"/>
                  </a:lnTo>
                  <a:cubicBezTo>
                    <a:pt x="6847" y="3918"/>
                    <a:pt x="6775" y="3847"/>
                    <a:pt x="6680" y="3847"/>
                  </a:cubicBezTo>
                  <a:cubicBezTo>
                    <a:pt x="6597" y="3847"/>
                    <a:pt x="6525" y="3918"/>
                    <a:pt x="6525" y="4013"/>
                  </a:cubicBezTo>
                  <a:cubicBezTo>
                    <a:pt x="6537" y="5192"/>
                    <a:pt x="5585" y="6145"/>
                    <a:pt x="4406" y="6145"/>
                  </a:cubicBezTo>
                  <a:cubicBezTo>
                    <a:pt x="3227" y="6145"/>
                    <a:pt x="2275" y="5192"/>
                    <a:pt x="2275" y="4013"/>
                  </a:cubicBezTo>
                  <a:cubicBezTo>
                    <a:pt x="2275" y="3918"/>
                    <a:pt x="2203" y="3847"/>
                    <a:pt x="2120" y="3847"/>
                  </a:cubicBezTo>
                  <a:cubicBezTo>
                    <a:pt x="2025" y="3847"/>
                    <a:pt x="1953" y="3918"/>
                    <a:pt x="1953" y="4013"/>
                  </a:cubicBezTo>
                  <a:lnTo>
                    <a:pt x="1953" y="4025"/>
                  </a:lnTo>
                  <a:lnTo>
                    <a:pt x="1846" y="4025"/>
                  </a:lnTo>
                  <a:cubicBezTo>
                    <a:pt x="1775" y="4025"/>
                    <a:pt x="1703" y="4001"/>
                    <a:pt x="1644" y="3942"/>
                  </a:cubicBezTo>
                  <a:cubicBezTo>
                    <a:pt x="1584" y="3882"/>
                    <a:pt x="1560" y="3799"/>
                    <a:pt x="1560" y="3728"/>
                  </a:cubicBezTo>
                  <a:cubicBezTo>
                    <a:pt x="1584" y="3597"/>
                    <a:pt x="1715" y="3478"/>
                    <a:pt x="1858" y="3478"/>
                  </a:cubicBezTo>
                  <a:lnTo>
                    <a:pt x="2096" y="3478"/>
                  </a:lnTo>
                  <a:cubicBezTo>
                    <a:pt x="2144" y="3478"/>
                    <a:pt x="2191" y="3466"/>
                    <a:pt x="2215" y="3430"/>
                  </a:cubicBezTo>
                  <a:cubicBezTo>
                    <a:pt x="2251" y="3406"/>
                    <a:pt x="2263" y="3358"/>
                    <a:pt x="2263" y="3311"/>
                  </a:cubicBezTo>
                  <a:lnTo>
                    <a:pt x="2263" y="3120"/>
                  </a:lnTo>
                  <a:lnTo>
                    <a:pt x="5608" y="3120"/>
                  </a:lnTo>
                  <a:cubicBezTo>
                    <a:pt x="5704" y="3120"/>
                    <a:pt x="5775" y="3049"/>
                    <a:pt x="5775" y="2954"/>
                  </a:cubicBezTo>
                  <a:cubicBezTo>
                    <a:pt x="5775" y="2870"/>
                    <a:pt x="5704" y="2787"/>
                    <a:pt x="5608" y="2787"/>
                  </a:cubicBezTo>
                  <a:lnTo>
                    <a:pt x="2263" y="2787"/>
                  </a:lnTo>
                  <a:lnTo>
                    <a:pt x="2263" y="2418"/>
                  </a:lnTo>
                  <a:close/>
                  <a:moveTo>
                    <a:pt x="4049" y="1"/>
                  </a:moveTo>
                  <a:cubicBezTo>
                    <a:pt x="2846" y="1"/>
                    <a:pt x="1858" y="941"/>
                    <a:pt x="1786" y="2120"/>
                  </a:cubicBezTo>
                  <a:lnTo>
                    <a:pt x="536" y="2120"/>
                  </a:lnTo>
                  <a:cubicBezTo>
                    <a:pt x="453" y="2120"/>
                    <a:pt x="370" y="2192"/>
                    <a:pt x="370" y="2287"/>
                  </a:cubicBezTo>
                  <a:cubicBezTo>
                    <a:pt x="370" y="2370"/>
                    <a:pt x="453" y="2454"/>
                    <a:pt x="536" y="2454"/>
                  </a:cubicBezTo>
                  <a:lnTo>
                    <a:pt x="1965" y="2454"/>
                  </a:lnTo>
                  <a:lnTo>
                    <a:pt x="1965" y="3180"/>
                  </a:lnTo>
                  <a:lnTo>
                    <a:pt x="1894" y="3180"/>
                  </a:lnTo>
                  <a:cubicBezTo>
                    <a:pt x="1560" y="3180"/>
                    <a:pt x="1298" y="3418"/>
                    <a:pt x="1263" y="3716"/>
                  </a:cubicBezTo>
                  <a:cubicBezTo>
                    <a:pt x="1251" y="3882"/>
                    <a:pt x="1310" y="4061"/>
                    <a:pt x="1417" y="4180"/>
                  </a:cubicBezTo>
                  <a:cubicBezTo>
                    <a:pt x="1536" y="4299"/>
                    <a:pt x="1703" y="4370"/>
                    <a:pt x="1858" y="4370"/>
                  </a:cubicBezTo>
                  <a:lnTo>
                    <a:pt x="1977" y="4370"/>
                  </a:lnTo>
                  <a:cubicBezTo>
                    <a:pt x="2072" y="5049"/>
                    <a:pt x="2453" y="5668"/>
                    <a:pt x="3001" y="6037"/>
                  </a:cubicBezTo>
                  <a:lnTo>
                    <a:pt x="3001" y="6799"/>
                  </a:lnTo>
                  <a:cubicBezTo>
                    <a:pt x="3001" y="6954"/>
                    <a:pt x="2906" y="7097"/>
                    <a:pt x="2739" y="7133"/>
                  </a:cubicBezTo>
                  <a:lnTo>
                    <a:pt x="882" y="7692"/>
                  </a:lnTo>
                  <a:cubicBezTo>
                    <a:pt x="358" y="7835"/>
                    <a:pt x="1" y="8323"/>
                    <a:pt x="1" y="8859"/>
                  </a:cubicBezTo>
                  <a:lnTo>
                    <a:pt x="1" y="11062"/>
                  </a:lnTo>
                  <a:cubicBezTo>
                    <a:pt x="1" y="11157"/>
                    <a:pt x="72" y="11228"/>
                    <a:pt x="167" y="11228"/>
                  </a:cubicBezTo>
                  <a:cubicBezTo>
                    <a:pt x="251" y="11228"/>
                    <a:pt x="322" y="11157"/>
                    <a:pt x="322" y="11062"/>
                  </a:cubicBezTo>
                  <a:lnTo>
                    <a:pt x="322" y="8859"/>
                  </a:lnTo>
                  <a:cubicBezTo>
                    <a:pt x="322" y="8478"/>
                    <a:pt x="596" y="8121"/>
                    <a:pt x="965" y="8014"/>
                  </a:cubicBezTo>
                  <a:lnTo>
                    <a:pt x="1501" y="7847"/>
                  </a:lnTo>
                  <a:lnTo>
                    <a:pt x="1501" y="7883"/>
                  </a:lnTo>
                  <a:cubicBezTo>
                    <a:pt x="1513" y="7954"/>
                    <a:pt x="1596" y="8002"/>
                    <a:pt x="1667" y="8002"/>
                  </a:cubicBezTo>
                  <a:lnTo>
                    <a:pt x="1715" y="8002"/>
                  </a:lnTo>
                  <a:cubicBezTo>
                    <a:pt x="1798" y="7966"/>
                    <a:pt x="1846" y="7883"/>
                    <a:pt x="1810" y="7788"/>
                  </a:cubicBezTo>
                  <a:lnTo>
                    <a:pt x="1810" y="7776"/>
                  </a:lnTo>
                  <a:lnTo>
                    <a:pt x="2346" y="7609"/>
                  </a:lnTo>
                  <a:cubicBezTo>
                    <a:pt x="2608" y="8502"/>
                    <a:pt x="3441" y="9133"/>
                    <a:pt x="4370" y="9133"/>
                  </a:cubicBezTo>
                  <a:cubicBezTo>
                    <a:pt x="4715" y="9133"/>
                    <a:pt x="5025" y="9062"/>
                    <a:pt x="5323" y="8907"/>
                  </a:cubicBezTo>
                  <a:cubicBezTo>
                    <a:pt x="5406" y="8859"/>
                    <a:pt x="5442" y="8776"/>
                    <a:pt x="5406" y="8681"/>
                  </a:cubicBezTo>
                  <a:cubicBezTo>
                    <a:pt x="5373" y="8623"/>
                    <a:pt x="5317" y="8588"/>
                    <a:pt x="5258" y="8588"/>
                  </a:cubicBezTo>
                  <a:cubicBezTo>
                    <a:pt x="5232" y="8588"/>
                    <a:pt x="5205" y="8595"/>
                    <a:pt x="5180" y="8609"/>
                  </a:cubicBezTo>
                  <a:cubicBezTo>
                    <a:pt x="4930" y="8740"/>
                    <a:pt x="4656" y="8800"/>
                    <a:pt x="4370" y="8800"/>
                  </a:cubicBezTo>
                  <a:cubicBezTo>
                    <a:pt x="3584" y="8800"/>
                    <a:pt x="2882" y="8264"/>
                    <a:pt x="2679" y="7526"/>
                  </a:cubicBezTo>
                  <a:lnTo>
                    <a:pt x="2810" y="7478"/>
                  </a:lnTo>
                  <a:cubicBezTo>
                    <a:pt x="3108" y="7383"/>
                    <a:pt x="3299" y="7121"/>
                    <a:pt x="3299" y="6811"/>
                  </a:cubicBezTo>
                  <a:lnTo>
                    <a:pt x="3299" y="6228"/>
                  </a:lnTo>
                  <a:cubicBezTo>
                    <a:pt x="3632" y="6395"/>
                    <a:pt x="3989" y="6466"/>
                    <a:pt x="4370" y="6466"/>
                  </a:cubicBezTo>
                  <a:cubicBezTo>
                    <a:pt x="4763" y="6466"/>
                    <a:pt x="5120" y="6383"/>
                    <a:pt x="5442" y="6228"/>
                  </a:cubicBezTo>
                  <a:lnTo>
                    <a:pt x="5442" y="6787"/>
                  </a:lnTo>
                  <a:cubicBezTo>
                    <a:pt x="5442" y="7085"/>
                    <a:pt x="5656" y="7371"/>
                    <a:pt x="5942" y="7466"/>
                  </a:cubicBezTo>
                  <a:lnTo>
                    <a:pt x="6073" y="7502"/>
                  </a:lnTo>
                  <a:cubicBezTo>
                    <a:pt x="6001" y="7764"/>
                    <a:pt x="5882" y="7978"/>
                    <a:pt x="5704" y="8180"/>
                  </a:cubicBezTo>
                  <a:cubicBezTo>
                    <a:pt x="5644" y="8252"/>
                    <a:pt x="5644" y="8359"/>
                    <a:pt x="5716" y="8419"/>
                  </a:cubicBezTo>
                  <a:cubicBezTo>
                    <a:pt x="5739" y="8442"/>
                    <a:pt x="5787" y="8454"/>
                    <a:pt x="5823" y="8454"/>
                  </a:cubicBezTo>
                  <a:cubicBezTo>
                    <a:pt x="5858" y="8454"/>
                    <a:pt x="5906" y="8442"/>
                    <a:pt x="5942" y="8395"/>
                  </a:cubicBezTo>
                  <a:cubicBezTo>
                    <a:pt x="6144" y="8157"/>
                    <a:pt x="6299" y="7895"/>
                    <a:pt x="6370" y="7597"/>
                  </a:cubicBezTo>
                  <a:lnTo>
                    <a:pt x="6894" y="7740"/>
                  </a:lnTo>
                  <a:cubicBezTo>
                    <a:pt x="6870" y="7799"/>
                    <a:pt x="6847" y="7883"/>
                    <a:pt x="6835" y="7942"/>
                  </a:cubicBezTo>
                  <a:cubicBezTo>
                    <a:pt x="6799" y="8026"/>
                    <a:pt x="6847" y="8121"/>
                    <a:pt x="6930" y="8145"/>
                  </a:cubicBezTo>
                  <a:cubicBezTo>
                    <a:pt x="6954" y="8145"/>
                    <a:pt x="6978" y="8157"/>
                    <a:pt x="6990" y="8157"/>
                  </a:cubicBezTo>
                  <a:cubicBezTo>
                    <a:pt x="7049" y="8157"/>
                    <a:pt x="7132" y="8121"/>
                    <a:pt x="7144" y="8061"/>
                  </a:cubicBezTo>
                  <a:cubicBezTo>
                    <a:pt x="7168" y="7978"/>
                    <a:pt x="7192" y="7907"/>
                    <a:pt x="7216" y="7835"/>
                  </a:cubicBezTo>
                  <a:lnTo>
                    <a:pt x="7787" y="8002"/>
                  </a:lnTo>
                  <a:cubicBezTo>
                    <a:pt x="8156" y="8097"/>
                    <a:pt x="8418" y="8454"/>
                    <a:pt x="8418" y="8847"/>
                  </a:cubicBezTo>
                  <a:lnTo>
                    <a:pt x="8418" y="11050"/>
                  </a:lnTo>
                  <a:cubicBezTo>
                    <a:pt x="8418" y="11133"/>
                    <a:pt x="8502" y="11217"/>
                    <a:pt x="8585" y="11217"/>
                  </a:cubicBezTo>
                  <a:cubicBezTo>
                    <a:pt x="8680" y="11217"/>
                    <a:pt x="8752" y="11133"/>
                    <a:pt x="8752" y="11050"/>
                  </a:cubicBezTo>
                  <a:lnTo>
                    <a:pt x="8752" y="8847"/>
                  </a:lnTo>
                  <a:cubicBezTo>
                    <a:pt x="8799" y="8311"/>
                    <a:pt x="8442" y="7835"/>
                    <a:pt x="7918" y="7680"/>
                  </a:cubicBezTo>
                  <a:lnTo>
                    <a:pt x="6061" y="7133"/>
                  </a:lnTo>
                  <a:cubicBezTo>
                    <a:pt x="5906" y="7085"/>
                    <a:pt x="5787" y="6942"/>
                    <a:pt x="5787" y="6787"/>
                  </a:cubicBezTo>
                  <a:lnTo>
                    <a:pt x="5787" y="6037"/>
                  </a:lnTo>
                  <a:cubicBezTo>
                    <a:pt x="6347" y="5644"/>
                    <a:pt x="6728" y="5049"/>
                    <a:pt x="6823" y="4370"/>
                  </a:cubicBezTo>
                  <a:lnTo>
                    <a:pt x="6918" y="4370"/>
                  </a:lnTo>
                  <a:cubicBezTo>
                    <a:pt x="7251" y="4370"/>
                    <a:pt x="7513" y="4132"/>
                    <a:pt x="7549" y="3835"/>
                  </a:cubicBezTo>
                  <a:cubicBezTo>
                    <a:pt x="7561" y="3668"/>
                    <a:pt x="7501" y="3489"/>
                    <a:pt x="7394" y="3370"/>
                  </a:cubicBezTo>
                  <a:cubicBezTo>
                    <a:pt x="7275" y="3251"/>
                    <a:pt x="7120" y="3180"/>
                    <a:pt x="6954" y="3180"/>
                  </a:cubicBezTo>
                  <a:lnTo>
                    <a:pt x="6847" y="3180"/>
                  </a:lnTo>
                  <a:lnTo>
                    <a:pt x="6847" y="2442"/>
                  </a:lnTo>
                  <a:lnTo>
                    <a:pt x="6859" y="2442"/>
                  </a:lnTo>
                  <a:cubicBezTo>
                    <a:pt x="6954" y="2442"/>
                    <a:pt x="7025" y="2370"/>
                    <a:pt x="7025" y="2287"/>
                  </a:cubicBezTo>
                  <a:cubicBezTo>
                    <a:pt x="7025" y="1037"/>
                    <a:pt x="6001" y="1"/>
                    <a:pt x="4751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2" name="Google Shape;452;p40"/>
            <p:cNvSpPr/>
            <p:nvPr/>
          </p:nvSpPr>
          <p:spPr>
            <a:xfrm>
              <a:off x="7254045" y="2717834"/>
              <a:ext cx="23031" cy="12799"/>
            </a:xfrm>
            <a:custGeom>
              <a:rect b="b" l="l" r="r" t="t"/>
              <a:pathLst>
                <a:path extrusionOk="0" h="404" w="727">
                  <a:moveTo>
                    <a:pt x="195" y="0"/>
                  </a:moveTo>
                  <a:cubicBezTo>
                    <a:pt x="124" y="0"/>
                    <a:pt x="65" y="54"/>
                    <a:pt x="36" y="130"/>
                  </a:cubicBezTo>
                  <a:cubicBezTo>
                    <a:pt x="1" y="213"/>
                    <a:pt x="72" y="308"/>
                    <a:pt x="155" y="332"/>
                  </a:cubicBezTo>
                  <a:cubicBezTo>
                    <a:pt x="274" y="368"/>
                    <a:pt x="394" y="392"/>
                    <a:pt x="513" y="404"/>
                  </a:cubicBezTo>
                  <a:lnTo>
                    <a:pt x="548" y="404"/>
                  </a:lnTo>
                  <a:cubicBezTo>
                    <a:pt x="620" y="404"/>
                    <a:pt x="691" y="344"/>
                    <a:pt x="703" y="273"/>
                  </a:cubicBezTo>
                  <a:cubicBezTo>
                    <a:pt x="727" y="189"/>
                    <a:pt x="667" y="94"/>
                    <a:pt x="572" y="82"/>
                  </a:cubicBezTo>
                  <a:cubicBezTo>
                    <a:pt x="465" y="70"/>
                    <a:pt x="346" y="35"/>
                    <a:pt x="251" y="11"/>
                  </a:cubicBezTo>
                  <a:cubicBezTo>
                    <a:pt x="232" y="4"/>
                    <a:pt x="213" y="0"/>
                    <a:pt x="195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3" name="Google Shape;453;p40"/>
            <p:cNvSpPr/>
            <p:nvPr/>
          </p:nvSpPr>
          <p:spPr>
            <a:xfrm>
              <a:off x="7287626" y="2719703"/>
              <a:ext cx="22271" cy="12070"/>
            </a:xfrm>
            <a:custGeom>
              <a:rect b="b" l="l" r="r" t="t"/>
              <a:pathLst>
                <a:path extrusionOk="0" h="381" w="703">
                  <a:moveTo>
                    <a:pt x="551" y="1"/>
                  </a:moveTo>
                  <a:cubicBezTo>
                    <a:pt x="534" y="1"/>
                    <a:pt x="517" y="4"/>
                    <a:pt x="500" y="11"/>
                  </a:cubicBezTo>
                  <a:cubicBezTo>
                    <a:pt x="393" y="35"/>
                    <a:pt x="274" y="59"/>
                    <a:pt x="167" y="59"/>
                  </a:cubicBezTo>
                  <a:cubicBezTo>
                    <a:pt x="84" y="71"/>
                    <a:pt x="0" y="142"/>
                    <a:pt x="24" y="237"/>
                  </a:cubicBezTo>
                  <a:cubicBezTo>
                    <a:pt x="36" y="321"/>
                    <a:pt x="96" y="380"/>
                    <a:pt x="179" y="380"/>
                  </a:cubicBezTo>
                  <a:lnTo>
                    <a:pt x="203" y="380"/>
                  </a:lnTo>
                  <a:cubicBezTo>
                    <a:pt x="310" y="368"/>
                    <a:pt x="453" y="357"/>
                    <a:pt x="572" y="321"/>
                  </a:cubicBezTo>
                  <a:cubicBezTo>
                    <a:pt x="643" y="297"/>
                    <a:pt x="703" y="214"/>
                    <a:pt x="691" y="130"/>
                  </a:cubicBezTo>
                  <a:cubicBezTo>
                    <a:pt x="681" y="54"/>
                    <a:pt x="618" y="1"/>
                    <a:pt x="551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4" name="Google Shape;454;p40"/>
            <p:cNvSpPr/>
            <p:nvPr/>
          </p:nvSpPr>
          <p:spPr>
            <a:xfrm>
              <a:off x="7224614" y="2703357"/>
              <a:ext cx="21162" cy="17107"/>
            </a:xfrm>
            <a:custGeom>
              <a:rect b="b" l="l" r="r" t="t"/>
              <a:pathLst>
                <a:path extrusionOk="0" h="540" w="668">
                  <a:moveTo>
                    <a:pt x="193" y="1"/>
                  </a:moveTo>
                  <a:cubicBezTo>
                    <a:pt x="143" y="1"/>
                    <a:pt x="94" y="22"/>
                    <a:pt x="60" y="63"/>
                  </a:cubicBezTo>
                  <a:cubicBezTo>
                    <a:pt x="1" y="134"/>
                    <a:pt x="13" y="241"/>
                    <a:pt x="84" y="301"/>
                  </a:cubicBezTo>
                  <a:cubicBezTo>
                    <a:pt x="191" y="372"/>
                    <a:pt x="299" y="456"/>
                    <a:pt x="406" y="515"/>
                  </a:cubicBezTo>
                  <a:cubicBezTo>
                    <a:pt x="430" y="527"/>
                    <a:pt x="465" y="539"/>
                    <a:pt x="489" y="539"/>
                  </a:cubicBezTo>
                  <a:cubicBezTo>
                    <a:pt x="549" y="539"/>
                    <a:pt x="596" y="515"/>
                    <a:pt x="644" y="468"/>
                  </a:cubicBezTo>
                  <a:cubicBezTo>
                    <a:pt x="668" y="361"/>
                    <a:pt x="644" y="253"/>
                    <a:pt x="561" y="218"/>
                  </a:cubicBezTo>
                  <a:cubicBezTo>
                    <a:pt x="477" y="158"/>
                    <a:pt x="370" y="99"/>
                    <a:pt x="299" y="39"/>
                  </a:cubicBezTo>
                  <a:cubicBezTo>
                    <a:pt x="268" y="13"/>
                    <a:pt x="230" y="1"/>
                    <a:pt x="193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5" name="Google Shape;455;p40"/>
            <p:cNvSpPr/>
            <p:nvPr/>
          </p:nvSpPr>
          <p:spPr>
            <a:xfrm>
              <a:off x="7319306" y="2706335"/>
              <a:ext cx="21162" cy="15998"/>
            </a:xfrm>
            <a:custGeom>
              <a:rect b="b" l="l" r="r" t="t"/>
              <a:pathLst>
                <a:path extrusionOk="0" h="505" w="668">
                  <a:moveTo>
                    <a:pt x="498" y="1"/>
                  </a:moveTo>
                  <a:cubicBezTo>
                    <a:pt x="466" y="1"/>
                    <a:pt x="433" y="10"/>
                    <a:pt x="405" y="28"/>
                  </a:cubicBezTo>
                  <a:cubicBezTo>
                    <a:pt x="310" y="88"/>
                    <a:pt x="215" y="147"/>
                    <a:pt x="119" y="195"/>
                  </a:cubicBezTo>
                  <a:cubicBezTo>
                    <a:pt x="48" y="243"/>
                    <a:pt x="0" y="326"/>
                    <a:pt x="48" y="421"/>
                  </a:cubicBezTo>
                  <a:cubicBezTo>
                    <a:pt x="72" y="481"/>
                    <a:pt x="131" y="505"/>
                    <a:pt x="191" y="505"/>
                  </a:cubicBezTo>
                  <a:cubicBezTo>
                    <a:pt x="227" y="505"/>
                    <a:pt x="239" y="505"/>
                    <a:pt x="274" y="493"/>
                  </a:cubicBezTo>
                  <a:cubicBezTo>
                    <a:pt x="370" y="433"/>
                    <a:pt x="489" y="374"/>
                    <a:pt x="596" y="302"/>
                  </a:cubicBezTo>
                  <a:cubicBezTo>
                    <a:pt x="655" y="255"/>
                    <a:pt x="667" y="147"/>
                    <a:pt x="631" y="76"/>
                  </a:cubicBezTo>
                  <a:cubicBezTo>
                    <a:pt x="602" y="25"/>
                    <a:pt x="550" y="1"/>
                    <a:pt x="498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6" name="Google Shape;456;p40"/>
            <p:cNvSpPr/>
            <p:nvPr/>
          </p:nvSpPr>
          <p:spPr>
            <a:xfrm>
              <a:off x="7202375" y="2678234"/>
              <a:ext cx="18501" cy="19578"/>
            </a:xfrm>
            <a:custGeom>
              <a:rect b="b" l="l" r="r" t="t"/>
              <a:pathLst>
                <a:path extrusionOk="0" h="618" w="584">
                  <a:moveTo>
                    <a:pt x="183" y="1"/>
                  </a:moveTo>
                  <a:cubicBezTo>
                    <a:pt x="156" y="1"/>
                    <a:pt x="130" y="7"/>
                    <a:pt x="108" y="22"/>
                  </a:cubicBezTo>
                  <a:cubicBezTo>
                    <a:pt x="36" y="70"/>
                    <a:pt x="0" y="177"/>
                    <a:pt x="48" y="249"/>
                  </a:cubicBezTo>
                  <a:cubicBezTo>
                    <a:pt x="108" y="356"/>
                    <a:pt x="179" y="451"/>
                    <a:pt x="251" y="558"/>
                  </a:cubicBezTo>
                  <a:cubicBezTo>
                    <a:pt x="286" y="606"/>
                    <a:pt x="334" y="618"/>
                    <a:pt x="393" y="618"/>
                  </a:cubicBezTo>
                  <a:cubicBezTo>
                    <a:pt x="417" y="618"/>
                    <a:pt x="465" y="606"/>
                    <a:pt x="489" y="594"/>
                  </a:cubicBezTo>
                  <a:cubicBezTo>
                    <a:pt x="572" y="534"/>
                    <a:pt x="584" y="427"/>
                    <a:pt x="524" y="356"/>
                  </a:cubicBezTo>
                  <a:cubicBezTo>
                    <a:pt x="453" y="261"/>
                    <a:pt x="393" y="177"/>
                    <a:pt x="334" y="82"/>
                  </a:cubicBezTo>
                  <a:cubicBezTo>
                    <a:pt x="301" y="33"/>
                    <a:pt x="240" y="1"/>
                    <a:pt x="183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7" name="Google Shape;457;p40"/>
            <p:cNvSpPr/>
            <p:nvPr/>
          </p:nvSpPr>
          <p:spPr>
            <a:xfrm>
              <a:off x="7345695" y="2683335"/>
              <a:ext cx="18913" cy="19388"/>
            </a:xfrm>
            <a:custGeom>
              <a:rect b="b" l="l" r="r" t="t"/>
              <a:pathLst>
                <a:path extrusionOk="0" h="612" w="597">
                  <a:moveTo>
                    <a:pt x="397" y="0"/>
                  </a:moveTo>
                  <a:cubicBezTo>
                    <a:pt x="346" y="0"/>
                    <a:pt x="297" y="25"/>
                    <a:pt x="275" y="76"/>
                  </a:cubicBezTo>
                  <a:cubicBezTo>
                    <a:pt x="215" y="159"/>
                    <a:pt x="132" y="254"/>
                    <a:pt x="60" y="326"/>
                  </a:cubicBezTo>
                  <a:cubicBezTo>
                    <a:pt x="1" y="397"/>
                    <a:pt x="1" y="504"/>
                    <a:pt x="72" y="564"/>
                  </a:cubicBezTo>
                  <a:cubicBezTo>
                    <a:pt x="108" y="588"/>
                    <a:pt x="156" y="612"/>
                    <a:pt x="179" y="612"/>
                  </a:cubicBezTo>
                  <a:cubicBezTo>
                    <a:pt x="227" y="612"/>
                    <a:pt x="263" y="588"/>
                    <a:pt x="299" y="552"/>
                  </a:cubicBezTo>
                  <a:cubicBezTo>
                    <a:pt x="382" y="457"/>
                    <a:pt x="465" y="350"/>
                    <a:pt x="525" y="254"/>
                  </a:cubicBezTo>
                  <a:cubicBezTo>
                    <a:pt x="596" y="171"/>
                    <a:pt x="572" y="76"/>
                    <a:pt x="489" y="28"/>
                  </a:cubicBezTo>
                  <a:cubicBezTo>
                    <a:pt x="461" y="10"/>
                    <a:pt x="429" y="0"/>
                    <a:pt x="397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8" name="Google Shape;458;p40"/>
            <p:cNvSpPr/>
            <p:nvPr/>
          </p:nvSpPr>
          <p:spPr>
            <a:xfrm>
              <a:off x="7280086" y="2559751"/>
              <a:ext cx="21891" cy="10201"/>
            </a:xfrm>
            <a:custGeom>
              <a:rect b="b" l="l" r="r" t="t"/>
              <a:pathLst>
                <a:path extrusionOk="0" h="322" w="691">
                  <a:moveTo>
                    <a:pt x="167" y="0"/>
                  </a:moveTo>
                  <a:cubicBezTo>
                    <a:pt x="84" y="0"/>
                    <a:pt x="0" y="72"/>
                    <a:pt x="0" y="167"/>
                  </a:cubicBezTo>
                  <a:cubicBezTo>
                    <a:pt x="0" y="250"/>
                    <a:pt x="84" y="322"/>
                    <a:pt x="167" y="322"/>
                  </a:cubicBezTo>
                  <a:lnTo>
                    <a:pt x="524" y="322"/>
                  </a:lnTo>
                  <a:cubicBezTo>
                    <a:pt x="619" y="322"/>
                    <a:pt x="691" y="250"/>
                    <a:pt x="691" y="167"/>
                  </a:cubicBezTo>
                  <a:cubicBezTo>
                    <a:pt x="691" y="72"/>
                    <a:pt x="619" y="0"/>
                    <a:pt x="524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2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p41"/>
          <p:cNvSpPr txBox="1"/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for christian, how might we...</a:t>
            </a:r>
            <a:endParaRPr/>
          </a:p>
        </p:txBody>
      </p:sp>
      <p:sp>
        <p:nvSpPr>
          <p:cNvPr id="464" name="Google Shape;464;p41"/>
          <p:cNvSpPr/>
          <p:nvPr/>
        </p:nvSpPr>
        <p:spPr>
          <a:xfrm>
            <a:off x="448599" y="1368050"/>
            <a:ext cx="2193177" cy="1447189"/>
          </a:xfrm>
          <a:custGeom>
            <a:rect b="b" l="l" r="r" t="t"/>
            <a:pathLst>
              <a:path extrusionOk="0" h="66286" w="76238">
                <a:moveTo>
                  <a:pt x="40846" y="0"/>
                </a:moveTo>
                <a:cubicBezTo>
                  <a:pt x="36387" y="0"/>
                  <a:pt x="31933" y="668"/>
                  <a:pt x="27688" y="2013"/>
                </a:cubicBezTo>
                <a:cubicBezTo>
                  <a:pt x="19197" y="4706"/>
                  <a:pt x="11208" y="10162"/>
                  <a:pt x="5958" y="17374"/>
                </a:cubicBezTo>
                <a:cubicBezTo>
                  <a:pt x="1" y="25592"/>
                  <a:pt x="3265" y="37643"/>
                  <a:pt x="6483" y="46317"/>
                </a:cubicBezTo>
                <a:cubicBezTo>
                  <a:pt x="8880" y="52754"/>
                  <a:pt x="12121" y="59350"/>
                  <a:pt x="17964" y="62956"/>
                </a:cubicBezTo>
                <a:cubicBezTo>
                  <a:pt x="22263" y="65594"/>
                  <a:pt x="27432" y="66285"/>
                  <a:pt x="32489" y="66285"/>
                </a:cubicBezTo>
                <a:cubicBezTo>
                  <a:pt x="32990" y="66285"/>
                  <a:pt x="33490" y="66278"/>
                  <a:pt x="33988" y="66266"/>
                </a:cubicBezTo>
                <a:cubicBezTo>
                  <a:pt x="43300" y="66038"/>
                  <a:pt x="52590" y="64075"/>
                  <a:pt x="61195" y="60491"/>
                </a:cubicBezTo>
                <a:cubicBezTo>
                  <a:pt x="65806" y="58597"/>
                  <a:pt x="70417" y="56040"/>
                  <a:pt x="73064" y="51818"/>
                </a:cubicBezTo>
                <a:cubicBezTo>
                  <a:pt x="75758" y="47572"/>
                  <a:pt x="76032" y="42300"/>
                  <a:pt x="76123" y="37278"/>
                </a:cubicBezTo>
                <a:cubicBezTo>
                  <a:pt x="76237" y="29654"/>
                  <a:pt x="75986" y="21620"/>
                  <a:pt x="72106" y="15046"/>
                </a:cubicBezTo>
                <a:cubicBezTo>
                  <a:pt x="68842" y="9500"/>
                  <a:pt x="63250" y="5574"/>
                  <a:pt x="57269" y="3154"/>
                </a:cubicBezTo>
                <a:cubicBezTo>
                  <a:pt x="56014" y="2652"/>
                  <a:pt x="54713" y="2196"/>
                  <a:pt x="53412" y="1808"/>
                </a:cubicBezTo>
                <a:cubicBezTo>
                  <a:pt x="49338" y="605"/>
                  <a:pt x="45090" y="0"/>
                  <a:pt x="40846" y="0"/>
                </a:cubicBezTo>
                <a:close/>
              </a:path>
            </a:pathLst>
          </a:cu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5" name="Google Shape;465;p41"/>
          <p:cNvSpPr/>
          <p:nvPr/>
        </p:nvSpPr>
        <p:spPr>
          <a:xfrm>
            <a:off x="3259700" y="1352726"/>
            <a:ext cx="2282947" cy="1447189"/>
          </a:xfrm>
          <a:custGeom>
            <a:rect b="b" l="l" r="r" t="t"/>
            <a:pathLst>
              <a:path extrusionOk="0" h="66286" w="76238">
                <a:moveTo>
                  <a:pt x="40846" y="0"/>
                </a:moveTo>
                <a:cubicBezTo>
                  <a:pt x="36387" y="0"/>
                  <a:pt x="31933" y="668"/>
                  <a:pt x="27688" y="2013"/>
                </a:cubicBezTo>
                <a:cubicBezTo>
                  <a:pt x="19197" y="4706"/>
                  <a:pt x="11208" y="10162"/>
                  <a:pt x="5958" y="17374"/>
                </a:cubicBezTo>
                <a:cubicBezTo>
                  <a:pt x="1" y="25592"/>
                  <a:pt x="3265" y="37643"/>
                  <a:pt x="6483" y="46317"/>
                </a:cubicBezTo>
                <a:cubicBezTo>
                  <a:pt x="8880" y="52754"/>
                  <a:pt x="12121" y="59350"/>
                  <a:pt x="17964" y="62956"/>
                </a:cubicBezTo>
                <a:cubicBezTo>
                  <a:pt x="22263" y="65594"/>
                  <a:pt x="27432" y="66285"/>
                  <a:pt x="32489" y="66285"/>
                </a:cubicBezTo>
                <a:cubicBezTo>
                  <a:pt x="32990" y="66285"/>
                  <a:pt x="33490" y="66278"/>
                  <a:pt x="33988" y="66266"/>
                </a:cubicBezTo>
                <a:cubicBezTo>
                  <a:pt x="43300" y="66038"/>
                  <a:pt x="52590" y="64075"/>
                  <a:pt x="61195" y="60491"/>
                </a:cubicBezTo>
                <a:cubicBezTo>
                  <a:pt x="65806" y="58597"/>
                  <a:pt x="70417" y="56040"/>
                  <a:pt x="73064" y="51818"/>
                </a:cubicBezTo>
                <a:cubicBezTo>
                  <a:pt x="75758" y="47572"/>
                  <a:pt x="76032" y="42300"/>
                  <a:pt x="76123" y="37278"/>
                </a:cubicBezTo>
                <a:cubicBezTo>
                  <a:pt x="76237" y="29654"/>
                  <a:pt x="75986" y="21620"/>
                  <a:pt x="72106" y="15046"/>
                </a:cubicBezTo>
                <a:cubicBezTo>
                  <a:pt x="68842" y="9500"/>
                  <a:pt x="63250" y="5574"/>
                  <a:pt x="57269" y="3154"/>
                </a:cubicBezTo>
                <a:cubicBezTo>
                  <a:pt x="56014" y="2652"/>
                  <a:pt x="54713" y="2196"/>
                  <a:pt x="53412" y="1808"/>
                </a:cubicBezTo>
                <a:cubicBezTo>
                  <a:pt x="49338" y="605"/>
                  <a:pt x="45090" y="0"/>
                  <a:pt x="40846" y="0"/>
                </a:cubicBezTo>
                <a:close/>
              </a:path>
            </a:pathLst>
          </a:cu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ahitya"/>
              <a:ea typeface="Sahitya"/>
              <a:cs typeface="Sahitya"/>
              <a:sym typeface="Sahitya"/>
            </a:endParaRPr>
          </a:p>
        </p:txBody>
      </p:sp>
      <p:sp>
        <p:nvSpPr>
          <p:cNvPr id="466" name="Google Shape;466;p41"/>
          <p:cNvSpPr/>
          <p:nvPr/>
        </p:nvSpPr>
        <p:spPr>
          <a:xfrm>
            <a:off x="6060400" y="1354574"/>
            <a:ext cx="2193177" cy="1447189"/>
          </a:xfrm>
          <a:custGeom>
            <a:rect b="b" l="l" r="r" t="t"/>
            <a:pathLst>
              <a:path extrusionOk="0" h="66286" w="76238">
                <a:moveTo>
                  <a:pt x="40846" y="0"/>
                </a:moveTo>
                <a:cubicBezTo>
                  <a:pt x="36387" y="0"/>
                  <a:pt x="31933" y="668"/>
                  <a:pt x="27688" y="2013"/>
                </a:cubicBezTo>
                <a:cubicBezTo>
                  <a:pt x="19197" y="4706"/>
                  <a:pt x="11208" y="10162"/>
                  <a:pt x="5958" y="17374"/>
                </a:cubicBezTo>
                <a:cubicBezTo>
                  <a:pt x="1" y="25592"/>
                  <a:pt x="3265" y="37643"/>
                  <a:pt x="6483" y="46317"/>
                </a:cubicBezTo>
                <a:cubicBezTo>
                  <a:pt x="8880" y="52754"/>
                  <a:pt x="12121" y="59350"/>
                  <a:pt x="17964" y="62956"/>
                </a:cubicBezTo>
                <a:cubicBezTo>
                  <a:pt x="22263" y="65594"/>
                  <a:pt x="27432" y="66285"/>
                  <a:pt x="32489" y="66285"/>
                </a:cubicBezTo>
                <a:cubicBezTo>
                  <a:pt x="32990" y="66285"/>
                  <a:pt x="33490" y="66278"/>
                  <a:pt x="33988" y="66266"/>
                </a:cubicBezTo>
                <a:cubicBezTo>
                  <a:pt x="43300" y="66038"/>
                  <a:pt x="52590" y="64075"/>
                  <a:pt x="61195" y="60491"/>
                </a:cubicBezTo>
                <a:cubicBezTo>
                  <a:pt x="65806" y="58597"/>
                  <a:pt x="70417" y="56040"/>
                  <a:pt x="73064" y="51818"/>
                </a:cubicBezTo>
                <a:cubicBezTo>
                  <a:pt x="75758" y="47572"/>
                  <a:pt x="76032" y="42300"/>
                  <a:pt x="76123" y="37278"/>
                </a:cubicBezTo>
                <a:cubicBezTo>
                  <a:pt x="76237" y="29654"/>
                  <a:pt x="75986" y="21620"/>
                  <a:pt x="72106" y="15046"/>
                </a:cubicBezTo>
                <a:cubicBezTo>
                  <a:pt x="68842" y="9500"/>
                  <a:pt x="63250" y="5574"/>
                  <a:pt x="57269" y="3154"/>
                </a:cubicBezTo>
                <a:cubicBezTo>
                  <a:pt x="56014" y="2652"/>
                  <a:pt x="54713" y="2196"/>
                  <a:pt x="53412" y="1808"/>
                </a:cubicBezTo>
                <a:cubicBezTo>
                  <a:pt x="49338" y="605"/>
                  <a:pt x="45090" y="0"/>
                  <a:pt x="40846" y="0"/>
                </a:cubicBezTo>
                <a:close/>
              </a:path>
            </a:pathLst>
          </a:cu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7" name="Google Shape;467;p41"/>
          <p:cNvSpPr/>
          <p:nvPr/>
        </p:nvSpPr>
        <p:spPr>
          <a:xfrm>
            <a:off x="4832350" y="3039951"/>
            <a:ext cx="2193177" cy="1605613"/>
          </a:xfrm>
          <a:custGeom>
            <a:rect b="b" l="l" r="r" t="t"/>
            <a:pathLst>
              <a:path extrusionOk="0" h="66286" w="76238">
                <a:moveTo>
                  <a:pt x="40846" y="0"/>
                </a:moveTo>
                <a:cubicBezTo>
                  <a:pt x="36387" y="0"/>
                  <a:pt x="31933" y="668"/>
                  <a:pt x="27688" y="2013"/>
                </a:cubicBezTo>
                <a:cubicBezTo>
                  <a:pt x="19197" y="4706"/>
                  <a:pt x="11208" y="10162"/>
                  <a:pt x="5958" y="17374"/>
                </a:cubicBezTo>
                <a:cubicBezTo>
                  <a:pt x="1" y="25592"/>
                  <a:pt x="3265" y="37643"/>
                  <a:pt x="6483" y="46317"/>
                </a:cubicBezTo>
                <a:cubicBezTo>
                  <a:pt x="8880" y="52754"/>
                  <a:pt x="12121" y="59350"/>
                  <a:pt x="17964" y="62956"/>
                </a:cubicBezTo>
                <a:cubicBezTo>
                  <a:pt x="22263" y="65594"/>
                  <a:pt x="27432" y="66285"/>
                  <a:pt x="32489" y="66285"/>
                </a:cubicBezTo>
                <a:cubicBezTo>
                  <a:pt x="32990" y="66285"/>
                  <a:pt x="33490" y="66278"/>
                  <a:pt x="33988" y="66266"/>
                </a:cubicBezTo>
                <a:cubicBezTo>
                  <a:pt x="43300" y="66038"/>
                  <a:pt x="52590" y="64075"/>
                  <a:pt x="61195" y="60491"/>
                </a:cubicBezTo>
                <a:cubicBezTo>
                  <a:pt x="65806" y="58597"/>
                  <a:pt x="70417" y="56040"/>
                  <a:pt x="73064" y="51818"/>
                </a:cubicBezTo>
                <a:cubicBezTo>
                  <a:pt x="75758" y="47572"/>
                  <a:pt x="76032" y="42300"/>
                  <a:pt x="76123" y="37278"/>
                </a:cubicBezTo>
                <a:cubicBezTo>
                  <a:pt x="76237" y="29654"/>
                  <a:pt x="75986" y="21620"/>
                  <a:pt x="72106" y="15046"/>
                </a:cubicBezTo>
                <a:cubicBezTo>
                  <a:pt x="68842" y="9500"/>
                  <a:pt x="63250" y="5574"/>
                  <a:pt x="57269" y="3154"/>
                </a:cubicBezTo>
                <a:cubicBezTo>
                  <a:pt x="56014" y="2652"/>
                  <a:pt x="54713" y="2196"/>
                  <a:pt x="53412" y="1808"/>
                </a:cubicBezTo>
                <a:cubicBezTo>
                  <a:pt x="49338" y="605"/>
                  <a:pt x="45090" y="0"/>
                  <a:pt x="40846" y="0"/>
                </a:cubicBezTo>
                <a:close/>
              </a:path>
            </a:pathLst>
          </a:cu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8" name="Google Shape;468;p41"/>
          <p:cNvSpPr/>
          <p:nvPr/>
        </p:nvSpPr>
        <p:spPr>
          <a:xfrm>
            <a:off x="1397375" y="3192350"/>
            <a:ext cx="2665471" cy="1605613"/>
          </a:xfrm>
          <a:custGeom>
            <a:rect b="b" l="l" r="r" t="t"/>
            <a:pathLst>
              <a:path extrusionOk="0" h="66286" w="76238">
                <a:moveTo>
                  <a:pt x="40846" y="0"/>
                </a:moveTo>
                <a:cubicBezTo>
                  <a:pt x="36387" y="0"/>
                  <a:pt x="31933" y="668"/>
                  <a:pt x="27688" y="2013"/>
                </a:cubicBezTo>
                <a:cubicBezTo>
                  <a:pt x="19197" y="4706"/>
                  <a:pt x="11208" y="10162"/>
                  <a:pt x="5958" y="17374"/>
                </a:cubicBezTo>
                <a:cubicBezTo>
                  <a:pt x="1" y="25592"/>
                  <a:pt x="3265" y="37643"/>
                  <a:pt x="6483" y="46317"/>
                </a:cubicBezTo>
                <a:cubicBezTo>
                  <a:pt x="8880" y="52754"/>
                  <a:pt x="12121" y="59350"/>
                  <a:pt x="17964" y="62956"/>
                </a:cubicBezTo>
                <a:cubicBezTo>
                  <a:pt x="22263" y="65594"/>
                  <a:pt x="27432" y="66285"/>
                  <a:pt x="32489" y="66285"/>
                </a:cubicBezTo>
                <a:cubicBezTo>
                  <a:pt x="32990" y="66285"/>
                  <a:pt x="33490" y="66278"/>
                  <a:pt x="33988" y="66266"/>
                </a:cubicBezTo>
                <a:cubicBezTo>
                  <a:pt x="43300" y="66038"/>
                  <a:pt x="52590" y="64075"/>
                  <a:pt x="61195" y="60491"/>
                </a:cubicBezTo>
                <a:cubicBezTo>
                  <a:pt x="65806" y="58597"/>
                  <a:pt x="70417" y="56040"/>
                  <a:pt x="73064" y="51818"/>
                </a:cubicBezTo>
                <a:cubicBezTo>
                  <a:pt x="75758" y="47572"/>
                  <a:pt x="76032" y="42300"/>
                  <a:pt x="76123" y="37278"/>
                </a:cubicBezTo>
                <a:cubicBezTo>
                  <a:pt x="76237" y="29654"/>
                  <a:pt x="75986" y="21620"/>
                  <a:pt x="72106" y="15046"/>
                </a:cubicBezTo>
                <a:cubicBezTo>
                  <a:pt x="68842" y="9500"/>
                  <a:pt x="63250" y="5574"/>
                  <a:pt x="57269" y="3154"/>
                </a:cubicBezTo>
                <a:cubicBezTo>
                  <a:pt x="56014" y="2652"/>
                  <a:pt x="54713" y="2196"/>
                  <a:pt x="53412" y="1808"/>
                </a:cubicBezTo>
                <a:cubicBezTo>
                  <a:pt x="49338" y="605"/>
                  <a:pt x="45090" y="0"/>
                  <a:pt x="40846" y="0"/>
                </a:cubicBezTo>
                <a:close/>
              </a:path>
            </a:pathLst>
          </a:cu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9" name="Google Shape;469;p41"/>
          <p:cNvSpPr txBox="1"/>
          <p:nvPr>
            <p:ph idx="1" type="subTitle"/>
          </p:nvPr>
        </p:nvSpPr>
        <p:spPr>
          <a:xfrm>
            <a:off x="458950" y="1707175"/>
            <a:ext cx="2283000" cy="814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666666"/>
                </a:solidFill>
                <a:latin typeface="Sahitya"/>
                <a:ea typeface="Sahitya"/>
                <a:cs typeface="Sahitya"/>
                <a:sym typeface="Sahitya"/>
              </a:rPr>
              <a:t>connect artists to </a:t>
            </a:r>
            <a:r>
              <a:rPr b="1" lang="en" sz="1600">
                <a:solidFill>
                  <a:srgbClr val="666666"/>
                </a:solidFill>
                <a:latin typeface="Sahitya"/>
                <a:ea typeface="Sahitya"/>
                <a:cs typeface="Sahitya"/>
                <a:sym typeface="Sahitya"/>
              </a:rPr>
              <a:t>reputable</a:t>
            </a:r>
            <a:r>
              <a:rPr lang="en" sz="1600">
                <a:solidFill>
                  <a:srgbClr val="666666"/>
                </a:solidFill>
                <a:latin typeface="Sahitya"/>
                <a:ea typeface="Sahitya"/>
                <a:cs typeface="Sahitya"/>
                <a:sym typeface="Sahitya"/>
              </a:rPr>
              <a:t> industry figures </a:t>
            </a:r>
            <a:endParaRPr sz="1600">
              <a:solidFill>
                <a:srgbClr val="666666"/>
              </a:solidFill>
              <a:latin typeface="Sahitya"/>
              <a:ea typeface="Sahitya"/>
              <a:cs typeface="Sahitya"/>
              <a:sym typeface="Sahitya"/>
            </a:endParaRPr>
          </a:p>
        </p:txBody>
      </p:sp>
      <p:sp>
        <p:nvSpPr>
          <p:cNvPr id="470" name="Google Shape;470;p41"/>
          <p:cNvSpPr txBox="1"/>
          <p:nvPr>
            <p:ph idx="1" type="subTitle"/>
          </p:nvPr>
        </p:nvSpPr>
        <p:spPr>
          <a:xfrm>
            <a:off x="3297775" y="1707163"/>
            <a:ext cx="2283000" cy="814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666666"/>
                </a:solidFill>
                <a:latin typeface="Sahitya"/>
                <a:ea typeface="Sahitya"/>
                <a:cs typeface="Sahitya"/>
                <a:sym typeface="Sahitya"/>
              </a:rPr>
              <a:t>disseminate </a:t>
            </a:r>
            <a:r>
              <a:rPr b="1" lang="en" sz="1600">
                <a:solidFill>
                  <a:srgbClr val="666666"/>
                </a:solidFill>
                <a:latin typeface="Sahitya"/>
                <a:ea typeface="Sahitya"/>
                <a:cs typeface="Sahitya"/>
                <a:sym typeface="Sahitya"/>
              </a:rPr>
              <a:t>info</a:t>
            </a:r>
            <a:r>
              <a:rPr lang="en" sz="1600">
                <a:solidFill>
                  <a:srgbClr val="666666"/>
                </a:solidFill>
                <a:latin typeface="Sahitya"/>
                <a:ea typeface="Sahitya"/>
                <a:cs typeface="Sahitya"/>
                <a:sym typeface="Sahitya"/>
              </a:rPr>
              <a:t> to </a:t>
            </a:r>
            <a:endParaRPr sz="1600">
              <a:solidFill>
                <a:srgbClr val="666666"/>
              </a:solidFill>
              <a:latin typeface="Sahitya"/>
              <a:ea typeface="Sahitya"/>
              <a:cs typeface="Sahitya"/>
              <a:sym typeface="Sahity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666666"/>
                </a:solidFill>
                <a:latin typeface="Sahitya"/>
                <a:ea typeface="Sahitya"/>
                <a:cs typeface="Sahitya"/>
                <a:sym typeface="Sahitya"/>
              </a:rPr>
              <a:t>new</a:t>
            </a:r>
            <a:r>
              <a:rPr lang="en" sz="1600">
                <a:solidFill>
                  <a:srgbClr val="666666"/>
                </a:solidFill>
                <a:latin typeface="Sahitya"/>
                <a:ea typeface="Sahitya"/>
                <a:cs typeface="Sahitya"/>
                <a:sym typeface="Sahitya"/>
              </a:rPr>
              <a:t> artists</a:t>
            </a:r>
            <a:endParaRPr sz="1600">
              <a:solidFill>
                <a:srgbClr val="666666"/>
              </a:solidFill>
              <a:latin typeface="Sahitya"/>
              <a:ea typeface="Sahitya"/>
              <a:cs typeface="Sahitya"/>
              <a:sym typeface="Sahitya"/>
            </a:endParaRPr>
          </a:p>
        </p:txBody>
      </p:sp>
      <p:sp>
        <p:nvSpPr>
          <p:cNvPr id="471" name="Google Shape;471;p41"/>
          <p:cNvSpPr txBox="1"/>
          <p:nvPr>
            <p:ph idx="1" type="subTitle"/>
          </p:nvPr>
        </p:nvSpPr>
        <p:spPr>
          <a:xfrm>
            <a:off x="6289000" y="1715750"/>
            <a:ext cx="1930200" cy="814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666666"/>
                </a:solidFill>
                <a:latin typeface="Sahitya"/>
                <a:ea typeface="Sahitya"/>
                <a:cs typeface="Sahitya"/>
                <a:sym typeface="Sahitya"/>
              </a:rPr>
              <a:t>provide creators with </a:t>
            </a:r>
            <a:r>
              <a:rPr b="1" lang="en" sz="1600">
                <a:solidFill>
                  <a:srgbClr val="666666"/>
                </a:solidFill>
                <a:latin typeface="Sahitya"/>
                <a:ea typeface="Sahitya"/>
                <a:cs typeface="Sahitya"/>
                <a:sym typeface="Sahitya"/>
              </a:rPr>
              <a:t>mentors</a:t>
            </a:r>
            <a:r>
              <a:rPr lang="en" sz="1600">
                <a:solidFill>
                  <a:srgbClr val="666666"/>
                </a:solidFill>
                <a:latin typeface="Sahitya"/>
                <a:ea typeface="Sahitya"/>
                <a:cs typeface="Sahitya"/>
                <a:sym typeface="Sahitya"/>
              </a:rPr>
              <a:t> from similar fields </a:t>
            </a:r>
            <a:endParaRPr sz="1600">
              <a:solidFill>
                <a:srgbClr val="666666"/>
              </a:solidFill>
              <a:latin typeface="Sahitya"/>
              <a:ea typeface="Sahitya"/>
              <a:cs typeface="Sahitya"/>
              <a:sym typeface="Sahitya"/>
            </a:endParaRPr>
          </a:p>
        </p:txBody>
      </p:sp>
      <p:sp>
        <p:nvSpPr>
          <p:cNvPr id="472" name="Google Shape;472;p41"/>
          <p:cNvSpPr txBox="1"/>
          <p:nvPr>
            <p:ph idx="1" type="subTitle"/>
          </p:nvPr>
        </p:nvSpPr>
        <p:spPr>
          <a:xfrm>
            <a:off x="5040025" y="3499700"/>
            <a:ext cx="1930200" cy="814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666666"/>
                </a:solidFill>
                <a:latin typeface="Sahitya"/>
                <a:ea typeface="Sahitya"/>
                <a:cs typeface="Sahitya"/>
                <a:sym typeface="Sahitya"/>
              </a:rPr>
              <a:t>validate </a:t>
            </a:r>
            <a:r>
              <a:rPr b="1" lang="en" sz="1600">
                <a:solidFill>
                  <a:srgbClr val="666666"/>
                </a:solidFill>
                <a:latin typeface="Sahitya"/>
                <a:ea typeface="Sahitya"/>
                <a:cs typeface="Sahitya"/>
                <a:sym typeface="Sahitya"/>
              </a:rPr>
              <a:t>legitimacy</a:t>
            </a:r>
            <a:r>
              <a:rPr lang="en" sz="1600">
                <a:solidFill>
                  <a:srgbClr val="666666"/>
                </a:solidFill>
                <a:latin typeface="Sahitya"/>
                <a:ea typeface="Sahitya"/>
                <a:cs typeface="Sahitya"/>
                <a:sym typeface="Sahitya"/>
              </a:rPr>
              <a:t> of established artists</a:t>
            </a:r>
            <a:endParaRPr sz="1600">
              <a:solidFill>
                <a:srgbClr val="666666"/>
              </a:solidFill>
              <a:latin typeface="Sahitya"/>
              <a:ea typeface="Sahitya"/>
              <a:cs typeface="Sahitya"/>
              <a:sym typeface="Sahitya"/>
            </a:endParaRPr>
          </a:p>
        </p:txBody>
      </p:sp>
      <p:sp>
        <p:nvSpPr>
          <p:cNvPr id="473" name="Google Shape;473;p41"/>
          <p:cNvSpPr txBox="1"/>
          <p:nvPr>
            <p:ph idx="1" type="subTitle"/>
          </p:nvPr>
        </p:nvSpPr>
        <p:spPr>
          <a:xfrm>
            <a:off x="1708175" y="3587913"/>
            <a:ext cx="2283000" cy="814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666666"/>
                </a:solidFill>
                <a:latin typeface="Sahitya"/>
                <a:ea typeface="Sahitya"/>
                <a:cs typeface="Sahitya"/>
                <a:sym typeface="Sahitya"/>
              </a:rPr>
              <a:t>focus on providing </a:t>
            </a:r>
            <a:endParaRPr sz="1600">
              <a:solidFill>
                <a:srgbClr val="666666"/>
              </a:solidFill>
              <a:latin typeface="Sahitya"/>
              <a:ea typeface="Sahitya"/>
              <a:cs typeface="Sahitya"/>
              <a:sym typeface="Sahity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666666"/>
                </a:solidFill>
                <a:latin typeface="Sahitya"/>
                <a:ea typeface="Sahitya"/>
                <a:cs typeface="Sahitya"/>
                <a:sym typeface="Sahitya"/>
              </a:rPr>
              <a:t>more </a:t>
            </a:r>
            <a:r>
              <a:rPr b="1" lang="en" sz="1600">
                <a:solidFill>
                  <a:srgbClr val="666666"/>
                </a:solidFill>
                <a:latin typeface="Sahitya"/>
                <a:ea typeface="Sahitya"/>
                <a:cs typeface="Sahitya"/>
                <a:sym typeface="Sahitya"/>
              </a:rPr>
              <a:t>structured</a:t>
            </a:r>
            <a:r>
              <a:rPr lang="en" sz="1600">
                <a:solidFill>
                  <a:srgbClr val="666666"/>
                </a:solidFill>
                <a:latin typeface="Sahitya"/>
                <a:ea typeface="Sahitya"/>
                <a:cs typeface="Sahitya"/>
                <a:sym typeface="Sahitya"/>
              </a:rPr>
              <a:t>, </a:t>
            </a:r>
            <a:r>
              <a:rPr b="1" lang="en" sz="1600">
                <a:solidFill>
                  <a:srgbClr val="666666"/>
                </a:solidFill>
                <a:latin typeface="Sahitya"/>
                <a:ea typeface="Sahitya"/>
                <a:cs typeface="Sahitya"/>
                <a:sym typeface="Sahitya"/>
              </a:rPr>
              <a:t>informational</a:t>
            </a:r>
            <a:r>
              <a:rPr lang="en" sz="1600">
                <a:solidFill>
                  <a:srgbClr val="666666"/>
                </a:solidFill>
                <a:latin typeface="Sahitya"/>
                <a:ea typeface="Sahitya"/>
                <a:cs typeface="Sahitya"/>
                <a:sym typeface="Sahitya"/>
              </a:rPr>
              <a:t> guides </a:t>
            </a:r>
            <a:endParaRPr sz="1600">
              <a:solidFill>
                <a:srgbClr val="666666"/>
              </a:solidFill>
              <a:latin typeface="Sahitya"/>
              <a:ea typeface="Sahitya"/>
              <a:cs typeface="Sahitya"/>
              <a:sym typeface="Sahity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7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p42"/>
          <p:cNvSpPr txBox="1"/>
          <p:nvPr>
            <p:ph type="title"/>
          </p:nvPr>
        </p:nvSpPr>
        <p:spPr>
          <a:xfrm>
            <a:off x="720000" y="463800"/>
            <a:ext cx="7704000" cy="57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pov #3</a:t>
            </a:r>
            <a:endParaRPr/>
          </a:p>
        </p:txBody>
      </p:sp>
      <p:sp>
        <p:nvSpPr>
          <p:cNvPr id="479" name="Google Shape;479;p42"/>
          <p:cNvSpPr txBox="1"/>
          <p:nvPr>
            <p:ph idx="4294967295" type="subTitle"/>
          </p:nvPr>
        </p:nvSpPr>
        <p:spPr>
          <a:xfrm>
            <a:off x="1869425" y="1531288"/>
            <a:ext cx="64041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/>
              <a:t>We met </a:t>
            </a:r>
            <a:r>
              <a:rPr lang="en">
                <a:solidFill>
                  <a:schemeClr val="dk2"/>
                </a:solidFill>
              </a:rPr>
              <a:t>Noelle, a writer and actor in New York who abhors sharing early stages of her written work. </a:t>
            </a:r>
            <a:endParaRPr/>
          </a:p>
        </p:txBody>
      </p:sp>
      <p:sp>
        <p:nvSpPr>
          <p:cNvPr id="480" name="Google Shape;480;p42"/>
          <p:cNvSpPr txBox="1"/>
          <p:nvPr>
            <p:ph idx="4294967295" type="subTitle"/>
          </p:nvPr>
        </p:nvSpPr>
        <p:spPr>
          <a:xfrm>
            <a:off x="1891938" y="2619988"/>
            <a:ext cx="6359100" cy="75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/>
              <a:t>We were amazed to realize </a:t>
            </a:r>
            <a:r>
              <a:rPr lang="en">
                <a:solidFill>
                  <a:schemeClr val="dk2"/>
                </a:solidFill>
              </a:rPr>
              <a:t>that Noelle uses twitter as a space to find prompts and work with other writers.</a:t>
            </a:r>
            <a:endParaRPr/>
          </a:p>
        </p:txBody>
      </p:sp>
      <p:sp>
        <p:nvSpPr>
          <p:cNvPr id="481" name="Google Shape;481;p42"/>
          <p:cNvSpPr txBox="1"/>
          <p:nvPr>
            <p:ph idx="4294967295" type="subTitle"/>
          </p:nvPr>
        </p:nvSpPr>
        <p:spPr>
          <a:xfrm>
            <a:off x="1869438" y="3663588"/>
            <a:ext cx="6218700" cy="50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/>
              <a:t>It would be game changing</a:t>
            </a:r>
            <a:r>
              <a:rPr lang="en"/>
              <a:t> </a:t>
            </a:r>
            <a:r>
              <a:rPr lang="en">
                <a:solidFill>
                  <a:schemeClr val="dk2"/>
                </a:solidFill>
              </a:rPr>
              <a:t>if</a:t>
            </a:r>
            <a:r>
              <a:rPr b="1" lang="en">
                <a:solidFill>
                  <a:schemeClr val="dk2"/>
                </a:solidFill>
              </a:rPr>
              <a:t> </a:t>
            </a:r>
            <a:r>
              <a:rPr lang="en">
                <a:solidFill>
                  <a:schemeClr val="dk2"/>
                </a:solidFill>
              </a:rPr>
              <a:t>we gave authors a space to collaborate and communicate at any time.</a:t>
            </a:r>
            <a:endParaRPr/>
          </a:p>
        </p:txBody>
      </p:sp>
      <p:grpSp>
        <p:nvGrpSpPr>
          <p:cNvPr id="482" name="Google Shape;482;p42"/>
          <p:cNvGrpSpPr/>
          <p:nvPr/>
        </p:nvGrpSpPr>
        <p:grpSpPr>
          <a:xfrm>
            <a:off x="1175257" y="2791460"/>
            <a:ext cx="400311" cy="416989"/>
            <a:chOff x="4007193" y="1512727"/>
            <a:chExt cx="320633" cy="348100"/>
          </a:xfrm>
        </p:grpSpPr>
        <p:sp>
          <p:nvSpPr>
            <p:cNvPr id="483" name="Google Shape;483;p42"/>
            <p:cNvSpPr/>
            <p:nvPr/>
          </p:nvSpPr>
          <p:spPr>
            <a:xfrm>
              <a:off x="4177695" y="1512727"/>
              <a:ext cx="143732" cy="153109"/>
            </a:xfrm>
            <a:custGeom>
              <a:rect b="b" l="l" r="r" t="t"/>
              <a:pathLst>
                <a:path extrusionOk="0" h="4833" w="4537">
                  <a:moveTo>
                    <a:pt x="2359" y="1"/>
                  </a:moveTo>
                  <a:cubicBezTo>
                    <a:pt x="2213" y="1"/>
                    <a:pt x="2065" y="16"/>
                    <a:pt x="1917" y="46"/>
                  </a:cubicBezTo>
                  <a:cubicBezTo>
                    <a:pt x="1346" y="165"/>
                    <a:pt x="846" y="498"/>
                    <a:pt x="524" y="987"/>
                  </a:cubicBezTo>
                  <a:cubicBezTo>
                    <a:pt x="0" y="1761"/>
                    <a:pt x="36" y="2773"/>
                    <a:pt x="584" y="3523"/>
                  </a:cubicBezTo>
                  <a:lnTo>
                    <a:pt x="536" y="4666"/>
                  </a:lnTo>
                  <a:cubicBezTo>
                    <a:pt x="536" y="4725"/>
                    <a:pt x="572" y="4773"/>
                    <a:pt x="607" y="4797"/>
                  </a:cubicBezTo>
                  <a:cubicBezTo>
                    <a:pt x="643" y="4809"/>
                    <a:pt x="667" y="4832"/>
                    <a:pt x="703" y="4832"/>
                  </a:cubicBezTo>
                  <a:cubicBezTo>
                    <a:pt x="727" y="4832"/>
                    <a:pt x="750" y="4832"/>
                    <a:pt x="774" y="4809"/>
                  </a:cubicBezTo>
                  <a:lnTo>
                    <a:pt x="1822" y="4332"/>
                  </a:lnTo>
                  <a:cubicBezTo>
                    <a:pt x="2006" y="4381"/>
                    <a:pt x="2191" y="4404"/>
                    <a:pt x="2373" y="4404"/>
                  </a:cubicBezTo>
                  <a:cubicBezTo>
                    <a:pt x="3091" y="4404"/>
                    <a:pt x="3771" y="4044"/>
                    <a:pt x="4179" y="3427"/>
                  </a:cubicBezTo>
                  <a:cubicBezTo>
                    <a:pt x="4382" y="3142"/>
                    <a:pt x="4501" y="2832"/>
                    <a:pt x="4537" y="2487"/>
                  </a:cubicBezTo>
                  <a:cubicBezTo>
                    <a:pt x="4525" y="2392"/>
                    <a:pt x="4453" y="2320"/>
                    <a:pt x="4382" y="2296"/>
                  </a:cubicBezTo>
                  <a:cubicBezTo>
                    <a:pt x="4374" y="2295"/>
                    <a:pt x="4366" y="2295"/>
                    <a:pt x="4358" y="2295"/>
                  </a:cubicBezTo>
                  <a:cubicBezTo>
                    <a:pt x="4275" y="2295"/>
                    <a:pt x="4214" y="2352"/>
                    <a:pt x="4203" y="2439"/>
                  </a:cubicBezTo>
                  <a:cubicBezTo>
                    <a:pt x="4156" y="2713"/>
                    <a:pt x="4072" y="2987"/>
                    <a:pt x="3906" y="3237"/>
                  </a:cubicBezTo>
                  <a:cubicBezTo>
                    <a:pt x="3554" y="3774"/>
                    <a:pt x="2971" y="4074"/>
                    <a:pt x="2360" y="4074"/>
                  </a:cubicBezTo>
                  <a:cubicBezTo>
                    <a:pt x="2185" y="4074"/>
                    <a:pt x="2008" y="4049"/>
                    <a:pt x="1834" y="3999"/>
                  </a:cubicBezTo>
                  <a:cubicBezTo>
                    <a:pt x="1814" y="3994"/>
                    <a:pt x="1798" y="3991"/>
                    <a:pt x="1784" y="3991"/>
                  </a:cubicBezTo>
                  <a:cubicBezTo>
                    <a:pt x="1762" y="3991"/>
                    <a:pt x="1743" y="3997"/>
                    <a:pt x="1715" y="4011"/>
                  </a:cubicBezTo>
                  <a:lnTo>
                    <a:pt x="869" y="4416"/>
                  </a:lnTo>
                  <a:lnTo>
                    <a:pt x="905" y="3475"/>
                  </a:lnTo>
                  <a:cubicBezTo>
                    <a:pt x="905" y="3427"/>
                    <a:pt x="893" y="3404"/>
                    <a:pt x="881" y="3368"/>
                  </a:cubicBezTo>
                  <a:cubicBezTo>
                    <a:pt x="369" y="2737"/>
                    <a:pt x="346" y="1856"/>
                    <a:pt x="786" y="1165"/>
                  </a:cubicBezTo>
                  <a:cubicBezTo>
                    <a:pt x="1072" y="748"/>
                    <a:pt x="1489" y="475"/>
                    <a:pt x="1977" y="379"/>
                  </a:cubicBezTo>
                  <a:cubicBezTo>
                    <a:pt x="2104" y="352"/>
                    <a:pt x="2231" y="339"/>
                    <a:pt x="2357" y="339"/>
                  </a:cubicBezTo>
                  <a:cubicBezTo>
                    <a:pt x="2721" y="339"/>
                    <a:pt x="3071" y="452"/>
                    <a:pt x="3382" y="665"/>
                  </a:cubicBezTo>
                  <a:cubicBezTo>
                    <a:pt x="3798" y="939"/>
                    <a:pt x="4084" y="1380"/>
                    <a:pt x="4179" y="1868"/>
                  </a:cubicBezTo>
                  <a:cubicBezTo>
                    <a:pt x="4200" y="1949"/>
                    <a:pt x="4263" y="2004"/>
                    <a:pt x="4340" y="2004"/>
                  </a:cubicBezTo>
                  <a:cubicBezTo>
                    <a:pt x="4354" y="2004"/>
                    <a:pt x="4368" y="2002"/>
                    <a:pt x="4382" y="1999"/>
                  </a:cubicBezTo>
                  <a:cubicBezTo>
                    <a:pt x="4465" y="1987"/>
                    <a:pt x="4525" y="1903"/>
                    <a:pt x="4513" y="1808"/>
                  </a:cubicBezTo>
                  <a:cubicBezTo>
                    <a:pt x="4406" y="1225"/>
                    <a:pt x="4060" y="725"/>
                    <a:pt x="3572" y="379"/>
                  </a:cubicBezTo>
                  <a:cubicBezTo>
                    <a:pt x="3208" y="130"/>
                    <a:pt x="2790" y="1"/>
                    <a:pt x="2359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4" name="Google Shape;484;p42"/>
            <p:cNvSpPr/>
            <p:nvPr/>
          </p:nvSpPr>
          <p:spPr>
            <a:xfrm>
              <a:off x="4214666" y="1543583"/>
              <a:ext cx="77711" cy="77363"/>
            </a:xfrm>
            <a:custGeom>
              <a:rect b="b" l="l" r="r" t="t"/>
              <a:pathLst>
                <a:path extrusionOk="0" h="2442" w="2453">
                  <a:moveTo>
                    <a:pt x="1072" y="346"/>
                  </a:moveTo>
                  <a:lnTo>
                    <a:pt x="1072" y="1239"/>
                  </a:lnTo>
                  <a:cubicBezTo>
                    <a:pt x="1072" y="1322"/>
                    <a:pt x="1143" y="1406"/>
                    <a:pt x="1238" y="1406"/>
                  </a:cubicBezTo>
                  <a:lnTo>
                    <a:pt x="2131" y="1406"/>
                  </a:lnTo>
                  <a:cubicBezTo>
                    <a:pt x="2048" y="1822"/>
                    <a:pt x="1679" y="2144"/>
                    <a:pt x="1238" y="2144"/>
                  </a:cubicBezTo>
                  <a:cubicBezTo>
                    <a:pt x="726" y="2144"/>
                    <a:pt x="322" y="1739"/>
                    <a:pt x="322" y="1239"/>
                  </a:cubicBezTo>
                  <a:cubicBezTo>
                    <a:pt x="322" y="787"/>
                    <a:pt x="655" y="417"/>
                    <a:pt x="1072" y="346"/>
                  </a:cubicBezTo>
                  <a:close/>
                  <a:moveTo>
                    <a:pt x="1215" y="1"/>
                  </a:moveTo>
                  <a:cubicBezTo>
                    <a:pt x="548" y="1"/>
                    <a:pt x="0" y="548"/>
                    <a:pt x="0" y="1215"/>
                  </a:cubicBezTo>
                  <a:cubicBezTo>
                    <a:pt x="0" y="1894"/>
                    <a:pt x="548" y="2441"/>
                    <a:pt x="1215" y="2441"/>
                  </a:cubicBezTo>
                  <a:cubicBezTo>
                    <a:pt x="1893" y="2441"/>
                    <a:pt x="2441" y="1894"/>
                    <a:pt x="2441" y="1215"/>
                  </a:cubicBezTo>
                  <a:cubicBezTo>
                    <a:pt x="2453" y="1144"/>
                    <a:pt x="2381" y="1072"/>
                    <a:pt x="2286" y="1072"/>
                  </a:cubicBezTo>
                  <a:lnTo>
                    <a:pt x="1381" y="1072"/>
                  </a:lnTo>
                  <a:lnTo>
                    <a:pt x="1381" y="167"/>
                  </a:lnTo>
                  <a:cubicBezTo>
                    <a:pt x="1381" y="72"/>
                    <a:pt x="1310" y="1"/>
                    <a:pt x="1215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5" name="Google Shape;485;p42"/>
            <p:cNvSpPr/>
            <p:nvPr/>
          </p:nvSpPr>
          <p:spPr>
            <a:xfrm>
              <a:off x="4007193" y="1541334"/>
              <a:ext cx="320633" cy="319493"/>
            </a:xfrm>
            <a:custGeom>
              <a:rect b="b" l="l" r="r" t="t"/>
              <a:pathLst>
                <a:path extrusionOk="0" h="10085" w="10121">
                  <a:moveTo>
                    <a:pt x="3823" y="1239"/>
                  </a:moveTo>
                  <a:lnTo>
                    <a:pt x="4823" y="2227"/>
                  </a:lnTo>
                  <a:cubicBezTo>
                    <a:pt x="5418" y="2822"/>
                    <a:pt x="5525" y="3739"/>
                    <a:pt x="5085" y="4453"/>
                  </a:cubicBezTo>
                  <a:cubicBezTo>
                    <a:pt x="5049" y="4501"/>
                    <a:pt x="5061" y="4596"/>
                    <a:pt x="5120" y="4644"/>
                  </a:cubicBezTo>
                  <a:lnTo>
                    <a:pt x="5442" y="4965"/>
                  </a:lnTo>
                  <a:cubicBezTo>
                    <a:pt x="5478" y="5002"/>
                    <a:pt x="5524" y="5016"/>
                    <a:pt x="5567" y="5016"/>
                  </a:cubicBezTo>
                  <a:cubicBezTo>
                    <a:pt x="5594" y="5016"/>
                    <a:pt x="5621" y="5010"/>
                    <a:pt x="5644" y="5001"/>
                  </a:cubicBezTo>
                  <a:cubicBezTo>
                    <a:pt x="5939" y="4824"/>
                    <a:pt x="6267" y="4736"/>
                    <a:pt x="6591" y="4736"/>
                  </a:cubicBezTo>
                  <a:cubicBezTo>
                    <a:pt x="7053" y="4736"/>
                    <a:pt x="7509" y="4913"/>
                    <a:pt x="7859" y="5263"/>
                  </a:cubicBezTo>
                  <a:lnTo>
                    <a:pt x="8859" y="6263"/>
                  </a:lnTo>
                  <a:lnTo>
                    <a:pt x="6299" y="8823"/>
                  </a:lnTo>
                  <a:lnTo>
                    <a:pt x="5299" y="7823"/>
                  </a:lnTo>
                  <a:cubicBezTo>
                    <a:pt x="5073" y="7608"/>
                    <a:pt x="4906" y="7335"/>
                    <a:pt x="4835" y="7037"/>
                  </a:cubicBezTo>
                  <a:cubicBezTo>
                    <a:pt x="4704" y="6561"/>
                    <a:pt x="4775" y="6037"/>
                    <a:pt x="5025" y="5608"/>
                  </a:cubicBezTo>
                  <a:cubicBezTo>
                    <a:pt x="5073" y="5549"/>
                    <a:pt x="5061" y="5465"/>
                    <a:pt x="5001" y="5418"/>
                  </a:cubicBezTo>
                  <a:lnTo>
                    <a:pt x="4668" y="5084"/>
                  </a:lnTo>
                  <a:cubicBezTo>
                    <a:pt x="4634" y="5051"/>
                    <a:pt x="4597" y="5036"/>
                    <a:pt x="4560" y="5036"/>
                  </a:cubicBezTo>
                  <a:cubicBezTo>
                    <a:pt x="4532" y="5036"/>
                    <a:pt x="4503" y="5045"/>
                    <a:pt x="4477" y="5060"/>
                  </a:cubicBezTo>
                  <a:cubicBezTo>
                    <a:pt x="4186" y="5235"/>
                    <a:pt x="3864" y="5321"/>
                    <a:pt x="3543" y="5321"/>
                  </a:cubicBezTo>
                  <a:cubicBezTo>
                    <a:pt x="3077" y="5321"/>
                    <a:pt x="2616" y="5139"/>
                    <a:pt x="2263" y="4787"/>
                  </a:cubicBezTo>
                  <a:lnTo>
                    <a:pt x="1263" y="3798"/>
                  </a:lnTo>
                  <a:lnTo>
                    <a:pt x="3823" y="1239"/>
                  </a:lnTo>
                  <a:close/>
                  <a:moveTo>
                    <a:pt x="9371" y="6192"/>
                  </a:moveTo>
                  <a:lnTo>
                    <a:pt x="9716" y="6537"/>
                  </a:lnTo>
                  <a:lnTo>
                    <a:pt x="6561" y="9692"/>
                  </a:lnTo>
                  <a:lnTo>
                    <a:pt x="6216" y="9347"/>
                  </a:lnTo>
                  <a:lnTo>
                    <a:pt x="9192" y="6370"/>
                  </a:lnTo>
                  <a:lnTo>
                    <a:pt x="9371" y="6192"/>
                  </a:lnTo>
                  <a:close/>
                  <a:moveTo>
                    <a:pt x="3561" y="0"/>
                  </a:moveTo>
                  <a:cubicBezTo>
                    <a:pt x="3513" y="0"/>
                    <a:pt x="3465" y="12"/>
                    <a:pt x="3442" y="36"/>
                  </a:cubicBezTo>
                  <a:lnTo>
                    <a:pt x="2191" y="1286"/>
                  </a:lnTo>
                  <a:cubicBezTo>
                    <a:pt x="2132" y="1346"/>
                    <a:pt x="2132" y="1453"/>
                    <a:pt x="2191" y="1512"/>
                  </a:cubicBezTo>
                  <a:cubicBezTo>
                    <a:pt x="2221" y="1542"/>
                    <a:pt x="2260" y="1557"/>
                    <a:pt x="2299" y="1557"/>
                  </a:cubicBezTo>
                  <a:cubicBezTo>
                    <a:pt x="2337" y="1557"/>
                    <a:pt x="2376" y="1542"/>
                    <a:pt x="2406" y="1512"/>
                  </a:cubicBezTo>
                  <a:lnTo>
                    <a:pt x="3561" y="369"/>
                  </a:lnTo>
                  <a:lnTo>
                    <a:pt x="3894" y="715"/>
                  </a:lnTo>
                  <a:lnTo>
                    <a:pt x="3715" y="893"/>
                  </a:lnTo>
                  <a:lnTo>
                    <a:pt x="917" y="3691"/>
                  </a:lnTo>
                  <a:lnTo>
                    <a:pt x="739" y="3870"/>
                  </a:lnTo>
                  <a:lnTo>
                    <a:pt x="405" y="3525"/>
                  </a:lnTo>
                  <a:lnTo>
                    <a:pt x="1965" y="1965"/>
                  </a:lnTo>
                  <a:cubicBezTo>
                    <a:pt x="2025" y="1905"/>
                    <a:pt x="2025" y="1798"/>
                    <a:pt x="1965" y="1739"/>
                  </a:cubicBezTo>
                  <a:cubicBezTo>
                    <a:pt x="1935" y="1709"/>
                    <a:pt x="1894" y="1694"/>
                    <a:pt x="1852" y="1694"/>
                  </a:cubicBezTo>
                  <a:cubicBezTo>
                    <a:pt x="1810" y="1694"/>
                    <a:pt x="1769" y="1709"/>
                    <a:pt x="1739" y="1739"/>
                  </a:cubicBezTo>
                  <a:lnTo>
                    <a:pt x="60" y="3417"/>
                  </a:lnTo>
                  <a:cubicBezTo>
                    <a:pt x="1" y="3477"/>
                    <a:pt x="1" y="3584"/>
                    <a:pt x="60" y="3644"/>
                  </a:cubicBezTo>
                  <a:lnTo>
                    <a:pt x="620" y="4203"/>
                  </a:lnTo>
                  <a:cubicBezTo>
                    <a:pt x="655" y="4239"/>
                    <a:pt x="703" y="4251"/>
                    <a:pt x="739" y="4251"/>
                  </a:cubicBezTo>
                  <a:cubicBezTo>
                    <a:pt x="786" y="4251"/>
                    <a:pt x="834" y="4239"/>
                    <a:pt x="858" y="4203"/>
                  </a:cubicBezTo>
                  <a:lnTo>
                    <a:pt x="1036" y="4025"/>
                  </a:lnTo>
                  <a:lnTo>
                    <a:pt x="2037" y="5025"/>
                  </a:lnTo>
                  <a:cubicBezTo>
                    <a:pt x="2453" y="5441"/>
                    <a:pt x="3003" y="5657"/>
                    <a:pt x="3558" y="5657"/>
                  </a:cubicBezTo>
                  <a:cubicBezTo>
                    <a:pt x="3892" y="5657"/>
                    <a:pt x="4228" y="5579"/>
                    <a:pt x="4537" y="5418"/>
                  </a:cubicBezTo>
                  <a:lnTo>
                    <a:pt x="4692" y="5560"/>
                  </a:lnTo>
                  <a:cubicBezTo>
                    <a:pt x="4430" y="6037"/>
                    <a:pt x="4370" y="6608"/>
                    <a:pt x="4525" y="7144"/>
                  </a:cubicBezTo>
                  <a:cubicBezTo>
                    <a:pt x="4632" y="7501"/>
                    <a:pt x="4811" y="7811"/>
                    <a:pt x="5073" y="8085"/>
                  </a:cubicBezTo>
                  <a:lnTo>
                    <a:pt x="6073" y="9073"/>
                  </a:lnTo>
                  <a:lnTo>
                    <a:pt x="5894" y="9251"/>
                  </a:lnTo>
                  <a:cubicBezTo>
                    <a:pt x="5835" y="9311"/>
                    <a:pt x="5835" y="9418"/>
                    <a:pt x="5894" y="9478"/>
                  </a:cubicBezTo>
                  <a:lnTo>
                    <a:pt x="6454" y="10049"/>
                  </a:lnTo>
                  <a:cubicBezTo>
                    <a:pt x="6490" y="10073"/>
                    <a:pt x="6537" y="10085"/>
                    <a:pt x="6573" y="10085"/>
                  </a:cubicBezTo>
                  <a:cubicBezTo>
                    <a:pt x="6621" y="10085"/>
                    <a:pt x="6668" y="10073"/>
                    <a:pt x="6692" y="10049"/>
                  </a:cubicBezTo>
                  <a:lnTo>
                    <a:pt x="10073" y="6668"/>
                  </a:lnTo>
                  <a:cubicBezTo>
                    <a:pt x="10121" y="6596"/>
                    <a:pt x="10121" y="6489"/>
                    <a:pt x="10061" y="6430"/>
                  </a:cubicBezTo>
                  <a:lnTo>
                    <a:pt x="9490" y="5858"/>
                  </a:lnTo>
                  <a:cubicBezTo>
                    <a:pt x="9460" y="5828"/>
                    <a:pt x="9421" y="5813"/>
                    <a:pt x="9383" y="5813"/>
                  </a:cubicBezTo>
                  <a:cubicBezTo>
                    <a:pt x="9344" y="5813"/>
                    <a:pt x="9305" y="5828"/>
                    <a:pt x="9276" y="5858"/>
                  </a:cubicBezTo>
                  <a:lnTo>
                    <a:pt x="9097" y="6037"/>
                  </a:lnTo>
                  <a:lnTo>
                    <a:pt x="8097" y="5049"/>
                  </a:lnTo>
                  <a:cubicBezTo>
                    <a:pt x="7683" y="4627"/>
                    <a:pt x="7137" y="4413"/>
                    <a:pt x="6585" y="4413"/>
                  </a:cubicBezTo>
                  <a:cubicBezTo>
                    <a:pt x="6248" y="4413"/>
                    <a:pt x="5908" y="4493"/>
                    <a:pt x="5597" y="4656"/>
                  </a:cubicBezTo>
                  <a:lnTo>
                    <a:pt x="5442" y="4501"/>
                  </a:lnTo>
                  <a:cubicBezTo>
                    <a:pt x="5882" y="3691"/>
                    <a:pt x="5728" y="2679"/>
                    <a:pt x="5061" y="2001"/>
                  </a:cubicBezTo>
                  <a:lnTo>
                    <a:pt x="4061" y="1012"/>
                  </a:lnTo>
                  <a:lnTo>
                    <a:pt x="4239" y="834"/>
                  </a:lnTo>
                  <a:cubicBezTo>
                    <a:pt x="4299" y="774"/>
                    <a:pt x="4299" y="667"/>
                    <a:pt x="4239" y="607"/>
                  </a:cubicBezTo>
                  <a:lnTo>
                    <a:pt x="3680" y="36"/>
                  </a:lnTo>
                  <a:cubicBezTo>
                    <a:pt x="3644" y="12"/>
                    <a:pt x="3596" y="0"/>
                    <a:pt x="3561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6" name="Google Shape;486;p42"/>
            <p:cNvSpPr/>
            <p:nvPr/>
          </p:nvSpPr>
          <p:spPr>
            <a:xfrm>
              <a:off x="4064914" y="1665805"/>
              <a:ext cx="101123" cy="40012"/>
            </a:xfrm>
            <a:custGeom>
              <a:rect b="b" l="l" r="r" t="t"/>
              <a:pathLst>
                <a:path extrusionOk="0" h="1263" w="3192">
                  <a:moveTo>
                    <a:pt x="2703" y="310"/>
                  </a:moveTo>
                  <a:lnTo>
                    <a:pt x="2608" y="417"/>
                  </a:lnTo>
                  <a:cubicBezTo>
                    <a:pt x="2346" y="739"/>
                    <a:pt x="2001" y="941"/>
                    <a:pt x="1631" y="941"/>
                  </a:cubicBezTo>
                  <a:cubicBezTo>
                    <a:pt x="1274" y="941"/>
                    <a:pt x="929" y="774"/>
                    <a:pt x="679" y="477"/>
                  </a:cubicBezTo>
                  <a:cubicBezTo>
                    <a:pt x="679" y="477"/>
                    <a:pt x="619" y="393"/>
                    <a:pt x="548" y="310"/>
                  </a:cubicBezTo>
                  <a:close/>
                  <a:moveTo>
                    <a:pt x="191" y="0"/>
                  </a:moveTo>
                  <a:cubicBezTo>
                    <a:pt x="131" y="0"/>
                    <a:pt x="72" y="24"/>
                    <a:pt x="36" y="84"/>
                  </a:cubicBezTo>
                  <a:cubicBezTo>
                    <a:pt x="0" y="143"/>
                    <a:pt x="24" y="203"/>
                    <a:pt x="48" y="250"/>
                  </a:cubicBezTo>
                  <a:cubicBezTo>
                    <a:pt x="155" y="369"/>
                    <a:pt x="393" y="667"/>
                    <a:pt x="393" y="679"/>
                  </a:cubicBezTo>
                  <a:cubicBezTo>
                    <a:pt x="703" y="1060"/>
                    <a:pt x="1143" y="1262"/>
                    <a:pt x="1584" y="1262"/>
                  </a:cubicBezTo>
                  <a:lnTo>
                    <a:pt x="1620" y="1262"/>
                  </a:lnTo>
                  <a:cubicBezTo>
                    <a:pt x="2072" y="1250"/>
                    <a:pt x="2524" y="1024"/>
                    <a:pt x="2846" y="619"/>
                  </a:cubicBezTo>
                  <a:lnTo>
                    <a:pt x="3132" y="262"/>
                  </a:lnTo>
                  <a:cubicBezTo>
                    <a:pt x="3191" y="203"/>
                    <a:pt x="3191" y="143"/>
                    <a:pt x="3167" y="84"/>
                  </a:cubicBezTo>
                  <a:cubicBezTo>
                    <a:pt x="3132" y="24"/>
                    <a:pt x="3072" y="0"/>
                    <a:pt x="3013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7" name="Google Shape;487;p42"/>
            <p:cNvSpPr/>
            <p:nvPr/>
          </p:nvSpPr>
          <p:spPr>
            <a:xfrm>
              <a:off x="4162235" y="1749155"/>
              <a:ext cx="101851" cy="60382"/>
            </a:xfrm>
            <a:custGeom>
              <a:rect b="b" l="l" r="r" t="t"/>
              <a:pathLst>
                <a:path extrusionOk="0" h="1906" w="3215">
                  <a:moveTo>
                    <a:pt x="167" y="1"/>
                  </a:moveTo>
                  <a:cubicBezTo>
                    <a:pt x="72" y="1"/>
                    <a:pt x="0" y="72"/>
                    <a:pt x="0" y="167"/>
                  </a:cubicBezTo>
                  <a:cubicBezTo>
                    <a:pt x="0" y="536"/>
                    <a:pt x="238" y="786"/>
                    <a:pt x="286" y="834"/>
                  </a:cubicBezTo>
                  <a:lnTo>
                    <a:pt x="1310" y="1858"/>
                  </a:lnTo>
                  <a:cubicBezTo>
                    <a:pt x="1346" y="1894"/>
                    <a:pt x="1381" y="1906"/>
                    <a:pt x="1429" y="1906"/>
                  </a:cubicBezTo>
                  <a:cubicBezTo>
                    <a:pt x="1476" y="1906"/>
                    <a:pt x="1512" y="1894"/>
                    <a:pt x="1548" y="1858"/>
                  </a:cubicBezTo>
                  <a:lnTo>
                    <a:pt x="3143" y="274"/>
                  </a:lnTo>
                  <a:cubicBezTo>
                    <a:pt x="3203" y="239"/>
                    <a:pt x="3215" y="167"/>
                    <a:pt x="3191" y="108"/>
                  </a:cubicBezTo>
                  <a:cubicBezTo>
                    <a:pt x="3155" y="48"/>
                    <a:pt x="3096" y="1"/>
                    <a:pt x="3036" y="1"/>
                  </a:cubicBezTo>
                  <a:lnTo>
                    <a:pt x="1607" y="1"/>
                  </a:lnTo>
                  <a:cubicBezTo>
                    <a:pt x="1524" y="1"/>
                    <a:pt x="1441" y="72"/>
                    <a:pt x="1441" y="167"/>
                  </a:cubicBezTo>
                  <a:cubicBezTo>
                    <a:pt x="1441" y="251"/>
                    <a:pt x="1524" y="334"/>
                    <a:pt x="1607" y="334"/>
                  </a:cubicBezTo>
                  <a:lnTo>
                    <a:pt x="2631" y="334"/>
                  </a:lnTo>
                  <a:lnTo>
                    <a:pt x="1429" y="1537"/>
                  </a:lnTo>
                  <a:lnTo>
                    <a:pt x="500" y="608"/>
                  </a:lnTo>
                  <a:cubicBezTo>
                    <a:pt x="488" y="596"/>
                    <a:pt x="393" y="489"/>
                    <a:pt x="345" y="334"/>
                  </a:cubicBezTo>
                  <a:lnTo>
                    <a:pt x="965" y="334"/>
                  </a:lnTo>
                  <a:cubicBezTo>
                    <a:pt x="1060" y="334"/>
                    <a:pt x="1131" y="251"/>
                    <a:pt x="1131" y="167"/>
                  </a:cubicBezTo>
                  <a:cubicBezTo>
                    <a:pt x="1131" y="72"/>
                    <a:pt x="1060" y="1"/>
                    <a:pt x="965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88" name="Google Shape;488;p42"/>
          <p:cNvGrpSpPr/>
          <p:nvPr/>
        </p:nvGrpSpPr>
        <p:grpSpPr>
          <a:xfrm>
            <a:off x="1215338" y="3720812"/>
            <a:ext cx="320143" cy="392581"/>
            <a:chOff x="3086313" y="2877049"/>
            <a:chExt cx="320143" cy="392581"/>
          </a:xfrm>
        </p:grpSpPr>
        <p:sp>
          <p:nvSpPr>
            <p:cNvPr id="489" name="Google Shape;489;p42"/>
            <p:cNvSpPr/>
            <p:nvPr/>
          </p:nvSpPr>
          <p:spPr>
            <a:xfrm>
              <a:off x="3125749" y="2915371"/>
              <a:ext cx="240505" cy="354259"/>
            </a:xfrm>
            <a:custGeom>
              <a:rect b="b" l="l" r="r" t="t"/>
              <a:pathLst>
                <a:path extrusionOk="0" h="11121" w="7550">
                  <a:moveTo>
                    <a:pt x="3775" y="2929"/>
                  </a:moveTo>
                  <a:lnTo>
                    <a:pt x="3918" y="3120"/>
                  </a:lnTo>
                  <a:cubicBezTo>
                    <a:pt x="3871" y="3144"/>
                    <a:pt x="3823" y="3144"/>
                    <a:pt x="3775" y="3144"/>
                  </a:cubicBezTo>
                  <a:cubicBezTo>
                    <a:pt x="3740" y="3132"/>
                    <a:pt x="3692" y="3120"/>
                    <a:pt x="3644" y="3120"/>
                  </a:cubicBezTo>
                  <a:lnTo>
                    <a:pt x="3775" y="2929"/>
                  </a:lnTo>
                  <a:close/>
                  <a:moveTo>
                    <a:pt x="4168" y="3501"/>
                  </a:moveTo>
                  <a:lnTo>
                    <a:pt x="4299" y="3703"/>
                  </a:lnTo>
                  <a:cubicBezTo>
                    <a:pt x="4126" y="3751"/>
                    <a:pt x="3948" y="3775"/>
                    <a:pt x="3769" y="3775"/>
                  </a:cubicBezTo>
                  <a:cubicBezTo>
                    <a:pt x="3591" y="3775"/>
                    <a:pt x="3412" y="3751"/>
                    <a:pt x="3239" y="3703"/>
                  </a:cubicBezTo>
                  <a:lnTo>
                    <a:pt x="3382" y="3501"/>
                  </a:lnTo>
                  <a:cubicBezTo>
                    <a:pt x="3513" y="3560"/>
                    <a:pt x="3644" y="3572"/>
                    <a:pt x="3775" y="3572"/>
                  </a:cubicBezTo>
                  <a:cubicBezTo>
                    <a:pt x="3918" y="3572"/>
                    <a:pt x="4049" y="3537"/>
                    <a:pt x="4168" y="3501"/>
                  </a:cubicBezTo>
                  <a:close/>
                  <a:moveTo>
                    <a:pt x="3120" y="4132"/>
                  </a:moveTo>
                  <a:cubicBezTo>
                    <a:pt x="3275" y="4180"/>
                    <a:pt x="3418" y="4191"/>
                    <a:pt x="3561" y="4215"/>
                  </a:cubicBezTo>
                  <a:lnTo>
                    <a:pt x="3561" y="8109"/>
                  </a:lnTo>
                  <a:lnTo>
                    <a:pt x="3120" y="8109"/>
                  </a:lnTo>
                  <a:lnTo>
                    <a:pt x="3120" y="4132"/>
                  </a:lnTo>
                  <a:close/>
                  <a:moveTo>
                    <a:pt x="4430" y="4132"/>
                  </a:moveTo>
                  <a:lnTo>
                    <a:pt x="4430" y="8109"/>
                  </a:lnTo>
                  <a:lnTo>
                    <a:pt x="4001" y="8109"/>
                  </a:lnTo>
                  <a:lnTo>
                    <a:pt x="4001" y="4215"/>
                  </a:lnTo>
                  <a:cubicBezTo>
                    <a:pt x="4156" y="4191"/>
                    <a:pt x="4287" y="4180"/>
                    <a:pt x="4430" y="4132"/>
                  </a:cubicBezTo>
                  <a:close/>
                  <a:moveTo>
                    <a:pt x="3799" y="441"/>
                  </a:moveTo>
                  <a:cubicBezTo>
                    <a:pt x="4668" y="441"/>
                    <a:pt x="5490" y="786"/>
                    <a:pt x="6121" y="1394"/>
                  </a:cubicBezTo>
                  <a:cubicBezTo>
                    <a:pt x="6752" y="2025"/>
                    <a:pt x="7097" y="2858"/>
                    <a:pt x="7097" y="3751"/>
                  </a:cubicBezTo>
                  <a:cubicBezTo>
                    <a:pt x="7097" y="4620"/>
                    <a:pt x="6752" y="5442"/>
                    <a:pt x="6157" y="6073"/>
                  </a:cubicBezTo>
                  <a:cubicBezTo>
                    <a:pt x="5609" y="6632"/>
                    <a:pt x="5299" y="7347"/>
                    <a:pt x="5240" y="8109"/>
                  </a:cubicBezTo>
                  <a:lnTo>
                    <a:pt x="4883" y="8109"/>
                  </a:lnTo>
                  <a:lnTo>
                    <a:pt x="4883" y="3822"/>
                  </a:lnTo>
                  <a:cubicBezTo>
                    <a:pt x="4883" y="3775"/>
                    <a:pt x="4871" y="3739"/>
                    <a:pt x="4835" y="3703"/>
                  </a:cubicBezTo>
                  <a:lnTo>
                    <a:pt x="3978" y="2406"/>
                  </a:lnTo>
                  <a:cubicBezTo>
                    <a:pt x="3930" y="2346"/>
                    <a:pt x="3871" y="2310"/>
                    <a:pt x="3799" y="2310"/>
                  </a:cubicBezTo>
                  <a:cubicBezTo>
                    <a:pt x="3716" y="2310"/>
                    <a:pt x="3644" y="2334"/>
                    <a:pt x="3620" y="2406"/>
                  </a:cubicBezTo>
                  <a:lnTo>
                    <a:pt x="2751" y="3703"/>
                  </a:lnTo>
                  <a:cubicBezTo>
                    <a:pt x="2728" y="3739"/>
                    <a:pt x="2704" y="3775"/>
                    <a:pt x="2704" y="3822"/>
                  </a:cubicBezTo>
                  <a:lnTo>
                    <a:pt x="2704" y="8109"/>
                  </a:lnTo>
                  <a:lnTo>
                    <a:pt x="2347" y="8109"/>
                  </a:lnTo>
                  <a:cubicBezTo>
                    <a:pt x="2287" y="7347"/>
                    <a:pt x="1977" y="6632"/>
                    <a:pt x="1430" y="6073"/>
                  </a:cubicBezTo>
                  <a:cubicBezTo>
                    <a:pt x="834" y="5465"/>
                    <a:pt x="501" y="4656"/>
                    <a:pt x="489" y="3810"/>
                  </a:cubicBezTo>
                  <a:cubicBezTo>
                    <a:pt x="477" y="2929"/>
                    <a:pt x="823" y="2096"/>
                    <a:pt x="1430" y="1453"/>
                  </a:cubicBezTo>
                  <a:cubicBezTo>
                    <a:pt x="2049" y="822"/>
                    <a:pt x="2870" y="453"/>
                    <a:pt x="3751" y="441"/>
                  </a:cubicBezTo>
                  <a:close/>
                  <a:moveTo>
                    <a:pt x="5228" y="8561"/>
                  </a:moveTo>
                  <a:lnTo>
                    <a:pt x="5228" y="8835"/>
                  </a:lnTo>
                  <a:lnTo>
                    <a:pt x="5228" y="8883"/>
                  </a:lnTo>
                  <a:lnTo>
                    <a:pt x="2335" y="8883"/>
                  </a:lnTo>
                  <a:lnTo>
                    <a:pt x="2335" y="8835"/>
                  </a:lnTo>
                  <a:lnTo>
                    <a:pt x="2335" y="8561"/>
                  </a:lnTo>
                  <a:close/>
                  <a:moveTo>
                    <a:pt x="5121" y="9311"/>
                  </a:moveTo>
                  <a:cubicBezTo>
                    <a:pt x="4942" y="9752"/>
                    <a:pt x="4525" y="10026"/>
                    <a:pt x="4037" y="10026"/>
                  </a:cubicBezTo>
                  <a:lnTo>
                    <a:pt x="3525" y="10026"/>
                  </a:lnTo>
                  <a:cubicBezTo>
                    <a:pt x="3037" y="10026"/>
                    <a:pt x="2620" y="9728"/>
                    <a:pt x="2442" y="9311"/>
                  </a:cubicBezTo>
                  <a:close/>
                  <a:moveTo>
                    <a:pt x="4049" y="10478"/>
                  </a:moveTo>
                  <a:cubicBezTo>
                    <a:pt x="4061" y="10478"/>
                    <a:pt x="4109" y="10478"/>
                    <a:pt x="4132" y="10490"/>
                  </a:cubicBezTo>
                  <a:cubicBezTo>
                    <a:pt x="4132" y="10597"/>
                    <a:pt x="4049" y="10668"/>
                    <a:pt x="3954" y="10668"/>
                  </a:cubicBezTo>
                  <a:lnTo>
                    <a:pt x="3620" y="10668"/>
                  </a:lnTo>
                  <a:cubicBezTo>
                    <a:pt x="3513" y="10668"/>
                    <a:pt x="3442" y="10585"/>
                    <a:pt x="3442" y="10490"/>
                  </a:cubicBezTo>
                  <a:lnTo>
                    <a:pt x="3442" y="10478"/>
                  </a:lnTo>
                  <a:close/>
                  <a:moveTo>
                    <a:pt x="3762" y="0"/>
                  </a:moveTo>
                  <a:cubicBezTo>
                    <a:pt x="3746" y="0"/>
                    <a:pt x="3731" y="0"/>
                    <a:pt x="3716" y="0"/>
                  </a:cubicBezTo>
                  <a:cubicBezTo>
                    <a:pt x="1656" y="24"/>
                    <a:pt x="1" y="1739"/>
                    <a:pt x="13" y="3810"/>
                  </a:cubicBezTo>
                  <a:cubicBezTo>
                    <a:pt x="25" y="4775"/>
                    <a:pt x="406" y="5680"/>
                    <a:pt x="1073" y="6370"/>
                  </a:cubicBezTo>
                  <a:cubicBezTo>
                    <a:pt x="1596" y="6906"/>
                    <a:pt x="1870" y="7609"/>
                    <a:pt x="1870" y="8335"/>
                  </a:cubicBezTo>
                  <a:lnTo>
                    <a:pt x="1870" y="8835"/>
                  </a:lnTo>
                  <a:cubicBezTo>
                    <a:pt x="1870" y="9549"/>
                    <a:pt x="2335" y="10168"/>
                    <a:pt x="2966" y="10383"/>
                  </a:cubicBezTo>
                  <a:lnTo>
                    <a:pt x="2966" y="10490"/>
                  </a:lnTo>
                  <a:cubicBezTo>
                    <a:pt x="2966" y="10835"/>
                    <a:pt x="3239" y="11121"/>
                    <a:pt x="3585" y="11121"/>
                  </a:cubicBezTo>
                  <a:lnTo>
                    <a:pt x="3930" y="11121"/>
                  </a:lnTo>
                  <a:cubicBezTo>
                    <a:pt x="4275" y="11121"/>
                    <a:pt x="4549" y="10835"/>
                    <a:pt x="4549" y="10490"/>
                  </a:cubicBezTo>
                  <a:lnTo>
                    <a:pt x="4549" y="10383"/>
                  </a:lnTo>
                  <a:cubicBezTo>
                    <a:pt x="5192" y="10168"/>
                    <a:pt x="5645" y="9549"/>
                    <a:pt x="5645" y="8835"/>
                  </a:cubicBezTo>
                  <a:lnTo>
                    <a:pt x="5645" y="8335"/>
                  </a:lnTo>
                  <a:cubicBezTo>
                    <a:pt x="5645" y="7609"/>
                    <a:pt x="5918" y="6918"/>
                    <a:pt x="6442" y="6382"/>
                  </a:cubicBezTo>
                  <a:cubicBezTo>
                    <a:pt x="7133" y="5680"/>
                    <a:pt x="7502" y="4751"/>
                    <a:pt x="7502" y="3763"/>
                  </a:cubicBezTo>
                  <a:cubicBezTo>
                    <a:pt x="7550" y="2751"/>
                    <a:pt x="7145" y="1798"/>
                    <a:pt x="6418" y="1084"/>
                  </a:cubicBezTo>
                  <a:cubicBezTo>
                    <a:pt x="5715" y="380"/>
                    <a:pt x="4757" y="0"/>
                    <a:pt x="3762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0" name="Google Shape;490;p42"/>
            <p:cNvSpPr/>
            <p:nvPr/>
          </p:nvSpPr>
          <p:spPr>
            <a:xfrm>
              <a:off x="3263076" y="2942511"/>
              <a:ext cx="79287" cy="99579"/>
            </a:xfrm>
            <a:custGeom>
              <a:rect b="b" l="l" r="r" t="t"/>
              <a:pathLst>
                <a:path extrusionOk="0" h="3126" w="2489">
                  <a:moveTo>
                    <a:pt x="246" y="1"/>
                  </a:moveTo>
                  <a:cubicBezTo>
                    <a:pt x="146" y="1"/>
                    <a:pt x="56" y="59"/>
                    <a:pt x="36" y="161"/>
                  </a:cubicBezTo>
                  <a:cubicBezTo>
                    <a:pt x="0" y="280"/>
                    <a:pt x="60" y="399"/>
                    <a:pt x="179" y="422"/>
                  </a:cubicBezTo>
                  <a:cubicBezTo>
                    <a:pt x="1286" y="744"/>
                    <a:pt x="2048" y="1768"/>
                    <a:pt x="2048" y="2899"/>
                  </a:cubicBezTo>
                  <a:cubicBezTo>
                    <a:pt x="2048" y="3018"/>
                    <a:pt x="2143" y="3125"/>
                    <a:pt x="2262" y="3125"/>
                  </a:cubicBezTo>
                  <a:cubicBezTo>
                    <a:pt x="2381" y="3125"/>
                    <a:pt x="2488" y="3018"/>
                    <a:pt x="2488" y="2899"/>
                  </a:cubicBezTo>
                  <a:cubicBezTo>
                    <a:pt x="2488" y="1577"/>
                    <a:pt x="1595" y="387"/>
                    <a:pt x="298" y="6"/>
                  </a:cubicBezTo>
                  <a:cubicBezTo>
                    <a:pt x="280" y="2"/>
                    <a:pt x="263" y="1"/>
                    <a:pt x="246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1" name="Google Shape;491;p42"/>
            <p:cNvSpPr/>
            <p:nvPr/>
          </p:nvSpPr>
          <p:spPr>
            <a:xfrm>
              <a:off x="3237656" y="2939262"/>
              <a:ext cx="20897" cy="14462"/>
            </a:xfrm>
            <a:custGeom>
              <a:rect b="b" l="l" r="r" t="t"/>
              <a:pathLst>
                <a:path extrusionOk="0" h="454" w="656">
                  <a:moveTo>
                    <a:pt x="227" y="1"/>
                  </a:moveTo>
                  <a:cubicBezTo>
                    <a:pt x="107" y="1"/>
                    <a:pt x="0" y="108"/>
                    <a:pt x="0" y="227"/>
                  </a:cubicBezTo>
                  <a:cubicBezTo>
                    <a:pt x="0" y="346"/>
                    <a:pt x="107" y="453"/>
                    <a:pt x="227" y="453"/>
                  </a:cubicBezTo>
                  <a:lnTo>
                    <a:pt x="417" y="453"/>
                  </a:lnTo>
                  <a:cubicBezTo>
                    <a:pt x="536" y="453"/>
                    <a:pt x="619" y="358"/>
                    <a:pt x="643" y="251"/>
                  </a:cubicBezTo>
                  <a:cubicBezTo>
                    <a:pt x="655" y="108"/>
                    <a:pt x="560" y="1"/>
                    <a:pt x="429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2" name="Google Shape;492;p42"/>
            <p:cNvSpPr/>
            <p:nvPr/>
          </p:nvSpPr>
          <p:spPr>
            <a:xfrm>
              <a:off x="3379888" y="3029539"/>
              <a:ext cx="26567" cy="14048"/>
            </a:xfrm>
            <a:custGeom>
              <a:rect b="b" l="l" r="r" t="t"/>
              <a:pathLst>
                <a:path extrusionOk="0" h="441" w="834">
                  <a:moveTo>
                    <a:pt x="226" y="0"/>
                  </a:moveTo>
                  <a:cubicBezTo>
                    <a:pt x="107" y="0"/>
                    <a:pt x="0" y="107"/>
                    <a:pt x="0" y="226"/>
                  </a:cubicBezTo>
                  <a:cubicBezTo>
                    <a:pt x="0" y="346"/>
                    <a:pt x="107" y="441"/>
                    <a:pt x="226" y="441"/>
                  </a:cubicBezTo>
                  <a:lnTo>
                    <a:pt x="607" y="441"/>
                  </a:lnTo>
                  <a:cubicBezTo>
                    <a:pt x="726" y="441"/>
                    <a:pt x="834" y="346"/>
                    <a:pt x="834" y="226"/>
                  </a:cubicBezTo>
                  <a:cubicBezTo>
                    <a:pt x="822" y="107"/>
                    <a:pt x="726" y="0"/>
                    <a:pt x="607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3" name="Google Shape;493;p42"/>
            <p:cNvSpPr/>
            <p:nvPr/>
          </p:nvSpPr>
          <p:spPr>
            <a:xfrm>
              <a:off x="3086313" y="3029539"/>
              <a:ext cx="26599" cy="14048"/>
            </a:xfrm>
            <a:custGeom>
              <a:rect b="b" l="l" r="r" t="t"/>
              <a:pathLst>
                <a:path extrusionOk="0" h="441" w="835">
                  <a:moveTo>
                    <a:pt x="227" y="0"/>
                  </a:moveTo>
                  <a:cubicBezTo>
                    <a:pt x="108" y="0"/>
                    <a:pt x="1" y="107"/>
                    <a:pt x="1" y="226"/>
                  </a:cubicBezTo>
                  <a:cubicBezTo>
                    <a:pt x="1" y="346"/>
                    <a:pt x="108" y="441"/>
                    <a:pt x="227" y="441"/>
                  </a:cubicBezTo>
                  <a:lnTo>
                    <a:pt x="608" y="441"/>
                  </a:lnTo>
                  <a:cubicBezTo>
                    <a:pt x="727" y="441"/>
                    <a:pt x="834" y="346"/>
                    <a:pt x="834" y="226"/>
                  </a:cubicBezTo>
                  <a:cubicBezTo>
                    <a:pt x="834" y="107"/>
                    <a:pt x="727" y="0"/>
                    <a:pt x="608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4" name="Google Shape;494;p42"/>
            <p:cNvSpPr/>
            <p:nvPr/>
          </p:nvSpPr>
          <p:spPr>
            <a:xfrm>
              <a:off x="3359788" y="2953469"/>
              <a:ext cx="26567" cy="20355"/>
            </a:xfrm>
            <a:custGeom>
              <a:rect b="b" l="l" r="r" t="t"/>
              <a:pathLst>
                <a:path extrusionOk="0" h="639" w="834">
                  <a:moveTo>
                    <a:pt x="594" y="0"/>
                  </a:moveTo>
                  <a:cubicBezTo>
                    <a:pt x="555" y="0"/>
                    <a:pt x="514" y="13"/>
                    <a:pt x="476" y="43"/>
                  </a:cubicBezTo>
                  <a:lnTo>
                    <a:pt x="155" y="233"/>
                  </a:lnTo>
                  <a:cubicBezTo>
                    <a:pt x="48" y="293"/>
                    <a:pt x="0" y="424"/>
                    <a:pt x="83" y="531"/>
                  </a:cubicBezTo>
                  <a:cubicBezTo>
                    <a:pt x="119" y="602"/>
                    <a:pt x="203" y="638"/>
                    <a:pt x="274" y="638"/>
                  </a:cubicBezTo>
                  <a:cubicBezTo>
                    <a:pt x="310" y="638"/>
                    <a:pt x="345" y="614"/>
                    <a:pt x="381" y="602"/>
                  </a:cubicBezTo>
                  <a:lnTo>
                    <a:pt x="703" y="412"/>
                  </a:lnTo>
                  <a:cubicBezTo>
                    <a:pt x="810" y="352"/>
                    <a:pt x="834" y="221"/>
                    <a:pt x="774" y="114"/>
                  </a:cubicBezTo>
                  <a:cubicBezTo>
                    <a:pt x="735" y="45"/>
                    <a:pt x="667" y="0"/>
                    <a:pt x="594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5" name="Google Shape;495;p42"/>
            <p:cNvSpPr/>
            <p:nvPr/>
          </p:nvSpPr>
          <p:spPr>
            <a:xfrm>
              <a:off x="3106413" y="3100034"/>
              <a:ext cx="26599" cy="20164"/>
            </a:xfrm>
            <a:custGeom>
              <a:rect b="b" l="l" r="r" t="t"/>
              <a:pathLst>
                <a:path extrusionOk="0" h="633" w="835">
                  <a:moveTo>
                    <a:pt x="590" y="0"/>
                  </a:moveTo>
                  <a:cubicBezTo>
                    <a:pt x="550" y="0"/>
                    <a:pt x="511" y="12"/>
                    <a:pt x="477" y="38"/>
                  </a:cubicBezTo>
                  <a:lnTo>
                    <a:pt x="144" y="228"/>
                  </a:lnTo>
                  <a:cubicBezTo>
                    <a:pt x="36" y="288"/>
                    <a:pt x="1" y="419"/>
                    <a:pt x="72" y="526"/>
                  </a:cubicBezTo>
                  <a:cubicBezTo>
                    <a:pt x="108" y="597"/>
                    <a:pt x="191" y="633"/>
                    <a:pt x="263" y="633"/>
                  </a:cubicBezTo>
                  <a:cubicBezTo>
                    <a:pt x="310" y="633"/>
                    <a:pt x="334" y="609"/>
                    <a:pt x="370" y="597"/>
                  </a:cubicBezTo>
                  <a:lnTo>
                    <a:pt x="691" y="407"/>
                  </a:lnTo>
                  <a:cubicBezTo>
                    <a:pt x="787" y="347"/>
                    <a:pt x="834" y="216"/>
                    <a:pt x="775" y="109"/>
                  </a:cubicBezTo>
                  <a:cubicBezTo>
                    <a:pt x="736" y="40"/>
                    <a:pt x="663" y="0"/>
                    <a:pt x="590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6" name="Google Shape;496;p42"/>
            <p:cNvSpPr/>
            <p:nvPr/>
          </p:nvSpPr>
          <p:spPr>
            <a:xfrm>
              <a:off x="3308565" y="2897277"/>
              <a:ext cx="22044" cy="24178"/>
            </a:xfrm>
            <a:custGeom>
              <a:rect b="b" l="l" r="r" t="t"/>
              <a:pathLst>
                <a:path extrusionOk="0" h="759" w="692">
                  <a:moveTo>
                    <a:pt x="441" y="1"/>
                  </a:moveTo>
                  <a:cubicBezTo>
                    <a:pt x="369" y="1"/>
                    <a:pt x="301" y="35"/>
                    <a:pt x="263" y="104"/>
                  </a:cubicBezTo>
                  <a:lnTo>
                    <a:pt x="60" y="438"/>
                  </a:lnTo>
                  <a:cubicBezTo>
                    <a:pt x="1" y="533"/>
                    <a:pt x="37" y="676"/>
                    <a:pt x="144" y="735"/>
                  </a:cubicBezTo>
                  <a:cubicBezTo>
                    <a:pt x="167" y="747"/>
                    <a:pt x="215" y="759"/>
                    <a:pt x="239" y="759"/>
                  </a:cubicBezTo>
                  <a:cubicBezTo>
                    <a:pt x="322" y="759"/>
                    <a:pt x="394" y="711"/>
                    <a:pt x="441" y="652"/>
                  </a:cubicBezTo>
                  <a:lnTo>
                    <a:pt x="632" y="330"/>
                  </a:lnTo>
                  <a:cubicBezTo>
                    <a:pt x="691" y="223"/>
                    <a:pt x="656" y="92"/>
                    <a:pt x="560" y="33"/>
                  </a:cubicBezTo>
                  <a:cubicBezTo>
                    <a:pt x="522" y="11"/>
                    <a:pt x="481" y="1"/>
                    <a:pt x="441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7" name="Google Shape;497;p42"/>
            <p:cNvSpPr/>
            <p:nvPr/>
          </p:nvSpPr>
          <p:spPr>
            <a:xfrm>
              <a:off x="3239153" y="2877049"/>
              <a:ext cx="14080" cy="26599"/>
            </a:xfrm>
            <a:custGeom>
              <a:rect b="b" l="l" r="r" t="t"/>
              <a:pathLst>
                <a:path extrusionOk="0" h="835" w="442">
                  <a:moveTo>
                    <a:pt x="215" y="1"/>
                  </a:moveTo>
                  <a:cubicBezTo>
                    <a:pt x="96" y="1"/>
                    <a:pt x="1" y="96"/>
                    <a:pt x="1" y="215"/>
                  </a:cubicBezTo>
                  <a:lnTo>
                    <a:pt x="1" y="608"/>
                  </a:lnTo>
                  <a:cubicBezTo>
                    <a:pt x="1" y="727"/>
                    <a:pt x="96" y="834"/>
                    <a:pt x="215" y="834"/>
                  </a:cubicBezTo>
                  <a:cubicBezTo>
                    <a:pt x="334" y="834"/>
                    <a:pt x="441" y="727"/>
                    <a:pt x="441" y="608"/>
                  </a:cubicBezTo>
                  <a:lnTo>
                    <a:pt x="441" y="215"/>
                  </a:lnTo>
                  <a:cubicBezTo>
                    <a:pt x="441" y="96"/>
                    <a:pt x="358" y="1"/>
                    <a:pt x="215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8" name="Google Shape;498;p42"/>
            <p:cNvSpPr/>
            <p:nvPr/>
          </p:nvSpPr>
          <p:spPr>
            <a:xfrm>
              <a:off x="3161809" y="2897500"/>
              <a:ext cx="22394" cy="24337"/>
            </a:xfrm>
            <a:custGeom>
              <a:rect b="b" l="l" r="r" t="t"/>
              <a:pathLst>
                <a:path extrusionOk="0" h="764" w="703">
                  <a:moveTo>
                    <a:pt x="262" y="0"/>
                  </a:moveTo>
                  <a:cubicBezTo>
                    <a:pt x="222" y="0"/>
                    <a:pt x="181" y="12"/>
                    <a:pt x="143" y="38"/>
                  </a:cubicBezTo>
                  <a:cubicBezTo>
                    <a:pt x="48" y="97"/>
                    <a:pt x="0" y="228"/>
                    <a:pt x="72" y="335"/>
                  </a:cubicBezTo>
                  <a:lnTo>
                    <a:pt x="262" y="669"/>
                  </a:lnTo>
                  <a:cubicBezTo>
                    <a:pt x="310" y="740"/>
                    <a:pt x="381" y="764"/>
                    <a:pt x="464" y="764"/>
                  </a:cubicBezTo>
                  <a:cubicBezTo>
                    <a:pt x="500" y="764"/>
                    <a:pt x="536" y="752"/>
                    <a:pt x="560" y="740"/>
                  </a:cubicBezTo>
                  <a:cubicBezTo>
                    <a:pt x="667" y="681"/>
                    <a:pt x="703" y="550"/>
                    <a:pt x="643" y="442"/>
                  </a:cubicBezTo>
                  <a:lnTo>
                    <a:pt x="441" y="109"/>
                  </a:lnTo>
                  <a:cubicBezTo>
                    <a:pt x="402" y="40"/>
                    <a:pt x="334" y="0"/>
                    <a:pt x="262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9" name="Google Shape;499;p42"/>
            <p:cNvSpPr/>
            <p:nvPr/>
          </p:nvSpPr>
          <p:spPr>
            <a:xfrm>
              <a:off x="3106413" y="2953151"/>
              <a:ext cx="26599" cy="19909"/>
            </a:xfrm>
            <a:custGeom>
              <a:rect b="b" l="l" r="r" t="t"/>
              <a:pathLst>
                <a:path extrusionOk="0" h="625" w="835">
                  <a:moveTo>
                    <a:pt x="246" y="0"/>
                  </a:moveTo>
                  <a:cubicBezTo>
                    <a:pt x="168" y="0"/>
                    <a:pt x="92" y="40"/>
                    <a:pt x="60" y="112"/>
                  </a:cubicBezTo>
                  <a:cubicBezTo>
                    <a:pt x="1" y="208"/>
                    <a:pt x="25" y="350"/>
                    <a:pt x="132" y="410"/>
                  </a:cubicBezTo>
                  <a:lnTo>
                    <a:pt x="453" y="600"/>
                  </a:lnTo>
                  <a:cubicBezTo>
                    <a:pt x="489" y="612"/>
                    <a:pt x="537" y="624"/>
                    <a:pt x="560" y="624"/>
                  </a:cubicBezTo>
                  <a:cubicBezTo>
                    <a:pt x="632" y="624"/>
                    <a:pt x="715" y="589"/>
                    <a:pt x="751" y="529"/>
                  </a:cubicBezTo>
                  <a:cubicBezTo>
                    <a:pt x="834" y="422"/>
                    <a:pt x="787" y="291"/>
                    <a:pt x="679" y="231"/>
                  </a:cubicBezTo>
                  <a:lnTo>
                    <a:pt x="358" y="29"/>
                  </a:lnTo>
                  <a:cubicBezTo>
                    <a:pt x="323" y="10"/>
                    <a:pt x="284" y="0"/>
                    <a:pt x="246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0" name="Google Shape;500;p42"/>
            <p:cNvSpPr/>
            <p:nvPr/>
          </p:nvSpPr>
          <p:spPr>
            <a:xfrm>
              <a:off x="3360520" y="3099811"/>
              <a:ext cx="25834" cy="20005"/>
            </a:xfrm>
            <a:custGeom>
              <a:rect b="b" l="l" r="r" t="t"/>
              <a:pathLst>
                <a:path extrusionOk="0" h="628" w="811">
                  <a:moveTo>
                    <a:pt x="239" y="1"/>
                  </a:moveTo>
                  <a:cubicBezTo>
                    <a:pt x="167" y="1"/>
                    <a:pt x="99" y="35"/>
                    <a:pt x="60" y="104"/>
                  </a:cubicBezTo>
                  <a:cubicBezTo>
                    <a:pt x="1" y="211"/>
                    <a:pt x="25" y="342"/>
                    <a:pt x="132" y="402"/>
                  </a:cubicBezTo>
                  <a:lnTo>
                    <a:pt x="453" y="592"/>
                  </a:lnTo>
                  <a:cubicBezTo>
                    <a:pt x="489" y="604"/>
                    <a:pt x="537" y="628"/>
                    <a:pt x="561" y="628"/>
                  </a:cubicBezTo>
                  <a:cubicBezTo>
                    <a:pt x="632" y="628"/>
                    <a:pt x="715" y="580"/>
                    <a:pt x="751" y="521"/>
                  </a:cubicBezTo>
                  <a:cubicBezTo>
                    <a:pt x="811" y="426"/>
                    <a:pt x="787" y="283"/>
                    <a:pt x="680" y="223"/>
                  </a:cubicBezTo>
                  <a:lnTo>
                    <a:pt x="358" y="33"/>
                  </a:lnTo>
                  <a:cubicBezTo>
                    <a:pt x="320" y="11"/>
                    <a:pt x="279" y="1"/>
                    <a:pt x="239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01" name="Google Shape;501;p42"/>
          <p:cNvGrpSpPr/>
          <p:nvPr/>
        </p:nvGrpSpPr>
        <p:grpSpPr>
          <a:xfrm>
            <a:off x="1147763" y="1564142"/>
            <a:ext cx="455293" cy="507010"/>
            <a:chOff x="5289637" y="1500219"/>
            <a:chExt cx="332355" cy="354974"/>
          </a:xfrm>
        </p:grpSpPr>
        <p:sp>
          <p:nvSpPr>
            <p:cNvPr id="502" name="Google Shape;502;p42"/>
            <p:cNvSpPr/>
            <p:nvPr/>
          </p:nvSpPr>
          <p:spPr>
            <a:xfrm>
              <a:off x="5432603" y="1667040"/>
              <a:ext cx="45651" cy="16157"/>
            </a:xfrm>
            <a:custGeom>
              <a:rect b="b" l="l" r="r" t="t"/>
              <a:pathLst>
                <a:path extrusionOk="0" h="510" w="1441">
                  <a:moveTo>
                    <a:pt x="183" y="0"/>
                  </a:moveTo>
                  <a:cubicBezTo>
                    <a:pt x="140" y="0"/>
                    <a:pt x="96" y="15"/>
                    <a:pt x="60" y="45"/>
                  </a:cubicBezTo>
                  <a:cubicBezTo>
                    <a:pt x="0" y="104"/>
                    <a:pt x="0" y="211"/>
                    <a:pt x="60" y="283"/>
                  </a:cubicBezTo>
                  <a:cubicBezTo>
                    <a:pt x="203" y="426"/>
                    <a:pt x="441" y="509"/>
                    <a:pt x="691" y="509"/>
                  </a:cubicBezTo>
                  <a:cubicBezTo>
                    <a:pt x="965" y="509"/>
                    <a:pt x="1203" y="426"/>
                    <a:pt x="1334" y="283"/>
                  </a:cubicBezTo>
                  <a:cubicBezTo>
                    <a:pt x="1441" y="223"/>
                    <a:pt x="1441" y="128"/>
                    <a:pt x="1370" y="45"/>
                  </a:cubicBezTo>
                  <a:cubicBezTo>
                    <a:pt x="1334" y="15"/>
                    <a:pt x="1292" y="0"/>
                    <a:pt x="1251" y="0"/>
                  </a:cubicBezTo>
                  <a:cubicBezTo>
                    <a:pt x="1209" y="0"/>
                    <a:pt x="1167" y="15"/>
                    <a:pt x="1131" y="45"/>
                  </a:cubicBezTo>
                  <a:cubicBezTo>
                    <a:pt x="1072" y="104"/>
                    <a:pt x="917" y="188"/>
                    <a:pt x="715" y="188"/>
                  </a:cubicBezTo>
                  <a:cubicBezTo>
                    <a:pt x="500" y="188"/>
                    <a:pt x="358" y="104"/>
                    <a:pt x="298" y="45"/>
                  </a:cubicBezTo>
                  <a:cubicBezTo>
                    <a:pt x="268" y="15"/>
                    <a:pt x="227" y="0"/>
                    <a:pt x="183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/>
            </a:p>
          </p:txBody>
        </p:sp>
        <p:sp>
          <p:nvSpPr>
            <p:cNvPr id="503" name="Google Shape;503;p42"/>
            <p:cNvSpPr/>
            <p:nvPr/>
          </p:nvSpPr>
          <p:spPr>
            <a:xfrm>
              <a:off x="5416763" y="1628074"/>
              <a:ext cx="10581" cy="15872"/>
            </a:xfrm>
            <a:custGeom>
              <a:rect b="b" l="l" r="r" t="t"/>
              <a:pathLst>
                <a:path extrusionOk="0" h="501" w="334">
                  <a:moveTo>
                    <a:pt x="167" y="1"/>
                  </a:moveTo>
                  <a:cubicBezTo>
                    <a:pt x="84" y="1"/>
                    <a:pt x="0" y="72"/>
                    <a:pt x="0" y="167"/>
                  </a:cubicBezTo>
                  <a:lnTo>
                    <a:pt x="0" y="346"/>
                  </a:lnTo>
                  <a:cubicBezTo>
                    <a:pt x="0" y="429"/>
                    <a:pt x="84" y="501"/>
                    <a:pt x="167" y="501"/>
                  </a:cubicBezTo>
                  <a:cubicBezTo>
                    <a:pt x="262" y="501"/>
                    <a:pt x="334" y="429"/>
                    <a:pt x="334" y="346"/>
                  </a:cubicBezTo>
                  <a:lnTo>
                    <a:pt x="334" y="167"/>
                  </a:lnTo>
                  <a:cubicBezTo>
                    <a:pt x="334" y="72"/>
                    <a:pt x="262" y="1"/>
                    <a:pt x="167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/>
            </a:p>
          </p:txBody>
        </p:sp>
        <p:sp>
          <p:nvSpPr>
            <p:cNvPr id="504" name="Google Shape;504;p42"/>
            <p:cNvSpPr/>
            <p:nvPr/>
          </p:nvSpPr>
          <p:spPr>
            <a:xfrm>
              <a:off x="5483893" y="1628074"/>
              <a:ext cx="10233" cy="15872"/>
            </a:xfrm>
            <a:custGeom>
              <a:rect b="b" l="l" r="r" t="t"/>
              <a:pathLst>
                <a:path extrusionOk="0" h="501" w="323">
                  <a:moveTo>
                    <a:pt x="155" y="1"/>
                  </a:moveTo>
                  <a:cubicBezTo>
                    <a:pt x="72" y="1"/>
                    <a:pt x="1" y="72"/>
                    <a:pt x="1" y="167"/>
                  </a:cubicBezTo>
                  <a:lnTo>
                    <a:pt x="1" y="346"/>
                  </a:lnTo>
                  <a:cubicBezTo>
                    <a:pt x="1" y="429"/>
                    <a:pt x="72" y="501"/>
                    <a:pt x="155" y="501"/>
                  </a:cubicBezTo>
                  <a:cubicBezTo>
                    <a:pt x="251" y="501"/>
                    <a:pt x="322" y="429"/>
                    <a:pt x="322" y="346"/>
                  </a:cubicBezTo>
                  <a:lnTo>
                    <a:pt x="322" y="167"/>
                  </a:lnTo>
                  <a:cubicBezTo>
                    <a:pt x="322" y="72"/>
                    <a:pt x="251" y="1"/>
                    <a:pt x="155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/>
            </a:p>
          </p:txBody>
        </p:sp>
        <p:sp>
          <p:nvSpPr>
            <p:cNvPr id="505" name="Google Shape;505;p42"/>
            <p:cNvSpPr/>
            <p:nvPr/>
          </p:nvSpPr>
          <p:spPr>
            <a:xfrm>
              <a:off x="5411093" y="1611474"/>
              <a:ext cx="21923" cy="10613"/>
            </a:xfrm>
            <a:custGeom>
              <a:rect b="b" l="l" r="r" t="t"/>
              <a:pathLst>
                <a:path extrusionOk="0" h="335" w="692">
                  <a:moveTo>
                    <a:pt x="167" y="1"/>
                  </a:moveTo>
                  <a:cubicBezTo>
                    <a:pt x="72" y="1"/>
                    <a:pt x="1" y="72"/>
                    <a:pt x="1" y="168"/>
                  </a:cubicBezTo>
                  <a:cubicBezTo>
                    <a:pt x="1" y="251"/>
                    <a:pt x="72" y="334"/>
                    <a:pt x="167" y="334"/>
                  </a:cubicBezTo>
                  <a:lnTo>
                    <a:pt x="525" y="334"/>
                  </a:lnTo>
                  <a:cubicBezTo>
                    <a:pt x="608" y="334"/>
                    <a:pt x="691" y="251"/>
                    <a:pt x="691" y="168"/>
                  </a:cubicBezTo>
                  <a:cubicBezTo>
                    <a:pt x="691" y="72"/>
                    <a:pt x="620" y="1"/>
                    <a:pt x="525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/>
            </a:p>
          </p:txBody>
        </p:sp>
        <p:sp>
          <p:nvSpPr>
            <p:cNvPr id="506" name="Google Shape;506;p42"/>
            <p:cNvSpPr/>
            <p:nvPr/>
          </p:nvSpPr>
          <p:spPr>
            <a:xfrm>
              <a:off x="5478254" y="1611474"/>
              <a:ext cx="21511" cy="10613"/>
            </a:xfrm>
            <a:custGeom>
              <a:rect b="b" l="l" r="r" t="t"/>
              <a:pathLst>
                <a:path extrusionOk="0" h="335" w="679">
                  <a:moveTo>
                    <a:pt x="155" y="1"/>
                  </a:moveTo>
                  <a:cubicBezTo>
                    <a:pt x="71" y="1"/>
                    <a:pt x="0" y="72"/>
                    <a:pt x="0" y="168"/>
                  </a:cubicBezTo>
                  <a:cubicBezTo>
                    <a:pt x="0" y="251"/>
                    <a:pt x="71" y="334"/>
                    <a:pt x="155" y="334"/>
                  </a:cubicBezTo>
                  <a:lnTo>
                    <a:pt x="524" y="334"/>
                  </a:lnTo>
                  <a:cubicBezTo>
                    <a:pt x="607" y="334"/>
                    <a:pt x="679" y="251"/>
                    <a:pt x="679" y="168"/>
                  </a:cubicBezTo>
                  <a:cubicBezTo>
                    <a:pt x="679" y="72"/>
                    <a:pt x="607" y="1"/>
                    <a:pt x="524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/>
            </a:p>
          </p:txBody>
        </p:sp>
        <p:sp>
          <p:nvSpPr>
            <p:cNvPr id="507" name="Google Shape;507;p42"/>
            <p:cNvSpPr/>
            <p:nvPr/>
          </p:nvSpPr>
          <p:spPr>
            <a:xfrm>
              <a:off x="5289637" y="1500219"/>
              <a:ext cx="332355" cy="354974"/>
            </a:xfrm>
            <a:custGeom>
              <a:rect b="b" l="l" r="r" t="t"/>
              <a:pathLst>
                <a:path extrusionOk="0" h="11205" w="10491">
                  <a:moveTo>
                    <a:pt x="5930" y="322"/>
                  </a:moveTo>
                  <a:cubicBezTo>
                    <a:pt x="6395" y="322"/>
                    <a:pt x="6978" y="596"/>
                    <a:pt x="7347" y="858"/>
                  </a:cubicBezTo>
                  <a:cubicBezTo>
                    <a:pt x="7752" y="1143"/>
                    <a:pt x="8240" y="1655"/>
                    <a:pt x="8335" y="2429"/>
                  </a:cubicBezTo>
                  <a:cubicBezTo>
                    <a:pt x="8395" y="2989"/>
                    <a:pt x="8550" y="3263"/>
                    <a:pt x="8716" y="3513"/>
                  </a:cubicBezTo>
                  <a:cubicBezTo>
                    <a:pt x="8812" y="3680"/>
                    <a:pt x="8895" y="3822"/>
                    <a:pt x="8966" y="4049"/>
                  </a:cubicBezTo>
                  <a:cubicBezTo>
                    <a:pt x="9073" y="4370"/>
                    <a:pt x="9073" y="4632"/>
                    <a:pt x="9073" y="4894"/>
                  </a:cubicBezTo>
                  <a:cubicBezTo>
                    <a:pt x="9073" y="5144"/>
                    <a:pt x="9073" y="5406"/>
                    <a:pt x="9169" y="5715"/>
                  </a:cubicBezTo>
                  <a:cubicBezTo>
                    <a:pt x="9228" y="5918"/>
                    <a:pt x="9300" y="6085"/>
                    <a:pt x="9371" y="6239"/>
                  </a:cubicBezTo>
                  <a:cubicBezTo>
                    <a:pt x="9526" y="6537"/>
                    <a:pt x="9657" y="6799"/>
                    <a:pt x="9645" y="7442"/>
                  </a:cubicBezTo>
                  <a:cubicBezTo>
                    <a:pt x="9621" y="8037"/>
                    <a:pt x="9800" y="8430"/>
                    <a:pt x="9919" y="8740"/>
                  </a:cubicBezTo>
                  <a:cubicBezTo>
                    <a:pt x="10062" y="9049"/>
                    <a:pt x="10145" y="9264"/>
                    <a:pt x="10026" y="9597"/>
                  </a:cubicBezTo>
                  <a:cubicBezTo>
                    <a:pt x="9931" y="9918"/>
                    <a:pt x="9645" y="10133"/>
                    <a:pt x="9454" y="10252"/>
                  </a:cubicBezTo>
                  <a:lnTo>
                    <a:pt x="9454" y="9692"/>
                  </a:lnTo>
                  <a:cubicBezTo>
                    <a:pt x="9454" y="9168"/>
                    <a:pt x="9121" y="8704"/>
                    <a:pt x="8633" y="8549"/>
                  </a:cubicBezTo>
                  <a:lnTo>
                    <a:pt x="6811" y="7906"/>
                  </a:lnTo>
                  <a:cubicBezTo>
                    <a:pt x="6609" y="7835"/>
                    <a:pt x="6454" y="7620"/>
                    <a:pt x="6454" y="7394"/>
                  </a:cubicBezTo>
                  <a:lnTo>
                    <a:pt x="6454" y="6680"/>
                  </a:lnTo>
                  <a:cubicBezTo>
                    <a:pt x="7180" y="6263"/>
                    <a:pt x="7692" y="5465"/>
                    <a:pt x="7692" y="4561"/>
                  </a:cubicBezTo>
                  <a:lnTo>
                    <a:pt x="7692" y="3977"/>
                  </a:lnTo>
                  <a:cubicBezTo>
                    <a:pt x="7704" y="3989"/>
                    <a:pt x="7716" y="3989"/>
                    <a:pt x="7716" y="4001"/>
                  </a:cubicBezTo>
                  <a:cubicBezTo>
                    <a:pt x="8073" y="4263"/>
                    <a:pt x="8300" y="4418"/>
                    <a:pt x="8347" y="4989"/>
                  </a:cubicBezTo>
                  <a:cubicBezTo>
                    <a:pt x="8347" y="5073"/>
                    <a:pt x="8419" y="5132"/>
                    <a:pt x="8514" y="5132"/>
                  </a:cubicBezTo>
                  <a:lnTo>
                    <a:pt x="8526" y="5132"/>
                  </a:lnTo>
                  <a:cubicBezTo>
                    <a:pt x="8609" y="5132"/>
                    <a:pt x="8692" y="5049"/>
                    <a:pt x="8669" y="4953"/>
                  </a:cubicBezTo>
                  <a:cubicBezTo>
                    <a:pt x="8609" y="4239"/>
                    <a:pt x="8276" y="3989"/>
                    <a:pt x="7895" y="3739"/>
                  </a:cubicBezTo>
                  <a:cubicBezTo>
                    <a:pt x="7633" y="3560"/>
                    <a:pt x="7359" y="3370"/>
                    <a:pt x="7121" y="2965"/>
                  </a:cubicBezTo>
                  <a:cubicBezTo>
                    <a:pt x="6728" y="2322"/>
                    <a:pt x="6287" y="2215"/>
                    <a:pt x="5954" y="2132"/>
                  </a:cubicBezTo>
                  <a:cubicBezTo>
                    <a:pt x="5787" y="2084"/>
                    <a:pt x="5633" y="2060"/>
                    <a:pt x="5513" y="1965"/>
                  </a:cubicBezTo>
                  <a:cubicBezTo>
                    <a:pt x="5442" y="1917"/>
                    <a:pt x="5418" y="1834"/>
                    <a:pt x="5418" y="1763"/>
                  </a:cubicBezTo>
                  <a:lnTo>
                    <a:pt x="5418" y="1417"/>
                  </a:lnTo>
                  <a:cubicBezTo>
                    <a:pt x="5418" y="1322"/>
                    <a:pt x="5335" y="1251"/>
                    <a:pt x="5252" y="1251"/>
                  </a:cubicBezTo>
                  <a:cubicBezTo>
                    <a:pt x="5156" y="1251"/>
                    <a:pt x="5085" y="1322"/>
                    <a:pt x="5085" y="1417"/>
                  </a:cubicBezTo>
                  <a:lnTo>
                    <a:pt x="5085" y="1763"/>
                  </a:lnTo>
                  <a:cubicBezTo>
                    <a:pt x="5085" y="1846"/>
                    <a:pt x="5037" y="1917"/>
                    <a:pt x="4978" y="1965"/>
                  </a:cubicBezTo>
                  <a:cubicBezTo>
                    <a:pt x="4859" y="2060"/>
                    <a:pt x="4716" y="2084"/>
                    <a:pt x="4549" y="2132"/>
                  </a:cubicBezTo>
                  <a:cubicBezTo>
                    <a:pt x="4204" y="2215"/>
                    <a:pt x="3763" y="2322"/>
                    <a:pt x="3370" y="2965"/>
                  </a:cubicBezTo>
                  <a:cubicBezTo>
                    <a:pt x="3120" y="3370"/>
                    <a:pt x="2858" y="3549"/>
                    <a:pt x="2596" y="3739"/>
                  </a:cubicBezTo>
                  <a:cubicBezTo>
                    <a:pt x="2227" y="3989"/>
                    <a:pt x="1882" y="4239"/>
                    <a:pt x="1823" y="4953"/>
                  </a:cubicBezTo>
                  <a:cubicBezTo>
                    <a:pt x="1823" y="5049"/>
                    <a:pt x="1882" y="5120"/>
                    <a:pt x="1977" y="5132"/>
                  </a:cubicBezTo>
                  <a:cubicBezTo>
                    <a:pt x="2061" y="5132"/>
                    <a:pt x="2144" y="5073"/>
                    <a:pt x="2156" y="4989"/>
                  </a:cubicBezTo>
                  <a:cubicBezTo>
                    <a:pt x="2204" y="4418"/>
                    <a:pt x="2442" y="4263"/>
                    <a:pt x="2775" y="4001"/>
                  </a:cubicBezTo>
                  <a:cubicBezTo>
                    <a:pt x="3049" y="3822"/>
                    <a:pt x="3358" y="3584"/>
                    <a:pt x="3644" y="3144"/>
                  </a:cubicBezTo>
                  <a:cubicBezTo>
                    <a:pt x="3966" y="2620"/>
                    <a:pt x="4287" y="2525"/>
                    <a:pt x="4621" y="2453"/>
                  </a:cubicBezTo>
                  <a:cubicBezTo>
                    <a:pt x="4835" y="2394"/>
                    <a:pt x="5061" y="2346"/>
                    <a:pt x="5263" y="2179"/>
                  </a:cubicBezTo>
                  <a:cubicBezTo>
                    <a:pt x="5454" y="2346"/>
                    <a:pt x="5680" y="2394"/>
                    <a:pt x="5906" y="2453"/>
                  </a:cubicBezTo>
                  <a:cubicBezTo>
                    <a:pt x="6252" y="2548"/>
                    <a:pt x="6561" y="2620"/>
                    <a:pt x="6883" y="3144"/>
                  </a:cubicBezTo>
                  <a:cubicBezTo>
                    <a:pt x="7049" y="3394"/>
                    <a:pt x="7216" y="3584"/>
                    <a:pt x="7395" y="3715"/>
                  </a:cubicBezTo>
                  <a:lnTo>
                    <a:pt x="7395" y="4525"/>
                  </a:lnTo>
                  <a:cubicBezTo>
                    <a:pt x="7395" y="5680"/>
                    <a:pt x="6454" y="6656"/>
                    <a:pt x="5299" y="6668"/>
                  </a:cubicBezTo>
                  <a:cubicBezTo>
                    <a:pt x="5292" y="6668"/>
                    <a:pt x="5285" y="6668"/>
                    <a:pt x="5277" y="6668"/>
                  </a:cubicBezTo>
                  <a:cubicBezTo>
                    <a:pt x="4109" y="6668"/>
                    <a:pt x="3156" y="5720"/>
                    <a:pt x="3156" y="4549"/>
                  </a:cubicBezTo>
                  <a:lnTo>
                    <a:pt x="3156" y="4489"/>
                  </a:lnTo>
                  <a:cubicBezTo>
                    <a:pt x="3156" y="4406"/>
                    <a:pt x="3073" y="4334"/>
                    <a:pt x="2989" y="4334"/>
                  </a:cubicBezTo>
                  <a:cubicBezTo>
                    <a:pt x="2894" y="4334"/>
                    <a:pt x="2823" y="4406"/>
                    <a:pt x="2823" y="4489"/>
                  </a:cubicBezTo>
                  <a:lnTo>
                    <a:pt x="2823" y="4549"/>
                  </a:lnTo>
                  <a:cubicBezTo>
                    <a:pt x="2823" y="5465"/>
                    <a:pt x="3311" y="6251"/>
                    <a:pt x="4061" y="6680"/>
                  </a:cubicBezTo>
                  <a:lnTo>
                    <a:pt x="4061" y="7394"/>
                  </a:lnTo>
                  <a:cubicBezTo>
                    <a:pt x="4061" y="7620"/>
                    <a:pt x="3906" y="7823"/>
                    <a:pt x="3704" y="7906"/>
                  </a:cubicBezTo>
                  <a:lnTo>
                    <a:pt x="1882" y="8537"/>
                  </a:lnTo>
                  <a:cubicBezTo>
                    <a:pt x="1394" y="8716"/>
                    <a:pt x="1072" y="9180"/>
                    <a:pt x="1072" y="9692"/>
                  </a:cubicBezTo>
                  <a:lnTo>
                    <a:pt x="1072" y="10252"/>
                  </a:lnTo>
                  <a:cubicBezTo>
                    <a:pt x="858" y="10133"/>
                    <a:pt x="596" y="9906"/>
                    <a:pt x="489" y="9597"/>
                  </a:cubicBezTo>
                  <a:cubicBezTo>
                    <a:pt x="370" y="9252"/>
                    <a:pt x="453" y="9049"/>
                    <a:pt x="608" y="8740"/>
                  </a:cubicBezTo>
                  <a:cubicBezTo>
                    <a:pt x="739" y="8418"/>
                    <a:pt x="906" y="8049"/>
                    <a:pt x="894" y="7442"/>
                  </a:cubicBezTo>
                  <a:cubicBezTo>
                    <a:pt x="870" y="6799"/>
                    <a:pt x="1025" y="6513"/>
                    <a:pt x="1156" y="6239"/>
                  </a:cubicBezTo>
                  <a:cubicBezTo>
                    <a:pt x="1227" y="6085"/>
                    <a:pt x="1311" y="5918"/>
                    <a:pt x="1370" y="5715"/>
                  </a:cubicBezTo>
                  <a:cubicBezTo>
                    <a:pt x="1453" y="5406"/>
                    <a:pt x="1453" y="5144"/>
                    <a:pt x="1453" y="4894"/>
                  </a:cubicBezTo>
                  <a:cubicBezTo>
                    <a:pt x="1453" y="4632"/>
                    <a:pt x="1453" y="4370"/>
                    <a:pt x="1561" y="4049"/>
                  </a:cubicBezTo>
                  <a:cubicBezTo>
                    <a:pt x="1632" y="3822"/>
                    <a:pt x="1727" y="3680"/>
                    <a:pt x="1811" y="3513"/>
                  </a:cubicBezTo>
                  <a:cubicBezTo>
                    <a:pt x="1965" y="3263"/>
                    <a:pt x="2120" y="2989"/>
                    <a:pt x="2204" y="2429"/>
                  </a:cubicBezTo>
                  <a:cubicBezTo>
                    <a:pt x="2287" y="1655"/>
                    <a:pt x="2775" y="1155"/>
                    <a:pt x="3180" y="858"/>
                  </a:cubicBezTo>
                  <a:cubicBezTo>
                    <a:pt x="3692" y="489"/>
                    <a:pt x="4251" y="322"/>
                    <a:pt x="4597" y="322"/>
                  </a:cubicBezTo>
                  <a:cubicBezTo>
                    <a:pt x="4763" y="322"/>
                    <a:pt x="4894" y="358"/>
                    <a:pt x="4978" y="429"/>
                  </a:cubicBezTo>
                  <a:cubicBezTo>
                    <a:pt x="5067" y="489"/>
                    <a:pt x="5168" y="518"/>
                    <a:pt x="5268" y="518"/>
                  </a:cubicBezTo>
                  <a:cubicBezTo>
                    <a:pt x="5368" y="518"/>
                    <a:pt x="5466" y="489"/>
                    <a:pt x="5549" y="429"/>
                  </a:cubicBezTo>
                  <a:cubicBezTo>
                    <a:pt x="5656" y="370"/>
                    <a:pt x="5775" y="322"/>
                    <a:pt x="5930" y="322"/>
                  </a:cubicBezTo>
                  <a:close/>
                  <a:moveTo>
                    <a:pt x="4585" y="0"/>
                  </a:moveTo>
                  <a:cubicBezTo>
                    <a:pt x="4109" y="0"/>
                    <a:pt x="3478" y="239"/>
                    <a:pt x="2977" y="596"/>
                  </a:cubicBezTo>
                  <a:cubicBezTo>
                    <a:pt x="2525" y="917"/>
                    <a:pt x="1965" y="1489"/>
                    <a:pt x="1858" y="2382"/>
                  </a:cubicBezTo>
                  <a:cubicBezTo>
                    <a:pt x="1799" y="2870"/>
                    <a:pt x="1668" y="3096"/>
                    <a:pt x="1513" y="3334"/>
                  </a:cubicBezTo>
                  <a:cubicBezTo>
                    <a:pt x="1418" y="3501"/>
                    <a:pt x="1311" y="3680"/>
                    <a:pt x="1239" y="3941"/>
                  </a:cubicBezTo>
                  <a:cubicBezTo>
                    <a:pt x="1132" y="4311"/>
                    <a:pt x="1120" y="4596"/>
                    <a:pt x="1120" y="4882"/>
                  </a:cubicBezTo>
                  <a:cubicBezTo>
                    <a:pt x="1120" y="5120"/>
                    <a:pt x="1120" y="5346"/>
                    <a:pt x="1037" y="5608"/>
                  </a:cubicBezTo>
                  <a:cubicBezTo>
                    <a:pt x="1001" y="5787"/>
                    <a:pt x="918" y="5918"/>
                    <a:pt x="846" y="6073"/>
                  </a:cubicBezTo>
                  <a:cubicBezTo>
                    <a:pt x="703" y="6382"/>
                    <a:pt x="537" y="6716"/>
                    <a:pt x="549" y="7430"/>
                  </a:cubicBezTo>
                  <a:cubicBezTo>
                    <a:pt x="560" y="7966"/>
                    <a:pt x="418" y="8287"/>
                    <a:pt x="287" y="8585"/>
                  </a:cubicBezTo>
                  <a:cubicBezTo>
                    <a:pt x="132" y="8918"/>
                    <a:pt x="1" y="9228"/>
                    <a:pt x="168" y="9692"/>
                  </a:cubicBezTo>
                  <a:cubicBezTo>
                    <a:pt x="346" y="10192"/>
                    <a:pt x="846" y="10514"/>
                    <a:pt x="1061" y="10609"/>
                  </a:cubicBezTo>
                  <a:lnTo>
                    <a:pt x="1061" y="11026"/>
                  </a:lnTo>
                  <a:cubicBezTo>
                    <a:pt x="1061" y="11121"/>
                    <a:pt x="1132" y="11192"/>
                    <a:pt x="1215" y="11192"/>
                  </a:cubicBezTo>
                  <a:cubicBezTo>
                    <a:pt x="1311" y="11192"/>
                    <a:pt x="1382" y="11121"/>
                    <a:pt x="1382" y="11026"/>
                  </a:cubicBezTo>
                  <a:lnTo>
                    <a:pt x="1382" y="9668"/>
                  </a:lnTo>
                  <a:cubicBezTo>
                    <a:pt x="1382" y="9514"/>
                    <a:pt x="1430" y="9359"/>
                    <a:pt x="1501" y="9228"/>
                  </a:cubicBezTo>
                  <a:lnTo>
                    <a:pt x="2275" y="9895"/>
                  </a:lnTo>
                  <a:cubicBezTo>
                    <a:pt x="2394" y="10002"/>
                    <a:pt x="2465" y="10145"/>
                    <a:pt x="2465" y="10299"/>
                  </a:cubicBezTo>
                  <a:lnTo>
                    <a:pt x="2465" y="11026"/>
                  </a:lnTo>
                  <a:cubicBezTo>
                    <a:pt x="2465" y="11121"/>
                    <a:pt x="2549" y="11192"/>
                    <a:pt x="2632" y="11192"/>
                  </a:cubicBezTo>
                  <a:cubicBezTo>
                    <a:pt x="2716" y="11192"/>
                    <a:pt x="2799" y="11121"/>
                    <a:pt x="2799" y="11026"/>
                  </a:cubicBezTo>
                  <a:lnTo>
                    <a:pt x="2799" y="10299"/>
                  </a:lnTo>
                  <a:cubicBezTo>
                    <a:pt x="2799" y="10049"/>
                    <a:pt x="2692" y="9811"/>
                    <a:pt x="2501" y="9645"/>
                  </a:cubicBezTo>
                  <a:lnTo>
                    <a:pt x="1727" y="8978"/>
                  </a:lnTo>
                  <a:cubicBezTo>
                    <a:pt x="1799" y="8918"/>
                    <a:pt x="1882" y="8871"/>
                    <a:pt x="1977" y="8823"/>
                  </a:cubicBezTo>
                  <a:lnTo>
                    <a:pt x="3013" y="8454"/>
                  </a:lnTo>
                  <a:cubicBezTo>
                    <a:pt x="3728" y="9371"/>
                    <a:pt x="4466" y="10002"/>
                    <a:pt x="5192" y="10299"/>
                  </a:cubicBezTo>
                  <a:cubicBezTo>
                    <a:pt x="5204" y="10311"/>
                    <a:pt x="5240" y="10311"/>
                    <a:pt x="5252" y="10311"/>
                  </a:cubicBezTo>
                  <a:cubicBezTo>
                    <a:pt x="5263" y="10311"/>
                    <a:pt x="5299" y="10311"/>
                    <a:pt x="5311" y="10299"/>
                  </a:cubicBezTo>
                  <a:cubicBezTo>
                    <a:pt x="5764" y="10121"/>
                    <a:pt x="6216" y="9811"/>
                    <a:pt x="6668" y="9395"/>
                  </a:cubicBezTo>
                  <a:cubicBezTo>
                    <a:pt x="6728" y="9335"/>
                    <a:pt x="6740" y="9228"/>
                    <a:pt x="6668" y="9156"/>
                  </a:cubicBezTo>
                  <a:cubicBezTo>
                    <a:pt x="6636" y="9124"/>
                    <a:pt x="6590" y="9102"/>
                    <a:pt x="6543" y="9102"/>
                  </a:cubicBezTo>
                  <a:cubicBezTo>
                    <a:pt x="6503" y="9102"/>
                    <a:pt x="6463" y="9118"/>
                    <a:pt x="6430" y="9156"/>
                  </a:cubicBezTo>
                  <a:cubicBezTo>
                    <a:pt x="6025" y="9525"/>
                    <a:pt x="5644" y="9811"/>
                    <a:pt x="5252" y="9966"/>
                  </a:cubicBezTo>
                  <a:cubicBezTo>
                    <a:pt x="4478" y="9633"/>
                    <a:pt x="3811" y="8930"/>
                    <a:pt x="3347" y="8347"/>
                  </a:cubicBezTo>
                  <a:lnTo>
                    <a:pt x="3799" y="8204"/>
                  </a:lnTo>
                  <a:cubicBezTo>
                    <a:pt x="4132" y="8085"/>
                    <a:pt x="4370" y="7751"/>
                    <a:pt x="4370" y="7382"/>
                  </a:cubicBezTo>
                  <a:lnTo>
                    <a:pt x="4370" y="6811"/>
                  </a:lnTo>
                  <a:cubicBezTo>
                    <a:pt x="4656" y="6918"/>
                    <a:pt x="4954" y="6978"/>
                    <a:pt x="5263" y="6978"/>
                  </a:cubicBezTo>
                  <a:cubicBezTo>
                    <a:pt x="5585" y="6978"/>
                    <a:pt x="5883" y="6918"/>
                    <a:pt x="6156" y="6811"/>
                  </a:cubicBezTo>
                  <a:lnTo>
                    <a:pt x="6156" y="7382"/>
                  </a:lnTo>
                  <a:cubicBezTo>
                    <a:pt x="6156" y="7751"/>
                    <a:pt x="6395" y="8085"/>
                    <a:pt x="6740" y="8204"/>
                  </a:cubicBezTo>
                  <a:lnTo>
                    <a:pt x="7192" y="8347"/>
                  </a:lnTo>
                  <a:cubicBezTo>
                    <a:pt x="7097" y="8466"/>
                    <a:pt x="7014" y="8573"/>
                    <a:pt x="6907" y="8692"/>
                  </a:cubicBezTo>
                  <a:cubicBezTo>
                    <a:pt x="6847" y="8763"/>
                    <a:pt x="6847" y="8871"/>
                    <a:pt x="6918" y="8930"/>
                  </a:cubicBezTo>
                  <a:cubicBezTo>
                    <a:pt x="6954" y="8954"/>
                    <a:pt x="6990" y="8978"/>
                    <a:pt x="7026" y="8978"/>
                  </a:cubicBezTo>
                  <a:cubicBezTo>
                    <a:pt x="7073" y="8978"/>
                    <a:pt x="7109" y="8954"/>
                    <a:pt x="7145" y="8918"/>
                  </a:cubicBezTo>
                  <a:cubicBezTo>
                    <a:pt x="7264" y="8787"/>
                    <a:pt x="7383" y="8633"/>
                    <a:pt x="7502" y="8490"/>
                  </a:cubicBezTo>
                  <a:lnTo>
                    <a:pt x="8538" y="8859"/>
                  </a:lnTo>
                  <a:cubicBezTo>
                    <a:pt x="8645" y="8883"/>
                    <a:pt x="8740" y="8942"/>
                    <a:pt x="8812" y="9002"/>
                  </a:cubicBezTo>
                  <a:lnTo>
                    <a:pt x="8038" y="9656"/>
                  </a:lnTo>
                  <a:cubicBezTo>
                    <a:pt x="7847" y="9823"/>
                    <a:pt x="7740" y="10061"/>
                    <a:pt x="7740" y="10311"/>
                  </a:cubicBezTo>
                  <a:lnTo>
                    <a:pt x="7740" y="11038"/>
                  </a:lnTo>
                  <a:cubicBezTo>
                    <a:pt x="7740" y="11133"/>
                    <a:pt x="7811" y="11204"/>
                    <a:pt x="7895" y="11204"/>
                  </a:cubicBezTo>
                  <a:cubicBezTo>
                    <a:pt x="7990" y="11204"/>
                    <a:pt x="8061" y="11133"/>
                    <a:pt x="8061" y="11038"/>
                  </a:cubicBezTo>
                  <a:lnTo>
                    <a:pt x="8061" y="10311"/>
                  </a:lnTo>
                  <a:cubicBezTo>
                    <a:pt x="8061" y="10145"/>
                    <a:pt x="8133" y="10002"/>
                    <a:pt x="8252" y="9918"/>
                  </a:cubicBezTo>
                  <a:lnTo>
                    <a:pt x="9014" y="9264"/>
                  </a:lnTo>
                  <a:cubicBezTo>
                    <a:pt x="9085" y="9395"/>
                    <a:pt x="9133" y="9537"/>
                    <a:pt x="9133" y="9692"/>
                  </a:cubicBezTo>
                  <a:lnTo>
                    <a:pt x="9133" y="11049"/>
                  </a:lnTo>
                  <a:cubicBezTo>
                    <a:pt x="9133" y="11133"/>
                    <a:pt x="9204" y="11204"/>
                    <a:pt x="9300" y="11204"/>
                  </a:cubicBezTo>
                  <a:cubicBezTo>
                    <a:pt x="9383" y="11204"/>
                    <a:pt x="9466" y="11133"/>
                    <a:pt x="9466" y="11049"/>
                  </a:cubicBezTo>
                  <a:lnTo>
                    <a:pt x="9466" y="10633"/>
                  </a:lnTo>
                  <a:cubicBezTo>
                    <a:pt x="9681" y="10514"/>
                    <a:pt x="10193" y="10216"/>
                    <a:pt x="10359" y="9704"/>
                  </a:cubicBezTo>
                  <a:cubicBezTo>
                    <a:pt x="10490" y="9240"/>
                    <a:pt x="10359" y="8930"/>
                    <a:pt x="10228" y="8585"/>
                  </a:cubicBezTo>
                  <a:cubicBezTo>
                    <a:pt x="10085" y="8287"/>
                    <a:pt x="9955" y="7966"/>
                    <a:pt x="9955" y="7430"/>
                  </a:cubicBezTo>
                  <a:cubicBezTo>
                    <a:pt x="9966" y="6716"/>
                    <a:pt x="9812" y="6382"/>
                    <a:pt x="9657" y="6073"/>
                  </a:cubicBezTo>
                  <a:cubicBezTo>
                    <a:pt x="9585" y="5918"/>
                    <a:pt x="9526" y="5787"/>
                    <a:pt x="9466" y="5608"/>
                  </a:cubicBezTo>
                  <a:cubicBezTo>
                    <a:pt x="9395" y="5346"/>
                    <a:pt x="9395" y="5120"/>
                    <a:pt x="9395" y="4882"/>
                  </a:cubicBezTo>
                  <a:cubicBezTo>
                    <a:pt x="9395" y="4596"/>
                    <a:pt x="9395" y="4311"/>
                    <a:pt x="9276" y="3941"/>
                  </a:cubicBezTo>
                  <a:cubicBezTo>
                    <a:pt x="9193" y="3680"/>
                    <a:pt x="9097" y="3513"/>
                    <a:pt x="8990" y="3334"/>
                  </a:cubicBezTo>
                  <a:cubicBezTo>
                    <a:pt x="8835" y="3096"/>
                    <a:pt x="8704" y="2870"/>
                    <a:pt x="8645" y="2382"/>
                  </a:cubicBezTo>
                  <a:cubicBezTo>
                    <a:pt x="8538" y="1489"/>
                    <a:pt x="7978" y="917"/>
                    <a:pt x="7526" y="596"/>
                  </a:cubicBezTo>
                  <a:cubicBezTo>
                    <a:pt x="7026" y="239"/>
                    <a:pt x="6395" y="0"/>
                    <a:pt x="5918" y="0"/>
                  </a:cubicBezTo>
                  <a:cubicBezTo>
                    <a:pt x="5704" y="0"/>
                    <a:pt x="5502" y="48"/>
                    <a:pt x="5359" y="143"/>
                  </a:cubicBezTo>
                  <a:cubicBezTo>
                    <a:pt x="5329" y="167"/>
                    <a:pt x="5290" y="179"/>
                    <a:pt x="5252" y="179"/>
                  </a:cubicBezTo>
                  <a:cubicBezTo>
                    <a:pt x="5213" y="179"/>
                    <a:pt x="5174" y="167"/>
                    <a:pt x="5144" y="143"/>
                  </a:cubicBezTo>
                  <a:cubicBezTo>
                    <a:pt x="5002" y="48"/>
                    <a:pt x="4811" y="0"/>
                    <a:pt x="4585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/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p43"/>
          <p:cNvSpPr txBox="1"/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</a:t>
            </a:r>
            <a:r>
              <a:rPr lang="en"/>
              <a:t>or noelle, how might we...</a:t>
            </a:r>
            <a:endParaRPr/>
          </a:p>
        </p:txBody>
      </p:sp>
      <p:sp>
        <p:nvSpPr>
          <p:cNvPr id="513" name="Google Shape;513;p43"/>
          <p:cNvSpPr/>
          <p:nvPr/>
        </p:nvSpPr>
        <p:spPr>
          <a:xfrm>
            <a:off x="448599" y="1368050"/>
            <a:ext cx="2193177" cy="1447189"/>
          </a:xfrm>
          <a:custGeom>
            <a:rect b="b" l="l" r="r" t="t"/>
            <a:pathLst>
              <a:path extrusionOk="0" h="66286" w="76238">
                <a:moveTo>
                  <a:pt x="40846" y="0"/>
                </a:moveTo>
                <a:cubicBezTo>
                  <a:pt x="36387" y="0"/>
                  <a:pt x="31933" y="668"/>
                  <a:pt x="27688" y="2013"/>
                </a:cubicBezTo>
                <a:cubicBezTo>
                  <a:pt x="19197" y="4706"/>
                  <a:pt x="11208" y="10162"/>
                  <a:pt x="5958" y="17374"/>
                </a:cubicBezTo>
                <a:cubicBezTo>
                  <a:pt x="1" y="25592"/>
                  <a:pt x="3265" y="37643"/>
                  <a:pt x="6483" y="46317"/>
                </a:cubicBezTo>
                <a:cubicBezTo>
                  <a:pt x="8880" y="52754"/>
                  <a:pt x="12121" y="59350"/>
                  <a:pt x="17964" y="62956"/>
                </a:cubicBezTo>
                <a:cubicBezTo>
                  <a:pt x="22263" y="65594"/>
                  <a:pt x="27432" y="66285"/>
                  <a:pt x="32489" y="66285"/>
                </a:cubicBezTo>
                <a:cubicBezTo>
                  <a:pt x="32990" y="66285"/>
                  <a:pt x="33490" y="66278"/>
                  <a:pt x="33988" y="66266"/>
                </a:cubicBezTo>
                <a:cubicBezTo>
                  <a:pt x="43300" y="66038"/>
                  <a:pt x="52590" y="64075"/>
                  <a:pt x="61195" y="60491"/>
                </a:cubicBezTo>
                <a:cubicBezTo>
                  <a:pt x="65806" y="58597"/>
                  <a:pt x="70417" y="56040"/>
                  <a:pt x="73064" y="51818"/>
                </a:cubicBezTo>
                <a:cubicBezTo>
                  <a:pt x="75758" y="47572"/>
                  <a:pt x="76032" y="42300"/>
                  <a:pt x="76123" y="37278"/>
                </a:cubicBezTo>
                <a:cubicBezTo>
                  <a:pt x="76237" y="29654"/>
                  <a:pt x="75986" y="21620"/>
                  <a:pt x="72106" y="15046"/>
                </a:cubicBezTo>
                <a:cubicBezTo>
                  <a:pt x="68842" y="9500"/>
                  <a:pt x="63250" y="5574"/>
                  <a:pt x="57269" y="3154"/>
                </a:cubicBezTo>
                <a:cubicBezTo>
                  <a:pt x="56014" y="2652"/>
                  <a:pt x="54713" y="2196"/>
                  <a:pt x="53412" y="1808"/>
                </a:cubicBezTo>
                <a:cubicBezTo>
                  <a:pt x="49338" y="605"/>
                  <a:pt x="45090" y="0"/>
                  <a:pt x="40846" y="0"/>
                </a:cubicBezTo>
                <a:close/>
              </a:path>
            </a:pathLst>
          </a:cu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4" name="Google Shape;514;p43"/>
          <p:cNvSpPr/>
          <p:nvPr/>
        </p:nvSpPr>
        <p:spPr>
          <a:xfrm>
            <a:off x="3211225" y="1367976"/>
            <a:ext cx="2282947" cy="1447189"/>
          </a:xfrm>
          <a:custGeom>
            <a:rect b="b" l="l" r="r" t="t"/>
            <a:pathLst>
              <a:path extrusionOk="0" h="66286" w="76238">
                <a:moveTo>
                  <a:pt x="40846" y="0"/>
                </a:moveTo>
                <a:cubicBezTo>
                  <a:pt x="36387" y="0"/>
                  <a:pt x="31933" y="668"/>
                  <a:pt x="27688" y="2013"/>
                </a:cubicBezTo>
                <a:cubicBezTo>
                  <a:pt x="19197" y="4706"/>
                  <a:pt x="11208" y="10162"/>
                  <a:pt x="5958" y="17374"/>
                </a:cubicBezTo>
                <a:cubicBezTo>
                  <a:pt x="1" y="25592"/>
                  <a:pt x="3265" y="37643"/>
                  <a:pt x="6483" y="46317"/>
                </a:cubicBezTo>
                <a:cubicBezTo>
                  <a:pt x="8880" y="52754"/>
                  <a:pt x="12121" y="59350"/>
                  <a:pt x="17964" y="62956"/>
                </a:cubicBezTo>
                <a:cubicBezTo>
                  <a:pt x="22263" y="65594"/>
                  <a:pt x="27432" y="66285"/>
                  <a:pt x="32489" y="66285"/>
                </a:cubicBezTo>
                <a:cubicBezTo>
                  <a:pt x="32990" y="66285"/>
                  <a:pt x="33490" y="66278"/>
                  <a:pt x="33988" y="66266"/>
                </a:cubicBezTo>
                <a:cubicBezTo>
                  <a:pt x="43300" y="66038"/>
                  <a:pt x="52590" y="64075"/>
                  <a:pt x="61195" y="60491"/>
                </a:cubicBezTo>
                <a:cubicBezTo>
                  <a:pt x="65806" y="58597"/>
                  <a:pt x="70417" y="56040"/>
                  <a:pt x="73064" y="51818"/>
                </a:cubicBezTo>
                <a:cubicBezTo>
                  <a:pt x="75758" y="47572"/>
                  <a:pt x="76032" y="42300"/>
                  <a:pt x="76123" y="37278"/>
                </a:cubicBezTo>
                <a:cubicBezTo>
                  <a:pt x="76237" y="29654"/>
                  <a:pt x="75986" y="21620"/>
                  <a:pt x="72106" y="15046"/>
                </a:cubicBezTo>
                <a:cubicBezTo>
                  <a:pt x="68842" y="9500"/>
                  <a:pt x="63250" y="5574"/>
                  <a:pt x="57269" y="3154"/>
                </a:cubicBezTo>
                <a:cubicBezTo>
                  <a:pt x="56014" y="2652"/>
                  <a:pt x="54713" y="2196"/>
                  <a:pt x="53412" y="1808"/>
                </a:cubicBezTo>
                <a:cubicBezTo>
                  <a:pt x="49338" y="605"/>
                  <a:pt x="45090" y="0"/>
                  <a:pt x="40846" y="0"/>
                </a:cubicBezTo>
                <a:close/>
              </a:path>
            </a:pathLst>
          </a:cu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5" name="Google Shape;515;p43"/>
          <p:cNvSpPr/>
          <p:nvPr/>
        </p:nvSpPr>
        <p:spPr>
          <a:xfrm>
            <a:off x="6060400" y="1354574"/>
            <a:ext cx="2193177" cy="1447189"/>
          </a:xfrm>
          <a:custGeom>
            <a:rect b="b" l="l" r="r" t="t"/>
            <a:pathLst>
              <a:path extrusionOk="0" h="66286" w="76238">
                <a:moveTo>
                  <a:pt x="40846" y="0"/>
                </a:moveTo>
                <a:cubicBezTo>
                  <a:pt x="36387" y="0"/>
                  <a:pt x="31933" y="668"/>
                  <a:pt x="27688" y="2013"/>
                </a:cubicBezTo>
                <a:cubicBezTo>
                  <a:pt x="19197" y="4706"/>
                  <a:pt x="11208" y="10162"/>
                  <a:pt x="5958" y="17374"/>
                </a:cubicBezTo>
                <a:cubicBezTo>
                  <a:pt x="1" y="25592"/>
                  <a:pt x="3265" y="37643"/>
                  <a:pt x="6483" y="46317"/>
                </a:cubicBezTo>
                <a:cubicBezTo>
                  <a:pt x="8880" y="52754"/>
                  <a:pt x="12121" y="59350"/>
                  <a:pt x="17964" y="62956"/>
                </a:cubicBezTo>
                <a:cubicBezTo>
                  <a:pt x="22263" y="65594"/>
                  <a:pt x="27432" y="66285"/>
                  <a:pt x="32489" y="66285"/>
                </a:cubicBezTo>
                <a:cubicBezTo>
                  <a:pt x="32990" y="66285"/>
                  <a:pt x="33490" y="66278"/>
                  <a:pt x="33988" y="66266"/>
                </a:cubicBezTo>
                <a:cubicBezTo>
                  <a:pt x="43300" y="66038"/>
                  <a:pt x="52590" y="64075"/>
                  <a:pt x="61195" y="60491"/>
                </a:cubicBezTo>
                <a:cubicBezTo>
                  <a:pt x="65806" y="58597"/>
                  <a:pt x="70417" y="56040"/>
                  <a:pt x="73064" y="51818"/>
                </a:cubicBezTo>
                <a:cubicBezTo>
                  <a:pt x="75758" y="47572"/>
                  <a:pt x="76032" y="42300"/>
                  <a:pt x="76123" y="37278"/>
                </a:cubicBezTo>
                <a:cubicBezTo>
                  <a:pt x="76237" y="29654"/>
                  <a:pt x="75986" y="21620"/>
                  <a:pt x="72106" y="15046"/>
                </a:cubicBezTo>
                <a:cubicBezTo>
                  <a:pt x="68842" y="9500"/>
                  <a:pt x="63250" y="5574"/>
                  <a:pt x="57269" y="3154"/>
                </a:cubicBezTo>
                <a:cubicBezTo>
                  <a:pt x="56014" y="2652"/>
                  <a:pt x="54713" y="2196"/>
                  <a:pt x="53412" y="1808"/>
                </a:cubicBezTo>
                <a:cubicBezTo>
                  <a:pt x="49338" y="605"/>
                  <a:pt x="45090" y="0"/>
                  <a:pt x="40846" y="0"/>
                </a:cubicBezTo>
                <a:close/>
              </a:path>
            </a:pathLst>
          </a:cu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6" name="Google Shape;516;p43"/>
          <p:cNvSpPr/>
          <p:nvPr/>
        </p:nvSpPr>
        <p:spPr>
          <a:xfrm>
            <a:off x="4832350" y="3039951"/>
            <a:ext cx="2193177" cy="1605613"/>
          </a:xfrm>
          <a:custGeom>
            <a:rect b="b" l="l" r="r" t="t"/>
            <a:pathLst>
              <a:path extrusionOk="0" h="66286" w="76238">
                <a:moveTo>
                  <a:pt x="40846" y="0"/>
                </a:moveTo>
                <a:cubicBezTo>
                  <a:pt x="36387" y="0"/>
                  <a:pt x="31933" y="668"/>
                  <a:pt x="27688" y="2013"/>
                </a:cubicBezTo>
                <a:cubicBezTo>
                  <a:pt x="19197" y="4706"/>
                  <a:pt x="11208" y="10162"/>
                  <a:pt x="5958" y="17374"/>
                </a:cubicBezTo>
                <a:cubicBezTo>
                  <a:pt x="1" y="25592"/>
                  <a:pt x="3265" y="37643"/>
                  <a:pt x="6483" y="46317"/>
                </a:cubicBezTo>
                <a:cubicBezTo>
                  <a:pt x="8880" y="52754"/>
                  <a:pt x="12121" y="59350"/>
                  <a:pt x="17964" y="62956"/>
                </a:cubicBezTo>
                <a:cubicBezTo>
                  <a:pt x="22263" y="65594"/>
                  <a:pt x="27432" y="66285"/>
                  <a:pt x="32489" y="66285"/>
                </a:cubicBezTo>
                <a:cubicBezTo>
                  <a:pt x="32990" y="66285"/>
                  <a:pt x="33490" y="66278"/>
                  <a:pt x="33988" y="66266"/>
                </a:cubicBezTo>
                <a:cubicBezTo>
                  <a:pt x="43300" y="66038"/>
                  <a:pt x="52590" y="64075"/>
                  <a:pt x="61195" y="60491"/>
                </a:cubicBezTo>
                <a:cubicBezTo>
                  <a:pt x="65806" y="58597"/>
                  <a:pt x="70417" y="56040"/>
                  <a:pt x="73064" y="51818"/>
                </a:cubicBezTo>
                <a:cubicBezTo>
                  <a:pt x="75758" y="47572"/>
                  <a:pt x="76032" y="42300"/>
                  <a:pt x="76123" y="37278"/>
                </a:cubicBezTo>
                <a:cubicBezTo>
                  <a:pt x="76237" y="29654"/>
                  <a:pt x="75986" y="21620"/>
                  <a:pt x="72106" y="15046"/>
                </a:cubicBezTo>
                <a:cubicBezTo>
                  <a:pt x="68842" y="9500"/>
                  <a:pt x="63250" y="5574"/>
                  <a:pt x="57269" y="3154"/>
                </a:cubicBezTo>
                <a:cubicBezTo>
                  <a:pt x="56014" y="2652"/>
                  <a:pt x="54713" y="2196"/>
                  <a:pt x="53412" y="1808"/>
                </a:cubicBezTo>
                <a:cubicBezTo>
                  <a:pt x="49338" y="605"/>
                  <a:pt x="45090" y="0"/>
                  <a:pt x="40846" y="0"/>
                </a:cubicBezTo>
                <a:close/>
              </a:path>
            </a:pathLst>
          </a:cu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7" name="Google Shape;517;p43"/>
          <p:cNvSpPr/>
          <p:nvPr/>
        </p:nvSpPr>
        <p:spPr>
          <a:xfrm>
            <a:off x="1397375" y="3192350"/>
            <a:ext cx="2665471" cy="1605613"/>
          </a:xfrm>
          <a:custGeom>
            <a:rect b="b" l="l" r="r" t="t"/>
            <a:pathLst>
              <a:path extrusionOk="0" h="66286" w="76238">
                <a:moveTo>
                  <a:pt x="40846" y="0"/>
                </a:moveTo>
                <a:cubicBezTo>
                  <a:pt x="36387" y="0"/>
                  <a:pt x="31933" y="668"/>
                  <a:pt x="27688" y="2013"/>
                </a:cubicBezTo>
                <a:cubicBezTo>
                  <a:pt x="19197" y="4706"/>
                  <a:pt x="11208" y="10162"/>
                  <a:pt x="5958" y="17374"/>
                </a:cubicBezTo>
                <a:cubicBezTo>
                  <a:pt x="1" y="25592"/>
                  <a:pt x="3265" y="37643"/>
                  <a:pt x="6483" y="46317"/>
                </a:cubicBezTo>
                <a:cubicBezTo>
                  <a:pt x="8880" y="52754"/>
                  <a:pt x="12121" y="59350"/>
                  <a:pt x="17964" y="62956"/>
                </a:cubicBezTo>
                <a:cubicBezTo>
                  <a:pt x="22263" y="65594"/>
                  <a:pt x="27432" y="66285"/>
                  <a:pt x="32489" y="66285"/>
                </a:cubicBezTo>
                <a:cubicBezTo>
                  <a:pt x="32990" y="66285"/>
                  <a:pt x="33490" y="66278"/>
                  <a:pt x="33988" y="66266"/>
                </a:cubicBezTo>
                <a:cubicBezTo>
                  <a:pt x="43300" y="66038"/>
                  <a:pt x="52590" y="64075"/>
                  <a:pt x="61195" y="60491"/>
                </a:cubicBezTo>
                <a:cubicBezTo>
                  <a:pt x="65806" y="58597"/>
                  <a:pt x="70417" y="56040"/>
                  <a:pt x="73064" y="51818"/>
                </a:cubicBezTo>
                <a:cubicBezTo>
                  <a:pt x="75758" y="47572"/>
                  <a:pt x="76032" y="42300"/>
                  <a:pt x="76123" y="37278"/>
                </a:cubicBezTo>
                <a:cubicBezTo>
                  <a:pt x="76237" y="29654"/>
                  <a:pt x="75986" y="21620"/>
                  <a:pt x="72106" y="15046"/>
                </a:cubicBezTo>
                <a:cubicBezTo>
                  <a:pt x="68842" y="9500"/>
                  <a:pt x="63250" y="5574"/>
                  <a:pt x="57269" y="3154"/>
                </a:cubicBezTo>
                <a:cubicBezTo>
                  <a:pt x="56014" y="2652"/>
                  <a:pt x="54713" y="2196"/>
                  <a:pt x="53412" y="1808"/>
                </a:cubicBezTo>
                <a:cubicBezTo>
                  <a:pt x="49338" y="605"/>
                  <a:pt x="45090" y="0"/>
                  <a:pt x="40846" y="0"/>
                </a:cubicBezTo>
                <a:close/>
              </a:path>
            </a:pathLst>
          </a:cu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8" name="Google Shape;518;p43"/>
          <p:cNvSpPr txBox="1"/>
          <p:nvPr>
            <p:ph idx="1" type="subTitle"/>
          </p:nvPr>
        </p:nvSpPr>
        <p:spPr>
          <a:xfrm>
            <a:off x="580088" y="1684400"/>
            <a:ext cx="1930200" cy="814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666666"/>
                </a:solidFill>
                <a:latin typeface="Sahitya"/>
                <a:ea typeface="Sahitya"/>
                <a:cs typeface="Sahitya"/>
                <a:sym typeface="Sahitya"/>
              </a:rPr>
              <a:t>make</a:t>
            </a:r>
            <a:r>
              <a:rPr b="1" lang="en" sz="1600">
                <a:solidFill>
                  <a:srgbClr val="666666"/>
                </a:solidFill>
                <a:latin typeface="Sahitya"/>
                <a:ea typeface="Sahitya"/>
                <a:cs typeface="Sahitya"/>
                <a:sym typeface="Sahitya"/>
              </a:rPr>
              <a:t> </a:t>
            </a:r>
            <a:r>
              <a:rPr lang="en" sz="1600">
                <a:solidFill>
                  <a:srgbClr val="666666"/>
                </a:solidFill>
                <a:latin typeface="Sahitya"/>
                <a:ea typeface="Sahitya"/>
                <a:cs typeface="Sahitya"/>
                <a:sym typeface="Sahitya"/>
              </a:rPr>
              <a:t>the </a:t>
            </a:r>
            <a:r>
              <a:rPr b="1" lang="en" sz="1600">
                <a:solidFill>
                  <a:srgbClr val="666666"/>
                </a:solidFill>
                <a:latin typeface="Sahitya"/>
                <a:ea typeface="Sahitya"/>
                <a:cs typeface="Sahitya"/>
                <a:sym typeface="Sahitya"/>
              </a:rPr>
              <a:t>GitHub </a:t>
            </a:r>
            <a:r>
              <a:rPr lang="en" sz="1600">
                <a:solidFill>
                  <a:srgbClr val="666666"/>
                </a:solidFill>
                <a:latin typeface="Sahitya"/>
                <a:ea typeface="Sahitya"/>
                <a:cs typeface="Sahitya"/>
                <a:sym typeface="Sahitya"/>
              </a:rPr>
              <a:t>of story writing</a:t>
            </a:r>
            <a:endParaRPr sz="1600">
              <a:solidFill>
                <a:srgbClr val="666666"/>
              </a:solidFill>
              <a:latin typeface="Sahitya"/>
              <a:ea typeface="Sahitya"/>
              <a:cs typeface="Sahitya"/>
              <a:sym typeface="Sahitya"/>
            </a:endParaRPr>
          </a:p>
        </p:txBody>
      </p:sp>
      <p:sp>
        <p:nvSpPr>
          <p:cNvPr id="519" name="Google Shape;519;p43"/>
          <p:cNvSpPr txBox="1"/>
          <p:nvPr>
            <p:ph idx="1" type="subTitle"/>
          </p:nvPr>
        </p:nvSpPr>
        <p:spPr>
          <a:xfrm>
            <a:off x="3297775" y="1707163"/>
            <a:ext cx="2283000" cy="814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666666"/>
                </a:solidFill>
                <a:latin typeface="Sahitya"/>
                <a:ea typeface="Sahitya"/>
                <a:cs typeface="Sahitya"/>
                <a:sym typeface="Sahitya"/>
              </a:rPr>
              <a:t>introduce authors</a:t>
            </a:r>
            <a:r>
              <a:rPr lang="en" sz="1600">
                <a:solidFill>
                  <a:srgbClr val="666666"/>
                </a:solidFill>
                <a:latin typeface="Sahitya"/>
                <a:ea typeface="Sahitya"/>
                <a:cs typeface="Sahitya"/>
                <a:sym typeface="Sahitya"/>
              </a:rPr>
              <a:t> </a:t>
            </a:r>
            <a:endParaRPr sz="1600">
              <a:solidFill>
                <a:srgbClr val="666666"/>
              </a:solidFill>
              <a:latin typeface="Sahitya"/>
              <a:ea typeface="Sahitya"/>
              <a:cs typeface="Sahitya"/>
              <a:sym typeface="Sahity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666666"/>
                </a:solidFill>
                <a:latin typeface="Sahitya"/>
                <a:ea typeface="Sahitya"/>
                <a:cs typeface="Sahitya"/>
                <a:sym typeface="Sahitya"/>
              </a:rPr>
              <a:t>to one another</a:t>
            </a:r>
            <a:endParaRPr sz="1600">
              <a:solidFill>
                <a:srgbClr val="666666"/>
              </a:solidFill>
              <a:latin typeface="Sahitya"/>
              <a:ea typeface="Sahitya"/>
              <a:cs typeface="Sahitya"/>
              <a:sym typeface="Sahitya"/>
            </a:endParaRPr>
          </a:p>
        </p:txBody>
      </p:sp>
      <p:sp>
        <p:nvSpPr>
          <p:cNvPr id="520" name="Google Shape;520;p43"/>
          <p:cNvSpPr txBox="1"/>
          <p:nvPr>
            <p:ph idx="1" type="subTitle"/>
          </p:nvPr>
        </p:nvSpPr>
        <p:spPr>
          <a:xfrm>
            <a:off x="6365200" y="1715750"/>
            <a:ext cx="1825800" cy="814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666666"/>
                </a:solidFill>
                <a:latin typeface="Sahitya"/>
                <a:ea typeface="Sahitya"/>
                <a:cs typeface="Sahitya"/>
                <a:sym typeface="Sahitya"/>
              </a:rPr>
              <a:t>give authors a way to share their </a:t>
            </a:r>
            <a:r>
              <a:rPr b="1" lang="en" sz="1600">
                <a:solidFill>
                  <a:srgbClr val="666666"/>
                </a:solidFill>
                <a:latin typeface="Sahitya"/>
                <a:ea typeface="Sahitya"/>
                <a:cs typeface="Sahitya"/>
                <a:sym typeface="Sahitya"/>
              </a:rPr>
              <a:t>unfinished story ideas</a:t>
            </a:r>
            <a:endParaRPr b="1" sz="1600">
              <a:solidFill>
                <a:srgbClr val="666666"/>
              </a:solidFill>
              <a:latin typeface="Sahitya"/>
              <a:ea typeface="Sahitya"/>
              <a:cs typeface="Sahitya"/>
              <a:sym typeface="Sahitya"/>
            </a:endParaRPr>
          </a:p>
        </p:txBody>
      </p:sp>
      <p:sp>
        <p:nvSpPr>
          <p:cNvPr id="521" name="Google Shape;521;p43"/>
          <p:cNvSpPr txBox="1"/>
          <p:nvPr>
            <p:ph idx="1" type="subTitle"/>
          </p:nvPr>
        </p:nvSpPr>
        <p:spPr>
          <a:xfrm>
            <a:off x="5040025" y="3499700"/>
            <a:ext cx="1930200" cy="814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666666"/>
                </a:solidFill>
                <a:latin typeface="Sahitya"/>
                <a:ea typeface="Sahitya"/>
                <a:cs typeface="Sahitya"/>
                <a:sym typeface="Sahitya"/>
              </a:rPr>
              <a:t>s</a:t>
            </a:r>
            <a:r>
              <a:rPr lang="en" sz="1600">
                <a:solidFill>
                  <a:srgbClr val="666666"/>
                </a:solidFill>
                <a:latin typeface="Sahitya"/>
                <a:ea typeface="Sahitya"/>
                <a:cs typeface="Sahitya"/>
                <a:sym typeface="Sahitya"/>
              </a:rPr>
              <a:t>how writers immediate and </a:t>
            </a:r>
            <a:r>
              <a:rPr b="1" lang="en" sz="1600">
                <a:solidFill>
                  <a:srgbClr val="666666"/>
                </a:solidFill>
                <a:latin typeface="Sahitya"/>
                <a:ea typeface="Sahitya"/>
                <a:cs typeface="Sahitya"/>
                <a:sym typeface="Sahitya"/>
              </a:rPr>
              <a:t>frequent feedback</a:t>
            </a:r>
            <a:endParaRPr b="1" sz="1600">
              <a:solidFill>
                <a:srgbClr val="666666"/>
              </a:solidFill>
              <a:latin typeface="Sahitya"/>
              <a:ea typeface="Sahitya"/>
              <a:cs typeface="Sahitya"/>
              <a:sym typeface="Sahitya"/>
            </a:endParaRPr>
          </a:p>
        </p:txBody>
      </p:sp>
      <p:sp>
        <p:nvSpPr>
          <p:cNvPr id="522" name="Google Shape;522;p43"/>
          <p:cNvSpPr txBox="1"/>
          <p:nvPr>
            <p:ph idx="1" type="subTitle"/>
          </p:nvPr>
        </p:nvSpPr>
        <p:spPr>
          <a:xfrm>
            <a:off x="1708175" y="3587913"/>
            <a:ext cx="2283000" cy="814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666666"/>
                </a:solidFill>
                <a:latin typeface="Sahitya"/>
                <a:ea typeface="Sahitya"/>
                <a:cs typeface="Sahitya"/>
                <a:sym typeface="Sahitya"/>
              </a:rPr>
              <a:t>c</a:t>
            </a:r>
            <a:r>
              <a:rPr lang="en" sz="1600">
                <a:solidFill>
                  <a:srgbClr val="666666"/>
                </a:solidFill>
                <a:latin typeface="Sahitya"/>
                <a:ea typeface="Sahitya"/>
                <a:cs typeface="Sahitya"/>
                <a:sym typeface="Sahitya"/>
              </a:rPr>
              <a:t>reate </a:t>
            </a:r>
            <a:r>
              <a:rPr b="1" lang="en" sz="1600">
                <a:solidFill>
                  <a:srgbClr val="666666"/>
                </a:solidFill>
                <a:latin typeface="Sahitya"/>
                <a:ea typeface="Sahitya"/>
                <a:cs typeface="Sahitya"/>
                <a:sym typeface="Sahitya"/>
              </a:rPr>
              <a:t>trending prompts</a:t>
            </a:r>
            <a:r>
              <a:rPr lang="en" sz="1600">
                <a:solidFill>
                  <a:srgbClr val="666666"/>
                </a:solidFill>
                <a:latin typeface="Sahitya"/>
                <a:ea typeface="Sahitya"/>
                <a:cs typeface="Sahitya"/>
                <a:sym typeface="Sahitya"/>
              </a:rPr>
              <a:t> for quick ideation similar to Twitter</a:t>
            </a:r>
            <a:endParaRPr sz="1600">
              <a:solidFill>
                <a:srgbClr val="666666"/>
              </a:solidFill>
              <a:latin typeface="Sahitya"/>
              <a:ea typeface="Sahitya"/>
              <a:cs typeface="Sahitya"/>
              <a:sym typeface="Sahitya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6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p44"/>
          <p:cNvSpPr/>
          <p:nvPr/>
        </p:nvSpPr>
        <p:spPr>
          <a:xfrm>
            <a:off x="0" y="-16314"/>
            <a:ext cx="9143732" cy="5143313"/>
          </a:xfrm>
          <a:custGeom>
            <a:rect b="b" l="l" r="r" t="t"/>
            <a:pathLst>
              <a:path extrusionOk="0" h="160578" w="285474">
                <a:moveTo>
                  <a:pt x="203823" y="57269"/>
                </a:moveTo>
                <a:cubicBezTo>
                  <a:pt x="204299" y="57269"/>
                  <a:pt x="204782" y="57299"/>
                  <a:pt x="205273" y="57362"/>
                </a:cubicBezTo>
                <a:cubicBezTo>
                  <a:pt x="211206" y="58111"/>
                  <a:pt x="220136" y="62001"/>
                  <a:pt x="222669" y="67889"/>
                </a:cubicBezTo>
                <a:cubicBezTo>
                  <a:pt x="223856" y="70636"/>
                  <a:pt x="223544" y="73848"/>
                  <a:pt x="222464" y="76649"/>
                </a:cubicBezTo>
                <a:cubicBezTo>
                  <a:pt x="219806" y="83541"/>
                  <a:pt x="214258" y="90103"/>
                  <a:pt x="207240" y="90103"/>
                </a:cubicBezTo>
                <a:cubicBezTo>
                  <a:pt x="205401" y="90103"/>
                  <a:pt x="203461" y="89652"/>
                  <a:pt x="201446" y="88639"/>
                </a:cubicBezTo>
                <a:cubicBezTo>
                  <a:pt x="197458" y="86623"/>
                  <a:pt x="193908" y="83759"/>
                  <a:pt x="191107" y="80280"/>
                </a:cubicBezTo>
                <a:cubicBezTo>
                  <a:pt x="188867" y="77515"/>
                  <a:pt x="187048" y="74098"/>
                  <a:pt x="187440" y="70565"/>
                </a:cubicBezTo>
                <a:cubicBezTo>
                  <a:pt x="188029" y="65177"/>
                  <a:pt x="193542" y="60877"/>
                  <a:pt x="198110" y="58673"/>
                </a:cubicBezTo>
                <a:cubicBezTo>
                  <a:pt x="199902" y="57813"/>
                  <a:pt x="201794" y="57269"/>
                  <a:pt x="203823" y="57269"/>
                </a:cubicBezTo>
                <a:close/>
                <a:moveTo>
                  <a:pt x="76548" y="57225"/>
                </a:moveTo>
                <a:cubicBezTo>
                  <a:pt x="77026" y="57225"/>
                  <a:pt x="77512" y="57255"/>
                  <a:pt x="78006" y="57317"/>
                </a:cubicBezTo>
                <a:cubicBezTo>
                  <a:pt x="83947" y="58076"/>
                  <a:pt x="92895" y="61974"/>
                  <a:pt x="95437" y="67871"/>
                </a:cubicBezTo>
                <a:cubicBezTo>
                  <a:pt x="96633" y="70628"/>
                  <a:pt x="96312" y="73857"/>
                  <a:pt x="95232" y="76658"/>
                </a:cubicBezTo>
                <a:cubicBezTo>
                  <a:pt x="92567" y="83564"/>
                  <a:pt x="87008" y="90144"/>
                  <a:pt x="79977" y="90144"/>
                </a:cubicBezTo>
                <a:cubicBezTo>
                  <a:pt x="78134" y="90144"/>
                  <a:pt x="76189" y="89692"/>
                  <a:pt x="74170" y="88675"/>
                </a:cubicBezTo>
                <a:cubicBezTo>
                  <a:pt x="70164" y="86659"/>
                  <a:pt x="66605" y="83786"/>
                  <a:pt x="63794" y="80298"/>
                </a:cubicBezTo>
                <a:cubicBezTo>
                  <a:pt x="61555" y="77523"/>
                  <a:pt x="59735" y="74098"/>
                  <a:pt x="60119" y="70556"/>
                </a:cubicBezTo>
                <a:cubicBezTo>
                  <a:pt x="60717" y="65150"/>
                  <a:pt x="66239" y="60841"/>
                  <a:pt x="70824" y="58638"/>
                </a:cubicBezTo>
                <a:cubicBezTo>
                  <a:pt x="72610" y="57770"/>
                  <a:pt x="74507" y="57225"/>
                  <a:pt x="76548" y="57225"/>
                </a:cubicBezTo>
                <a:close/>
                <a:moveTo>
                  <a:pt x="0" y="0"/>
                </a:moveTo>
                <a:lnTo>
                  <a:pt x="0" y="160578"/>
                </a:lnTo>
                <a:lnTo>
                  <a:pt x="285473" y="160578"/>
                </a:lnTo>
                <a:lnTo>
                  <a:pt x="28547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8" name="Google Shape;528;p44"/>
          <p:cNvSpPr/>
          <p:nvPr/>
        </p:nvSpPr>
        <p:spPr>
          <a:xfrm>
            <a:off x="1041242" y="1220588"/>
            <a:ext cx="6510344" cy="2212295"/>
          </a:xfrm>
          <a:custGeom>
            <a:rect b="b" l="l" r="r" t="t"/>
            <a:pathLst>
              <a:path extrusionOk="0" h="66286" w="76238">
                <a:moveTo>
                  <a:pt x="40846" y="0"/>
                </a:moveTo>
                <a:cubicBezTo>
                  <a:pt x="36387" y="0"/>
                  <a:pt x="31933" y="668"/>
                  <a:pt x="27688" y="2013"/>
                </a:cubicBezTo>
                <a:cubicBezTo>
                  <a:pt x="19197" y="4706"/>
                  <a:pt x="11208" y="10162"/>
                  <a:pt x="5958" y="17374"/>
                </a:cubicBezTo>
                <a:cubicBezTo>
                  <a:pt x="1" y="25592"/>
                  <a:pt x="3265" y="37643"/>
                  <a:pt x="6483" y="46317"/>
                </a:cubicBezTo>
                <a:cubicBezTo>
                  <a:pt x="8880" y="52754"/>
                  <a:pt x="12121" y="59350"/>
                  <a:pt x="17964" y="62956"/>
                </a:cubicBezTo>
                <a:cubicBezTo>
                  <a:pt x="22263" y="65594"/>
                  <a:pt x="27432" y="66285"/>
                  <a:pt x="32489" y="66285"/>
                </a:cubicBezTo>
                <a:cubicBezTo>
                  <a:pt x="32990" y="66285"/>
                  <a:pt x="33490" y="66278"/>
                  <a:pt x="33988" y="66266"/>
                </a:cubicBezTo>
                <a:cubicBezTo>
                  <a:pt x="43300" y="66038"/>
                  <a:pt x="52590" y="64075"/>
                  <a:pt x="61195" y="60491"/>
                </a:cubicBezTo>
                <a:cubicBezTo>
                  <a:pt x="65806" y="58597"/>
                  <a:pt x="70417" y="56040"/>
                  <a:pt x="73064" y="51818"/>
                </a:cubicBezTo>
                <a:cubicBezTo>
                  <a:pt x="75758" y="47572"/>
                  <a:pt x="76032" y="42300"/>
                  <a:pt x="76123" y="37278"/>
                </a:cubicBezTo>
                <a:cubicBezTo>
                  <a:pt x="76237" y="29654"/>
                  <a:pt x="75986" y="21620"/>
                  <a:pt x="72106" y="15046"/>
                </a:cubicBezTo>
                <a:cubicBezTo>
                  <a:pt x="68842" y="9500"/>
                  <a:pt x="63250" y="5574"/>
                  <a:pt x="57269" y="3154"/>
                </a:cubicBezTo>
                <a:cubicBezTo>
                  <a:pt x="56014" y="2652"/>
                  <a:pt x="54713" y="2196"/>
                  <a:pt x="53412" y="1808"/>
                </a:cubicBezTo>
                <a:cubicBezTo>
                  <a:pt x="49338" y="605"/>
                  <a:pt x="45090" y="0"/>
                  <a:pt x="40846" y="0"/>
                </a:cubicBezTo>
                <a:close/>
              </a:path>
            </a:pathLst>
          </a:cu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9" name="Google Shape;529;p44"/>
          <p:cNvSpPr/>
          <p:nvPr/>
        </p:nvSpPr>
        <p:spPr>
          <a:xfrm flipH="1" rot="5400000">
            <a:off x="8116200" y="-76191"/>
            <a:ext cx="1027523" cy="1055641"/>
          </a:xfrm>
          <a:custGeom>
            <a:rect b="b" l="l" r="r" t="t"/>
            <a:pathLst>
              <a:path extrusionOk="0" h="38373" w="37909">
                <a:moveTo>
                  <a:pt x="0" y="1"/>
                </a:moveTo>
                <a:cubicBezTo>
                  <a:pt x="106" y="687"/>
                  <a:pt x="229" y="1375"/>
                  <a:pt x="369" y="2064"/>
                </a:cubicBezTo>
                <a:cubicBezTo>
                  <a:pt x="3736" y="18816"/>
                  <a:pt x="14366" y="28216"/>
                  <a:pt x="23623" y="33358"/>
                </a:cubicBezTo>
                <a:cubicBezTo>
                  <a:pt x="28156" y="35874"/>
                  <a:pt x="32988" y="37540"/>
                  <a:pt x="37908" y="38373"/>
                </a:cubicBezTo>
                <a:lnTo>
                  <a:pt x="37908" y="1"/>
                </a:lnTo>
                <a:close/>
              </a:path>
            </a:pathLst>
          </a:custGeom>
          <a:noFill/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0" name="Google Shape;530;p44"/>
          <p:cNvSpPr/>
          <p:nvPr/>
        </p:nvSpPr>
        <p:spPr>
          <a:xfrm flipH="1">
            <a:off x="-399842" y="-16325"/>
            <a:ext cx="2926199" cy="997600"/>
          </a:xfrm>
          <a:custGeom>
            <a:rect b="b" l="l" r="r" t="t"/>
            <a:pathLst>
              <a:path extrusionOk="0" h="21876" w="64164">
                <a:moveTo>
                  <a:pt x="1" y="0"/>
                </a:moveTo>
                <a:cubicBezTo>
                  <a:pt x="2816" y="5505"/>
                  <a:pt x="7168" y="7234"/>
                  <a:pt x="15608" y="7234"/>
                </a:cubicBezTo>
                <a:cubicBezTo>
                  <a:pt x="17515" y="7234"/>
                  <a:pt x="19630" y="7146"/>
                  <a:pt x="21983" y="6993"/>
                </a:cubicBezTo>
                <a:cubicBezTo>
                  <a:pt x="22445" y="6963"/>
                  <a:pt x="22902" y="6948"/>
                  <a:pt x="23353" y="6948"/>
                </a:cubicBezTo>
                <a:cubicBezTo>
                  <a:pt x="32304" y="6948"/>
                  <a:pt x="39037" y="12718"/>
                  <a:pt x="44477" y="17793"/>
                </a:cubicBezTo>
                <a:cubicBezTo>
                  <a:pt x="47433" y="20550"/>
                  <a:pt x="50813" y="21875"/>
                  <a:pt x="54040" y="21875"/>
                </a:cubicBezTo>
                <a:cubicBezTo>
                  <a:pt x="58002" y="21875"/>
                  <a:pt x="61733" y="19877"/>
                  <a:pt x="64163" y="16081"/>
                </a:cubicBezTo>
                <a:lnTo>
                  <a:pt x="64163" y="0"/>
                </a:lnTo>
                <a:close/>
              </a:path>
            </a:pathLst>
          </a:cu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1" name="Google Shape;531;p44"/>
          <p:cNvSpPr txBox="1"/>
          <p:nvPr>
            <p:ph type="title"/>
          </p:nvPr>
        </p:nvSpPr>
        <p:spPr>
          <a:xfrm>
            <a:off x="719850" y="425950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[#1] how might we...</a:t>
            </a:r>
            <a:endParaRPr/>
          </a:p>
        </p:txBody>
      </p:sp>
      <p:sp>
        <p:nvSpPr>
          <p:cNvPr id="532" name="Google Shape;532;p44"/>
          <p:cNvSpPr txBox="1"/>
          <p:nvPr>
            <p:ph idx="1" type="body"/>
          </p:nvPr>
        </p:nvSpPr>
        <p:spPr>
          <a:xfrm>
            <a:off x="1783800" y="1749688"/>
            <a:ext cx="5576400" cy="115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000"/>
              <a:t>provide more </a:t>
            </a:r>
            <a:r>
              <a:rPr b="1" lang="en" sz="3000"/>
              <a:t>sources of inspiration</a:t>
            </a:r>
            <a:r>
              <a:rPr lang="en" sz="3000"/>
              <a:t> for artists</a:t>
            </a:r>
            <a:endParaRPr sz="3000"/>
          </a:p>
        </p:txBody>
      </p:sp>
      <p:sp>
        <p:nvSpPr>
          <p:cNvPr id="533" name="Google Shape;533;p44"/>
          <p:cNvSpPr txBox="1"/>
          <p:nvPr>
            <p:ph idx="3" type="subTitle"/>
          </p:nvPr>
        </p:nvSpPr>
        <p:spPr>
          <a:xfrm>
            <a:off x="1041250" y="4069100"/>
            <a:ext cx="7893000" cy="8235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rgbClr val="999999"/>
                </a:solidFill>
                <a:latin typeface="Sahitya"/>
                <a:ea typeface="Sahitya"/>
                <a:cs typeface="Sahitya"/>
                <a:sym typeface="Sahitya"/>
              </a:rPr>
              <a:t>We met </a:t>
            </a:r>
            <a:r>
              <a:rPr lang="en" sz="1400">
                <a:solidFill>
                  <a:srgbClr val="999999"/>
                </a:solidFill>
                <a:latin typeface="Sahitya"/>
                <a:ea typeface="Sahitya"/>
                <a:cs typeface="Sahitya"/>
                <a:sym typeface="Sahitya"/>
              </a:rPr>
              <a:t>Beatriz, a grandmother studying at the UofM who writes every day and is working on her novel. </a:t>
            </a:r>
            <a:r>
              <a:rPr b="1" lang="en" sz="1400">
                <a:solidFill>
                  <a:srgbClr val="999999"/>
                </a:solidFill>
                <a:latin typeface="Sahitya"/>
                <a:ea typeface="Sahitya"/>
                <a:cs typeface="Sahitya"/>
                <a:sym typeface="Sahitya"/>
              </a:rPr>
              <a:t>We were amazed to realize </a:t>
            </a:r>
            <a:r>
              <a:rPr lang="en" sz="1400">
                <a:solidFill>
                  <a:srgbClr val="999999"/>
                </a:solidFill>
                <a:latin typeface="Sahitya"/>
                <a:ea typeface="Sahitya"/>
                <a:cs typeface="Sahitya"/>
                <a:sym typeface="Sahitya"/>
              </a:rPr>
              <a:t>she meditates everyday before beginning her writing to clear her mind. </a:t>
            </a:r>
            <a:endParaRPr sz="1400">
              <a:solidFill>
                <a:srgbClr val="999999"/>
              </a:solidFill>
              <a:latin typeface="Sahitya"/>
              <a:ea typeface="Sahitya"/>
              <a:cs typeface="Sahitya"/>
              <a:sym typeface="Sahitya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rgbClr val="999999"/>
                </a:solidFill>
                <a:latin typeface="Sahitya"/>
                <a:ea typeface="Sahitya"/>
                <a:cs typeface="Sahitya"/>
                <a:sym typeface="Sahitya"/>
              </a:rPr>
              <a:t>It would be game changing</a:t>
            </a:r>
            <a:r>
              <a:rPr lang="en" sz="1400">
                <a:solidFill>
                  <a:srgbClr val="999999"/>
                </a:solidFill>
                <a:latin typeface="Sahitya"/>
                <a:ea typeface="Sahitya"/>
                <a:cs typeface="Sahitya"/>
                <a:sym typeface="Sahitya"/>
              </a:rPr>
              <a:t> if we could make writing more carefree.</a:t>
            </a:r>
            <a:endParaRPr sz="1400">
              <a:latin typeface="Sahitya"/>
              <a:ea typeface="Sahitya"/>
              <a:cs typeface="Sahitya"/>
              <a:sym typeface="Sahitya"/>
            </a:endParaRPr>
          </a:p>
        </p:txBody>
      </p:sp>
      <p:grpSp>
        <p:nvGrpSpPr>
          <p:cNvPr id="534" name="Google Shape;534;p44"/>
          <p:cNvGrpSpPr/>
          <p:nvPr/>
        </p:nvGrpSpPr>
        <p:grpSpPr>
          <a:xfrm>
            <a:off x="455070" y="4126415"/>
            <a:ext cx="586173" cy="681355"/>
            <a:chOff x="5807156" y="2881113"/>
            <a:chExt cx="261043" cy="348163"/>
          </a:xfrm>
        </p:grpSpPr>
        <p:sp>
          <p:nvSpPr>
            <p:cNvPr id="535" name="Google Shape;535;p44"/>
            <p:cNvSpPr/>
            <p:nvPr/>
          </p:nvSpPr>
          <p:spPr>
            <a:xfrm>
              <a:off x="5807156" y="2881113"/>
              <a:ext cx="261043" cy="348163"/>
            </a:xfrm>
            <a:custGeom>
              <a:rect b="b" l="l" r="r" t="t"/>
              <a:pathLst>
                <a:path extrusionOk="0" h="10990" w="8240">
                  <a:moveTo>
                    <a:pt x="4477" y="334"/>
                  </a:moveTo>
                  <a:cubicBezTo>
                    <a:pt x="4763" y="334"/>
                    <a:pt x="5001" y="572"/>
                    <a:pt x="5001" y="857"/>
                  </a:cubicBezTo>
                  <a:cubicBezTo>
                    <a:pt x="5001" y="917"/>
                    <a:pt x="4989" y="976"/>
                    <a:pt x="4977" y="1036"/>
                  </a:cubicBezTo>
                  <a:lnTo>
                    <a:pt x="3310" y="1036"/>
                  </a:lnTo>
                  <a:cubicBezTo>
                    <a:pt x="3274" y="976"/>
                    <a:pt x="3274" y="917"/>
                    <a:pt x="3274" y="857"/>
                  </a:cubicBezTo>
                  <a:cubicBezTo>
                    <a:pt x="3274" y="572"/>
                    <a:pt x="3501" y="334"/>
                    <a:pt x="3798" y="334"/>
                  </a:cubicBezTo>
                  <a:close/>
                  <a:moveTo>
                    <a:pt x="5168" y="1369"/>
                  </a:moveTo>
                  <a:cubicBezTo>
                    <a:pt x="6215" y="1369"/>
                    <a:pt x="7061" y="2215"/>
                    <a:pt x="7061" y="3262"/>
                  </a:cubicBezTo>
                  <a:cubicBezTo>
                    <a:pt x="7061" y="3524"/>
                    <a:pt x="7001" y="3786"/>
                    <a:pt x="6894" y="4024"/>
                  </a:cubicBezTo>
                  <a:cubicBezTo>
                    <a:pt x="6811" y="3977"/>
                    <a:pt x="6715" y="3953"/>
                    <a:pt x="6608" y="3953"/>
                  </a:cubicBezTo>
                  <a:lnTo>
                    <a:pt x="6346" y="3953"/>
                  </a:lnTo>
                  <a:lnTo>
                    <a:pt x="6346" y="3596"/>
                  </a:lnTo>
                  <a:cubicBezTo>
                    <a:pt x="6346" y="2941"/>
                    <a:pt x="5811" y="2405"/>
                    <a:pt x="5156" y="2405"/>
                  </a:cubicBezTo>
                  <a:cubicBezTo>
                    <a:pt x="5060" y="2405"/>
                    <a:pt x="4989" y="2477"/>
                    <a:pt x="4989" y="2560"/>
                  </a:cubicBezTo>
                  <a:cubicBezTo>
                    <a:pt x="4989" y="2655"/>
                    <a:pt x="5060" y="2727"/>
                    <a:pt x="5156" y="2727"/>
                  </a:cubicBezTo>
                  <a:cubicBezTo>
                    <a:pt x="5632" y="2727"/>
                    <a:pt x="6013" y="3120"/>
                    <a:pt x="6013" y="3596"/>
                  </a:cubicBezTo>
                  <a:lnTo>
                    <a:pt x="6013" y="3953"/>
                  </a:lnTo>
                  <a:lnTo>
                    <a:pt x="5822" y="3953"/>
                  </a:lnTo>
                  <a:cubicBezTo>
                    <a:pt x="5680" y="3739"/>
                    <a:pt x="5418" y="3608"/>
                    <a:pt x="5144" y="3608"/>
                  </a:cubicBezTo>
                  <a:cubicBezTo>
                    <a:pt x="4798" y="3608"/>
                    <a:pt x="4501" y="3810"/>
                    <a:pt x="4370" y="4108"/>
                  </a:cubicBezTo>
                  <a:lnTo>
                    <a:pt x="3858" y="4108"/>
                  </a:lnTo>
                  <a:cubicBezTo>
                    <a:pt x="3727" y="3810"/>
                    <a:pt x="3429" y="3608"/>
                    <a:pt x="3084" y="3608"/>
                  </a:cubicBezTo>
                  <a:cubicBezTo>
                    <a:pt x="2798" y="3608"/>
                    <a:pt x="2560" y="3739"/>
                    <a:pt x="2405" y="3953"/>
                  </a:cubicBezTo>
                  <a:lnTo>
                    <a:pt x="2203" y="3953"/>
                  </a:lnTo>
                  <a:lnTo>
                    <a:pt x="2203" y="3596"/>
                  </a:lnTo>
                  <a:cubicBezTo>
                    <a:pt x="2203" y="3108"/>
                    <a:pt x="2596" y="2727"/>
                    <a:pt x="3072" y="2727"/>
                  </a:cubicBezTo>
                  <a:lnTo>
                    <a:pt x="4441" y="2727"/>
                  </a:lnTo>
                  <a:cubicBezTo>
                    <a:pt x="4525" y="2727"/>
                    <a:pt x="4608" y="2655"/>
                    <a:pt x="4608" y="2560"/>
                  </a:cubicBezTo>
                  <a:cubicBezTo>
                    <a:pt x="4608" y="2477"/>
                    <a:pt x="4525" y="2405"/>
                    <a:pt x="4441" y="2405"/>
                  </a:cubicBezTo>
                  <a:lnTo>
                    <a:pt x="3072" y="2405"/>
                  </a:lnTo>
                  <a:cubicBezTo>
                    <a:pt x="2417" y="2405"/>
                    <a:pt x="1881" y="2941"/>
                    <a:pt x="1881" y="3596"/>
                  </a:cubicBezTo>
                  <a:lnTo>
                    <a:pt x="1881" y="3953"/>
                  </a:lnTo>
                  <a:lnTo>
                    <a:pt x="1608" y="3953"/>
                  </a:lnTo>
                  <a:cubicBezTo>
                    <a:pt x="1512" y="3953"/>
                    <a:pt x="1417" y="3977"/>
                    <a:pt x="1334" y="4024"/>
                  </a:cubicBezTo>
                  <a:cubicBezTo>
                    <a:pt x="1286" y="3786"/>
                    <a:pt x="1227" y="3513"/>
                    <a:pt x="1227" y="3262"/>
                  </a:cubicBezTo>
                  <a:cubicBezTo>
                    <a:pt x="1227" y="2215"/>
                    <a:pt x="2072" y="1369"/>
                    <a:pt x="3120" y="1369"/>
                  </a:cubicBezTo>
                  <a:close/>
                  <a:moveTo>
                    <a:pt x="3120" y="3929"/>
                  </a:moveTo>
                  <a:cubicBezTo>
                    <a:pt x="3394" y="3929"/>
                    <a:pt x="3632" y="4155"/>
                    <a:pt x="3632" y="4453"/>
                  </a:cubicBezTo>
                  <a:cubicBezTo>
                    <a:pt x="3632" y="4739"/>
                    <a:pt x="3394" y="4977"/>
                    <a:pt x="3120" y="4977"/>
                  </a:cubicBezTo>
                  <a:cubicBezTo>
                    <a:pt x="2834" y="4977"/>
                    <a:pt x="2596" y="4739"/>
                    <a:pt x="2596" y="4453"/>
                  </a:cubicBezTo>
                  <a:cubicBezTo>
                    <a:pt x="2596" y="4167"/>
                    <a:pt x="2834" y="3929"/>
                    <a:pt x="3120" y="3929"/>
                  </a:cubicBezTo>
                  <a:close/>
                  <a:moveTo>
                    <a:pt x="5168" y="3929"/>
                  </a:moveTo>
                  <a:cubicBezTo>
                    <a:pt x="5453" y="3929"/>
                    <a:pt x="5691" y="4155"/>
                    <a:pt x="5691" y="4453"/>
                  </a:cubicBezTo>
                  <a:cubicBezTo>
                    <a:pt x="5691" y="4739"/>
                    <a:pt x="5453" y="4977"/>
                    <a:pt x="5168" y="4977"/>
                  </a:cubicBezTo>
                  <a:cubicBezTo>
                    <a:pt x="4882" y="4977"/>
                    <a:pt x="4644" y="4739"/>
                    <a:pt x="4644" y="4453"/>
                  </a:cubicBezTo>
                  <a:cubicBezTo>
                    <a:pt x="4644" y="4167"/>
                    <a:pt x="4882" y="3929"/>
                    <a:pt x="5168" y="3929"/>
                  </a:cubicBezTo>
                  <a:close/>
                  <a:moveTo>
                    <a:pt x="6632" y="4275"/>
                  </a:moveTo>
                  <a:cubicBezTo>
                    <a:pt x="6775" y="4275"/>
                    <a:pt x="6894" y="4394"/>
                    <a:pt x="6894" y="4548"/>
                  </a:cubicBezTo>
                  <a:cubicBezTo>
                    <a:pt x="6894" y="4691"/>
                    <a:pt x="6775" y="4810"/>
                    <a:pt x="6632" y="4810"/>
                  </a:cubicBezTo>
                  <a:lnTo>
                    <a:pt x="6537" y="4810"/>
                  </a:lnTo>
                  <a:lnTo>
                    <a:pt x="6537" y="4798"/>
                  </a:lnTo>
                  <a:cubicBezTo>
                    <a:pt x="6537" y="4703"/>
                    <a:pt x="6465" y="4632"/>
                    <a:pt x="6370" y="4632"/>
                  </a:cubicBezTo>
                  <a:cubicBezTo>
                    <a:pt x="6287" y="4632"/>
                    <a:pt x="6215" y="4703"/>
                    <a:pt x="6215" y="4798"/>
                  </a:cubicBezTo>
                  <a:cubicBezTo>
                    <a:pt x="6215" y="5929"/>
                    <a:pt x="5287" y="6870"/>
                    <a:pt x="4144" y="6870"/>
                  </a:cubicBezTo>
                  <a:cubicBezTo>
                    <a:pt x="3001" y="6870"/>
                    <a:pt x="2072" y="5929"/>
                    <a:pt x="2072" y="4798"/>
                  </a:cubicBezTo>
                  <a:cubicBezTo>
                    <a:pt x="2072" y="4703"/>
                    <a:pt x="2001" y="4632"/>
                    <a:pt x="1905" y="4632"/>
                  </a:cubicBezTo>
                  <a:cubicBezTo>
                    <a:pt x="1822" y="4632"/>
                    <a:pt x="1750" y="4703"/>
                    <a:pt x="1750" y="4798"/>
                  </a:cubicBezTo>
                  <a:lnTo>
                    <a:pt x="1750" y="4810"/>
                  </a:lnTo>
                  <a:lnTo>
                    <a:pt x="1655" y="4810"/>
                  </a:lnTo>
                  <a:cubicBezTo>
                    <a:pt x="1512" y="4810"/>
                    <a:pt x="1393" y="4691"/>
                    <a:pt x="1393" y="4548"/>
                  </a:cubicBezTo>
                  <a:cubicBezTo>
                    <a:pt x="1393" y="4394"/>
                    <a:pt x="1512" y="4275"/>
                    <a:pt x="1655" y="4275"/>
                  </a:cubicBezTo>
                  <a:lnTo>
                    <a:pt x="2286" y="4275"/>
                  </a:lnTo>
                  <a:cubicBezTo>
                    <a:pt x="2262" y="4334"/>
                    <a:pt x="2262" y="4394"/>
                    <a:pt x="2262" y="4453"/>
                  </a:cubicBezTo>
                  <a:cubicBezTo>
                    <a:pt x="2262" y="4917"/>
                    <a:pt x="2643" y="5298"/>
                    <a:pt x="3120" y="5298"/>
                  </a:cubicBezTo>
                  <a:cubicBezTo>
                    <a:pt x="3572" y="5298"/>
                    <a:pt x="3965" y="4929"/>
                    <a:pt x="3965" y="4453"/>
                  </a:cubicBezTo>
                  <a:lnTo>
                    <a:pt x="3965" y="4441"/>
                  </a:lnTo>
                  <a:lnTo>
                    <a:pt x="4322" y="4441"/>
                  </a:lnTo>
                  <a:lnTo>
                    <a:pt x="4322" y="4453"/>
                  </a:lnTo>
                  <a:cubicBezTo>
                    <a:pt x="4322" y="4917"/>
                    <a:pt x="4691" y="5298"/>
                    <a:pt x="5168" y="5298"/>
                  </a:cubicBezTo>
                  <a:cubicBezTo>
                    <a:pt x="5632" y="5298"/>
                    <a:pt x="6013" y="4929"/>
                    <a:pt x="6013" y="4453"/>
                  </a:cubicBezTo>
                  <a:cubicBezTo>
                    <a:pt x="6013" y="4394"/>
                    <a:pt x="6013" y="4334"/>
                    <a:pt x="6001" y="4275"/>
                  </a:cubicBezTo>
                  <a:close/>
                  <a:moveTo>
                    <a:pt x="5025" y="7013"/>
                  </a:moveTo>
                  <a:lnTo>
                    <a:pt x="5025" y="7882"/>
                  </a:lnTo>
                  <a:cubicBezTo>
                    <a:pt x="5025" y="7977"/>
                    <a:pt x="5001" y="8073"/>
                    <a:pt x="4977" y="8156"/>
                  </a:cubicBezTo>
                  <a:cubicBezTo>
                    <a:pt x="4941" y="8251"/>
                    <a:pt x="4989" y="8335"/>
                    <a:pt x="5084" y="8370"/>
                  </a:cubicBezTo>
                  <a:cubicBezTo>
                    <a:pt x="5096" y="8370"/>
                    <a:pt x="5108" y="8382"/>
                    <a:pt x="5144" y="8382"/>
                  </a:cubicBezTo>
                  <a:cubicBezTo>
                    <a:pt x="5203" y="8382"/>
                    <a:pt x="5275" y="8335"/>
                    <a:pt x="5287" y="8275"/>
                  </a:cubicBezTo>
                  <a:cubicBezTo>
                    <a:pt x="5334" y="8144"/>
                    <a:pt x="5358" y="8025"/>
                    <a:pt x="5358" y="7870"/>
                  </a:cubicBezTo>
                  <a:lnTo>
                    <a:pt x="5358" y="7596"/>
                  </a:lnTo>
                  <a:lnTo>
                    <a:pt x="5799" y="7739"/>
                  </a:lnTo>
                  <a:cubicBezTo>
                    <a:pt x="5870" y="7775"/>
                    <a:pt x="5918" y="7834"/>
                    <a:pt x="5918" y="7906"/>
                  </a:cubicBezTo>
                  <a:cubicBezTo>
                    <a:pt x="5918" y="8513"/>
                    <a:pt x="5775" y="9013"/>
                    <a:pt x="5656" y="9311"/>
                  </a:cubicBezTo>
                  <a:cubicBezTo>
                    <a:pt x="5566" y="9510"/>
                    <a:pt x="5376" y="9635"/>
                    <a:pt x="5169" y="9635"/>
                  </a:cubicBezTo>
                  <a:cubicBezTo>
                    <a:pt x="5130" y="9635"/>
                    <a:pt x="5089" y="9630"/>
                    <a:pt x="5049" y="9620"/>
                  </a:cubicBezTo>
                  <a:lnTo>
                    <a:pt x="4191" y="9406"/>
                  </a:lnTo>
                  <a:lnTo>
                    <a:pt x="4108" y="9406"/>
                  </a:lnTo>
                  <a:lnTo>
                    <a:pt x="3251" y="9620"/>
                  </a:lnTo>
                  <a:cubicBezTo>
                    <a:pt x="3208" y="9631"/>
                    <a:pt x="3165" y="9636"/>
                    <a:pt x="3123" y="9636"/>
                  </a:cubicBezTo>
                  <a:cubicBezTo>
                    <a:pt x="2916" y="9636"/>
                    <a:pt x="2722" y="9518"/>
                    <a:pt x="2643" y="9311"/>
                  </a:cubicBezTo>
                  <a:cubicBezTo>
                    <a:pt x="2524" y="9013"/>
                    <a:pt x="2370" y="8513"/>
                    <a:pt x="2417" y="7918"/>
                  </a:cubicBezTo>
                  <a:cubicBezTo>
                    <a:pt x="2417" y="7846"/>
                    <a:pt x="2477" y="7787"/>
                    <a:pt x="2536" y="7763"/>
                  </a:cubicBezTo>
                  <a:lnTo>
                    <a:pt x="2965" y="7608"/>
                  </a:lnTo>
                  <a:lnTo>
                    <a:pt x="2965" y="7894"/>
                  </a:lnTo>
                  <a:cubicBezTo>
                    <a:pt x="2965" y="8549"/>
                    <a:pt x="3501" y="9085"/>
                    <a:pt x="4156" y="9085"/>
                  </a:cubicBezTo>
                  <a:cubicBezTo>
                    <a:pt x="4394" y="9085"/>
                    <a:pt x="4620" y="9013"/>
                    <a:pt x="4810" y="8894"/>
                  </a:cubicBezTo>
                  <a:cubicBezTo>
                    <a:pt x="4882" y="8847"/>
                    <a:pt x="4906" y="8739"/>
                    <a:pt x="4858" y="8668"/>
                  </a:cubicBezTo>
                  <a:cubicBezTo>
                    <a:pt x="4827" y="8622"/>
                    <a:pt x="4772" y="8596"/>
                    <a:pt x="4717" y="8596"/>
                  </a:cubicBezTo>
                  <a:cubicBezTo>
                    <a:pt x="4687" y="8596"/>
                    <a:pt x="4657" y="8603"/>
                    <a:pt x="4632" y="8620"/>
                  </a:cubicBezTo>
                  <a:cubicBezTo>
                    <a:pt x="4489" y="8716"/>
                    <a:pt x="4322" y="8775"/>
                    <a:pt x="4156" y="8775"/>
                  </a:cubicBezTo>
                  <a:cubicBezTo>
                    <a:pt x="3679" y="8775"/>
                    <a:pt x="3298" y="8382"/>
                    <a:pt x="3298" y="7906"/>
                  </a:cubicBezTo>
                  <a:lnTo>
                    <a:pt x="3298" y="7013"/>
                  </a:lnTo>
                  <a:cubicBezTo>
                    <a:pt x="3560" y="7120"/>
                    <a:pt x="3858" y="7180"/>
                    <a:pt x="4156" y="7180"/>
                  </a:cubicBezTo>
                  <a:cubicBezTo>
                    <a:pt x="4465" y="7180"/>
                    <a:pt x="4751" y="7120"/>
                    <a:pt x="5025" y="7013"/>
                  </a:cubicBezTo>
                  <a:close/>
                  <a:moveTo>
                    <a:pt x="3786" y="0"/>
                  </a:moveTo>
                  <a:cubicBezTo>
                    <a:pt x="3322" y="0"/>
                    <a:pt x="2941" y="381"/>
                    <a:pt x="2941" y="857"/>
                  </a:cubicBezTo>
                  <a:cubicBezTo>
                    <a:pt x="2941" y="917"/>
                    <a:pt x="2953" y="976"/>
                    <a:pt x="2953" y="1048"/>
                  </a:cubicBezTo>
                  <a:cubicBezTo>
                    <a:pt x="1786" y="1119"/>
                    <a:pt x="881" y="2072"/>
                    <a:pt x="881" y="3251"/>
                  </a:cubicBezTo>
                  <a:cubicBezTo>
                    <a:pt x="881" y="3596"/>
                    <a:pt x="965" y="3953"/>
                    <a:pt x="1119" y="4263"/>
                  </a:cubicBezTo>
                  <a:cubicBezTo>
                    <a:pt x="1072" y="4346"/>
                    <a:pt x="1048" y="4441"/>
                    <a:pt x="1048" y="4548"/>
                  </a:cubicBezTo>
                  <a:cubicBezTo>
                    <a:pt x="1048" y="4870"/>
                    <a:pt x="1310" y="5120"/>
                    <a:pt x="1620" y="5120"/>
                  </a:cubicBezTo>
                  <a:lnTo>
                    <a:pt x="1739" y="5120"/>
                  </a:lnTo>
                  <a:cubicBezTo>
                    <a:pt x="1846" y="5870"/>
                    <a:pt x="2298" y="6489"/>
                    <a:pt x="2917" y="6870"/>
                  </a:cubicBezTo>
                  <a:lnTo>
                    <a:pt x="2917" y="7263"/>
                  </a:lnTo>
                  <a:lnTo>
                    <a:pt x="2382" y="7442"/>
                  </a:lnTo>
                  <a:cubicBezTo>
                    <a:pt x="2191" y="7525"/>
                    <a:pt x="2060" y="7680"/>
                    <a:pt x="2048" y="7894"/>
                  </a:cubicBezTo>
                  <a:lnTo>
                    <a:pt x="2048" y="7918"/>
                  </a:lnTo>
                  <a:lnTo>
                    <a:pt x="786" y="8370"/>
                  </a:lnTo>
                  <a:cubicBezTo>
                    <a:pt x="310" y="8537"/>
                    <a:pt x="0" y="8977"/>
                    <a:pt x="0" y="9489"/>
                  </a:cubicBezTo>
                  <a:lnTo>
                    <a:pt x="0" y="10799"/>
                  </a:lnTo>
                  <a:cubicBezTo>
                    <a:pt x="0" y="10882"/>
                    <a:pt x="72" y="10954"/>
                    <a:pt x="167" y="10954"/>
                  </a:cubicBezTo>
                  <a:cubicBezTo>
                    <a:pt x="250" y="10954"/>
                    <a:pt x="334" y="10882"/>
                    <a:pt x="334" y="10799"/>
                  </a:cubicBezTo>
                  <a:lnTo>
                    <a:pt x="334" y="9489"/>
                  </a:lnTo>
                  <a:cubicBezTo>
                    <a:pt x="334" y="9382"/>
                    <a:pt x="346" y="9263"/>
                    <a:pt x="393" y="9168"/>
                  </a:cubicBezTo>
                  <a:lnTo>
                    <a:pt x="1203" y="9870"/>
                  </a:lnTo>
                  <a:cubicBezTo>
                    <a:pt x="1322" y="9978"/>
                    <a:pt x="1381" y="10109"/>
                    <a:pt x="1381" y="10275"/>
                  </a:cubicBezTo>
                  <a:lnTo>
                    <a:pt x="1381" y="10799"/>
                  </a:lnTo>
                  <a:cubicBezTo>
                    <a:pt x="1381" y="10882"/>
                    <a:pt x="1465" y="10954"/>
                    <a:pt x="1548" y="10954"/>
                  </a:cubicBezTo>
                  <a:cubicBezTo>
                    <a:pt x="1643" y="10954"/>
                    <a:pt x="1715" y="10882"/>
                    <a:pt x="1715" y="10799"/>
                  </a:cubicBezTo>
                  <a:lnTo>
                    <a:pt x="1715" y="10275"/>
                  </a:lnTo>
                  <a:cubicBezTo>
                    <a:pt x="1715" y="10025"/>
                    <a:pt x="1608" y="9799"/>
                    <a:pt x="1417" y="9632"/>
                  </a:cubicBezTo>
                  <a:lnTo>
                    <a:pt x="572" y="8906"/>
                  </a:lnTo>
                  <a:cubicBezTo>
                    <a:pt x="655" y="8799"/>
                    <a:pt x="774" y="8727"/>
                    <a:pt x="905" y="8680"/>
                  </a:cubicBezTo>
                  <a:lnTo>
                    <a:pt x="2036" y="8275"/>
                  </a:lnTo>
                  <a:cubicBezTo>
                    <a:pt x="2060" y="8787"/>
                    <a:pt x="2191" y="9192"/>
                    <a:pt x="2298" y="9454"/>
                  </a:cubicBezTo>
                  <a:cubicBezTo>
                    <a:pt x="2425" y="9776"/>
                    <a:pt x="2729" y="9970"/>
                    <a:pt x="3057" y="9970"/>
                  </a:cubicBezTo>
                  <a:cubicBezTo>
                    <a:pt x="3129" y="9970"/>
                    <a:pt x="3202" y="9961"/>
                    <a:pt x="3274" y="9942"/>
                  </a:cubicBezTo>
                  <a:lnTo>
                    <a:pt x="4096" y="9739"/>
                  </a:lnTo>
                  <a:lnTo>
                    <a:pt x="4918" y="9942"/>
                  </a:lnTo>
                  <a:cubicBezTo>
                    <a:pt x="4989" y="9966"/>
                    <a:pt x="5049" y="9978"/>
                    <a:pt x="5120" y="9978"/>
                  </a:cubicBezTo>
                  <a:cubicBezTo>
                    <a:pt x="5453" y="9978"/>
                    <a:pt x="5763" y="9787"/>
                    <a:pt x="5894" y="9454"/>
                  </a:cubicBezTo>
                  <a:cubicBezTo>
                    <a:pt x="6001" y="9192"/>
                    <a:pt x="6132" y="8787"/>
                    <a:pt x="6144" y="8299"/>
                  </a:cubicBezTo>
                  <a:lnTo>
                    <a:pt x="7275" y="8692"/>
                  </a:lnTo>
                  <a:cubicBezTo>
                    <a:pt x="7418" y="8739"/>
                    <a:pt x="7537" y="8835"/>
                    <a:pt x="7620" y="8918"/>
                  </a:cubicBezTo>
                  <a:lnTo>
                    <a:pt x="6775" y="9644"/>
                  </a:lnTo>
                  <a:cubicBezTo>
                    <a:pt x="6584" y="9811"/>
                    <a:pt x="6477" y="10037"/>
                    <a:pt x="6477" y="10287"/>
                  </a:cubicBezTo>
                  <a:lnTo>
                    <a:pt x="6477" y="10811"/>
                  </a:lnTo>
                  <a:cubicBezTo>
                    <a:pt x="6477" y="10894"/>
                    <a:pt x="6549" y="10978"/>
                    <a:pt x="6644" y="10978"/>
                  </a:cubicBezTo>
                  <a:cubicBezTo>
                    <a:pt x="6727" y="10978"/>
                    <a:pt x="6799" y="10894"/>
                    <a:pt x="6799" y="10811"/>
                  </a:cubicBezTo>
                  <a:lnTo>
                    <a:pt x="6799" y="10287"/>
                  </a:lnTo>
                  <a:cubicBezTo>
                    <a:pt x="6799" y="10144"/>
                    <a:pt x="6858" y="9990"/>
                    <a:pt x="6977" y="9882"/>
                  </a:cubicBezTo>
                  <a:lnTo>
                    <a:pt x="7787" y="9204"/>
                  </a:lnTo>
                  <a:cubicBezTo>
                    <a:pt x="7835" y="9311"/>
                    <a:pt x="7846" y="9406"/>
                    <a:pt x="7846" y="9513"/>
                  </a:cubicBezTo>
                  <a:lnTo>
                    <a:pt x="7846" y="10823"/>
                  </a:lnTo>
                  <a:cubicBezTo>
                    <a:pt x="7846" y="10918"/>
                    <a:pt x="7918" y="10990"/>
                    <a:pt x="8013" y="10990"/>
                  </a:cubicBezTo>
                  <a:cubicBezTo>
                    <a:pt x="8097" y="10990"/>
                    <a:pt x="8168" y="10918"/>
                    <a:pt x="8168" y="10823"/>
                  </a:cubicBezTo>
                  <a:lnTo>
                    <a:pt x="8168" y="9513"/>
                  </a:lnTo>
                  <a:cubicBezTo>
                    <a:pt x="8239" y="8977"/>
                    <a:pt x="7918" y="8513"/>
                    <a:pt x="7442" y="8358"/>
                  </a:cubicBezTo>
                  <a:lnTo>
                    <a:pt x="6215" y="7918"/>
                  </a:lnTo>
                  <a:lnTo>
                    <a:pt x="6215" y="7894"/>
                  </a:lnTo>
                  <a:cubicBezTo>
                    <a:pt x="6192" y="7680"/>
                    <a:pt x="6061" y="7501"/>
                    <a:pt x="5870" y="7442"/>
                  </a:cubicBezTo>
                  <a:lnTo>
                    <a:pt x="5334" y="7263"/>
                  </a:lnTo>
                  <a:lnTo>
                    <a:pt x="5334" y="6870"/>
                  </a:lnTo>
                  <a:cubicBezTo>
                    <a:pt x="5953" y="6513"/>
                    <a:pt x="6406" y="5870"/>
                    <a:pt x="6513" y="5120"/>
                  </a:cubicBezTo>
                  <a:lnTo>
                    <a:pt x="6632" y="5120"/>
                  </a:lnTo>
                  <a:cubicBezTo>
                    <a:pt x="6954" y="5120"/>
                    <a:pt x="7204" y="4858"/>
                    <a:pt x="7204" y="4548"/>
                  </a:cubicBezTo>
                  <a:cubicBezTo>
                    <a:pt x="7204" y="4441"/>
                    <a:pt x="7180" y="4346"/>
                    <a:pt x="7132" y="4263"/>
                  </a:cubicBezTo>
                  <a:cubicBezTo>
                    <a:pt x="7299" y="3953"/>
                    <a:pt x="7370" y="3608"/>
                    <a:pt x="7370" y="3251"/>
                  </a:cubicBezTo>
                  <a:cubicBezTo>
                    <a:pt x="7370" y="2072"/>
                    <a:pt x="6453" y="1107"/>
                    <a:pt x="5299" y="1048"/>
                  </a:cubicBezTo>
                  <a:cubicBezTo>
                    <a:pt x="5322" y="988"/>
                    <a:pt x="5322" y="929"/>
                    <a:pt x="5322" y="857"/>
                  </a:cubicBezTo>
                  <a:cubicBezTo>
                    <a:pt x="5322" y="393"/>
                    <a:pt x="4941" y="0"/>
                    <a:pt x="4465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6" name="Google Shape;536;p44"/>
            <p:cNvSpPr/>
            <p:nvPr/>
          </p:nvSpPr>
          <p:spPr>
            <a:xfrm>
              <a:off x="5916547" y="3055828"/>
              <a:ext cx="43402" cy="15396"/>
            </a:xfrm>
            <a:custGeom>
              <a:rect b="b" l="l" r="r" t="t"/>
              <a:pathLst>
                <a:path extrusionOk="0" h="486" w="1370">
                  <a:moveTo>
                    <a:pt x="173" y="1"/>
                  </a:moveTo>
                  <a:cubicBezTo>
                    <a:pt x="131" y="1"/>
                    <a:pt x="89" y="16"/>
                    <a:pt x="60" y="45"/>
                  </a:cubicBezTo>
                  <a:cubicBezTo>
                    <a:pt x="0" y="105"/>
                    <a:pt x="0" y="200"/>
                    <a:pt x="60" y="260"/>
                  </a:cubicBezTo>
                  <a:cubicBezTo>
                    <a:pt x="191" y="403"/>
                    <a:pt x="429" y="486"/>
                    <a:pt x="691" y="486"/>
                  </a:cubicBezTo>
                  <a:cubicBezTo>
                    <a:pt x="941" y="486"/>
                    <a:pt x="1179" y="414"/>
                    <a:pt x="1310" y="260"/>
                  </a:cubicBezTo>
                  <a:cubicBezTo>
                    <a:pt x="1369" y="200"/>
                    <a:pt x="1369" y="105"/>
                    <a:pt x="1310" y="45"/>
                  </a:cubicBezTo>
                  <a:cubicBezTo>
                    <a:pt x="1280" y="16"/>
                    <a:pt x="1241" y="1"/>
                    <a:pt x="1201" y="1"/>
                  </a:cubicBezTo>
                  <a:cubicBezTo>
                    <a:pt x="1161" y="1"/>
                    <a:pt x="1119" y="16"/>
                    <a:pt x="1084" y="45"/>
                  </a:cubicBezTo>
                  <a:cubicBezTo>
                    <a:pt x="1024" y="105"/>
                    <a:pt x="893" y="164"/>
                    <a:pt x="691" y="164"/>
                  </a:cubicBezTo>
                  <a:cubicBezTo>
                    <a:pt x="476" y="164"/>
                    <a:pt x="345" y="81"/>
                    <a:pt x="286" y="45"/>
                  </a:cubicBezTo>
                  <a:cubicBezTo>
                    <a:pt x="256" y="16"/>
                    <a:pt x="214" y="1"/>
                    <a:pt x="173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7" name="Google Shape;537;p44"/>
            <p:cNvSpPr/>
            <p:nvPr/>
          </p:nvSpPr>
          <p:spPr>
            <a:xfrm>
              <a:off x="5900707" y="3012363"/>
              <a:ext cx="10201" cy="15492"/>
            </a:xfrm>
            <a:custGeom>
              <a:rect b="b" l="l" r="r" t="t"/>
              <a:pathLst>
                <a:path extrusionOk="0" h="489" w="322">
                  <a:moveTo>
                    <a:pt x="167" y="1"/>
                  </a:moveTo>
                  <a:cubicBezTo>
                    <a:pt x="71" y="1"/>
                    <a:pt x="0" y="72"/>
                    <a:pt x="0" y="167"/>
                  </a:cubicBezTo>
                  <a:lnTo>
                    <a:pt x="0" y="322"/>
                  </a:lnTo>
                  <a:cubicBezTo>
                    <a:pt x="0" y="417"/>
                    <a:pt x="71" y="489"/>
                    <a:pt x="167" y="489"/>
                  </a:cubicBezTo>
                  <a:cubicBezTo>
                    <a:pt x="250" y="489"/>
                    <a:pt x="321" y="417"/>
                    <a:pt x="321" y="322"/>
                  </a:cubicBezTo>
                  <a:lnTo>
                    <a:pt x="321" y="167"/>
                  </a:lnTo>
                  <a:cubicBezTo>
                    <a:pt x="321" y="60"/>
                    <a:pt x="250" y="1"/>
                    <a:pt x="16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8" name="Google Shape;538;p44"/>
            <p:cNvSpPr/>
            <p:nvPr/>
          </p:nvSpPr>
          <p:spPr>
            <a:xfrm>
              <a:off x="5965556" y="3012363"/>
              <a:ext cx="10613" cy="15492"/>
            </a:xfrm>
            <a:custGeom>
              <a:rect b="b" l="l" r="r" t="t"/>
              <a:pathLst>
                <a:path extrusionOk="0" h="489" w="335">
                  <a:moveTo>
                    <a:pt x="168" y="1"/>
                  </a:moveTo>
                  <a:cubicBezTo>
                    <a:pt x="84" y="1"/>
                    <a:pt x="1" y="72"/>
                    <a:pt x="1" y="167"/>
                  </a:cubicBezTo>
                  <a:lnTo>
                    <a:pt x="1" y="322"/>
                  </a:lnTo>
                  <a:cubicBezTo>
                    <a:pt x="1" y="417"/>
                    <a:pt x="84" y="489"/>
                    <a:pt x="168" y="489"/>
                  </a:cubicBezTo>
                  <a:cubicBezTo>
                    <a:pt x="251" y="489"/>
                    <a:pt x="334" y="417"/>
                    <a:pt x="334" y="322"/>
                  </a:cubicBezTo>
                  <a:lnTo>
                    <a:pt x="334" y="167"/>
                  </a:lnTo>
                  <a:cubicBezTo>
                    <a:pt x="334" y="60"/>
                    <a:pt x="263" y="1"/>
                    <a:pt x="16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9" name="Google Shape;539;p44"/>
            <p:cNvSpPr/>
            <p:nvPr/>
          </p:nvSpPr>
          <p:spPr>
            <a:xfrm>
              <a:off x="5933116" y="3206625"/>
              <a:ext cx="10613" cy="10201"/>
            </a:xfrm>
            <a:custGeom>
              <a:rect b="b" l="l" r="r" t="t"/>
              <a:pathLst>
                <a:path extrusionOk="0" h="322" w="335">
                  <a:moveTo>
                    <a:pt x="168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50"/>
                    <a:pt x="72" y="322"/>
                    <a:pt x="168" y="322"/>
                  </a:cubicBezTo>
                  <a:cubicBezTo>
                    <a:pt x="251" y="322"/>
                    <a:pt x="334" y="250"/>
                    <a:pt x="334" y="167"/>
                  </a:cubicBezTo>
                  <a:cubicBezTo>
                    <a:pt x="334" y="72"/>
                    <a:pt x="251" y="0"/>
                    <a:pt x="16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3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p45"/>
          <p:cNvSpPr/>
          <p:nvPr/>
        </p:nvSpPr>
        <p:spPr>
          <a:xfrm>
            <a:off x="0" y="-16314"/>
            <a:ext cx="9143732" cy="5143313"/>
          </a:xfrm>
          <a:custGeom>
            <a:rect b="b" l="l" r="r" t="t"/>
            <a:pathLst>
              <a:path extrusionOk="0" h="160578" w="285474">
                <a:moveTo>
                  <a:pt x="203823" y="57269"/>
                </a:moveTo>
                <a:cubicBezTo>
                  <a:pt x="204299" y="57269"/>
                  <a:pt x="204782" y="57299"/>
                  <a:pt x="205273" y="57362"/>
                </a:cubicBezTo>
                <a:cubicBezTo>
                  <a:pt x="211206" y="58111"/>
                  <a:pt x="220136" y="62001"/>
                  <a:pt x="222669" y="67889"/>
                </a:cubicBezTo>
                <a:cubicBezTo>
                  <a:pt x="223856" y="70636"/>
                  <a:pt x="223544" y="73848"/>
                  <a:pt x="222464" y="76649"/>
                </a:cubicBezTo>
                <a:cubicBezTo>
                  <a:pt x="219806" y="83541"/>
                  <a:pt x="214258" y="90103"/>
                  <a:pt x="207240" y="90103"/>
                </a:cubicBezTo>
                <a:cubicBezTo>
                  <a:pt x="205401" y="90103"/>
                  <a:pt x="203461" y="89652"/>
                  <a:pt x="201446" y="88639"/>
                </a:cubicBezTo>
                <a:cubicBezTo>
                  <a:pt x="197458" y="86623"/>
                  <a:pt x="193908" y="83759"/>
                  <a:pt x="191107" y="80280"/>
                </a:cubicBezTo>
                <a:cubicBezTo>
                  <a:pt x="188867" y="77515"/>
                  <a:pt x="187048" y="74098"/>
                  <a:pt x="187440" y="70565"/>
                </a:cubicBezTo>
                <a:cubicBezTo>
                  <a:pt x="188029" y="65177"/>
                  <a:pt x="193542" y="60877"/>
                  <a:pt x="198110" y="58673"/>
                </a:cubicBezTo>
                <a:cubicBezTo>
                  <a:pt x="199902" y="57813"/>
                  <a:pt x="201794" y="57269"/>
                  <a:pt x="203823" y="57269"/>
                </a:cubicBezTo>
                <a:close/>
                <a:moveTo>
                  <a:pt x="76548" y="57225"/>
                </a:moveTo>
                <a:cubicBezTo>
                  <a:pt x="77026" y="57225"/>
                  <a:pt x="77512" y="57255"/>
                  <a:pt x="78006" y="57317"/>
                </a:cubicBezTo>
                <a:cubicBezTo>
                  <a:pt x="83947" y="58076"/>
                  <a:pt x="92895" y="61974"/>
                  <a:pt x="95437" y="67871"/>
                </a:cubicBezTo>
                <a:cubicBezTo>
                  <a:pt x="96633" y="70628"/>
                  <a:pt x="96312" y="73857"/>
                  <a:pt x="95232" y="76658"/>
                </a:cubicBezTo>
                <a:cubicBezTo>
                  <a:pt x="92567" y="83564"/>
                  <a:pt x="87008" y="90144"/>
                  <a:pt x="79977" y="90144"/>
                </a:cubicBezTo>
                <a:cubicBezTo>
                  <a:pt x="78134" y="90144"/>
                  <a:pt x="76189" y="89692"/>
                  <a:pt x="74170" y="88675"/>
                </a:cubicBezTo>
                <a:cubicBezTo>
                  <a:pt x="70164" y="86659"/>
                  <a:pt x="66605" y="83786"/>
                  <a:pt x="63794" y="80298"/>
                </a:cubicBezTo>
                <a:cubicBezTo>
                  <a:pt x="61555" y="77523"/>
                  <a:pt x="59735" y="74098"/>
                  <a:pt x="60119" y="70556"/>
                </a:cubicBezTo>
                <a:cubicBezTo>
                  <a:pt x="60717" y="65150"/>
                  <a:pt x="66239" y="60841"/>
                  <a:pt x="70824" y="58638"/>
                </a:cubicBezTo>
                <a:cubicBezTo>
                  <a:pt x="72610" y="57770"/>
                  <a:pt x="74507" y="57225"/>
                  <a:pt x="76548" y="57225"/>
                </a:cubicBezTo>
                <a:close/>
                <a:moveTo>
                  <a:pt x="0" y="0"/>
                </a:moveTo>
                <a:lnTo>
                  <a:pt x="0" y="160578"/>
                </a:lnTo>
                <a:lnTo>
                  <a:pt x="285473" y="160578"/>
                </a:lnTo>
                <a:lnTo>
                  <a:pt x="28547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5" name="Google Shape;545;p45"/>
          <p:cNvSpPr/>
          <p:nvPr/>
        </p:nvSpPr>
        <p:spPr>
          <a:xfrm>
            <a:off x="1041242" y="1220588"/>
            <a:ext cx="6510344" cy="2212295"/>
          </a:xfrm>
          <a:custGeom>
            <a:rect b="b" l="l" r="r" t="t"/>
            <a:pathLst>
              <a:path extrusionOk="0" h="66286" w="76238">
                <a:moveTo>
                  <a:pt x="40846" y="0"/>
                </a:moveTo>
                <a:cubicBezTo>
                  <a:pt x="36387" y="0"/>
                  <a:pt x="31933" y="668"/>
                  <a:pt x="27688" y="2013"/>
                </a:cubicBezTo>
                <a:cubicBezTo>
                  <a:pt x="19197" y="4706"/>
                  <a:pt x="11208" y="10162"/>
                  <a:pt x="5958" y="17374"/>
                </a:cubicBezTo>
                <a:cubicBezTo>
                  <a:pt x="1" y="25592"/>
                  <a:pt x="3265" y="37643"/>
                  <a:pt x="6483" y="46317"/>
                </a:cubicBezTo>
                <a:cubicBezTo>
                  <a:pt x="8880" y="52754"/>
                  <a:pt x="12121" y="59350"/>
                  <a:pt x="17964" y="62956"/>
                </a:cubicBezTo>
                <a:cubicBezTo>
                  <a:pt x="22263" y="65594"/>
                  <a:pt x="27432" y="66285"/>
                  <a:pt x="32489" y="66285"/>
                </a:cubicBezTo>
                <a:cubicBezTo>
                  <a:pt x="32990" y="66285"/>
                  <a:pt x="33490" y="66278"/>
                  <a:pt x="33988" y="66266"/>
                </a:cubicBezTo>
                <a:cubicBezTo>
                  <a:pt x="43300" y="66038"/>
                  <a:pt x="52590" y="64075"/>
                  <a:pt x="61195" y="60491"/>
                </a:cubicBezTo>
                <a:cubicBezTo>
                  <a:pt x="65806" y="58597"/>
                  <a:pt x="70417" y="56040"/>
                  <a:pt x="73064" y="51818"/>
                </a:cubicBezTo>
                <a:cubicBezTo>
                  <a:pt x="75758" y="47572"/>
                  <a:pt x="76032" y="42300"/>
                  <a:pt x="76123" y="37278"/>
                </a:cubicBezTo>
                <a:cubicBezTo>
                  <a:pt x="76237" y="29654"/>
                  <a:pt x="75986" y="21620"/>
                  <a:pt x="72106" y="15046"/>
                </a:cubicBezTo>
                <a:cubicBezTo>
                  <a:pt x="68842" y="9500"/>
                  <a:pt x="63250" y="5574"/>
                  <a:pt x="57269" y="3154"/>
                </a:cubicBezTo>
                <a:cubicBezTo>
                  <a:pt x="56014" y="2652"/>
                  <a:pt x="54713" y="2196"/>
                  <a:pt x="53412" y="1808"/>
                </a:cubicBezTo>
                <a:cubicBezTo>
                  <a:pt x="49338" y="605"/>
                  <a:pt x="45090" y="0"/>
                  <a:pt x="40846" y="0"/>
                </a:cubicBezTo>
                <a:close/>
              </a:path>
            </a:pathLst>
          </a:cu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6" name="Google Shape;546;p45"/>
          <p:cNvSpPr/>
          <p:nvPr/>
        </p:nvSpPr>
        <p:spPr>
          <a:xfrm flipH="1" rot="5400000">
            <a:off x="8116200" y="-76191"/>
            <a:ext cx="1027523" cy="1055641"/>
          </a:xfrm>
          <a:custGeom>
            <a:rect b="b" l="l" r="r" t="t"/>
            <a:pathLst>
              <a:path extrusionOk="0" h="38373" w="37909">
                <a:moveTo>
                  <a:pt x="0" y="1"/>
                </a:moveTo>
                <a:cubicBezTo>
                  <a:pt x="106" y="687"/>
                  <a:pt x="229" y="1375"/>
                  <a:pt x="369" y="2064"/>
                </a:cubicBezTo>
                <a:cubicBezTo>
                  <a:pt x="3736" y="18816"/>
                  <a:pt x="14366" y="28216"/>
                  <a:pt x="23623" y="33358"/>
                </a:cubicBezTo>
                <a:cubicBezTo>
                  <a:pt x="28156" y="35874"/>
                  <a:pt x="32988" y="37540"/>
                  <a:pt x="37908" y="38373"/>
                </a:cubicBezTo>
                <a:lnTo>
                  <a:pt x="37908" y="1"/>
                </a:lnTo>
                <a:close/>
              </a:path>
            </a:pathLst>
          </a:custGeom>
          <a:noFill/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7" name="Google Shape;547;p45"/>
          <p:cNvSpPr/>
          <p:nvPr/>
        </p:nvSpPr>
        <p:spPr>
          <a:xfrm flipH="1">
            <a:off x="-399842" y="-16325"/>
            <a:ext cx="2926199" cy="997600"/>
          </a:xfrm>
          <a:custGeom>
            <a:rect b="b" l="l" r="r" t="t"/>
            <a:pathLst>
              <a:path extrusionOk="0" h="21876" w="64164">
                <a:moveTo>
                  <a:pt x="1" y="0"/>
                </a:moveTo>
                <a:cubicBezTo>
                  <a:pt x="2816" y="5505"/>
                  <a:pt x="7168" y="7234"/>
                  <a:pt x="15608" y="7234"/>
                </a:cubicBezTo>
                <a:cubicBezTo>
                  <a:pt x="17515" y="7234"/>
                  <a:pt x="19630" y="7146"/>
                  <a:pt x="21983" y="6993"/>
                </a:cubicBezTo>
                <a:cubicBezTo>
                  <a:pt x="22445" y="6963"/>
                  <a:pt x="22902" y="6948"/>
                  <a:pt x="23353" y="6948"/>
                </a:cubicBezTo>
                <a:cubicBezTo>
                  <a:pt x="32304" y="6948"/>
                  <a:pt x="39037" y="12718"/>
                  <a:pt x="44477" y="17793"/>
                </a:cubicBezTo>
                <a:cubicBezTo>
                  <a:pt x="47433" y="20550"/>
                  <a:pt x="50813" y="21875"/>
                  <a:pt x="54040" y="21875"/>
                </a:cubicBezTo>
                <a:cubicBezTo>
                  <a:pt x="58002" y="21875"/>
                  <a:pt x="61733" y="19877"/>
                  <a:pt x="64163" y="16081"/>
                </a:cubicBezTo>
                <a:lnTo>
                  <a:pt x="64163" y="0"/>
                </a:lnTo>
                <a:close/>
              </a:path>
            </a:pathLst>
          </a:cu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8" name="Google Shape;548;p45"/>
          <p:cNvSpPr txBox="1"/>
          <p:nvPr>
            <p:ph type="title"/>
          </p:nvPr>
        </p:nvSpPr>
        <p:spPr>
          <a:xfrm>
            <a:off x="719850" y="425950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[#2] how might we...</a:t>
            </a:r>
            <a:endParaRPr/>
          </a:p>
        </p:txBody>
      </p:sp>
      <p:sp>
        <p:nvSpPr>
          <p:cNvPr id="549" name="Google Shape;549;p45"/>
          <p:cNvSpPr txBox="1"/>
          <p:nvPr>
            <p:ph idx="1" type="body"/>
          </p:nvPr>
        </p:nvSpPr>
        <p:spPr>
          <a:xfrm>
            <a:off x="1783800" y="1749688"/>
            <a:ext cx="5576400" cy="115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3000">
                <a:solidFill>
                  <a:schemeClr val="dk2"/>
                </a:solidFill>
              </a:rPr>
              <a:t>compile relevant information</a:t>
            </a:r>
            <a:r>
              <a:rPr lang="en" sz="3000">
                <a:solidFill>
                  <a:schemeClr val="dk2"/>
                </a:solidFill>
              </a:rPr>
              <a:t> for entering </a:t>
            </a:r>
            <a:r>
              <a:rPr b="1" lang="en" sz="3000">
                <a:solidFill>
                  <a:schemeClr val="dk2"/>
                </a:solidFill>
              </a:rPr>
              <a:t>diverse industries</a:t>
            </a:r>
            <a:endParaRPr b="1" sz="3000">
              <a:solidFill>
                <a:schemeClr val="dk2"/>
              </a:solidFill>
            </a:endParaRPr>
          </a:p>
          <a:p>
            <a:pPr indent="0" lvl="0" marL="0" rtl="0" algn="ctr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3000"/>
          </a:p>
        </p:txBody>
      </p:sp>
      <p:sp>
        <p:nvSpPr>
          <p:cNvPr id="550" name="Google Shape;550;p45"/>
          <p:cNvSpPr txBox="1"/>
          <p:nvPr>
            <p:ph idx="3" type="subTitle"/>
          </p:nvPr>
        </p:nvSpPr>
        <p:spPr>
          <a:xfrm>
            <a:off x="1254900" y="4050225"/>
            <a:ext cx="7595100" cy="9186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rgbClr val="999999"/>
                </a:solidFill>
                <a:latin typeface="Sahitya"/>
                <a:ea typeface="Sahitya"/>
                <a:cs typeface="Sahitya"/>
                <a:sym typeface="Sahitya"/>
              </a:rPr>
              <a:t>We met</a:t>
            </a:r>
            <a:r>
              <a:rPr lang="en" sz="1400">
                <a:solidFill>
                  <a:srgbClr val="999999"/>
                </a:solidFill>
                <a:latin typeface="Sahitya"/>
                <a:ea typeface="Sahitya"/>
                <a:cs typeface="Sahitya"/>
                <a:sym typeface="Sahitya"/>
              </a:rPr>
              <a:t> Christian, a 24 year-old aspiring rapper from Houston, TX. </a:t>
            </a:r>
            <a:endParaRPr sz="1400">
              <a:solidFill>
                <a:srgbClr val="999999"/>
              </a:solidFill>
              <a:latin typeface="Sahitya"/>
              <a:ea typeface="Sahitya"/>
              <a:cs typeface="Sahitya"/>
              <a:sym typeface="Sahitya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rgbClr val="999999"/>
                </a:solidFill>
                <a:latin typeface="Sahitya"/>
                <a:ea typeface="Sahitya"/>
                <a:cs typeface="Sahitya"/>
                <a:sym typeface="Sahitya"/>
              </a:rPr>
              <a:t>We were amazed to realize </a:t>
            </a:r>
            <a:r>
              <a:rPr lang="en" sz="1400">
                <a:solidFill>
                  <a:srgbClr val="999999"/>
                </a:solidFill>
                <a:latin typeface="Sahitya"/>
                <a:ea typeface="Sahitya"/>
                <a:cs typeface="Sahitya"/>
                <a:sym typeface="Sahitya"/>
              </a:rPr>
              <a:t>how difficult it was for him to find legitimate sources. </a:t>
            </a:r>
            <a:endParaRPr sz="1400">
              <a:solidFill>
                <a:srgbClr val="999999"/>
              </a:solidFill>
              <a:latin typeface="Sahitya"/>
              <a:ea typeface="Sahitya"/>
              <a:cs typeface="Sahitya"/>
              <a:sym typeface="Sahitya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rgbClr val="999999"/>
                </a:solidFill>
                <a:latin typeface="Sahitya"/>
                <a:ea typeface="Sahitya"/>
                <a:cs typeface="Sahitya"/>
                <a:sym typeface="Sahitya"/>
              </a:rPr>
              <a:t>It would be game changing</a:t>
            </a:r>
            <a:r>
              <a:rPr lang="en" sz="1400">
                <a:solidFill>
                  <a:srgbClr val="999999"/>
                </a:solidFill>
                <a:latin typeface="Sahitya"/>
                <a:ea typeface="Sahitya"/>
                <a:cs typeface="Sahitya"/>
                <a:sym typeface="Sahitya"/>
              </a:rPr>
              <a:t> if we could provide crucial information for aspiring artists.</a:t>
            </a:r>
            <a:endParaRPr sz="1400">
              <a:latin typeface="Sahitya"/>
              <a:ea typeface="Sahitya"/>
              <a:cs typeface="Sahitya"/>
              <a:sym typeface="Sahitya"/>
            </a:endParaRPr>
          </a:p>
        </p:txBody>
      </p:sp>
      <p:grpSp>
        <p:nvGrpSpPr>
          <p:cNvPr id="551" name="Google Shape;551;p45"/>
          <p:cNvGrpSpPr/>
          <p:nvPr/>
        </p:nvGrpSpPr>
        <p:grpSpPr>
          <a:xfrm>
            <a:off x="592525" y="4168859"/>
            <a:ext cx="586171" cy="681339"/>
            <a:chOff x="7145794" y="2415639"/>
            <a:chExt cx="278784" cy="355735"/>
          </a:xfrm>
        </p:grpSpPr>
        <p:sp>
          <p:nvSpPr>
            <p:cNvPr id="552" name="Google Shape;552;p45"/>
            <p:cNvSpPr/>
            <p:nvPr/>
          </p:nvSpPr>
          <p:spPr>
            <a:xfrm>
              <a:off x="7247265" y="2520880"/>
              <a:ext cx="10201" cy="16252"/>
            </a:xfrm>
            <a:custGeom>
              <a:rect b="b" l="l" r="r" t="t"/>
              <a:pathLst>
                <a:path extrusionOk="0" h="513" w="322">
                  <a:moveTo>
                    <a:pt x="167" y="1"/>
                  </a:moveTo>
                  <a:cubicBezTo>
                    <a:pt x="72" y="1"/>
                    <a:pt x="0" y="84"/>
                    <a:pt x="0" y="167"/>
                  </a:cubicBezTo>
                  <a:lnTo>
                    <a:pt x="0" y="346"/>
                  </a:lnTo>
                  <a:cubicBezTo>
                    <a:pt x="0" y="441"/>
                    <a:pt x="72" y="513"/>
                    <a:pt x="167" y="513"/>
                  </a:cubicBezTo>
                  <a:cubicBezTo>
                    <a:pt x="250" y="513"/>
                    <a:pt x="322" y="441"/>
                    <a:pt x="322" y="346"/>
                  </a:cubicBezTo>
                  <a:lnTo>
                    <a:pt x="322" y="167"/>
                  </a:lnTo>
                  <a:cubicBezTo>
                    <a:pt x="322" y="84"/>
                    <a:pt x="250" y="1"/>
                    <a:pt x="167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3" name="Google Shape;553;p45"/>
            <p:cNvSpPr/>
            <p:nvPr/>
          </p:nvSpPr>
          <p:spPr>
            <a:xfrm>
              <a:off x="7313635" y="2520880"/>
              <a:ext cx="10613" cy="16252"/>
            </a:xfrm>
            <a:custGeom>
              <a:rect b="b" l="l" r="r" t="t"/>
              <a:pathLst>
                <a:path extrusionOk="0" h="513" w="335">
                  <a:moveTo>
                    <a:pt x="168" y="1"/>
                  </a:moveTo>
                  <a:cubicBezTo>
                    <a:pt x="72" y="1"/>
                    <a:pt x="1" y="84"/>
                    <a:pt x="1" y="167"/>
                  </a:cubicBezTo>
                  <a:lnTo>
                    <a:pt x="1" y="346"/>
                  </a:lnTo>
                  <a:cubicBezTo>
                    <a:pt x="1" y="441"/>
                    <a:pt x="72" y="513"/>
                    <a:pt x="168" y="513"/>
                  </a:cubicBezTo>
                  <a:cubicBezTo>
                    <a:pt x="251" y="513"/>
                    <a:pt x="334" y="441"/>
                    <a:pt x="334" y="346"/>
                  </a:cubicBezTo>
                  <a:lnTo>
                    <a:pt x="334" y="167"/>
                  </a:lnTo>
                  <a:cubicBezTo>
                    <a:pt x="334" y="84"/>
                    <a:pt x="275" y="1"/>
                    <a:pt x="168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4" name="Google Shape;554;p45"/>
            <p:cNvSpPr/>
            <p:nvPr/>
          </p:nvSpPr>
          <p:spPr>
            <a:xfrm>
              <a:off x="7145794" y="2415639"/>
              <a:ext cx="278784" cy="355735"/>
            </a:xfrm>
            <a:custGeom>
              <a:rect b="b" l="l" r="r" t="t"/>
              <a:pathLst>
                <a:path extrusionOk="0" h="11229" w="8800">
                  <a:moveTo>
                    <a:pt x="4763" y="310"/>
                  </a:moveTo>
                  <a:cubicBezTo>
                    <a:pt x="5525" y="310"/>
                    <a:pt x="6192" y="751"/>
                    <a:pt x="6501" y="1382"/>
                  </a:cubicBezTo>
                  <a:lnTo>
                    <a:pt x="6180" y="1382"/>
                  </a:lnTo>
                  <a:cubicBezTo>
                    <a:pt x="6085" y="1382"/>
                    <a:pt x="6013" y="1453"/>
                    <a:pt x="6013" y="1537"/>
                  </a:cubicBezTo>
                  <a:cubicBezTo>
                    <a:pt x="6013" y="1632"/>
                    <a:pt x="6085" y="1703"/>
                    <a:pt x="6180" y="1703"/>
                  </a:cubicBezTo>
                  <a:lnTo>
                    <a:pt x="6644" y="1703"/>
                  </a:lnTo>
                  <a:cubicBezTo>
                    <a:pt x="6668" y="1823"/>
                    <a:pt x="6704" y="1954"/>
                    <a:pt x="6716" y="2073"/>
                  </a:cubicBezTo>
                  <a:lnTo>
                    <a:pt x="2132" y="2073"/>
                  </a:lnTo>
                  <a:cubicBezTo>
                    <a:pt x="2203" y="1096"/>
                    <a:pt x="3037" y="310"/>
                    <a:pt x="4061" y="310"/>
                  </a:cubicBezTo>
                  <a:close/>
                  <a:moveTo>
                    <a:pt x="6501" y="2418"/>
                  </a:moveTo>
                  <a:lnTo>
                    <a:pt x="6501" y="2787"/>
                  </a:lnTo>
                  <a:lnTo>
                    <a:pt x="6311" y="2787"/>
                  </a:lnTo>
                  <a:cubicBezTo>
                    <a:pt x="6228" y="2787"/>
                    <a:pt x="6144" y="2870"/>
                    <a:pt x="6144" y="2954"/>
                  </a:cubicBezTo>
                  <a:cubicBezTo>
                    <a:pt x="6144" y="3049"/>
                    <a:pt x="6228" y="3120"/>
                    <a:pt x="6311" y="3120"/>
                  </a:cubicBezTo>
                  <a:lnTo>
                    <a:pt x="6501" y="3120"/>
                  </a:lnTo>
                  <a:lnTo>
                    <a:pt x="6501" y="3311"/>
                  </a:lnTo>
                  <a:cubicBezTo>
                    <a:pt x="6501" y="3406"/>
                    <a:pt x="6573" y="3478"/>
                    <a:pt x="6668" y="3478"/>
                  </a:cubicBezTo>
                  <a:lnTo>
                    <a:pt x="6930" y="3478"/>
                  </a:lnTo>
                  <a:cubicBezTo>
                    <a:pt x="7013" y="3478"/>
                    <a:pt x="7085" y="3501"/>
                    <a:pt x="7144" y="3561"/>
                  </a:cubicBezTo>
                  <a:cubicBezTo>
                    <a:pt x="7204" y="3620"/>
                    <a:pt x="7216" y="3704"/>
                    <a:pt x="7216" y="3775"/>
                  </a:cubicBezTo>
                  <a:cubicBezTo>
                    <a:pt x="7204" y="3906"/>
                    <a:pt x="7073" y="4025"/>
                    <a:pt x="6918" y="4025"/>
                  </a:cubicBezTo>
                  <a:lnTo>
                    <a:pt x="6847" y="4025"/>
                  </a:lnTo>
                  <a:lnTo>
                    <a:pt x="6847" y="4013"/>
                  </a:lnTo>
                  <a:cubicBezTo>
                    <a:pt x="6847" y="3918"/>
                    <a:pt x="6775" y="3847"/>
                    <a:pt x="6680" y="3847"/>
                  </a:cubicBezTo>
                  <a:cubicBezTo>
                    <a:pt x="6597" y="3847"/>
                    <a:pt x="6525" y="3918"/>
                    <a:pt x="6525" y="4013"/>
                  </a:cubicBezTo>
                  <a:cubicBezTo>
                    <a:pt x="6537" y="5192"/>
                    <a:pt x="5585" y="6145"/>
                    <a:pt x="4406" y="6145"/>
                  </a:cubicBezTo>
                  <a:cubicBezTo>
                    <a:pt x="3227" y="6145"/>
                    <a:pt x="2275" y="5192"/>
                    <a:pt x="2275" y="4013"/>
                  </a:cubicBezTo>
                  <a:cubicBezTo>
                    <a:pt x="2275" y="3918"/>
                    <a:pt x="2203" y="3847"/>
                    <a:pt x="2120" y="3847"/>
                  </a:cubicBezTo>
                  <a:cubicBezTo>
                    <a:pt x="2025" y="3847"/>
                    <a:pt x="1953" y="3918"/>
                    <a:pt x="1953" y="4013"/>
                  </a:cubicBezTo>
                  <a:lnTo>
                    <a:pt x="1953" y="4025"/>
                  </a:lnTo>
                  <a:lnTo>
                    <a:pt x="1846" y="4025"/>
                  </a:lnTo>
                  <a:cubicBezTo>
                    <a:pt x="1775" y="4025"/>
                    <a:pt x="1703" y="4001"/>
                    <a:pt x="1644" y="3942"/>
                  </a:cubicBezTo>
                  <a:cubicBezTo>
                    <a:pt x="1584" y="3882"/>
                    <a:pt x="1560" y="3799"/>
                    <a:pt x="1560" y="3728"/>
                  </a:cubicBezTo>
                  <a:cubicBezTo>
                    <a:pt x="1584" y="3597"/>
                    <a:pt x="1715" y="3478"/>
                    <a:pt x="1858" y="3478"/>
                  </a:cubicBezTo>
                  <a:lnTo>
                    <a:pt x="2096" y="3478"/>
                  </a:lnTo>
                  <a:cubicBezTo>
                    <a:pt x="2144" y="3478"/>
                    <a:pt x="2191" y="3466"/>
                    <a:pt x="2215" y="3430"/>
                  </a:cubicBezTo>
                  <a:cubicBezTo>
                    <a:pt x="2251" y="3406"/>
                    <a:pt x="2263" y="3358"/>
                    <a:pt x="2263" y="3311"/>
                  </a:cubicBezTo>
                  <a:lnTo>
                    <a:pt x="2263" y="3120"/>
                  </a:lnTo>
                  <a:lnTo>
                    <a:pt x="5608" y="3120"/>
                  </a:lnTo>
                  <a:cubicBezTo>
                    <a:pt x="5704" y="3120"/>
                    <a:pt x="5775" y="3049"/>
                    <a:pt x="5775" y="2954"/>
                  </a:cubicBezTo>
                  <a:cubicBezTo>
                    <a:pt x="5775" y="2870"/>
                    <a:pt x="5704" y="2787"/>
                    <a:pt x="5608" y="2787"/>
                  </a:cubicBezTo>
                  <a:lnTo>
                    <a:pt x="2263" y="2787"/>
                  </a:lnTo>
                  <a:lnTo>
                    <a:pt x="2263" y="2418"/>
                  </a:lnTo>
                  <a:close/>
                  <a:moveTo>
                    <a:pt x="4049" y="1"/>
                  </a:moveTo>
                  <a:cubicBezTo>
                    <a:pt x="2846" y="1"/>
                    <a:pt x="1858" y="941"/>
                    <a:pt x="1786" y="2120"/>
                  </a:cubicBezTo>
                  <a:lnTo>
                    <a:pt x="536" y="2120"/>
                  </a:lnTo>
                  <a:cubicBezTo>
                    <a:pt x="453" y="2120"/>
                    <a:pt x="370" y="2192"/>
                    <a:pt x="370" y="2287"/>
                  </a:cubicBezTo>
                  <a:cubicBezTo>
                    <a:pt x="370" y="2370"/>
                    <a:pt x="453" y="2454"/>
                    <a:pt x="536" y="2454"/>
                  </a:cubicBezTo>
                  <a:lnTo>
                    <a:pt x="1965" y="2454"/>
                  </a:lnTo>
                  <a:lnTo>
                    <a:pt x="1965" y="3180"/>
                  </a:lnTo>
                  <a:lnTo>
                    <a:pt x="1894" y="3180"/>
                  </a:lnTo>
                  <a:cubicBezTo>
                    <a:pt x="1560" y="3180"/>
                    <a:pt x="1298" y="3418"/>
                    <a:pt x="1263" y="3716"/>
                  </a:cubicBezTo>
                  <a:cubicBezTo>
                    <a:pt x="1251" y="3882"/>
                    <a:pt x="1310" y="4061"/>
                    <a:pt x="1417" y="4180"/>
                  </a:cubicBezTo>
                  <a:cubicBezTo>
                    <a:pt x="1536" y="4299"/>
                    <a:pt x="1703" y="4370"/>
                    <a:pt x="1858" y="4370"/>
                  </a:cubicBezTo>
                  <a:lnTo>
                    <a:pt x="1977" y="4370"/>
                  </a:lnTo>
                  <a:cubicBezTo>
                    <a:pt x="2072" y="5049"/>
                    <a:pt x="2453" y="5668"/>
                    <a:pt x="3001" y="6037"/>
                  </a:cubicBezTo>
                  <a:lnTo>
                    <a:pt x="3001" y="6799"/>
                  </a:lnTo>
                  <a:cubicBezTo>
                    <a:pt x="3001" y="6954"/>
                    <a:pt x="2906" y="7097"/>
                    <a:pt x="2739" y="7133"/>
                  </a:cubicBezTo>
                  <a:lnTo>
                    <a:pt x="882" y="7692"/>
                  </a:lnTo>
                  <a:cubicBezTo>
                    <a:pt x="358" y="7835"/>
                    <a:pt x="1" y="8323"/>
                    <a:pt x="1" y="8859"/>
                  </a:cubicBezTo>
                  <a:lnTo>
                    <a:pt x="1" y="11062"/>
                  </a:lnTo>
                  <a:cubicBezTo>
                    <a:pt x="1" y="11157"/>
                    <a:pt x="72" y="11228"/>
                    <a:pt x="167" y="11228"/>
                  </a:cubicBezTo>
                  <a:cubicBezTo>
                    <a:pt x="251" y="11228"/>
                    <a:pt x="322" y="11157"/>
                    <a:pt x="322" y="11062"/>
                  </a:cubicBezTo>
                  <a:lnTo>
                    <a:pt x="322" y="8859"/>
                  </a:lnTo>
                  <a:cubicBezTo>
                    <a:pt x="322" y="8478"/>
                    <a:pt x="596" y="8121"/>
                    <a:pt x="965" y="8014"/>
                  </a:cubicBezTo>
                  <a:lnTo>
                    <a:pt x="1501" y="7847"/>
                  </a:lnTo>
                  <a:lnTo>
                    <a:pt x="1501" y="7883"/>
                  </a:lnTo>
                  <a:cubicBezTo>
                    <a:pt x="1513" y="7954"/>
                    <a:pt x="1596" y="8002"/>
                    <a:pt x="1667" y="8002"/>
                  </a:cubicBezTo>
                  <a:lnTo>
                    <a:pt x="1715" y="8002"/>
                  </a:lnTo>
                  <a:cubicBezTo>
                    <a:pt x="1798" y="7966"/>
                    <a:pt x="1846" y="7883"/>
                    <a:pt x="1810" y="7788"/>
                  </a:cubicBezTo>
                  <a:lnTo>
                    <a:pt x="1810" y="7776"/>
                  </a:lnTo>
                  <a:lnTo>
                    <a:pt x="2346" y="7609"/>
                  </a:lnTo>
                  <a:cubicBezTo>
                    <a:pt x="2608" y="8502"/>
                    <a:pt x="3441" y="9133"/>
                    <a:pt x="4370" y="9133"/>
                  </a:cubicBezTo>
                  <a:cubicBezTo>
                    <a:pt x="4715" y="9133"/>
                    <a:pt x="5025" y="9062"/>
                    <a:pt x="5323" y="8907"/>
                  </a:cubicBezTo>
                  <a:cubicBezTo>
                    <a:pt x="5406" y="8859"/>
                    <a:pt x="5442" y="8776"/>
                    <a:pt x="5406" y="8681"/>
                  </a:cubicBezTo>
                  <a:cubicBezTo>
                    <a:pt x="5373" y="8623"/>
                    <a:pt x="5317" y="8588"/>
                    <a:pt x="5258" y="8588"/>
                  </a:cubicBezTo>
                  <a:cubicBezTo>
                    <a:pt x="5232" y="8588"/>
                    <a:pt x="5205" y="8595"/>
                    <a:pt x="5180" y="8609"/>
                  </a:cubicBezTo>
                  <a:cubicBezTo>
                    <a:pt x="4930" y="8740"/>
                    <a:pt x="4656" y="8800"/>
                    <a:pt x="4370" y="8800"/>
                  </a:cubicBezTo>
                  <a:cubicBezTo>
                    <a:pt x="3584" y="8800"/>
                    <a:pt x="2882" y="8264"/>
                    <a:pt x="2679" y="7526"/>
                  </a:cubicBezTo>
                  <a:lnTo>
                    <a:pt x="2810" y="7478"/>
                  </a:lnTo>
                  <a:cubicBezTo>
                    <a:pt x="3108" y="7383"/>
                    <a:pt x="3299" y="7121"/>
                    <a:pt x="3299" y="6811"/>
                  </a:cubicBezTo>
                  <a:lnTo>
                    <a:pt x="3299" y="6228"/>
                  </a:lnTo>
                  <a:cubicBezTo>
                    <a:pt x="3632" y="6395"/>
                    <a:pt x="3989" y="6466"/>
                    <a:pt x="4370" y="6466"/>
                  </a:cubicBezTo>
                  <a:cubicBezTo>
                    <a:pt x="4763" y="6466"/>
                    <a:pt x="5120" y="6383"/>
                    <a:pt x="5442" y="6228"/>
                  </a:cubicBezTo>
                  <a:lnTo>
                    <a:pt x="5442" y="6787"/>
                  </a:lnTo>
                  <a:cubicBezTo>
                    <a:pt x="5442" y="7085"/>
                    <a:pt x="5656" y="7371"/>
                    <a:pt x="5942" y="7466"/>
                  </a:cubicBezTo>
                  <a:lnTo>
                    <a:pt x="6073" y="7502"/>
                  </a:lnTo>
                  <a:cubicBezTo>
                    <a:pt x="6001" y="7764"/>
                    <a:pt x="5882" y="7978"/>
                    <a:pt x="5704" y="8180"/>
                  </a:cubicBezTo>
                  <a:cubicBezTo>
                    <a:pt x="5644" y="8252"/>
                    <a:pt x="5644" y="8359"/>
                    <a:pt x="5716" y="8419"/>
                  </a:cubicBezTo>
                  <a:cubicBezTo>
                    <a:pt x="5739" y="8442"/>
                    <a:pt x="5787" y="8454"/>
                    <a:pt x="5823" y="8454"/>
                  </a:cubicBezTo>
                  <a:cubicBezTo>
                    <a:pt x="5858" y="8454"/>
                    <a:pt x="5906" y="8442"/>
                    <a:pt x="5942" y="8395"/>
                  </a:cubicBezTo>
                  <a:cubicBezTo>
                    <a:pt x="6144" y="8157"/>
                    <a:pt x="6299" y="7895"/>
                    <a:pt x="6370" y="7597"/>
                  </a:cubicBezTo>
                  <a:lnTo>
                    <a:pt x="6894" y="7740"/>
                  </a:lnTo>
                  <a:cubicBezTo>
                    <a:pt x="6870" y="7799"/>
                    <a:pt x="6847" y="7883"/>
                    <a:pt x="6835" y="7942"/>
                  </a:cubicBezTo>
                  <a:cubicBezTo>
                    <a:pt x="6799" y="8026"/>
                    <a:pt x="6847" y="8121"/>
                    <a:pt x="6930" y="8145"/>
                  </a:cubicBezTo>
                  <a:cubicBezTo>
                    <a:pt x="6954" y="8145"/>
                    <a:pt x="6978" y="8157"/>
                    <a:pt x="6990" y="8157"/>
                  </a:cubicBezTo>
                  <a:cubicBezTo>
                    <a:pt x="7049" y="8157"/>
                    <a:pt x="7132" y="8121"/>
                    <a:pt x="7144" y="8061"/>
                  </a:cubicBezTo>
                  <a:cubicBezTo>
                    <a:pt x="7168" y="7978"/>
                    <a:pt x="7192" y="7907"/>
                    <a:pt x="7216" y="7835"/>
                  </a:cubicBezTo>
                  <a:lnTo>
                    <a:pt x="7787" y="8002"/>
                  </a:lnTo>
                  <a:cubicBezTo>
                    <a:pt x="8156" y="8097"/>
                    <a:pt x="8418" y="8454"/>
                    <a:pt x="8418" y="8847"/>
                  </a:cubicBezTo>
                  <a:lnTo>
                    <a:pt x="8418" y="11050"/>
                  </a:lnTo>
                  <a:cubicBezTo>
                    <a:pt x="8418" y="11133"/>
                    <a:pt x="8502" y="11217"/>
                    <a:pt x="8585" y="11217"/>
                  </a:cubicBezTo>
                  <a:cubicBezTo>
                    <a:pt x="8680" y="11217"/>
                    <a:pt x="8752" y="11133"/>
                    <a:pt x="8752" y="11050"/>
                  </a:cubicBezTo>
                  <a:lnTo>
                    <a:pt x="8752" y="8847"/>
                  </a:lnTo>
                  <a:cubicBezTo>
                    <a:pt x="8799" y="8311"/>
                    <a:pt x="8442" y="7835"/>
                    <a:pt x="7918" y="7680"/>
                  </a:cubicBezTo>
                  <a:lnTo>
                    <a:pt x="6061" y="7133"/>
                  </a:lnTo>
                  <a:cubicBezTo>
                    <a:pt x="5906" y="7085"/>
                    <a:pt x="5787" y="6942"/>
                    <a:pt x="5787" y="6787"/>
                  </a:cubicBezTo>
                  <a:lnTo>
                    <a:pt x="5787" y="6037"/>
                  </a:lnTo>
                  <a:cubicBezTo>
                    <a:pt x="6347" y="5644"/>
                    <a:pt x="6728" y="5049"/>
                    <a:pt x="6823" y="4370"/>
                  </a:cubicBezTo>
                  <a:lnTo>
                    <a:pt x="6918" y="4370"/>
                  </a:lnTo>
                  <a:cubicBezTo>
                    <a:pt x="7251" y="4370"/>
                    <a:pt x="7513" y="4132"/>
                    <a:pt x="7549" y="3835"/>
                  </a:cubicBezTo>
                  <a:cubicBezTo>
                    <a:pt x="7561" y="3668"/>
                    <a:pt x="7501" y="3489"/>
                    <a:pt x="7394" y="3370"/>
                  </a:cubicBezTo>
                  <a:cubicBezTo>
                    <a:pt x="7275" y="3251"/>
                    <a:pt x="7120" y="3180"/>
                    <a:pt x="6954" y="3180"/>
                  </a:cubicBezTo>
                  <a:lnTo>
                    <a:pt x="6847" y="3180"/>
                  </a:lnTo>
                  <a:lnTo>
                    <a:pt x="6847" y="2442"/>
                  </a:lnTo>
                  <a:lnTo>
                    <a:pt x="6859" y="2442"/>
                  </a:lnTo>
                  <a:cubicBezTo>
                    <a:pt x="6954" y="2442"/>
                    <a:pt x="7025" y="2370"/>
                    <a:pt x="7025" y="2287"/>
                  </a:cubicBezTo>
                  <a:cubicBezTo>
                    <a:pt x="7025" y="1037"/>
                    <a:pt x="6001" y="1"/>
                    <a:pt x="4751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5" name="Google Shape;555;p45"/>
            <p:cNvSpPr/>
            <p:nvPr/>
          </p:nvSpPr>
          <p:spPr>
            <a:xfrm>
              <a:off x="7254045" y="2717834"/>
              <a:ext cx="23031" cy="12799"/>
            </a:xfrm>
            <a:custGeom>
              <a:rect b="b" l="l" r="r" t="t"/>
              <a:pathLst>
                <a:path extrusionOk="0" h="404" w="727">
                  <a:moveTo>
                    <a:pt x="195" y="0"/>
                  </a:moveTo>
                  <a:cubicBezTo>
                    <a:pt x="124" y="0"/>
                    <a:pt x="65" y="54"/>
                    <a:pt x="36" y="130"/>
                  </a:cubicBezTo>
                  <a:cubicBezTo>
                    <a:pt x="1" y="213"/>
                    <a:pt x="72" y="308"/>
                    <a:pt x="155" y="332"/>
                  </a:cubicBezTo>
                  <a:cubicBezTo>
                    <a:pt x="274" y="368"/>
                    <a:pt x="394" y="392"/>
                    <a:pt x="513" y="404"/>
                  </a:cubicBezTo>
                  <a:lnTo>
                    <a:pt x="548" y="404"/>
                  </a:lnTo>
                  <a:cubicBezTo>
                    <a:pt x="620" y="404"/>
                    <a:pt x="691" y="344"/>
                    <a:pt x="703" y="273"/>
                  </a:cubicBezTo>
                  <a:cubicBezTo>
                    <a:pt x="727" y="189"/>
                    <a:pt x="667" y="94"/>
                    <a:pt x="572" y="82"/>
                  </a:cubicBezTo>
                  <a:cubicBezTo>
                    <a:pt x="465" y="70"/>
                    <a:pt x="346" y="35"/>
                    <a:pt x="251" y="11"/>
                  </a:cubicBezTo>
                  <a:cubicBezTo>
                    <a:pt x="232" y="4"/>
                    <a:pt x="213" y="0"/>
                    <a:pt x="195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6" name="Google Shape;556;p45"/>
            <p:cNvSpPr/>
            <p:nvPr/>
          </p:nvSpPr>
          <p:spPr>
            <a:xfrm>
              <a:off x="7287626" y="2719703"/>
              <a:ext cx="22271" cy="12070"/>
            </a:xfrm>
            <a:custGeom>
              <a:rect b="b" l="l" r="r" t="t"/>
              <a:pathLst>
                <a:path extrusionOk="0" h="381" w="703">
                  <a:moveTo>
                    <a:pt x="551" y="1"/>
                  </a:moveTo>
                  <a:cubicBezTo>
                    <a:pt x="534" y="1"/>
                    <a:pt x="517" y="4"/>
                    <a:pt x="500" y="11"/>
                  </a:cubicBezTo>
                  <a:cubicBezTo>
                    <a:pt x="393" y="35"/>
                    <a:pt x="274" y="59"/>
                    <a:pt x="167" y="59"/>
                  </a:cubicBezTo>
                  <a:cubicBezTo>
                    <a:pt x="84" y="71"/>
                    <a:pt x="0" y="142"/>
                    <a:pt x="24" y="237"/>
                  </a:cubicBezTo>
                  <a:cubicBezTo>
                    <a:pt x="36" y="321"/>
                    <a:pt x="96" y="380"/>
                    <a:pt x="179" y="380"/>
                  </a:cubicBezTo>
                  <a:lnTo>
                    <a:pt x="203" y="380"/>
                  </a:lnTo>
                  <a:cubicBezTo>
                    <a:pt x="310" y="368"/>
                    <a:pt x="453" y="357"/>
                    <a:pt x="572" y="321"/>
                  </a:cubicBezTo>
                  <a:cubicBezTo>
                    <a:pt x="643" y="297"/>
                    <a:pt x="703" y="214"/>
                    <a:pt x="691" y="130"/>
                  </a:cubicBezTo>
                  <a:cubicBezTo>
                    <a:pt x="681" y="54"/>
                    <a:pt x="618" y="1"/>
                    <a:pt x="551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7" name="Google Shape;557;p45"/>
            <p:cNvSpPr/>
            <p:nvPr/>
          </p:nvSpPr>
          <p:spPr>
            <a:xfrm>
              <a:off x="7224614" y="2703357"/>
              <a:ext cx="21162" cy="17107"/>
            </a:xfrm>
            <a:custGeom>
              <a:rect b="b" l="l" r="r" t="t"/>
              <a:pathLst>
                <a:path extrusionOk="0" h="540" w="668">
                  <a:moveTo>
                    <a:pt x="193" y="1"/>
                  </a:moveTo>
                  <a:cubicBezTo>
                    <a:pt x="143" y="1"/>
                    <a:pt x="94" y="22"/>
                    <a:pt x="60" y="63"/>
                  </a:cubicBezTo>
                  <a:cubicBezTo>
                    <a:pt x="1" y="134"/>
                    <a:pt x="13" y="241"/>
                    <a:pt x="84" y="301"/>
                  </a:cubicBezTo>
                  <a:cubicBezTo>
                    <a:pt x="191" y="372"/>
                    <a:pt x="299" y="456"/>
                    <a:pt x="406" y="515"/>
                  </a:cubicBezTo>
                  <a:cubicBezTo>
                    <a:pt x="430" y="527"/>
                    <a:pt x="465" y="539"/>
                    <a:pt x="489" y="539"/>
                  </a:cubicBezTo>
                  <a:cubicBezTo>
                    <a:pt x="549" y="539"/>
                    <a:pt x="596" y="515"/>
                    <a:pt x="644" y="468"/>
                  </a:cubicBezTo>
                  <a:cubicBezTo>
                    <a:pt x="668" y="361"/>
                    <a:pt x="644" y="253"/>
                    <a:pt x="561" y="218"/>
                  </a:cubicBezTo>
                  <a:cubicBezTo>
                    <a:pt x="477" y="158"/>
                    <a:pt x="370" y="99"/>
                    <a:pt x="299" y="39"/>
                  </a:cubicBezTo>
                  <a:cubicBezTo>
                    <a:pt x="268" y="13"/>
                    <a:pt x="230" y="1"/>
                    <a:pt x="193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8" name="Google Shape;558;p45"/>
            <p:cNvSpPr/>
            <p:nvPr/>
          </p:nvSpPr>
          <p:spPr>
            <a:xfrm>
              <a:off x="7319306" y="2706335"/>
              <a:ext cx="21162" cy="15998"/>
            </a:xfrm>
            <a:custGeom>
              <a:rect b="b" l="l" r="r" t="t"/>
              <a:pathLst>
                <a:path extrusionOk="0" h="505" w="668">
                  <a:moveTo>
                    <a:pt x="498" y="1"/>
                  </a:moveTo>
                  <a:cubicBezTo>
                    <a:pt x="466" y="1"/>
                    <a:pt x="433" y="10"/>
                    <a:pt x="405" y="28"/>
                  </a:cubicBezTo>
                  <a:cubicBezTo>
                    <a:pt x="310" y="88"/>
                    <a:pt x="215" y="147"/>
                    <a:pt x="119" y="195"/>
                  </a:cubicBezTo>
                  <a:cubicBezTo>
                    <a:pt x="48" y="243"/>
                    <a:pt x="0" y="326"/>
                    <a:pt x="48" y="421"/>
                  </a:cubicBezTo>
                  <a:cubicBezTo>
                    <a:pt x="72" y="481"/>
                    <a:pt x="131" y="505"/>
                    <a:pt x="191" y="505"/>
                  </a:cubicBezTo>
                  <a:cubicBezTo>
                    <a:pt x="227" y="505"/>
                    <a:pt x="239" y="505"/>
                    <a:pt x="274" y="493"/>
                  </a:cubicBezTo>
                  <a:cubicBezTo>
                    <a:pt x="370" y="433"/>
                    <a:pt x="489" y="374"/>
                    <a:pt x="596" y="302"/>
                  </a:cubicBezTo>
                  <a:cubicBezTo>
                    <a:pt x="655" y="255"/>
                    <a:pt x="667" y="147"/>
                    <a:pt x="631" y="76"/>
                  </a:cubicBezTo>
                  <a:cubicBezTo>
                    <a:pt x="602" y="25"/>
                    <a:pt x="550" y="1"/>
                    <a:pt x="498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9" name="Google Shape;559;p45"/>
            <p:cNvSpPr/>
            <p:nvPr/>
          </p:nvSpPr>
          <p:spPr>
            <a:xfrm>
              <a:off x="7202375" y="2678234"/>
              <a:ext cx="18501" cy="19578"/>
            </a:xfrm>
            <a:custGeom>
              <a:rect b="b" l="l" r="r" t="t"/>
              <a:pathLst>
                <a:path extrusionOk="0" h="618" w="584">
                  <a:moveTo>
                    <a:pt x="183" y="1"/>
                  </a:moveTo>
                  <a:cubicBezTo>
                    <a:pt x="156" y="1"/>
                    <a:pt x="130" y="7"/>
                    <a:pt x="108" y="22"/>
                  </a:cubicBezTo>
                  <a:cubicBezTo>
                    <a:pt x="36" y="70"/>
                    <a:pt x="0" y="177"/>
                    <a:pt x="48" y="249"/>
                  </a:cubicBezTo>
                  <a:cubicBezTo>
                    <a:pt x="108" y="356"/>
                    <a:pt x="179" y="451"/>
                    <a:pt x="251" y="558"/>
                  </a:cubicBezTo>
                  <a:cubicBezTo>
                    <a:pt x="286" y="606"/>
                    <a:pt x="334" y="618"/>
                    <a:pt x="393" y="618"/>
                  </a:cubicBezTo>
                  <a:cubicBezTo>
                    <a:pt x="417" y="618"/>
                    <a:pt x="465" y="606"/>
                    <a:pt x="489" y="594"/>
                  </a:cubicBezTo>
                  <a:cubicBezTo>
                    <a:pt x="572" y="534"/>
                    <a:pt x="584" y="427"/>
                    <a:pt x="524" y="356"/>
                  </a:cubicBezTo>
                  <a:cubicBezTo>
                    <a:pt x="453" y="261"/>
                    <a:pt x="393" y="177"/>
                    <a:pt x="334" y="82"/>
                  </a:cubicBezTo>
                  <a:cubicBezTo>
                    <a:pt x="301" y="33"/>
                    <a:pt x="240" y="1"/>
                    <a:pt x="183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0" name="Google Shape;560;p45"/>
            <p:cNvSpPr/>
            <p:nvPr/>
          </p:nvSpPr>
          <p:spPr>
            <a:xfrm>
              <a:off x="7345695" y="2683335"/>
              <a:ext cx="18913" cy="19388"/>
            </a:xfrm>
            <a:custGeom>
              <a:rect b="b" l="l" r="r" t="t"/>
              <a:pathLst>
                <a:path extrusionOk="0" h="612" w="597">
                  <a:moveTo>
                    <a:pt x="397" y="0"/>
                  </a:moveTo>
                  <a:cubicBezTo>
                    <a:pt x="346" y="0"/>
                    <a:pt x="297" y="25"/>
                    <a:pt x="275" y="76"/>
                  </a:cubicBezTo>
                  <a:cubicBezTo>
                    <a:pt x="215" y="159"/>
                    <a:pt x="132" y="254"/>
                    <a:pt x="60" y="326"/>
                  </a:cubicBezTo>
                  <a:cubicBezTo>
                    <a:pt x="1" y="397"/>
                    <a:pt x="1" y="504"/>
                    <a:pt x="72" y="564"/>
                  </a:cubicBezTo>
                  <a:cubicBezTo>
                    <a:pt x="108" y="588"/>
                    <a:pt x="156" y="612"/>
                    <a:pt x="179" y="612"/>
                  </a:cubicBezTo>
                  <a:cubicBezTo>
                    <a:pt x="227" y="612"/>
                    <a:pt x="263" y="588"/>
                    <a:pt x="299" y="552"/>
                  </a:cubicBezTo>
                  <a:cubicBezTo>
                    <a:pt x="382" y="457"/>
                    <a:pt x="465" y="350"/>
                    <a:pt x="525" y="254"/>
                  </a:cubicBezTo>
                  <a:cubicBezTo>
                    <a:pt x="596" y="171"/>
                    <a:pt x="572" y="76"/>
                    <a:pt x="489" y="28"/>
                  </a:cubicBezTo>
                  <a:cubicBezTo>
                    <a:pt x="461" y="10"/>
                    <a:pt x="429" y="0"/>
                    <a:pt x="397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1" name="Google Shape;561;p45"/>
            <p:cNvSpPr/>
            <p:nvPr/>
          </p:nvSpPr>
          <p:spPr>
            <a:xfrm>
              <a:off x="7280086" y="2559751"/>
              <a:ext cx="21891" cy="10201"/>
            </a:xfrm>
            <a:custGeom>
              <a:rect b="b" l="l" r="r" t="t"/>
              <a:pathLst>
                <a:path extrusionOk="0" h="322" w="691">
                  <a:moveTo>
                    <a:pt x="167" y="0"/>
                  </a:moveTo>
                  <a:cubicBezTo>
                    <a:pt x="84" y="0"/>
                    <a:pt x="0" y="72"/>
                    <a:pt x="0" y="167"/>
                  </a:cubicBezTo>
                  <a:cubicBezTo>
                    <a:pt x="0" y="250"/>
                    <a:pt x="84" y="322"/>
                    <a:pt x="167" y="322"/>
                  </a:cubicBezTo>
                  <a:lnTo>
                    <a:pt x="524" y="322"/>
                  </a:lnTo>
                  <a:cubicBezTo>
                    <a:pt x="619" y="322"/>
                    <a:pt x="691" y="250"/>
                    <a:pt x="691" y="167"/>
                  </a:cubicBezTo>
                  <a:cubicBezTo>
                    <a:pt x="691" y="72"/>
                    <a:pt x="619" y="0"/>
                    <a:pt x="524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5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p46"/>
          <p:cNvSpPr/>
          <p:nvPr/>
        </p:nvSpPr>
        <p:spPr>
          <a:xfrm>
            <a:off x="0" y="-16314"/>
            <a:ext cx="9143732" cy="5143313"/>
          </a:xfrm>
          <a:custGeom>
            <a:rect b="b" l="l" r="r" t="t"/>
            <a:pathLst>
              <a:path extrusionOk="0" h="160578" w="285474">
                <a:moveTo>
                  <a:pt x="203823" y="57269"/>
                </a:moveTo>
                <a:cubicBezTo>
                  <a:pt x="204299" y="57269"/>
                  <a:pt x="204782" y="57299"/>
                  <a:pt x="205273" y="57362"/>
                </a:cubicBezTo>
                <a:cubicBezTo>
                  <a:pt x="211206" y="58111"/>
                  <a:pt x="220136" y="62001"/>
                  <a:pt x="222669" y="67889"/>
                </a:cubicBezTo>
                <a:cubicBezTo>
                  <a:pt x="223856" y="70636"/>
                  <a:pt x="223544" y="73848"/>
                  <a:pt x="222464" y="76649"/>
                </a:cubicBezTo>
                <a:cubicBezTo>
                  <a:pt x="219806" y="83541"/>
                  <a:pt x="214258" y="90103"/>
                  <a:pt x="207240" y="90103"/>
                </a:cubicBezTo>
                <a:cubicBezTo>
                  <a:pt x="205401" y="90103"/>
                  <a:pt x="203461" y="89652"/>
                  <a:pt x="201446" y="88639"/>
                </a:cubicBezTo>
                <a:cubicBezTo>
                  <a:pt x="197458" y="86623"/>
                  <a:pt x="193908" y="83759"/>
                  <a:pt x="191107" y="80280"/>
                </a:cubicBezTo>
                <a:cubicBezTo>
                  <a:pt x="188867" y="77515"/>
                  <a:pt x="187048" y="74098"/>
                  <a:pt x="187440" y="70565"/>
                </a:cubicBezTo>
                <a:cubicBezTo>
                  <a:pt x="188029" y="65177"/>
                  <a:pt x="193542" y="60877"/>
                  <a:pt x="198110" y="58673"/>
                </a:cubicBezTo>
                <a:cubicBezTo>
                  <a:pt x="199902" y="57813"/>
                  <a:pt x="201794" y="57269"/>
                  <a:pt x="203823" y="57269"/>
                </a:cubicBezTo>
                <a:close/>
                <a:moveTo>
                  <a:pt x="76548" y="57225"/>
                </a:moveTo>
                <a:cubicBezTo>
                  <a:pt x="77026" y="57225"/>
                  <a:pt x="77512" y="57255"/>
                  <a:pt x="78006" y="57317"/>
                </a:cubicBezTo>
                <a:cubicBezTo>
                  <a:pt x="83947" y="58076"/>
                  <a:pt x="92895" y="61974"/>
                  <a:pt x="95437" y="67871"/>
                </a:cubicBezTo>
                <a:cubicBezTo>
                  <a:pt x="96633" y="70628"/>
                  <a:pt x="96312" y="73857"/>
                  <a:pt x="95232" y="76658"/>
                </a:cubicBezTo>
                <a:cubicBezTo>
                  <a:pt x="92567" y="83564"/>
                  <a:pt x="87008" y="90144"/>
                  <a:pt x="79977" y="90144"/>
                </a:cubicBezTo>
                <a:cubicBezTo>
                  <a:pt x="78134" y="90144"/>
                  <a:pt x="76189" y="89692"/>
                  <a:pt x="74170" y="88675"/>
                </a:cubicBezTo>
                <a:cubicBezTo>
                  <a:pt x="70164" y="86659"/>
                  <a:pt x="66605" y="83786"/>
                  <a:pt x="63794" y="80298"/>
                </a:cubicBezTo>
                <a:cubicBezTo>
                  <a:pt x="61555" y="77523"/>
                  <a:pt x="59735" y="74098"/>
                  <a:pt x="60119" y="70556"/>
                </a:cubicBezTo>
                <a:cubicBezTo>
                  <a:pt x="60717" y="65150"/>
                  <a:pt x="66239" y="60841"/>
                  <a:pt x="70824" y="58638"/>
                </a:cubicBezTo>
                <a:cubicBezTo>
                  <a:pt x="72610" y="57770"/>
                  <a:pt x="74507" y="57225"/>
                  <a:pt x="76548" y="57225"/>
                </a:cubicBezTo>
                <a:close/>
                <a:moveTo>
                  <a:pt x="0" y="0"/>
                </a:moveTo>
                <a:lnTo>
                  <a:pt x="0" y="160578"/>
                </a:lnTo>
                <a:lnTo>
                  <a:pt x="285473" y="160578"/>
                </a:lnTo>
                <a:lnTo>
                  <a:pt x="28547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7" name="Google Shape;567;p46"/>
          <p:cNvSpPr/>
          <p:nvPr/>
        </p:nvSpPr>
        <p:spPr>
          <a:xfrm>
            <a:off x="1041242" y="1220588"/>
            <a:ext cx="6510344" cy="2212295"/>
          </a:xfrm>
          <a:custGeom>
            <a:rect b="b" l="l" r="r" t="t"/>
            <a:pathLst>
              <a:path extrusionOk="0" h="66286" w="76238">
                <a:moveTo>
                  <a:pt x="40846" y="0"/>
                </a:moveTo>
                <a:cubicBezTo>
                  <a:pt x="36387" y="0"/>
                  <a:pt x="31933" y="668"/>
                  <a:pt x="27688" y="2013"/>
                </a:cubicBezTo>
                <a:cubicBezTo>
                  <a:pt x="19197" y="4706"/>
                  <a:pt x="11208" y="10162"/>
                  <a:pt x="5958" y="17374"/>
                </a:cubicBezTo>
                <a:cubicBezTo>
                  <a:pt x="1" y="25592"/>
                  <a:pt x="3265" y="37643"/>
                  <a:pt x="6483" y="46317"/>
                </a:cubicBezTo>
                <a:cubicBezTo>
                  <a:pt x="8880" y="52754"/>
                  <a:pt x="12121" y="59350"/>
                  <a:pt x="17964" y="62956"/>
                </a:cubicBezTo>
                <a:cubicBezTo>
                  <a:pt x="22263" y="65594"/>
                  <a:pt x="27432" y="66285"/>
                  <a:pt x="32489" y="66285"/>
                </a:cubicBezTo>
                <a:cubicBezTo>
                  <a:pt x="32990" y="66285"/>
                  <a:pt x="33490" y="66278"/>
                  <a:pt x="33988" y="66266"/>
                </a:cubicBezTo>
                <a:cubicBezTo>
                  <a:pt x="43300" y="66038"/>
                  <a:pt x="52590" y="64075"/>
                  <a:pt x="61195" y="60491"/>
                </a:cubicBezTo>
                <a:cubicBezTo>
                  <a:pt x="65806" y="58597"/>
                  <a:pt x="70417" y="56040"/>
                  <a:pt x="73064" y="51818"/>
                </a:cubicBezTo>
                <a:cubicBezTo>
                  <a:pt x="75758" y="47572"/>
                  <a:pt x="76032" y="42300"/>
                  <a:pt x="76123" y="37278"/>
                </a:cubicBezTo>
                <a:cubicBezTo>
                  <a:pt x="76237" y="29654"/>
                  <a:pt x="75986" y="21620"/>
                  <a:pt x="72106" y="15046"/>
                </a:cubicBezTo>
                <a:cubicBezTo>
                  <a:pt x="68842" y="9500"/>
                  <a:pt x="63250" y="5574"/>
                  <a:pt x="57269" y="3154"/>
                </a:cubicBezTo>
                <a:cubicBezTo>
                  <a:pt x="56014" y="2652"/>
                  <a:pt x="54713" y="2196"/>
                  <a:pt x="53412" y="1808"/>
                </a:cubicBezTo>
                <a:cubicBezTo>
                  <a:pt x="49338" y="605"/>
                  <a:pt x="45090" y="0"/>
                  <a:pt x="40846" y="0"/>
                </a:cubicBezTo>
                <a:close/>
              </a:path>
            </a:pathLst>
          </a:cu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8" name="Google Shape;568;p46"/>
          <p:cNvSpPr/>
          <p:nvPr/>
        </p:nvSpPr>
        <p:spPr>
          <a:xfrm flipH="1" rot="5400000">
            <a:off x="8116200" y="-76191"/>
            <a:ext cx="1027523" cy="1055641"/>
          </a:xfrm>
          <a:custGeom>
            <a:rect b="b" l="l" r="r" t="t"/>
            <a:pathLst>
              <a:path extrusionOk="0" h="38373" w="37909">
                <a:moveTo>
                  <a:pt x="0" y="1"/>
                </a:moveTo>
                <a:cubicBezTo>
                  <a:pt x="106" y="687"/>
                  <a:pt x="229" y="1375"/>
                  <a:pt x="369" y="2064"/>
                </a:cubicBezTo>
                <a:cubicBezTo>
                  <a:pt x="3736" y="18816"/>
                  <a:pt x="14366" y="28216"/>
                  <a:pt x="23623" y="33358"/>
                </a:cubicBezTo>
                <a:cubicBezTo>
                  <a:pt x="28156" y="35874"/>
                  <a:pt x="32988" y="37540"/>
                  <a:pt x="37908" y="38373"/>
                </a:cubicBezTo>
                <a:lnTo>
                  <a:pt x="37908" y="1"/>
                </a:lnTo>
                <a:close/>
              </a:path>
            </a:pathLst>
          </a:custGeom>
          <a:noFill/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9" name="Google Shape;569;p46"/>
          <p:cNvSpPr/>
          <p:nvPr/>
        </p:nvSpPr>
        <p:spPr>
          <a:xfrm flipH="1">
            <a:off x="-399842" y="-16325"/>
            <a:ext cx="2926199" cy="997600"/>
          </a:xfrm>
          <a:custGeom>
            <a:rect b="b" l="l" r="r" t="t"/>
            <a:pathLst>
              <a:path extrusionOk="0" h="21876" w="64164">
                <a:moveTo>
                  <a:pt x="1" y="0"/>
                </a:moveTo>
                <a:cubicBezTo>
                  <a:pt x="2816" y="5505"/>
                  <a:pt x="7168" y="7234"/>
                  <a:pt x="15608" y="7234"/>
                </a:cubicBezTo>
                <a:cubicBezTo>
                  <a:pt x="17515" y="7234"/>
                  <a:pt x="19630" y="7146"/>
                  <a:pt x="21983" y="6993"/>
                </a:cubicBezTo>
                <a:cubicBezTo>
                  <a:pt x="22445" y="6963"/>
                  <a:pt x="22902" y="6948"/>
                  <a:pt x="23353" y="6948"/>
                </a:cubicBezTo>
                <a:cubicBezTo>
                  <a:pt x="32304" y="6948"/>
                  <a:pt x="39037" y="12718"/>
                  <a:pt x="44477" y="17793"/>
                </a:cubicBezTo>
                <a:cubicBezTo>
                  <a:pt x="47433" y="20550"/>
                  <a:pt x="50813" y="21875"/>
                  <a:pt x="54040" y="21875"/>
                </a:cubicBezTo>
                <a:cubicBezTo>
                  <a:pt x="58002" y="21875"/>
                  <a:pt x="61733" y="19877"/>
                  <a:pt x="64163" y="16081"/>
                </a:cubicBezTo>
                <a:lnTo>
                  <a:pt x="64163" y="0"/>
                </a:lnTo>
                <a:close/>
              </a:path>
            </a:pathLst>
          </a:cu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0" name="Google Shape;570;p46"/>
          <p:cNvSpPr txBox="1"/>
          <p:nvPr>
            <p:ph type="title"/>
          </p:nvPr>
        </p:nvSpPr>
        <p:spPr>
          <a:xfrm>
            <a:off x="719850" y="425950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[#3] how might we...</a:t>
            </a:r>
            <a:endParaRPr/>
          </a:p>
        </p:txBody>
      </p:sp>
      <p:sp>
        <p:nvSpPr>
          <p:cNvPr id="571" name="Google Shape;571;p46"/>
          <p:cNvSpPr txBox="1"/>
          <p:nvPr>
            <p:ph idx="1" type="body"/>
          </p:nvPr>
        </p:nvSpPr>
        <p:spPr>
          <a:xfrm>
            <a:off x="1783800" y="1749688"/>
            <a:ext cx="5576400" cy="115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chemeClr val="dk2"/>
                </a:solidFill>
              </a:rPr>
              <a:t>create a comfortable space</a:t>
            </a:r>
            <a:r>
              <a:rPr lang="en" sz="3000">
                <a:solidFill>
                  <a:schemeClr val="dk2"/>
                </a:solidFill>
              </a:rPr>
              <a:t> for writers to </a:t>
            </a:r>
            <a:r>
              <a:rPr b="1" lang="en" sz="3000">
                <a:solidFill>
                  <a:schemeClr val="dk2"/>
                </a:solidFill>
              </a:rPr>
              <a:t>experiment</a:t>
            </a:r>
            <a:r>
              <a:rPr lang="en" sz="3000">
                <a:solidFill>
                  <a:schemeClr val="dk2"/>
                </a:solidFill>
              </a:rPr>
              <a:t> in</a:t>
            </a:r>
            <a:endParaRPr b="1" sz="3000">
              <a:solidFill>
                <a:schemeClr val="dk2"/>
              </a:solidFill>
            </a:endParaRPr>
          </a:p>
          <a:p>
            <a:pPr indent="0" lvl="0" marL="0" rtl="0" algn="ctr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3000"/>
          </a:p>
        </p:txBody>
      </p:sp>
      <p:sp>
        <p:nvSpPr>
          <p:cNvPr id="572" name="Google Shape;572;p46"/>
          <p:cNvSpPr txBox="1"/>
          <p:nvPr>
            <p:ph idx="3" type="subTitle"/>
          </p:nvPr>
        </p:nvSpPr>
        <p:spPr>
          <a:xfrm>
            <a:off x="1190225" y="3994050"/>
            <a:ext cx="7595100" cy="9186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rgbClr val="999999"/>
                </a:solidFill>
                <a:latin typeface="Sahitya"/>
                <a:ea typeface="Sahitya"/>
                <a:cs typeface="Sahitya"/>
                <a:sym typeface="Sahitya"/>
              </a:rPr>
              <a:t>We met</a:t>
            </a:r>
            <a:r>
              <a:rPr lang="en" sz="1400">
                <a:solidFill>
                  <a:srgbClr val="999999"/>
                </a:solidFill>
                <a:latin typeface="Sahitya"/>
                <a:ea typeface="Sahitya"/>
                <a:cs typeface="Sahitya"/>
                <a:sym typeface="Sahitya"/>
              </a:rPr>
              <a:t> Noelle, a writer and actor in New York, who hates collaborating in real time.</a:t>
            </a:r>
            <a:endParaRPr sz="1400">
              <a:solidFill>
                <a:srgbClr val="999999"/>
              </a:solidFill>
              <a:latin typeface="Sahitya"/>
              <a:ea typeface="Sahitya"/>
              <a:cs typeface="Sahitya"/>
              <a:sym typeface="Sahitya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rgbClr val="999999"/>
                </a:solidFill>
                <a:latin typeface="Sahitya"/>
                <a:ea typeface="Sahitya"/>
                <a:cs typeface="Sahitya"/>
                <a:sym typeface="Sahitya"/>
              </a:rPr>
              <a:t>We were amazed to realize </a:t>
            </a:r>
            <a:r>
              <a:rPr lang="en" sz="1400">
                <a:solidFill>
                  <a:srgbClr val="999999"/>
                </a:solidFill>
                <a:latin typeface="Sahitya"/>
                <a:ea typeface="Sahitya"/>
                <a:cs typeface="Sahitya"/>
                <a:sym typeface="Sahitya"/>
              </a:rPr>
              <a:t>that Noelle uses Twitter to find prompts.</a:t>
            </a:r>
            <a:endParaRPr sz="1400">
              <a:solidFill>
                <a:srgbClr val="999999"/>
              </a:solidFill>
              <a:latin typeface="Sahitya"/>
              <a:ea typeface="Sahitya"/>
              <a:cs typeface="Sahitya"/>
              <a:sym typeface="Sahitya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rgbClr val="999999"/>
                </a:solidFill>
                <a:latin typeface="Sahitya"/>
                <a:ea typeface="Sahitya"/>
                <a:cs typeface="Sahitya"/>
                <a:sym typeface="Sahitya"/>
              </a:rPr>
              <a:t>It would be game changing</a:t>
            </a:r>
            <a:r>
              <a:rPr lang="en" sz="1400">
                <a:solidFill>
                  <a:srgbClr val="999999"/>
                </a:solidFill>
                <a:latin typeface="Sahitya"/>
                <a:ea typeface="Sahitya"/>
                <a:cs typeface="Sahitya"/>
                <a:sym typeface="Sahitya"/>
              </a:rPr>
              <a:t> if we could give authors a space to collaborate/communicator.</a:t>
            </a:r>
            <a:endParaRPr sz="1400">
              <a:latin typeface="Sahitya"/>
              <a:ea typeface="Sahitya"/>
              <a:cs typeface="Sahitya"/>
              <a:sym typeface="Sahitya"/>
            </a:endParaRPr>
          </a:p>
        </p:txBody>
      </p:sp>
      <p:grpSp>
        <p:nvGrpSpPr>
          <p:cNvPr id="573" name="Google Shape;573;p46"/>
          <p:cNvGrpSpPr/>
          <p:nvPr/>
        </p:nvGrpSpPr>
        <p:grpSpPr>
          <a:xfrm>
            <a:off x="761882" y="4138488"/>
            <a:ext cx="569557" cy="629725"/>
            <a:chOff x="5289637" y="1500219"/>
            <a:chExt cx="332355" cy="354974"/>
          </a:xfrm>
        </p:grpSpPr>
        <p:sp>
          <p:nvSpPr>
            <p:cNvPr id="574" name="Google Shape;574;p46"/>
            <p:cNvSpPr/>
            <p:nvPr/>
          </p:nvSpPr>
          <p:spPr>
            <a:xfrm>
              <a:off x="5432603" y="1667040"/>
              <a:ext cx="45651" cy="16157"/>
            </a:xfrm>
            <a:custGeom>
              <a:rect b="b" l="l" r="r" t="t"/>
              <a:pathLst>
                <a:path extrusionOk="0" h="510" w="1441">
                  <a:moveTo>
                    <a:pt x="183" y="0"/>
                  </a:moveTo>
                  <a:cubicBezTo>
                    <a:pt x="140" y="0"/>
                    <a:pt x="96" y="15"/>
                    <a:pt x="60" y="45"/>
                  </a:cubicBezTo>
                  <a:cubicBezTo>
                    <a:pt x="0" y="104"/>
                    <a:pt x="0" y="211"/>
                    <a:pt x="60" y="283"/>
                  </a:cubicBezTo>
                  <a:cubicBezTo>
                    <a:pt x="203" y="426"/>
                    <a:pt x="441" y="509"/>
                    <a:pt x="691" y="509"/>
                  </a:cubicBezTo>
                  <a:cubicBezTo>
                    <a:pt x="965" y="509"/>
                    <a:pt x="1203" y="426"/>
                    <a:pt x="1334" y="283"/>
                  </a:cubicBezTo>
                  <a:cubicBezTo>
                    <a:pt x="1441" y="223"/>
                    <a:pt x="1441" y="128"/>
                    <a:pt x="1370" y="45"/>
                  </a:cubicBezTo>
                  <a:cubicBezTo>
                    <a:pt x="1334" y="15"/>
                    <a:pt x="1292" y="0"/>
                    <a:pt x="1251" y="0"/>
                  </a:cubicBezTo>
                  <a:cubicBezTo>
                    <a:pt x="1209" y="0"/>
                    <a:pt x="1167" y="15"/>
                    <a:pt x="1131" y="45"/>
                  </a:cubicBezTo>
                  <a:cubicBezTo>
                    <a:pt x="1072" y="104"/>
                    <a:pt x="917" y="188"/>
                    <a:pt x="715" y="188"/>
                  </a:cubicBezTo>
                  <a:cubicBezTo>
                    <a:pt x="500" y="188"/>
                    <a:pt x="358" y="104"/>
                    <a:pt x="298" y="45"/>
                  </a:cubicBezTo>
                  <a:cubicBezTo>
                    <a:pt x="268" y="15"/>
                    <a:pt x="227" y="0"/>
                    <a:pt x="183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/>
            </a:p>
          </p:txBody>
        </p:sp>
        <p:sp>
          <p:nvSpPr>
            <p:cNvPr id="575" name="Google Shape;575;p46"/>
            <p:cNvSpPr/>
            <p:nvPr/>
          </p:nvSpPr>
          <p:spPr>
            <a:xfrm>
              <a:off x="5416763" y="1628074"/>
              <a:ext cx="10581" cy="15872"/>
            </a:xfrm>
            <a:custGeom>
              <a:rect b="b" l="l" r="r" t="t"/>
              <a:pathLst>
                <a:path extrusionOk="0" h="501" w="334">
                  <a:moveTo>
                    <a:pt x="167" y="1"/>
                  </a:moveTo>
                  <a:cubicBezTo>
                    <a:pt x="84" y="1"/>
                    <a:pt x="0" y="72"/>
                    <a:pt x="0" y="167"/>
                  </a:cubicBezTo>
                  <a:lnTo>
                    <a:pt x="0" y="346"/>
                  </a:lnTo>
                  <a:cubicBezTo>
                    <a:pt x="0" y="429"/>
                    <a:pt x="84" y="501"/>
                    <a:pt x="167" y="501"/>
                  </a:cubicBezTo>
                  <a:cubicBezTo>
                    <a:pt x="262" y="501"/>
                    <a:pt x="334" y="429"/>
                    <a:pt x="334" y="346"/>
                  </a:cubicBezTo>
                  <a:lnTo>
                    <a:pt x="334" y="167"/>
                  </a:lnTo>
                  <a:cubicBezTo>
                    <a:pt x="334" y="72"/>
                    <a:pt x="262" y="1"/>
                    <a:pt x="167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/>
            </a:p>
          </p:txBody>
        </p:sp>
        <p:sp>
          <p:nvSpPr>
            <p:cNvPr id="576" name="Google Shape;576;p46"/>
            <p:cNvSpPr/>
            <p:nvPr/>
          </p:nvSpPr>
          <p:spPr>
            <a:xfrm>
              <a:off x="5483893" y="1628074"/>
              <a:ext cx="10233" cy="15872"/>
            </a:xfrm>
            <a:custGeom>
              <a:rect b="b" l="l" r="r" t="t"/>
              <a:pathLst>
                <a:path extrusionOk="0" h="501" w="323">
                  <a:moveTo>
                    <a:pt x="155" y="1"/>
                  </a:moveTo>
                  <a:cubicBezTo>
                    <a:pt x="72" y="1"/>
                    <a:pt x="1" y="72"/>
                    <a:pt x="1" y="167"/>
                  </a:cubicBezTo>
                  <a:lnTo>
                    <a:pt x="1" y="346"/>
                  </a:lnTo>
                  <a:cubicBezTo>
                    <a:pt x="1" y="429"/>
                    <a:pt x="72" y="501"/>
                    <a:pt x="155" y="501"/>
                  </a:cubicBezTo>
                  <a:cubicBezTo>
                    <a:pt x="251" y="501"/>
                    <a:pt x="322" y="429"/>
                    <a:pt x="322" y="346"/>
                  </a:cubicBezTo>
                  <a:lnTo>
                    <a:pt x="322" y="167"/>
                  </a:lnTo>
                  <a:cubicBezTo>
                    <a:pt x="322" y="72"/>
                    <a:pt x="251" y="1"/>
                    <a:pt x="155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/>
            </a:p>
          </p:txBody>
        </p:sp>
        <p:sp>
          <p:nvSpPr>
            <p:cNvPr id="577" name="Google Shape;577;p46"/>
            <p:cNvSpPr/>
            <p:nvPr/>
          </p:nvSpPr>
          <p:spPr>
            <a:xfrm>
              <a:off x="5411093" y="1611474"/>
              <a:ext cx="21923" cy="10613"/>
            </a:xfrm>
            <a:custGeom>
              <a:rect b="b" l="l" r="r" t="t"/>
              <a:pathLst>
                <a:path extrusionOk="0" h="335" w="692">
                  <a:moveTo>
                    <a:pt x="167" y="1"/>
                  </a:moveTo>
                  <a:cubicBezTo>
                    <a:pt x="72" y="1"/>
                    <a:pt x="1" y="72"/>
                    <a:pt x="1" y="168"/>
                  </a:cubicBezTo>
                  <a:cubicBezTo>
                    <a:pt x="1" y="251"/>
                    <a:pt x="72" y="334"/>
                    <a:pt x="167" y="334"/>
                  </a:cubicBezTo>
                  <a:lnTo>
                    <a:pt x="525" y="334"/>
                  </a:lnTo>
                  <a:cubicBezTo>
                    <a:pt x="608" y="334"/>
                    <a:pt x="691" y="251"/>
                    <a:pt x="691" y="168"/>
                  </a:cubicBezTo>
                  <a:cubicBezTo>
                    <a:pt x="691" y="72"/>
                    <a:pt x="620" y="1"/>
                    <a:pt x="525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/>
            </a:p>
          </p:txBody>
        </p:sp>
        <p:sp>
          <p:nvSpPr>
            <p:cNvPr id="578" name="Google Shape;578;p46"/>
            <p:cNvSpPr/>
            <p:nvPr/>
          </p:nvSpPr>
          <p:spPr>
            <a:xfrm>
              <a:off x="5478254" y="1611474"/>
              <a:ext cx="21511" cy="10613"/>
            </a:xfrm>
            <a:custGeom>
              <a:rect b="b" l="l" r="r" t="t"/>
              <a:pathLst>
                <a:path extrusionOk="0" h="335" w="679">
                  <a:moveTo>
                    <a:pt x="155" y="1"/>
                  </a:moveTo>
                  <a:cubicBezTo>
                    <a:pt x="71" y="1"/>
                    <a:pt x="0" y="72"/>
                    <a:pt x="0" y="168"/>
                  </a:cubicBezTo>
                  <a:cubicBezTo>
                    <a:pt x="0" y="251"/>
                    <a:pt x="71" y="334"/>
                    <a:pt x="155" y="334"/>
                  </a:cubicBezTo>
                  <a:lnTo>
                    <a:pt x="524" y="334"/>
                  </a:lnTo>
                  <a:cubicBezTo>
                    <a:pt x="607" y="334"/>
                    <a:pt x="679" y="251"/>
                    <a:pt x="679" y="168"/>
                  </a:cubicBezTo>
                  <a:cubicBezTo>
                    <a:pt x="679" y="72"/>
                    <a:pt x="607" y="1"/>
                    <a:pt x="524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/>
            </a:p>
          </p:txBody>
        </p:sp>
        <p:sp>
          <p:nvSpPr>
            <p:cNvPr id="579" name="Google Shape;579;p46"/>
            <p:cNvSpPr/>
            <p:nvPr/>
          </p:nvSpPr>
          <p:spPr>
            <a:xfrm>
              <a:off x="5289637" y="1500219"/>
              <a:ext cx="332355" cy="354974"/>
            </a:xfrm>
            <a:custGeom>
              <a:rect b="b" l="l" r="r" t="t"/>
              <a:pathLst>
                <a:path extrusionOk="0" h="11205" w="10491">
                  <a:moveTo>
                    <a:pt x="5930" y="322"/>
                  </a:moveTo>
                  <a:cubicBezTo>
                    <a:pt x="6395" y="322"/>
                    <a:pt x="6978" y="596"/>
                    <a:pt x="7347" y="858"/>
                  </a:cubicBezTo>
                  <a:cubicBezTo>
                    <a:pt x="7752" y="1143"/>
                    <a:pt x="8240" y="1655"/>
                    <a:pt x="8335" y="2429"/>
                  </a:cubicBezTo>
                  <a:cubicBezTo>
                    <a:pt x="8395" y="2989"/>
                    <a:pt x="8550" y="3263"/>
                    <a:pt x="8716" y="3513"/>
                  </a:cubicBezTo>
                  <a:cubicBezTo>
                    <a:pt x="8812" y="3680"/>
                    <a:pt x="8895" y="3822"/>
                    <a:pt x="8966" y="4049"/>
                  </a:cubicBezTo>
                  <a:cubicBezTo>
                    <a:pt x="9073" y="4370"/>
                    <a:pt x="9073" y="4632"/>
                    <a:pt x="9073" y="4894"/>
                  </a:cubicBezTo>
                  <a:cubicBezTo>
                    <a:pt x="9073" y="5144"/>
                    <a:pt x="9073" y="5406"/>
                    <a:pt x="9169" y="5715"/>
                  </a:cubicBezTo>
                  <a:cubicBezTo>
                    <a:pt x="9228" y="5918"/>
                    <a:pt x="9300" y="6085"/>
                    <a:pt x="9371" y="6239"/>
                  </a:cubicBezTo>
                  <a:cubicBezTo>
                    <a:pt x="9526" y="6537"/>
                    <a:pt x="9657" y="6799"/>
                    <a:pt x="9645" y="7442"/>
                  </a:cubicBezTo>
                  <a:cubicBezTo>
                    <a:pt x="9621" y="8037"/>
                    <a:pt x="9800" y="8430"/>
                    <a:pt x="9919" y="8740"/>
                  </a:cubicBezTo>
                  <a:cubicBezTo>
                    <a:pt x="10062" y="9049"/>
                    <a:pt x="10145" y="9264"/>
                    <a:pt x="10026" y="9597"/>
                  </a:cubicBezTo>
                  <a:cubicBezTo>
                    <a:pt x="9931" y="9918"/>
                    <a:pt x="9645" y="10133"/>
                    <a:pt x="9454" y="10252"/>
                  </a:cubicBezTo>
                  <a:lnTo>
                    <a:pt x="9454" y="9692"/>
                  </a:lnTo>
                  <a:cubicBezTo>
                    <a:pt x="9454" y="9168"/>
                    <a:pt x="9121" y="8704"/>
                    <a:pt x="8633" y="8549"/>
                  </a:cubicBezTo>
                  <a:lnTo>
                    <a:pt x="6811" y="7906"/>
                  </a:lnTo>
                  <a:cubicBezTo>
                    <a:pt x="6609" y="7835"/>
                    <a:pt x="6454" y="7620"/>
                    <a:pt x="6454" y="7394"/>
                  </a:cubicBezTo>
                  <a:lnTo>
                    <a:pt x="6454" y="6680"/>
                  </a:lnTo>
                  <a:cubicBezTo>
                    <a:pt x="7180" y="6263"/>
                    <a:pt x="7692" y="5465"/>
                    <a:pt x="7692" y="4561"/>
                  </a:cubicBezTo>
                  <a:lnTo>
                    <a:pt x="7692" y="3977"/>
                  </a:lnTo>
                  <a:cubicBezTo>
                    <a:pt x="7704" y="3989"/>
                    <a:pt x="7716" y="3989"/>
                    <a:pt x="7716" y="4001"/>
                  </a:cubicBezTo>
                  <a:cubicBezTo>
                    <a:pt x="8073" y="4263"/>
                    <a:pt x="8300" y="4418"/>
                    <a:pt x="8347" y="4989"/>
                  </a:cubicBezTo>
                  <a:cubicBezTo>
                    <a:pt x="8347" y="5073"/>
                    <a:pt x="8419" y="5132"/>
                    <a:pt x="8514" y="5132"/>
                  </a:cubicBezTo>
                  <a:lnTo>
                    <a:pt x="8526" y="5132"/>
                  </a:lnTo>
                  <a:cubicBezTo>
                    <a:pt x="8609" y="5132"/>
                    <a:pt x="8692" y="5049"/>
                    <a:pt x="8669" y="4953"/>
                  </a:cubicBezTo>
                  <a:cubicBezTo>
                    <a:pt x="8609" y="4239"/>
                    <a:pt x="8276" y="3989"/>
                    <a:pt x="7895" y="3739"/>
                  </a:cubicBezTo>
                  <a:cubicBezTo>
                    <a:pt x="7633" y="3560"/>
                    <a:pt x="7359" y="3370"/>
                    <a:pt x="7121" y="2965"/>
                  </a:cubicBezTo>
                  <a:cubicBezTo>
                    <a:pt x="6728" y="2322"/>
                    <a:pt x="6287" y="2215"/>
                    <a:pt x="5954" y="2132"/>
                  </a:cubicBezTo>
                  <a:cubicBezTo>
                    <a:pt x="5787" y="2084"/>
                    <a:pt x="5633" y="2060"/>
                    <a:pt x="5513" y="1965"/>
                  </a:cubicBezTo>
                  <a:cubicBezTo>
                    <a:pt x="5442" y="1917"/>
                    <a:pt x="5418" y="1834"/>
                    <a:pt x="5418" y="1763"/>
                  </a:cubicBezTo>
                  <a:lnTo>
                    <a:pt x="5418" y="1417"/>
                  </a:lnTo>
                  <a:cubicBezTo>
                    <a:pt x="5418" y="1322"/>
                    <a:pt x="5335" y="1251"/>
                    <a:pt x="5252" y="1251"/>
                  </a:cubicBezTo>
                  <a:cubicBezTo>
                    <a:pt x="5156" y="1251"/>
                    <a:pt x="5085" y="1322"/>
                    <a:pt x="5085" y="1417"/>
                  </a:cubicBezTo>
                  <a:lnTo>
                    <a:pt x="5085" y="1763"/>
                  </a:lnTo>
                  <a:cubicBezTo>
                    <a:pt x="5085" y="1846"/>
                    <a:pt x="5037" y="1917"/>
                    <a:pt x="4978" y="1965"/>
                  </a:cubicBezTo>
                  <a:cubicBezTo>
                    <a:pt x="4859" y="2060"/>
                    <a:pt x="4716" y="2084"/>
                    <a:pt x="4549" y="2132"/>
                  </a:cubicBezTo>
                  <a:cubicBezTo>
                    <a:pt x="4204" y="2215"/>
                    <a:pt x="3763" y="2322"/>
                    <a:pt x="3370" y="2965"/>
                  </a:cubicBezTo>
                  <a:cubicBezTo>
                    <a:pt x="3120" y="3370"/>
                    <a:pt x="2858" y="3549"/>
                    <a:pt x="2596" y="3739"/>
                  </a:cubicBezTo>
                  <a:cubicBezTo>
                    <a:pt x="2227" y="3989"/>
                    <a:pt x="1882" y="4239"/>
                    <a:pt x="1823" y="4953"/>
                  </a:cubicBezTo>
                  <a:cubicBezTo>
                    <a:pt x="1823" y="5049"/>
                    <a:pt x="1882" y="5120"/>
                    <a:pt x="1977" y="5132"/>
                  </a:cubicBezTo>
                  <a:cubicBezTo>
                    <a:pt x="2061" y="5132"/>
                    <a:pt x="2144" y="5073"/>
                    <a:pt x="2156" y="4989"/>
                  </a:cubicBezTo>
                  <a:cubicBezTo>
                    <a:pt x="2204" y="4418"/>
                    <a:pt x="2442" y="4263"/>
                    <a:pt x="2775" y="4001"/>
                  </a:cubicBezTo>
                  <a:cubicBezTo>
                    <a:pt x="3049" y="3822"/>
                    <a:pt x="3358" y="3584"/>
                    <a:pt x="3644" y="3144"/>
                  </a:cubicBezTo>
                  <a:cubicBezTo>
                    <a:pt x="3966" y="2620"/>
                    <a:pt x="4287" y="2525"/>
                    <a:pt x="4621" y="2453"/>
                  </a:cubicBezTo>
                  <a:cubicBezTo>
                    <a:pt x="4835" y="2394"/>
                    <a:pt x="5061" y="2346"/>
                    <a:pt x="5263" y="2179"/>
                  </a:cubicBezTo>
                  <a:cubicBezTo>
                    <a:pt x="5454" y="2346"/>
                    <a:pt x="5680" y="2394"/>
                    <a:pt x="5906" y="2453"/>
                  </a:cubicBezTo>
                  <a:cubicBezTo>
                    <a:pt x="6252" y="2548"/>
                    <a:pt x="6561" y="2620"/>
                    <a:pt x="6883" y="3144"/>
                  </a:cubicBezTo>
                  <a:cubicBezTo>
                    <a:pt x="7049" y="3394"/>
                    <a:pt x="7216" y="3584"/>
                    <a:pt x="7395" y="3715"/>
                  </a:cubicBezTo>
                  <a:lnTo>
                    <a:pt x="7395" y="4525"/>
                  </a:lnTo>
                  <a:cubicBezTo>
                    <a:pt x="7395" y="5680"/>
                    <a:pt x="6454" y="6656"/>
                    <a:pt x="5299" y="6668"/>
                  </a:cubicBezTo>
                  <a:cubicBezTo>
                    <a:pt x="5292" y="6668"/>
                    <a:pt x="5285" y="6668"/>
                    <a:pt x="5277" y="6668"/>
                  </a:cubicBezTo>
                  <a:cubicBezTo>
                    <a:pt x="4109" y="6668"/>
                    <a:pt x="3156" y="5720"/>
                    <a:pt x="3156" y="4549"/>
                  </a:cubicBezTo>
                  <a:lnTo>
                    <a:pt x="3156" y="4489"/>
                  </a:lnTo>
                  <a:cubicBezTo>
                    <a:pt x="3156" y="4406"/>
                    <a:pt x="3073" y="4334"/>
                    <a:pt x="2989" y="4334"/>
                  </a:cubicBezTo>
                  <a:cubicBezTo>
                    <a:pt x="2894" y="4334"/>
                    <a:pt x="2823" y="4406"/>
                    <a:pt x="2823" y="4489"/>
                  </a:cubicBezTo>
                  <a:lnTo>
                    <a:pt x="2823" y="4549"/>
                  </a:lnTo>
                  <a:cubicBezTo>
                    <a:pt x="2823" y="5465"/>
                    <a:pt x="3311" y="6251"/>
                    <a:pt x="4061" y="6680"/>
                  </a:cubicBezTo>
                  <a:lnTo>
                    <a:pt x="4061" y="7394"/>
                  </a:lnTo>
                  <a:cubicBezTo>
                    <a:pt x="4061" y="7620"/>
                    <a:pt x="3906" y="7823"/>
                    <a:pt x="3704" y="7906"/>
                  </a:cubicBezTo>
                  <a:lnTo>
                    <a:pt x="1882" y="8537"/>
                  </a:lnTo>
                  <a:cubicBezTo>
                    <a:pt x="1394" y="8716"/>
                    <a:pt x="1072" y="9180"/>
                    <a:pt x="1072" y="9692"/>
                  </a:cubicBezTo>
                  <a:lnTo>
                    <a:pt x="1072" y="10252"/>
                  </a:lnTo>
                  <a:cubicBezTo>
                    <a:pt x="858" y="10133"/>
                    <a:pt x="596" y="9906"/>
                    <a:pt x="489" y="9597"/>
                  </a:cubicBezTo>
                  <a:cubicBezTo>
                    <a:pt x="370" y="9252"/>
                    <a:pt x="453" y="9049"/>
                    <a:pt x="608" y="8740"/>
                  </a:cubicBezTo>
                  <a:cubicBezTo>
                    <a:pt x="739" y="8418"/>
                    <a:pt x="906" y="8049"/>
                    <a:pt x="894" y="7442"/>
                  </a:cubicBezTo>
                  <a:cubicBezTo>
                    <a:pt x="870" y="6799"/>
                    <a:pt x="1025" y="6513"/>
                    <a:pt x="1156" y="6239"/>
                  </a:cubicBezTo>
                  <a:cubicBezTo>
                    <a:pt x="1227" y="6085"/>
                    <a:pt x="1311" y="5918"/>
                    <a:pt x="1370" y="5715"/>
                  </a:cubicBezTo>
                  <a:cubicBezTo>
                    <a:pt x="1453" y="5406"/>
                    <a:pt x="1453" y="5144"/>
                    <a:pt x="1453" y="4894"/>
                  </a:cubicBezTo>
                  <a:cubicBezTo>
                    <a:pt x="1453" y="4632"/>
                    <a:pt x="1453" y="4370"/>
                    <a:pt x="1561" y="4049"/>
                  </a:cubicBezTo>
                  <a:cubicBezTo>
                    <a:pt x="1632" y="3822"/>
                    <a:pt x="1727" y="3680"/>
                    <a:pt x="1811" y="3513"/>
                  </a:cubicBezTo>
                  <a:cubicBezTo>
                    <a:pt x="1965" y="3263"/>
                    <a:pt x="2120" y="2989"/>
                    <a:pt x="2204" y="2429"/>
                  </a:cubicBezTo>
                  <a:cubicBezTo>
                    <a:pt x="2287" y="1655"/>
                    <a:pt x="2775" y="1155"/>
                    <a:pt x="3180" y="858"/>
                  </a:cubicBezTo>
                  <a:cubicBezTo>
                    <a:pt x="3692" y="489"/>
                    <a:pt x="4251" y="322"/>
                    <a:pt x="4597" y="322"/>
                  </a:cubicBezTo>
                  <a:cubicBezTo>
                    <a:pt x="4763" y="322"/>
                    <a:pt x="4894" y="358"/>
                    <a:pt x="4978" y="429"/>
                  </a:cubicBezTo>
                  <a:cubicBezTo>
                    <a:pt x="5067" y="489"/>
                    <a:pt x="5168" y="518"/>
                    <a:pt x="5268" y="518"/>
                  </a:cubicBezTo>
                  <a:cubicBezTo>
                    <a:pt x="5368" y="518"/>
                    <a:pt x="5466" y="489"/>
                    <a:pt x="5549" y="429"/>
                  </a:cubicBezTo>
                  <a:cubicBezTo>
                    <a:pt x="5656" y="370"/>
                    <a:pt x="5775" y="322"/>
                    <a:pt x="5930" y="322"/>
                  </a:cubicBezTo>
                  <a:close/>
                  <a:moveTo>
                    <a:pt x="4585" y="0"/>
                  </a:moveTo>
                  <a:cubicBezTo>
                    <a:pt x="4109" y="0"/>
                    <a:pt x="3478" y="239"/>
                    <a:pt x="2977" y="596"/>
                  </a:cubicBezTo>
                  <a:cubicBezTo>
                    <a:pt x="2525" y="917"/>
                    <a:pt x="1965" y="1489"/>
                    <a:pt x="1858" y="2382"/>
                  </a:cubicBezTo>
                  <a:cubicBezTo>
                    <a:pt x="1799" y="2870"/>
                    <a:pt x="1668" y="3096"/>
                    <a:pt x="1513" y="3334"/>
                  </a:cubicBezTo>
                  <a:cubicBezTo>
                    <a:pt x="1418" y="3501"/>
                    <a:pt x="1311" y="3680"/>
                    <a:pt x="1239" y="3941"/>
                  </a:cubicBezTo>
                  <a:cubicBezTo>
                    <a:pt x="1132" y="4311"/>
                    <a:pt x="1120" y="4596"/>
                    <a:pt x="1120" y="4882"/>
                  </a:cubicBezTo>
                  <a:cubicBezTo>
                    <a:pt x="1120" y="5120"/>
                    <a:pt x="1120" y="5346"/>
                    <a:pt x="1037" y="5608"/>
                  </a:cubicBezTo>
                  <a:cubicBezTo>
                    <a:pt x="1001" y="5787"/>
                    <a:pt x="918" y="5918"/>
                    <a:pt x="846" y="6073"/>
                  </a:cubicBezTo>
                  <a:cubicBezTo>
                    <a:pt x="703" y="6382"/>
                    <a:pt x="537" y="6716"/>
                    <a:pt x="549" y="7430"/>
                  </a:cubicBezTo>
                  <a:cubicBezTo>
                    <a:pt x="560" y="7966"/>
                    <a:pt x="418" y="8287"/>
                    <a:pt x="287" y="8585"/>
                  </a:cubicBezTo>
                  <a:cubicBezTo>
                    <a:pt x="132" y="8918"/>
                    <a:pt x="1" y="9228"/>
                    <a:pt x="168" y="9692"/>
                  </a:cubicBezTo>
                  <a:cubicBezTo>
                    <a:pt x="346" y="10192"/>
                    <a:pt x="846" y="10514"/>
                    <a:pt x="1061" y="10609"/>
                  </a:cubicBezTo>
                  <a:lnTo>
                    <a:pt x="1061" y="11026"/>
                  </a:lnTo>
                  <a:cubicBezTo>
                    <a:pt x="1061" y="11121"/>
                    <a:pt x="1132" y="11192"/>
                    <a:pt x="1215" y="11192"/>
                  </a:cubicBezTo>
                  <a:cubicBezTo>
                    <a:pt x="1311" y="11192"/>
                    <a:pt x="1382" y="11121"/>
                    <a:pt x="1382" y="11026"/>
                  </a:cubicBezTo>
                  <a:lnTo>
                    <a:pt x="1382" y="9668"/>
                  </a:lnTo>
                  <a:cubicBezTo>
                    <a:pt x="1382" y="9514"/>
                    <a:pt x="1430" y="9359"/>
                    <a:pt x="1501" y="9228"/>
                  </a:cubicBezTo>
                  <a:lnTo>
                    <a:pt x="2275" y="9895"/>
                  </a:lnTo>
                  <a:cubicBezTo>
                    <a:pt x="2394" y="10002"/>
                    <a:pt x="2465" y="10145"/>
                    <a:pt x="2465" y="10299"/>
                  </a:cubicBezTo>
                  <a:lnTo>
                    <a:pt x="2465" y="11026"/>
                  </a:lnTo>
                  <a:cubicBezTo>
                    <a:pt x="2465" y="11121"/>
                    <a:pt x="2549" y="11192"/>
                    <a:pt x="2632" y="11192"/>
                  </a:cubicBezTo>
                  <a:cubicBezTo>
                    <a:pt x="2716" y="11192"/>
                    <a:pt x="2799" y="11121"/>
                    <a:pt x="2799" y="11026"/>
                  </a:cubicBezTo>
                  <a:lnTo>
                    <a:pt x="2799" y="10299"/>
                  </a:lnTo>
                  <a:cubicBezTo>
                    <a:pt x="2799" y="10049"/>
                    <a:pt x="2692" y="9811"/>
                    <a:pt x="2501" y="9645"/>
                  </a:cubicBezTo>
                  <a:lnTo>
                    <a:pt x="1727" y="8978"/>
                  </a:lnTo>
                  <a:cubicBezTo>
                    <a:pt x="1799" y="8918"/>
                    <a:pt x="1882" y="8871"/>
                    <a:pt x="1977" y="8823"/>
                  </a:cubicBezTo>
                  <a:lnTo>
                    <a:pt x="3013" y="8454"/>
                  </a:lnTo>
                  <a:cubicBezTo>
                    <a:pt x="3728" y="9371"/>
                    <a:pt x="4466" y="10002"/>
                    <a:pt x="5192" y="10299"/>
                  </a:cubicBezTo>
                  <a:cubicBezTo>
                    <a:pt x="5204" y="10311"/>
                    <a:pt x="5240" y="10311"/>
                    <a:pt x="5252" y="10311"/>
                  </a:cubicBezTo>
                  <a:cubicBezTo>
                    <a:pt x="5263" y="10311"/>
                    <a:pt x="5299" y="10311"/>
                    <a:pt x="5311" y="10299"/>
                  </a:cubicBezTo>
                  <a:cubicBezTo>
                    <a:pt x="5764" y="10121"/>
                    <a:pt x="6216" y="9811"/>
                    <a:pt x="6668" y="9395"/>
                  </a:cubicBezTo>
                  <a:cubicBezTo>
                    <a:pt x="6728" y="9335"/>
                    <a:pt x="6740" y="9228"/>
                    <a:pt x="6668" y="9156"/>
                  </a:cubicBezTo>
                  <a:cubicBezTo>
                    <a:pt x="6636" y="9124"/>
                    <a:pt x="6590" y="9102"/>
                    <a:pt x="6543" y="9102"/>
                  </a:cubicBezTo>
                  <a:cubicBezTo>
                    <a:pt x="6503" y="9102"/>
                    <a:pt x="6463" y="9118"/>
                    <a:pt x="6430" y="9156"/>
                  </a:cubicBezTo>
                  <a:cubicBezTo>
                    <a:pt x="6025" y="9525"/>
                    <a:pt x="5644" y="9811"/>
                    <a:pt x="5252" y="9966"/>
                  </a:cubicBezTo>
                  <a:cubicBezTo>
                    <a:pt x="4478" y="9633"/>
                    <a:pt x="3811" y="8930"/>
                    <a:pt x="3347" y="8347"/>
                  </a:cubicBezTo>
                  <a:lnTo>
                    <a:pt x="3799" y="8204"/>
                  </a:lnTo>
                  <a:cubicBezTo>
                    <a:pt x="4132" y="8085"/>
                    <a:pt x="4370" y="7751"/>
                    <a:pt x="4370" y="7382"/>
                  </a:cubicBezTo>
                  <a:lnTo>
                    <a:pt x="4370" y="6811"/>
                  </a:lnTo>
                  <a:cubicBezTo>
                    <a:pt x="4656" y="6918"/>
                    <a:pt x="4954" y="6978"/>
                    <a:pt x="5263" y="6978"/>
                  </a:cubicBezTo>
                  <a:cubicBezTo>
                    <a:pt x="5585" y="6978"/>
                    <a:pt x="5883" y="6918"/>
                    <a:pt x="6156" y="6811"/>
                  </a:cubicBezTo>
                  <a:lnTo>
                    <a:pt x="6156" y="7382"/>
                  </a:lnTo>
                  <a:cubicBezTo>
                    <a:pt x="6156" y="7751"/>
                    <a:pt x="6395" y="8085"/>
                    <a:pt x="6740" y="8204"/>
                  </a:cubicBezTo>
                  <a:lnTo>
                    <a:pt x="7192" y="8347"/>
                  </a:lnTo>
                  <a:cubicBezTo>
                    <a:pt x="7097" y="8466"/>
                    <a:pt x="7014" y="8573"/>
                    <a:pt x="6907" y="8692"/>
                  </a:cubicBezTo>
                  <a:cubicBezTo>
                    <a:pt x="6847" y="8763"/>
                    <a:pt x="6847" y="8871"/>
                    <a:pt x="6918" y="8930"/>
                  </a:cubicBezTo>
                  <a:cubicBezTo>
                    <a:pt x="6954" y="8954"/>
                    <a:pt x="6990" y="8978"/>
                    <a:pt x="7026" y="8978"/>
                  </a:cubicBezTo>
                  <a:cubicBezTo>
                    <a:pt x="7073" y="8978"/>
                    <a:pt x="7109" y="8954"/>
                    <a:pt x="7145" y="8918"/>
                  </a:cubicBezTo>
                  <a:cubicBezTo>
                    <a:pt x="7264" y="8787"/>
                    <a:pt x="7383" y="8633"/>
                    <a:pt x="7502" y="8490"/>
                  </a:cubicBezTo>
                  <a:lnTo>
                    <a:pt x="8538" y="8859"/>
                  </a:lnTo>
                  <a:cubicBezTo>
                    <a:pt x="8645" y="8883"/>
                    <a:pt x="8740" y="8942"/>
                    <a:pt x="8812" y="9002"/>
                  </a:cubicBezTo>
                  <a:lnTo>
                    <a:pt x="8038" y="9656"/>
                  </a:lnTo>
                  <a:cubicBezTo>
                    <a:pt x="7847" y="9823"/>
                    <a:pt x="7740" y="10061"/>
                    <a:pt x="7740" y="10311"/>
                  </a:cubicBezTo>
                  <a:lnTo>
                    <a:pt x="7740" y="11038"/>
                  </a:lnTo>
                  <a:cubicBezTo>
                    <a:pt x="7740" y="11133"/>
                    <a:pt x="7811" y="11204"/>
                    <a:pt x="7895" y="11204"/>
                  </a:cubicBezTo>
                  <a:cubicBezTo>
                    <a:pt x="7990" y="11204"/>
                    <a:pt x="8061" y="11133"/>
                    <a:pt x="8061" y="11038"/>
                  </a:cubicBezTo>
                  <a:lnTo>
                    <a:pt x="8061" y="10311"/>
                  </a:lnTo>
                  <a:cubicBezTo>
                    <a:pt x="8061" y="10145"/>
                    <a:pt x="8133" y="10002"/>
                    <a:pt x="8252" y="9918"/>
                  </a:cubicBezTo>
                  <a:lnTo>
                    <a:pt x="9014" y="9264"/>
                  </a:lnTo>
                  <a:cubicBezTo>
                    <a:pt x="9085" y="9395"/>
                    <a:pt x="9133" y="9537"/>
                    <a:pt x="9133" y="9692"/>
                  </a:cubicBezTo>
                  <a:lnTo>
                    <a:pt x="9133" y="11049"/>
                  </a:lnTo>
                  <a:cubicBezTo>
                    <a:pt x="9133" y="11133"/>
                    <a:pt x="9204" y="11204"/>
                    <a:pt x="9300" y="11204"/>
                  </a:cubicBezTo>
                  <a:cubicBezTo>
                    <a:pt x="9383" y="11204"/>
                    <a:pt x="9466" y="11133"/>
                    <a:pt x="9466" y="11049"/>
                  </a:cubicBezTo>
                  <a:lnTo>
                    <a:pt x="9466" y="10633"/>
                  </a:lnTo>
                  <a:cubicBezTo>
                    <a:pt x="9681" y="10514"/>
                    <a:pt x="10193" y="10216"/>
                    <a:pt x="10359" y="9704"/>
                  </a:cubicBezTo>
                  <a:cubicBezTo>
                    <a:pt x="10490" y="9240"/>
                    <a:pt x="10359" y="8930"/>
                    <a:pt x="10228" y="8585"/>
                  </a:cubicBezTo>
                  <a:cubicBezTo>
                    <a:pt x="10085" y="8287"/>
                    <a:pt x="9955" y="7966"/>
                    <a:pt x="9955" y="7430"/>
                  </a:cubicBezTo>
                  <a:cubicBezTo>
                    <a:pt x="9966" y="6716"/>
                    <a:pt x="9812" y="6382"/>
                    <a:pt x="9657" y="6073"/>
                  </a:cubicBezTo>
                  <a:cubicBezTo>
                    <a:pt x="9585" y="5918"/>
                    <a:pt x="9526" y="5787"/>
                    <a:pt x="9466" y="5608"/>
                  </a:cubicBezTo>
                  <a:cubicBezTo>
                    <a:pt x="9395" y="5346"/>
                    <a:pt x="9395" y="5120"/>
                    <a:pt x="9395" y="4882"/>
                  </a:cubicBezTo>
                  <a:cubicBezTo>
                    <a:pt x="9395" y="4596"/>
                    <a:pt x="9395" y="4311"/>
                    <a:pt x="9276" y="3941"/>
                  </a:cubicBezTo>
                  <a:cubicBezTo>
                    <a:pt x="9193" y="3680"/>
                    <a:pt x="9097" y="3513"/>
                    <a:pt x="8990" y="3334"/>
                  </a:cubicBezTo>
                  <a:cubicBezTo>
                    <a:pt x="8835" y="3096"/>
                    <a:pt x="8704" y="2870"/>
                    <a:pt x="8645" y="2382"/>
                  </a:cubicBezTo>
                  <a:cubicBezTo>
                    <a:pt x="8538" y="1489"/>
                    <a:pt x="7978" y="917"/>
                    <a:pt x="7526" y="596"/>
                  </a:cubicBezTo>
                  <a:cubicBezTo>
                    <a:pt x="7026" y="239"/>
                    <a:pt x="6395" y="0"/>
                    <a:pt x="5918" y="0"/>
                  </a:cubicBezTo>
                  <a:cubicBezTo>
                    <a:pt x="5704" y="0"/>
                    <a:pt x="5502" y="48"/>
                    <a:pt x="5359" y="143"/>
                  </a:cubicBezTo>
                  <a:cubicBezTo>
                    <a:pt x="5329" y="167"/>
                    <a:pt x="5290" y="179"/>
                    <a:pt x="5252" y="179"/>
                  </a:cubicBezTo>
                  <a:cubicBezTo>
                    <a:pt x="5213" y="179"/>
                    <a:pt x="5174" y="167"/>
                    <a:pt x="5144" y="143"/>
                  </a:cubicBezTo>
                  <a:cubicBezTo>
                    <a:pt x="5002" y="48"/>
                    <a:pt x="4811" y="0"/>
                    <a:pt x="4585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/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3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Google Shape;584;p47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85" name="Google Shape;585;p47"/>
          <p:cNvPicPr preferRelativeResize="0"/>
          <p:nvPr/>
        </p:nvPicPr>
        <p:blipFill rotWithShape="1">
          <a:blip r:embed="rId3">
            <a:alphaModFix/>
          </a:blip>
          <a:srcRect b="0" l="2837" r="0" t="0"/>
          <a:stretch/>
        </p:blipFill>
        <p:spPr>
          <a:xfrm>
            <a:off x="3945375" y="0"/>
            <a:ext cx="5198625" cy="51435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86" name="Google Shape;586;p47"/>
          <p:cNvGrpSpPr/>
          <p:nvPr/>
        </p:nvGrpSpPr>
        <p:grpSpPr>
          <a:xfrm>
            <a:off x="1735285" y="1261398"/>
            <a:ext cx="602186" cy="654519"/>
            <a:chOff x="3972749" y="2894211"/>
            <a:chExt cx="355230" cy="356725"/>
          </a:xfrm>
        </p:grpSpPr>
        <p:sp>
          <p:nvSpPr>
            <p:cNvPr id="587" name="Google Shape;587;p47"/>
            <p:cNvSpPr/>
            <p:nvPr/>
          </p:nvSpPr>
          <p:spPr>
            <a:xfrm>
              <a:off x="3973512" y="3208508"/>
              <a:ext cx="351795" cy="10623"/>
            </a:xfrm>
            <a:custGeom>
              <a:rect b="b" l="l" r="r" t="t"/>
              <a:pathLst>
                <a:path extrusionOk="0" h="334" w="11061">
                  <a:moveTo>
                    <a:pt x="167" y="0"/>
                  </a:moveTo>
                  <a:cubicBezTo>
                    <a:pt x="83" y="0"/>
                    <a:pt x="0" y="84"/>
                    <a:pt x="0" y="167"/>
                  </a:cubicBezTo>
                  <a:cubicBezTo>
                    <a:pt x="0" y="262"/>
                    <a:pt x="83" y="334"/>
                    <a:pt x="167" y="334"/>
                  </a:cubicBezTo>
                  <a:lnTo>
                    <a:pt x="10906" y="334"/>
                  </a:lnTo>
                  <a:cubicBezTo>
                    <a:pt x="10990" y="334"/>
                    <a:pt x="11061" y="262"/>
                    <a:pt x="11061" y="167"/>
                  </a:cubicBezTo>
                  <a:cubicBezTo>
                    <a:pt x="11061" y="84"/>
                    <a:pt x="10990" y="0"/>
                    <a:pt x="10906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4343"/>
                </a:solidFill>
              </a:endParaRPr>
            </a:p>
          </p:txBody>
        </p:sp>
        <p:sp>
          <p:nvSpPr>
            <p:cNvPr id="588" name="Google Shape;588;p47"/>
            <p:cNvSpPr/>
            <p:nvPr/>
          </p:nvSpPr>
          <p:spPr>
            <a:xfrm>
              <a:off x="4116253" y="3052091"/>
              <a:ext cx="142804" cy="140546"/>
            </a:xfrm>
            <a:custGeom>
              <a:rect b="b" l="l" r="r" t="t"/>
              <a:pathLst>
                <a:path extrusionOk="0" h="4419" w="4490">
                  <a:moveTo>
                    <a:pt x="3799" y="322"/>
                  </a:moveTo>
                  <a:cubicBezTo>
                    <a:pt x="3882" y="322"/>
                    <a:pt x="3977" y="358"/>
                    <a:pt x="4049" y="430"/>
                  </a:cubicBezTo>
                  <a:cubicBezTo>
                    <a:pt x="4120" y="501"/>
                    <a:pt x="4156" y="596"/>
                    <a:pt x="4156" y="692"/>
                  </a:cubicBezTo>
                  <a:cubicBezTo>
                    <a:pt x="4156" y="727"/>
                    <a:pt x="4156" y="751"/>
                    <a:pt x="4132" y="799"/>
                  </a:cubicBezTo>
                  <a:lnTo>
                    <a:pt x="3680" y="334"/>
                  </a:lnTo>
                  <a:cubicBezTo>
                    <a:pt x="3704" y="322"/>
                    <a:pt x="3751" y="322"/>
                    <a:pt x="3799" y="322"/>
                  </a:cubicBezTo>
                  <a:close/>
                  <a:moveTo>
                    <a:pt x="3406" y="549"/>
                  </a:moveTo>
                  <a:lnTo>
                    <a:pt x="3930" y="1061"/>
                  </a:lnTo>
                  <a:lnTo>
                    <a:pt x="3823" y="1168"/>
                  </a:lnTo>
                  <a:lnTo>
                    <a:pt x="3299" y="656"/>
                  </a:lnTo>
                  <a:lnTo>
                    <a:pt x="3406" y="549"/>
                  </a:lnTo>
                  <a:close/>
                  <a:moveTo>
                    <a:pt x="584" y="3489"/>
                  </a:moveTo>
                  <a:lnTo>
                    <a:pt x="953" y="3870"/>
                  </a:lnTo>
                  <a:lnTo>
                    <a:pt x="417" y="4025"/>
                  </a:lnTo>
                  <a:lnTo>
                    <a:pt x="417" y="4025"/>
                  </a:lnTo>
                  <a:lnTo>
                    <a:pt x="584" y="3489"/>
                  </a:lnTo>
                  <a:close/>
                  <a:moveTo>
                    <a:pt x="3799" y="1"/>
                  </a:moveTo>
                  <a:cubicBezTo>
                    <a:pt x="3608" y="1"/>
                    <a:pt x="3442" y="72"/>
                    <a:pt x="3299" y="191"/>
                  </a:cubicBezTo>
                  <a:lnTo>
                    <a:pt x="477" y="2989"/>
                  </a:lnTo>
                  <a:cubicBezTo>
                    <a:pt x="441" y="3013"/>
                    <a:pt x="417" y="3049"/>
                    <a:pt x="406" y="3073"/>
                  </a:cubicBezTo>
                  <a:cubicBezTo>
                    <a:pt x="382" y="3085"/>
                    <a:pt x="382" y="3108"/>
                    <a:pt x="370" y="3108"/>
                  </a:cubicBezTo>
                  <a:cubicBezTo>
                    <a:pt x="334" y="3144"/>
                    <a:pt x="322" y="3192"/>
                    <a:pt x="310" y="3228"/>
                  </a:cubicBezTo>
                  <a:lnTo>
                    <a:pt x="13" y="4204"/>
                  </a:lnTo>
                  <a:cubicBezTo>
                    <a:pt x="1" y="4263"/>
                    <a:pt x="13" y="4323"/>
                    <a:pt x="60" y="4371"/>
                  </a:cubicBezTo>
                  <a:cubicBezTo>
                    <a:pt x="84" y="4406"/>
                    <a:pt x="132" y="4418"/>
                    <a:pt x="179" y="4418"/>
                  </a:cubicBezTo>
                  <a:lnTo>
                    <a:pt x="215" y="4418"/>
                  </a:lnTo>
                  <a:lnTo>
                    <a:pt x="1203" y="4120"/>
                  </a:lnTo>
                  <a:cubicBezTo>
                    <a:pt x="1287" y="4085"/>
                    <a:pt x="1382" y="4025"/>
                    <a:pt x="1453" y="3966"/>
                  </a:cubicBezTo>
                  <a:lnTo>
                    <a:pt x="2953" y="2477"/>
                  </a:lnTo>
                  <a:cubicBezTo>
                    <a:pt x="3013" y="2418"/>
                    <a:pt x="3013" y="2311"/>
                    <a:pt x="2953" y="2239"/>
                  </a:cubicBezTo>
                  <a:cubicBezTo>
                    <a:pt x="2930" y="2210"/>
                    <a:pt x="2891" y="2195"/>
                    <a:pt x="2848" y="2195"/>
                  </a:cubicBezTo>
                  <a:cubicBezTo>
                    <a:pt x="2805" y="2195"/>
                    <a:pt x="2757" y="2210"/>
                    <a:pt x="2715" y="2239"/>
                  </a:cubicBezTo>
                  <a:lnTo>
                    <a:pt x="1263" y="3680"/>
                  </a:lnTo>
                  <a:lnTo>
                    <a:pt x="739" y="3168"/>
                  </a:lnTo>
                  <a:lnTo>
                    <a:pt x="3061" y="870"/>
                  </a:lnTo>
                  <a:lnTo>
                    <a:pt x="3584" y="1394"/>
                  </a:lnTo>
                  <a:lnTo>
                    <a:pt x="3180" y="1787"/>
                  </a:lnTo>
                  <a:cubicBezTo>
                    <a:pt x="3120" y="1846"/>
                    <a:pt x="3120" y="1942"/>
                    <a:pt x="3180" y="2025"/>
                  </a:cubicBezTo>
                  <a:cubicBezTo>
                    <a:pt x="3209" y="2055"/>
                    <a:pt x="3251" y="2070"/>
                    <a:pt x="3294" y="2070"/>
                  </a:cubicBezTo>
                  <a:cubicBezTo>
                    <a:pt x="3337" y="2070"/>
                    <a:pt x="3382" y="2055"/>
                    <a:pt x="3418" y="2025"/>
                  </a:cubicBezTo>
                  <a:lnTo>
                    <a:pt x="3906" y="1525"/>
                  </a:lnTo>
                  <a:cubicBezTo>
                    <a:pt x="3930" y="1525"/>
                    <a:pt x="3930" y="1513"/>
                    <a:pt x="3942" y="1513"/>
                  </a:cubicBezTo>
                  <a:cubicBezTo>
                    <a:pt x="3954" y="1501"/>
                    <a:pt x="3954" y="1501"/>
                    <a:pt x="3954" y="1489"/>
                  </a:cubicBezTo>
                  <a:lnTo>
                    <a:pt x="4287" y="1168"/>
                  </a:lnTo>
                  <a:cubicBezTo>
                    <a:pt x="4418" y="1037"/>
                    <a:pt x="4489" y="858"/>
                    <a:pt x="4489" y="680"/>
                  </a:cubicBezTo>
                  <a:cubicBezTo>
                    <a:pt x="4477" y="489"/>
                    <a:pt x="4406" y="322"/>
                    <a:pt x="4275" y="191"/>
                  </a:cubicBezTo>
                  <a:cubicBezTo>
                    <a:pt x="4132" y="72"/>
                    <a:pt x="3977" y="1"/>
                    <a:pt x="3799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4343"/>
                </a:solidFill>
              </a:endParaRPr>
            </a:p>
          </p:txBody>
        </p:sp>
        <p:sp>
          <p:nvSpPr>
            <p:cNvPr id="589" name="Google Shape;589;p47"/>
            <p:cNvSpPr/>
            <p:nvPr/>
          </p:nvSpPr>
          <p:spPr>
            <a:xfrm>
              <a:off x="3995839" y="2992647"/>
              <a:ext cx="54927" cy="37148"/>
            </a:xfrm>
            <a:custGeom>
              <a:rect b="b" l="l" r="r" t="t"/>
              <a:pathLst>
                <a:path extrusionOk="0" h="1168" w="1727">
                  <a:moveTo>
                    <a:pt x="1394" y="346"/>
                  </a:moveTo>
                  <a:lnTo>
                    <a:pt x="1394" y="834"/>
                  </a:lnTo>
                  <a:lnTo>
                    <a:pt x="334" y="834"/>
                  </a:lnTo>
                  <a:lnTo>
                    <a:pt x="334" y="346"/>
                  </a:lnTo>
                  <a:close/>
                  <a:moveTo>
                    <a:pt x="286" y="1"/>
                  </a:moveTo>
                  <a:cubicBezTo>
                    <a:pt x="143" y="1"/>
                    <a:pt x="1" y="144"/>
                    <a:pt x="1" y="286"/>
                  </a:cubicBezTo>
                  <a:lnTo>
                    <a:pt x="1" y="882"/>
                  </a:lnTo>
                  <a:cubicBezTo>
                    <a:pt x="1" y="1037"/>
                    <a:pt x="143" y="1167"/>
                    <a:pt x="286" y="1167"/>
                  </a:cubicBezTo>
                  <a:lnTo>
                    <a:pt x="1453" y="1167"/>
                  </a:lnTo>
                  <a:cubicBezTo>
                    <a:pt x="1596" y="1167"/>
                    <a:pt x="1727" y="1037"/>
                    <a:pt x="1727" y="882"/>
                  </a:cubicBezTo>
                  <a:lnTo>
                    <a:pt x="1727" y="286"/>
                  </a:lnTo>
                  <a:cubicBezTo>
                    <a:pt x="1727" y="144"/>
                    <a:pt x="1596" y="1"/>
                    <a:pt x="1453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4343"/>
                </a:solidFill>
              </a:endParaRPr>
            </a:p>
          </p:txBody>
        </p:sp>
        <p:sp>
          <p:nvSpPr>
            <p:cNvPr id="590" name="Google Shape;590;p47"/>
            <p:cNvSpPr/>
            <p:nvPr/>
          </p:nvSpPr>
          <p:spPr>
            <a:xfrm>
              <a:off x="4249548" y="2992647"/>
              <a:ext cx="54959" cy="37148"/>
            </a:xfrm>
            <a:custGeom>
              <a:rect b="b" l="l" r="r" t="t"/>
              <a:pathLst>
                <a:path extrusionOk="0" h="1168" w="1728">
                  <a:moveTo>
                    <a:pt x="1394" y="346"/>
                  </a:moveTo>
                  <a:lnTo>
                    <a:pt x="1394" y="834"/>
                  </a:lnTo>
                  <a:lnTo>
                    <a:pt x="334" y="834"/>
                  </a:lnTo>
                  <a:lnTo>
                    <a:pt x="334" y="346"/>
                  </a:lnTo>
                  <a:close/>
                  <a:moveTo>
                    <a:pt x="286" y="1"/>
                  </a:moveTo>
                  <a:cubicBezTo>
                    <a:pt x="144" y="1"/>
                    <a:pt x="1" y="144"/>
                    <a:pt x="1" y="286"/>
                  </a:cubicBezTo>
                  <a:lnTo>
                    <a:pt x="1" y="882"/>
                  </a:lnTo>
                  <a:cubicBezTo>
                    <a:pt x="1" y="1037"/>
                    <a:pt x="144" y="1167"/>
                    <a:pt x="286" y="1167"/>
                  </a:cubicBezTo>
                  <a:lnTo>
                    <a:pt x="1453" y="1167"/>
                  </a:lnTo>
                  <a:cubicBezTo>
                    <a:pt x="1596" y="1167"/>
                    <a:pt x="1727" y="1037"/>
                    <a:pt x="1727" y="882"/>
                  </a:cubicBezTo>
                  <a:lnTo>
                    <a:pt x="1727" y="286"/>
                  </a:lnTo>
                  <a:cubicBezTo>
                    <a:pt x="1727" y="144"/>
                    <a:pt x="1596" y="1"/>
                    <a:pt x="1453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4343"/>
                </a:solidFill>
              </a:endParaRPr>
            </a:p>
          </p:txBody>
        </p:sp>
        <p:sp>
          <p:nvSpPr>
            <p:cNvPr id="591" name="Google Shape;591;p47"/>
            <p:cNvSpPr/>
            <p:nvPr/>
          </p:nvSpPr>
          <p:spPr>
            <a:xfrm>
              <a:off x="3972749" y="2894211"/>
              <a:ext cx="355230" cy="356725"/>
            </a:xfrm>
            <a:custGeom>
              <a:rect b="b" l="l" r="r" t="t"/>
              <a:pathLst>
                <a:path extrusionOk="0" h="11216" w="11169">
                  <a:moveTo>
                    <a:pt x="9775" y="0"/>
                  </a:moveTo>
                  <a:cubicBezTo>
                    <a:pt x="9692" y="0"/>
                    <a:pt x="9620" y="83"/>
                    <a:pt x="9620" y="167"/>
                  </a:cubicBezTo>
                  <a:lnTo>
                    <a:pt x="9620" y="560"/>
                  </a:lnTo>
                  <a:cubicBezTo>
                    <a:pt x="9620" y="881"/>
                    <a:pt x="9347" y="1155"/>
                    <a:pt x="9025" y="1155"/>
                  </a:cubicBezTo>
                  <a:lnTo>
                    <a:pt x="6382" y="1155"/>
                  </a:lnTo>
                  <a:cubicBezTo>
                    <a:pt x="5882" y="1155"/>
                    <a:pt x="5453" y="1572"/>
                    <a:pt x="5453" y="2084"/>
                  </a:cubicBezTo>
                  <a:lnTo>
                    <a:pt x="5453" y="2369"/>
                  </a:lnTo>
                  <a:lnTo>
                    <a:pt x="750" y="2369"/>
                  </a:lnTo>
                  <a:cubicBezTo>
                    <a:pt x="346" y="2369"/>
                    <a:pt x="12" y="2703"/>
                    <a:pt x="12" y="3096"/>
                  </a:cubicBezTo>
                  <a:lnTo>
                    <a:pt x="12" y="7596"/>
                  </a:lnTo>
                  <a:cubicBezTo>
                    <a:pt x="12" y="7680"/>
                    <a:pt x="95" y="7763"/>
                    <a:pt x="179" y="7763"/>
                  </a:cubicBezTo>
                  <a:cubicBezTo>
                    <a:pt x="274" y="7763"/>
                    <a:pt x="346" y="7680"/>
                    <a:pt x="346" y="7596"/>
                  </a:cubicBezTo>
                  <a:lnTo>
                    <a:pt x="346" y="4822"/>
                  </a:lnTo>
                  <a:lnTo>
                    <a:pt x="10835" y="4822"/>
                  </a:lnTo>
                  <a:lnTo>
                    <a:pt x="10835" y="10478"/>
                  </a:lnTo>
                  <a:cubicBezTo>
                    <a:pt x="10835" y="10704"/>
                    <a:pt x="10656" y="10882"/>
                    <a:pt x="10430" y="10882"/>
                  </a:cubicBezTo>
                  <a:lnTo>
                    <a:pt x="727" y="10882"/>
                  </a:lnTo>
                  <a:cubicBezTo>
                    <a:pt x="512" y="10882"/>
                    <a:pt x="322" y="10704"/>
                    <a:pt x="322" y="10478"/>
                  </a:cubicBezTo>
                  <a:lnTo>
                    <a:pt x="322" y="8263"/>
                  </a:lnTo>
                  <a:cubicBezTo>
                    <a:pt x="322" y="8180"/>
                    <a:pt x="250" y="8096"/>
                    <a:pt x="167" y="8096"/>
                  </a:cubicBezTo>
                  <a:cubicBezTo>
                    <a:pt x="72" y="8096"/>
                    <a:pt x="0" y="8180"/>
                    <a:pt x="0" y="8263"/>
                  </a:cubicBezTo>
                  <a:lnTo>
                    <a:pt x="0" y="10478"/>
                  </a:lnTo>
                  <a:cubicBezTo>
                    <a:pt x="0" y="10882"/>
                    <a:pt x="322" y="11216"/>
                    <a:pt x="727" y="11216"/>
                  </a:cubicBezTo>
                  <a:lnTo>
                    <a:pt x="10418" y="11216"/>
                  </a:lnTo>
                  <a:cubicBezTo>
                    <a:pt x="10823" y="11216"/>
                    <a:pt x="11144" y="10882"/>
                    <a:pt x="11144" y="10478"/>
                  </a:cubicBezTo>
                  <a:lnTo>
                    <a:pt x="11144" y="3096"/>
                  </a:lnTo>
                  <a:cubicBezTo>
                    <a:pt x="11168" y="2691"/>
                    <a:pt x="10835" y="2369"/>
                    <a:pt x="10430" y="2369"/>
                  </a:cubicBezTo>
                  <a:lnTo>
                    <a:pt x="8823" y="2369"/>
                  </a:lnTo>
                  <a:cubicBezTo>
                    <a:pt x="8739" y="2369"/>
                    <a:pt x="8668" y="2441"/>
                    <a:pt x="8668" y="2536"/>
                  </a:cubicBezTo>
                  <a:cubicBezTo>
                    <a:pt x="8668" y="2619"/>
                    <a:pt x="8739" y="2703"/>
                    <a:pt x="8823" y="2703"/>
                  </a:cubicBezTo>
                  <a:lnTo>
                    <a:pt x="10430" y="2703"/>
                  </a:lnTo>
                  <a:cubicBezTo>
                    <a:pt x="10656" y="2703"/>
                    <a:pt x="10835" y="2881"/>
                    <a:pt x="10835" y="3096"/>
                  </a:cubicBezTo>
                  <a:lnTo>
                    <a:pt x="10835" y="4501"/>
                  </a:lnTo>
                  <a:lnTo>
                    <a:pt x="346" y="4501"/>
                  </a:lnTo>
                  <a:lnTo>
                    <a:pt x="346" y="3096"/>
                  </a:lnTo>
                  <a:cubicBezTo>
                    <a:pt x="346" y="2881"/>
                    <a:pt x="524" y="2703"/>
                    <a:pt x="750" y="2703"/>
                  </a:cubicBezTo>
                  <a:lnTo>
                    <a:pt x="8168" y="2703"/>
                  </a:lnTo>
                  <a:cubicBezTo>
                    <a:pt x="8263" y="2703"/>
                    <a:pt x="8335" y="2619"/>
                    <a:pt x="8335" y="2536"/>
                  </a:cubicBezTo>
                  <a:cubicBezTo>
                    <a:pt x="8335" y="2441"/>
                    <a:pt x="8263" y="2369"/>
                    <a:pt x="8168" y="2369"/>
                  </a:cubicBezTo>
                  <a:lnTo>
                    <a:pt x="5775" y="2369"/>
                  </a:lnTo>
                  <a:lnTo>
                    <a:pt x="5775" y="2084"/>
                  </a:lnTo>
                  <a:cubicBezTo>
                    <a:pt x="5775" y="1762"/>
                    <a:pt x="6049" y="1488"/>
                    <a:pt x="6370" y="1488"/>
                  </a:cubicBezTo>
                  <a:lnTo>
                    <a:pt x="9001" y="1488"/>
                  </a:lnTo>
                  <a:cubicBezTo>
                    <a:pt x="9513" y="1488"/>
                    <a:pt x="9942" y="1072"/>
                    <a:pt x="9942" y="560"/>
                  </a:cubicBezTo>
                  <a:lnTo>
                    <a:pt x="9942" y="167"/>
                  </a:lnTo>
                  <a:cubicBezTo>
                    <a:pt x="9942" y="83"/>
                    <a:pt x="9871" y="0"/>
                    <a:pt x="9775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4343"/>
                </a:solidFill>
              </a:endParaRPr>
            </a:p>
          </p:txBody>
        </p:sp>
      </p:grpSp>
      <p:sp>
        <p:nvSpPr>
          <p:cNvPr id="592" name="Google Shape;592;p47"/>
          <p:cNvSpPr txBox="1"/>
          <p:nvPr>
            <p:ph type="title"/>
          </p:nvPr>
        </p:nvSpPr>
        <p:spPr>
          <a:xfrm>
            <a:off x="134525" y="2239100"/>
            <a:ext cx="3803700" cy="2154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rgbClr val="434343"/>
                </a:solidFill>
              </a:rPr>
              <a:t>solutions </a:t>
            </a:r>
            <a:endParaRPr sz="2500">
              <a:solidFill>
                <a:srgbClr val="434343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rgbClr val="434343"/>
                </a:solidFill>
              </a:rPr>
              <a:t>&amp;</a:t>
            </a:r>
            <a:endParaRPr sz="2500">
              <a:solidFill>
                <a:srgbClr val="434343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rgbClr val="434343"/>
                </a:solidFill>
              </a:rPr>
              <a:t>experience </a:t>
            </a:r>
            <a:endParaRPr sz="2500">
              <a:solidFill>
                <a:srgbClr val="434343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rgbClr val="434343"/>
                </a:solidFill>
              </a:rPr>
              <a:t>prototypes</a:t>
            </a:r>
            <a:endParaRPr sz="2500">
              <a:solidFill>
                <a:srgbClr val="434343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0"/>
          <p:cNvSpPr txBox="1"/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team euphoria</a:t>
            </a:r>
            <a:endParaRPr/>
          </a:p>
        </p:txBody>
      </p:sp>
      <p:sp>
        <p:nvSpPr>
          <p:cNvPr id="201" name="Google Shape;201;p30"/>
          <p:cNvSpPr txBox="1"/>
          <p:nvPr/>
        </p:nvSpPr>
        <p:spPr>
          <a:xfrm>
            <a:off x="683498" y="3781746"/>
            <a:ext cx="1048800" cy="46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47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>
                <a:latin typeface="Sahitya"/>
                <a:ea typeface="Sahitya"/>
                <a:cs typeface="Sahitya"/>
                <a:sym typeface="Sahitya"/>
              </a:rPr>
              <a:t>david e. </a:t>
            </a:r>
            <a:r>
              <a:rPr i="0" lang="en" sz="1400" u="none" cap="none" strike="noStrike">
                <a:latin typeface="Sahitya"/>
                <a:ea typeface="Sahitya"/>
                <a:cs typeface="Sahitya"/>
                <a:sym typeface="Sahitya"/>
              </a:rPr>
              <a:t>‘21</a:t>
            </a:r>
            <a:endParaRPr i="0" sz="1400" u="none" cap="none" strike="noStrike">
              <a:latin typeface="Sahitya"/>
              <a:ea typeface="Sahitya"/>
              <a:cs typeface="Sahitya"/>
              <a:sym typeface="Sahitya"/>
            </a:endParaRPr>
          </a:p>
        </p:txBody>
      </p:sp>
      <p:sp>
        <p:nvSpPr>
          <p:cNvPr id="202" name="Google Shape;202;p30"/>
          <p:cNvSpPr txBox="1"/>
          <p:nvPr/>
        </p:nvSpPr>
        <p:spPr>
          <a:xfrm>
            <a:off x="2946429" y="3748940"/>
            <a:ext cx="1082700" cy="50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47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>
                <a:latin typeface="Sahitya"/>
                <a:ea typeface="Sahitya"/>
                <a:cs typeface="Sahitya"/>
                <a:sym typeface="Sahitya"/>
              </a:rPr>
              <a:t>sam m</a:t>
            </a:r>
            <a:r>
              <a:rPr i="0" lang="en" sz="1400" u="none" cap="none" strike="noStrike">
                <a:latin typeface="Sahitya"/>
                <a:ea typeface="Sahitya"/>
                <a:cs typeface="Sahitya"/>
                <a:sym typeface="Sahitya"/>
              </a:rPr>
              <a:t>. ‘22</a:t>
            </a:r>
            <a:endParaRPr i="0" sz="1400" u="none" cap="none" strike="noStrike">
              <a:latin typeface="Sahitya"/>
              <a:ea typeface="Sahitya"/>
              <a:cs typeface="Sahitya"/>
              <a:sym typeface="Sahitya"/>
            </a:endParaRPr>
          </a:p>
        </p:txBody>
      </p:sp>
      <p:sp>
        <p:nvSpPr>
          <p:cNvPr id="203" name="Google Shape;203;p30"/>
          <p:cNvSpPr txBox="1"/>
          <p:nvPr/>
        </p:nvSpPr>
        <p:spPr>
          <a:xfrm>
            <a:off x="5127182" y="3856042"/>
            <a:ext cx="1173900" cy="44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47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>
                <a:latin typeface="Sahitya"/>
                <a:ea typeface="Sahitya"/>
                <a:cs typeface="Sahitya"/>
                <a:sym typeface="Sahitya"/>
              </a:rPr>
              <a:t>jake w</a:t>
            </a:r>
            <a:r>
              <a:rPr i="0" lang="en" sz="1400" u="none" cap="none" strike="noStrike">
                <a:latin typeface="Sahitya"/>
                <a:ea typeface="Sahitya"/>
                <a:cs typeface="Sahitya"/>
                <a:sym typeface="Sahitya"/>
              </a:rPr>
              <a:t>. ‘21</a:t>
            </a:r>
            <a:endParaRPr i="0" sz="1400" u="none" cap="none" strike="noStrike">
              <a:latin typeface="Sahitya"/>
              <a:ea typeface="Sahitya"/>
              <a:cs typeface="Sahitya"/>
              <a:sym typeface="Sahity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i="0" sz="1400" u="none" cap="none" strike="noStrike">
              <a:latin typeface="Sahitya"/>
              <a:ea typeface="Sahitya"/>
              <a:cs typeface="Sahitya"/>
              <a:sym typeface="Sahitya"/>
            </a:endParaRPr>
          </a:p>
        </p:txBody>
      </p:sp>
      <p:sp>
        <p:nvSpPr>
          <p:cNvPr id="204" name="Google Shape;204;p30"/>
          <p:cNvSpPr txBox="1"/>
          <p:nvPr/>
        </p:nvSpPr>
        <p:spPr>
          <a:xfrm>
            <a:off x="7229695" y="3721202"/>
            <a:ext cx="1495500" cy="51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47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>
                <a:latin typeface="Sahitya"/>
                <a:ea typeface="Sahitya"/>
                <a:cs typeface="Sahitya"/>
                <a:sym typeface="Sahitya"/>
              </a:rPr>
              <a:t>anatole s</a:t>
            </a:r>
            <a:r>
              <a:rPr i="0" lang="en" sz="1400" u="none" cap="none" strike="noStrike">
                <a:latin typeface="Sahitya"/>
                <a:ea typeface="Sahitya"/>
                <a:cs typeface="Sahitya"/>
                <a:sym typeface="Sahitya"/>
              </a:rPr>
              <a:t>. ‘20</a:t>
            </a:r>
            <a:endParaRPr i="0" sz="1400" u="none" cap="none" strike="noStrike">
              <a:latin typeface="Sahitya"/>
              <a:ea typeface="Sahitya"/>
              <a:cs typeface="Sahitya"/>
              <a:sym typeface="Sahitya"/>
            </a:endParaRPr>
          </a:p>
        </p:txBody>
      </p:sp>
      <p:pic>
        <p:nvPicPr>
          <p:cNvPr id="205" name="Google Shape;205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0781" y="1568773"/>
            <a:ext cx="1859400" cy="18498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206" name="Google Shape;206;p3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784640" y="1565434"/>
            <a:ext cx="1869900" cy="18498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207" name="Google Shape;207;p3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007078" y="1565179"/>
            <a:ext cx="1923300" cy="18504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208" name="Google Shape;208;p30"/>
          <p:cNvPicPr preferRelativeResize="0"/>
          <p:nvPr/>
        </p:nvPicPr>
        <p:blipFill rotWithShape="1">
          <a:blip r:embed="rId6">
            <a:alphaModFix/>
          </a:blip>
          <a:srcRect b="11861" l="25096" r="21530" t="6949"/>
          <a:stretch/>
        </p:blipFill>
        <p:spPr>
          <a:xfrm>
            <a:off x="2562341" y="1547942"/>
            <a:ext cx="1869600" cy="18849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6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Google Shape;597;p48"/>
          <p:cNvSpPr txBox="1"/>
          <p:nvPr>
            <p:ph idx="2" type="subTitle"/>
          </p:nvPr>
        </p:nvSpPr>
        <p:spPr>
          <a:xfrm>
            <a:off x="925775" y="2274150"/>
            <a:ext cx="3387600" cy="1881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/>
              <a:t>Users fear negative feedback</a:t>
            </a:r>
            <a:r>
              <a:rPr lang="en" sz="1400"/>
              <a:t> and will alter their viewing permissions on further publications dependent on feedback. The typical user will </a:t>
            </a:r>
            <a:r>
              <a:rPr b="1" lang="en" sz="1400"/>
              <a:t>publish anonymously </a:t>
            </a:r>
            <a:r>
              <a:rPr lang="en" sz="1400"/>
              <a:t>to everyone but will</a:t>
            </a:r>
            <a:r>
              <a:rPr b="1" lang="en" sz="1400"/>
              <a:t> offer their name to friends</a:t>
            </a:r>
            <a:endParaRPr b="1" sz="1400"/>
          </a:p>
        </p:txBody>
      </p:sp>
      <p:sp>
        <p:nvSpPr>
          <p:cNvPr id="598" name="Google Shape;598;p48"/>
          <p:cNvSpPr txBox="1"/>
          <p:nvPr>
            <p:ph idx="1" type="subTitle"/>
          </p:nvPr>
        </p:nvSpPr>
        <p:spPr>
          <a:xfrm>
            <a:off x="1366827" y="1851225"/>
            <a:ext cx="2236200" cy="370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o</a:t>
            </a:r>
            <a:r>
              <a:rPr lang="en">
                <a:solidFill>
                  <a:schemeClr val="dk1"/>
                </a:solidFill>
              </a:rPr>
              <a:t>ur assumption:</a:t>
            </a:r>
            <a:endParaRPr/>
          </a:p>
        </p:txBody>
      </p:sp>
      <p:sp>
        <p:nvSpPr>
          <p:cNvPr id="599" name="Google Shape;599;p48"/>
          <p:cNvSpPr txBox="1"/>
          <p:nvPr>
            <p:ph idx="1" type="subTitle"/>
          </p:nvPr>
        </p:nvSpPr>
        <p:spPr>
          <a:xfrm>
            <a:off x="5374227" y="1851213"/>
            <a:ext cx="2236200" cy="370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o</a:t>
            </a:r>
            <a:r>
              <a:rPr lang="en">
                <a:solidFill>
                  <a:schemeClr val="dk1"/>
                </a:solidFill>
              </a:rPr>
              <a:t>ur solution:</a:t>
            </a:r>
            <a:endParaRPr/>
          </a:p>
        </p:txBody>
      </p:sp>
      <p:sp>
        <p:nvSpPr>
          <p:cNvPr id="600" name="Google Shape;600;p48"/>
          <p:cNvSpPr txBox="1"/>
          <p:nvPr>
            <p:ph idx="2" type="subTitle"/>
          </p:nvPr>
        </p:nvSpPr>
        <p:spPr>
          <a:xfrm>
            <a:off x="4798525" y="2274138"/>
            <a:ext cx="3387600" cy="1881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An </a:t>
            </a:r>
            <a:r>
              <a:rPr b="1" lang="en" sz="1400"/>
              <a:t>interface </a:t>
            </a:r>
            <a:r>
              <a:rPr lang="en" sz="1400"/>
              <a:t>that allows for writing to be uploaded with </a:t>
            </a:r>
            <a:r>
              <a:rPr b="1" lang="en" sz="1400"/>
              <a:t>toggled viewing permissions</a:t>
            </a:r>
            <a:r>
              <a:rPr lang="en" sz="1400"/>
              <a:t>. Users can </a:t>
            </a:r>
            <a:r>
              <a:rPr b="1" lang="en" sz="1400"/>
              <a:t>decide viewing, feedback, and anonymity options</a:t>
            </a:r>
            <a:endParaRPr sz="1400"/>
          </a:p>
        </p:txBody>
      </p:sp>
      <p:grpSp>
        <p:nvGrpSpPr>
          <p:cNvPr id="601" name="Google Shape;601;p48"/>
          <p:cNvGrpSpPr/>
          <p:nvPr/>
        </p:nvGrpSpPr>
        <p:grpSpPr>
          <a:xfrm>
            <a:off x="6263135" y="1065499"/>
            <a:ext cx="458389" cy="572708"/>
            <a:chOff x="2667821" y="3361108"/>
            <a:chExt cx="273046" cy="337801"/>
          </a:xfrm>
        </p:grpSpPr>
        <p:sp>
          <p:nvSpPr>
            <p:cNvPr id="602" name="Google Shape;602;p48"/>
            <p:cNvSpPr/>
            <p:nvPr/>
          </p:nvSpPr>
          <p:spPr>
            <a:xfrm>
              <a:off x="2799971" y="3361108"/>
              <a:ext cx="10273" cy="36385"/>
            </a:xfrm>
            <a:custGeom>
              <a:rect b="b" l="l" r="r" t="t"/>
              <a:pathLst>
                <a:path extrusionOk="0" h="1144" w="323">
                  <a:moveTo>
                    <a:pt x="155" y="0"/>
                  </a:moveTo>
                  <a:cubicBezTo>
                    <a:pt x="72" y="0"/>
                    <a:pt x="1" y="72"/>
                    <a:pt x="1" y="167"/>
                  </a:cubicBezTo>
                  <a:lnTo>
                    <a:pt x="1" y="977"/>
                  </a:lnTo>
                  <a:cubicBezTo>
                    <a:pt x="1" y="1072"/>
                    <a:pt x="72" y="1143"/>
                    <a:pt x="155" y="1143"/>
                  </a:cubicBezTo>
                  <a:cubicBezTo>
                    <a:pt x="251" y="1143"/>
                    <a:pt x="322" y="1072"/>
                    <a:pt x="322" y="977"/>
                  </a:cubicBezTo>
                  <a:lnTo>
                    <a:pt x="322" y="167"/>
                  </a:lnTo>
                  <a:cubicBezTo>
                    <a:pt x="310" y="60"/>
                    <a:pt x="251" y="0"/>
                    <a:pt x="155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3" name="Google Shape;603;p48"/>
            <p:cNvSpPr/>
            <p:nvPr/>
          </p:nvSpPr>
          <p:spPr>
            <a:xfrm>
              <a:off x="2838964" y="3371063"/>
              <a:ext cx="22009" cy="34381"/>
            </a:xfrm>
            <a:custGeom>
              <a:rect b="b" l="l" r="r" t="t"/>
              <a:pathLst>
                <a:path extrusionOk="0" h="1081" w="692">
                  <a:moveTo>
                    <a:pt x="517" y="0"/>
                  </a:moveTo>
                  <a:cubicBezTo>
                    <a:pt x="454" y="0"/>
                    <a:pt x="385" y="31"/>
                    <a:pt x="358" y="104"/>
                  </a:cubicBezTo>
                  <a:lnTo>
                    <a:pt x="49" y="866"/>
                  </a:lnTo>
                  <a:cubicBezTo>
                    <a:pt x="1" y="961"/>
                    <a:pt x="84" y="1080"/>
                    <a:pt x="203" y="1080"/>
                  </a:cubicBezTo>
                  <a:cubicBezTo>
                    <a:pt x="263" y="1080"/>
                    <a:pt x="322" y="1057"/>
                    <a:pt x="346" y="985"/>
                  </a:cubicBezTo>
                  <a:lnTo>
                    <a:pt x="656" y="223"/>
                  </a:lnTo>
                  <a:cubicBezTo>
                    <a:pt x="691" y="152"/>
                    <a:pt x="644" y="45"/>
                    <a:pt x="572" y="9"/>
                  </a:cubicBezTo>
                  <a:cubicBezTo>
                    <a:pt x="556" y="3"/>
                    <a:pt x="537" y="0"/>
                    <a:pt x="517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4" name="Google Shape;604;p48"/>
            <p:cNvSpPr/>
            <p:nvPr/>
          </p:nvSpPr>
          <p:spPr>
            <a:xfrm>
              <a:off x="2873822" y="3399815"/>
              <a:ext cx="29197" cy="28338"/>
            </a:xfrm>
            <a:custGeom>
              <a:rect b="b" l="l" r="r" t="t"/>
              <a:pathLst>
                <a:path extrusionOk="0" h="891" w="918">
                  <a:moveTo>
                    <a:pt x="744" y="1"/>
                  </a:moveTo>
                  <a:cubicBezTo>
                    <a:pt x="703" y="1"/>
                    <a:pt x="661" y="16"/>
                    <a:pt x="631" y="45"/>
                  </a:cubicBezTo>
                  <a:lnTo>
                    <a:pt x="60" y="629"/>
                  </a:lnTo>
                  <a:cubicBezTo>
                    <a:pt x="0" y="688"/>
                    <a:pt x="0" y="784"/>
                    <a:pt x="60" y="843"/>
                  </a:cubicBezTo>
                  <a:cubicBezTo>
                    <a:pt x="84" y="879"/>
                    <a:pt x="131" y="891"/>
                    <a:pt x="179" y="891"/>
                  </a:cubicBezTo>
                  <a:cubicBezTo>
                    <a:pt x="286" y="891"/>
                    <a:pt x="274" y="831"/>
                    <a:pt x="858" y="272"/>
                  </a:cubicBezTo>
                  <a:cubicBezTo>
                    <a:pt x="917" y="212"/>
                    <a:pt x="917" y="105"/>
                    <a:pt x="858" y="45"/>
                  </a:cubicBezTo>
                  <a:cubicBezTo>
                    <a:pt x="828" y="16"/>
                    <a:pt x="786" y="1"/>
                    <a:pt x="744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5" name="Google Shape;605;p48"/>
            <p:cNvSpPr/>
            <p:nvPr/>
          </p:nvSpPr>
          <p:spPr>
            <a:xfrm>
              <a:off x="2894655" y="3442656"/>
              <a:ext cx="37116" cy="19592"/>
            </a:xfrm>
            <a:custGeom>
              <a:rect b="b" l="l" r="r" t="t"/>
              <a:pathLst>
                <a:path extrusionOk="0" h="616" w="1167">
                  <a:moveTo>
                    <a:pt x="973" y="1"/>
                  </a:moveTo>
                  <a:cubicBezTo>
                    <a:pt x="955" y="1"/>
                    <a:pt x="936" y="3"/>
                    <a:pt x="917" y="8"/>
                  </a:cubicBezTo>
                  <a:lnTo>
                    <a:pt x="155" y="318"/>
                  </a:lnTo>
                  <a:cubicBezTo>
                    <a:pt x="0" y="377"/>
                    <a:pt x="36" y="615"/>
                    <a:pt x="214" y="615"/>
                  </a:cubicBezTo>
                  <a:cubicBezTo>
                    <a:pt x="274" y="615"/>
                    <a:pt x="238" y="615"/>
                    <a:pt x="1036" y="294"/>
                  </a:cubicBezTo>
                  <a:cubicBezTo>
                    <a:pt x="1131" y="282"/>
                    <a:pt x="1167" y="175"/>
                    <a:pt x="1131" y="103"/>
                  </a:cubicBezTo>
                  <a:cubicBezTo>
                    <a:pt x="1103" y="37"/>
                    <a:pt x="1044" y="1"/>
                    <a:pt x="973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6" name="Google Shape;606;p48"/>
            <p:cNvSpPr/>
            <p:nvPr/>
          </p:nvSpPr>
          <p:spPr>
            <a:xfrm>
              <a:off x="2904482" y="3493258"/>
              <a:ext cx="36385" cy="10273"/>
            </a:xfrm>
            <a:custGeom>
              <a:rect b="b" l="l" r="r" t="t"/>
              <a:pathLst>
                <a:path extrusionOk="0" h="323" w="1144">
                  <a:moveTo>
                    <a:pt x="155" y="1"/>
                  </a:moveTo>
                  <a:cubicBezTo>
                    <a:pt x="72" y="1"/>
                    <a:pt x="1" y="72"/>
                    <a:pt x="1" y="155"/>
                  </a:cubicBezTo>
                  <a:cubicBezTo>
                    <a:pt x="1" y="251"/>
                    <a:pt x="72" y="322"/>
                    <a:pt x="155" y="322"/>
                  </a:cubicBezTo>
                  <a:lnTo>
                    <a:pt x="977" y="322"/>
                  </a:lnTo>
                  <a:cubicBezTo>
                    <a:pt x="1072" y="322"/>
                    <a:pt x="1144" y="251"/>
                    <a:pt x="1144" y="155"/>
                  </a:cubicBezTo>
                  <a:cubicBezTo>
                    <a:pt x="1144" y="72"/>
                    <a:pt x="1072" y="1"/>
                    <a:pt x="977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7" name="Google Shape;607;p48"/>
            <p:cNvSpPr/>
            <p:nvPr/>
          </p:nvSpPr>
          <p:spPr>
            <a:xfrm>
              <a:off x="2895386" y="3533364"/>
              <a:ext cx="35653" cy="20196"/>
            </a:xfrm>
            <a:custGeom>
              <a:rect b="b" l="l" r="r" t="t"/>
              <a:pathLst>
                <a:path extrusionOk="0" h="635" w="1121">
                  <a:moveTo>
                    <a:pt x="179" y="0"/>
                  </a:moveTo>
                  <a:cubicBezTo>
                    <a:pt x="118" y="0"/>
                    <a:pt x="54" y="38"/>
                    <a:pt x="37" y="109"/>
                  </a:cubicBezTo>
                  <a:cubicBezTo>
                    <a:pt x="1" y="180"/>
                    <a:pt x="37" y="288"/>
                    <a:pt x="120" y="311"/>
                  </a:cubicBezTo>
                  <a:lnTo>
                    <a:pt x="882" y="621"/>
                  </a:lnTo>
                  <a:cubicBezTo>
                    <a:pt x="901" y="630"/>
                    <a:pt x="922" y="635"/>
                    <a:pt x="943" y="635"/>
                  </a:cubicBezTo>
                  <a:cubicBezTo>
                    <a:pt x="1004" y="635"/>
                    <a:pt x="1067" y="599"/>
                    <a:pt x="1084" y="538"/>
                  </a:cubicBezTo>
                  <a:cubicBezTo>
                    <a:pt x="1120" y="442"/>
                    <a:pt x="1084" y="359"/>
                    <a:pt x="1001" y="323"/>
                  </a:cubicBezTo>
                  <a:lnTo>
                    <a:pt x="239" y="14"/>
                  </a:lnTo>
                  <a:cubicBezTo>
                    <a:pt x="221" y="5"/>
                    <a:pt x="200" y="0"/>
                    <a:pt x="179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8" name="Google Shape;608;p48"/>
            <p:cNvSpPr/>
            <p:nvPr/>
          </p:nvSpPr>
          <p:spPr>
            <a:xfrm>
              <a:off x="2872677" y="3567586"/>
              <a:ext cx="30692" cy="28338"/>
            </a:xfrm>
            <a:custGeom>
              <a:rect b="b" l="l" r="r" t="t"/>
              <a:pathLst>
                <a:path extrusionOk="0" h="891" w="965">
                  <a:moveTo>
                    <a:pt x="173" y="0"/>
                  </a:moveTo>
                  <a:cubicBezTo>
                    <a:pt x="132" y="0"/>
                    <a:pt x="90" y="15"/>
                    <a:pt x="60" y="45"/>
                  </a:cubicBezTo>
                  <a:cubicBezTo>
                    <a:pt x="1" y="104"/>
                    <a:pt x="1" y="200"/>
                    <a:pt x="60" y="259"/>
                  </a:cubicBezTo>
                  <a:cubicBezTo>
                    <a:pt x="644" y="819"/>
                    <a:pt x="620" y="890"/>
                    <a:pt x="751" y="890"/>
                  </a:cubicBezTo>
                  <a:cubicBezTo>
                    <a:pt x="894" y="890"/>
                    <a:pt x="965" y="712"/>
                    <a:pt x="858" y="616"/>
                  </a:cubicBezTo>
                  <a:lnTo>
                    <a:pt x="286" y="45"/>
                  </a:lnTo>
                  <a:cubicBezTo>
                    <a:pt x="257" y="15"/>
                    <a:pt x="215" y="0"/>
                    <a:pt x="173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9" name="Google Shape;609;p48"/>
            <p:cNvSpPr/>
            <p:nvPr/>
          </p:nvSpPr>
          <p:spPr>
            <a:xfrm>
              <a:off x="2838233" y="3589818"/>
              <a:ext cx="21214" cy="34318"/>
            </a:xfrm>
            <a:custGeom>
              <a:rect b="b" l="l" r="r" t="t"/>
              <a:pathLst>
                <a:path extrusionOk="0" h="1079" w="667">
                  <a:moveTo>
                    <a:pt x="179" y="1"/>
                  </a:moveTo>
                  <a:cubicBezTo>
                    <a:pt x="159" y="1"/>
                    <a:pt x="139" y="4"/>
                    <a:pt x="119" y="13"/>
                  </a:cubicBezTo>
                  <a:cubicBezTo>
                    <a:pt x="48" y="37"/>
                    <a:pt x="0" y="132"/>
                    <a:pt x="24" y="215"/>
                  </a:cubicBezTo>
                  <a:lnTo>
                    <a:pt x="345" y="977"/>
                  </a:lnTo>
                  <a:cubicBezTo>
                    <a:pt x="365" y="1036"/>
                    <a:pt x="425" y="1079"/>
                    <a:pt x="499" y="1079"/>
                  </a:cubicBezTo>
                  <a:cubicBezTo>
                    <a:pt x="514" y="1079"/>
                    <a:pt x="531" y="1077"/>
                    <a:pt x="548" y="1072"/>
                  </a:cubicBezTo>
                  <a:cubicBezTo>
                    <a:pt x="643" y="1037"/>
                    <a:pt x="667" y="929"/>
                    <a:pt x="643" y="858"/>
                  </a:cubicBezTo>
                  <a:lnTo>
                    <a:pt x="322" y="96"/>
                  </a:lnTo>
                  <a:cubicBezTo>
                    <a:pt x="303" y="41"/>
                    <a:pt x="243" y="1"/>
                    <a:pt x="179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0" name="Google Shape;610;p48"/>
            <p:cNvSpPr/>
            <p:nvPr/>
          </p:nvSpPr>
          <p:spPr>
            <a:xfrm>
              <a:off x="2747334" y="3589754"/>
              <a:ext cx="21627" cy="34572"/>
            </a:xfrm>
            <a:custGeom>
              <a:rect b="b" l="l" r="r" t="t"/>
              <a:pathLst>
                <a:path extrusionOk="0" h="1087" w="680">
                  <a:moveTo>
                    <a:pt x="499" y="1"/>
                  </a:moveTo>
                  <a:cubicBezTo>
                    <a:pt x="438" y="1"/>
                    <a:pt x="375" y="36"/>
                    <a:pt x="358" y="98"/>
                  </a:cubicBezTo>
                  <a:lnTo>
                    <a:pt x="36" y="860"/>
                  </a:lnTo>
                  <a:cubicBezTo>
                    <a:pt x="1" y="967"/>
                    <a:pt x="72" y="1086"/>
                    <a:pt x="191" y="1086"/>
                  </a:cubicBezTo>
                  <a:cubicBezTo>
                    <a:pt x="251" y="1086"/>
                    <a:pt x="310" y="1051"/>
                    <a:pt x="334" y="979"/>
                  </a:cubicBezTo>
                  <a:lnTo>
                    <a:pt x="655" y="217"/>
                  </a:lnTo>
                  <a:cubicBezTo>
                    <a:pt x="679" y="134"/>
                    <a:pt x="632" y="39"/>
                    <a:pt x="560" y="15"/>
                  </a:cubicBezTo>
                  <a:cubicBezTo>
                    <a:pt x="542" y="5"/>
                    <a:pt x="520" y="1"/>
                    <a:pt x="499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1" name="Google Shape;611;p48"/>
            <p:cNvSpPr/>
            <p:nvPr/>
          </p:nvSpPr>
          <p:spPr>
            <a:xfrm>
              <a:off x="2705319" y="3566441"/>
              <a:ext cx="29547" cy="28625"/>
            </a:xfrm>
            <a:custGeom>
              <a:rect b="b" l="l" r="r" t="t"/>
              <a:pathLst>
                <a:path extrusionOk="0" h="900" w="929">
                  <a:moveTo>
                    <a:pt x="744" y="1"/>
                  </a:moveTo>
                  <a:cubicBezTo>
                    <a:pt x="702" y="1"/>
                    <a:pt x="661" y="15"/>
                    <a:pt x="631" y="45"/>
                  </a:cubicBezTo>
                  <a:lnTo>
                    <a:pt x="60" y="629"/>
                  </a:lnTo>
                  <a:cubicBezTo>
                    <a:pt x="0" y="688"/>
                    <a:pt x="0" y="795"/>
                    <a:pt x="60" y="855"/>
                  </a:cubicBezTo>
                  <a:cubicBezTo>
                    <a:pt x="89" y="885"/>
                    <a:pt x="128" y="899"/>
                    <a:pt x="167" y="899"/>
                  </a:cubicBezTo>
                  <a:cubicBezTo>
                    <a:pt x="205" y="899"/>
                    <a:pt x="244" y="885"/>
                    <a:pt x="274" y="855"/>
                  </a:cubicBezTo>
                  <a:lnTo>
                    <a:pt x="857" y="271"/>
                  </a:lnTo>
                  <a:cubicBezTo>
                    <a:pt x="929" y="212"/>
                    <a:pt x="929" y="105"/>
                    <a:pt x="857" y="45"/>
                  </a:cubicBezTo>
                  <a:cubicBezTo>
                    <a:pt x="827" y="15"/>
                    <a:pt x="786" y="1"/>
                    <a:pt x="744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2" name="Google Shape;612;p48"/>
            <p:cNvSpPr/>
            <p:nvPr/>
          </p:nvSpPr>
          <p:spPr>
            <a:xfrm>
              <a:off x="2676918" y="3532060"/>
              <a:ext cx="35240" cy="20133"/>
            </a:xfrm>
            <a:custGeom>
              <a:rect b="b" l="l" r="r" t="t"/>
              <a:pathLst>
                <a:path extrusionOk="0" h="633" w="1108">
                  <a:moveTo>
                    <a:pt x="918" y="1"/>
                  </a:moveTo>
                  <a:cubicBezTo>
                    <a:pt x="903" y="1"/>
                    <a:pt x="886" y="3"/>
                    <a:pt x="869" y="7"/>
                  </a:cubicBezTo>
                  <a:lnTo>
                    <a:pt x="119" y="329"/>
                  </a:lnTo>
                  <a:cubicBezTo>
                    <a:pt x="36" y="352"/>
                    <a:pt x="0" y="448"/>
                    <a:pt x="24" y="531"/>
                  </a:cubicBezTo>
                  <a:cubicBezTo>
                    <a:pt x="53" y="590"/>
                    <a:pt x="115" y="632"/>
                    <a:pt x="182" y="632"/>
                  </a:cubicBezTo>
                  <a:cubicBezTo>
                    <a:pt x="197" y="632"/>
                    <a:pt x="211" y="630"/>
                    <a:pt x="226" y="626"/>
                  </a:cubicBezTo>
                  <a:lnTo>
                    <a:pt x="988" y="305"/>
                  </a:lnTo>
                  <a:cubicBezTo>
                    <a:pt x="1060" y="281"/>
                    <a:pt x="1107" y="174"/>
                    <a:pt x="1084" y="102"/>
                  </a:cubicBezTo>
                  <a:cubicBezTo>
                    <a:pt x="1054" y="44"/>
                    <a:pt x="992" y="1"/>
                    <a:pt x="918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3" name="Google Shape;613;p48"/>
            <p:cNvSpPr/>
            <p:nvPr/>
          </p:nvSpPr>
          <p:spPr>
            <a:xfrm>
              <a:off x="2667821" y="3491763"/>
              <a:ext cx="36385" cy="10241"/>
            </a:xfrm>
            <a:custGeom>
              <a:rect b="b" l="l" r="r" t="t"/>
              <a:pathLst>
                <a:path extrusionOk="0" h="322" w="1144">
                  <a:moveTo>
                    <a:pt x="155" y="0"/>
                  </a:moveTo>
                  <a:cubicBezTo>
                    <a:pt x="72" y="0"/>
                    <a:pt x="0" y="72"/>
                    <a:pt x="0" y="167"/>
                  </a:cubicBezTo>
                  <a:cubicBezTo>
                    <a:pt x="0" y="250"/>
                    <a:pt x="72" y="322"/>
                    <a:pt x="155" y="322"/>
                  </a:cubicBezTo>
                  <a:lnTo>
                    <a:pt x="977" y="322"/>
                  </a:lnTo>
                  <a:cubicBezTo>
                    <a:pt x="1072" y="322"/>
                    <a:pt x="1143" y="250"/>
                    <a:pt x="1143" y="167"/>
                  </a:cubicBezTo>
                  <a:cubicBezTo>
                    <a:pt x="1131" y="72"/>
                    <a:pt x="1048" y="0"/>
                    <a:pt x="977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4" name="Google Shape;614;p48"/>
            <p:cNvSpPr/>
            <p:nvPr/>
          </p:nvSpPr>
          <p:spPr>
            <a:xfrm>
              <a:off x="2677267" y="3441702"/>
              <a:ext cx="35653" cy="20069"/>
            </a:xfrm>
            <a:custGeom>
              <a:rect b="b" l="l" r="r" t="t"/>
              <a:pathLst>
                <a:path extrusionOk="0" h="631" w="1121">
                  <a:moveTo>
                    <a:pt x="173" y="1"/>
                  </a:moveTo>
                  <a:cubicBezTo>
                    <a:pt x="110" y="1"/>
                    <a:pt x="51" y="36"/>
                    <a:pt x="25" y="98"/>
                  </a:cubicBezTo>
                  <a:cubicBezTo>
                    <a:pt x="1" y="193"/>
                    <a:pt x="25" y="276"/>
                    <a:pt x="120" y="312"/>
                  </a:cubicBezTo>
                  <a:lnTo>
                    <a:pt x="882" y="622"/>
                  </a:lnTo>
                  <a:cubicBezTo>
                    <a:pt x="899" y="627"/>
                    <a:pt x="918" y="630"/>
                    <a:pt x="937" y="630"/>
                  </a:cubicBezTo>
                  <a:cubicBezTo>
                    <a:pt x="999" y="630"/>
                    <a:pt x="1066" y="599"/>
                    <a:pt x="1084" y="526"/>
                  </a:cubicBezTo>
                  <a:cubicBezTo>
                    <a:pt x="1120" y="443"/>
                    <a:pt x="1084" y="348"/>
                    <a:pt x="1001" y="324"/>
                  </a:cubicBezTo>
                  <a:lnTo>
                    <a:pt x="239" y="14"/>
                  </a:lnTo>
                  <a:cubicBezTo>
                    <a:pt x="217" y="5"/>
                    <a:pt x="195" y="1"/>
                    <a:pt x="173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5" name="Google Shape;615;p48"/>
            <p:cNvSpPr/>
            <p:nvPr/>
          </p:nvSpPr>
          <p:spPr>
            <a:xfrm>
              <a:off x="2706051" y="3399084"/>
              <a:ext cx="30724" cy="28338"/>
            </a:xfrm>
            <a:custGeom>
              <a:rect b="b" l="l" r="r" t="t"/>
              <a:pathLst>
                <a:path extrusionOk="0" h="891" w="966">
                  <a:moveTo>
                    <a:pt x="173" y="0"/>
                  </a:moveTo>
                  <a:cubicBezTo>
                    <a:pt x="132" y="0"/>
                    <a:pt x="90" y="15"/>
                    <a:pt x="60" y="45"/>
                  </a:cubicBezTo>
                  <a:cubicBezTo>
                    <a:pt x="1" y="104"/>
                    <a:pt x="1" y="199"/>
                    <a:pt x="60" y="259"/>
                  </a:cubicBezTo>
                  <a:cubicBezTo>
                    <a:pt x="644" y="819"/>
                    <a:pt x="632" y="890"/>
                    <a:pt x="751" y="890"/>
                  </a:cubicBezTo>
                  <a:cubicBezTo>
                    <a:pt x="894" y="890"/>
                    <a:pt x="965" y="723"/>
                    <a:pt x="870" y="616"/>
                  </a:cubicBezTo>
                  <a:lnTo>
                    <a:pt x="287" y="45"/>
                  </a:lnTo>
                  <a:cubicBezTo>
                    <a:pt x="257" y="15"/>
                    <a:pt x="215" y="0"/>
                    <a:pt x="173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6" name="Google Shape;616;p48"/>
            <p:cNvSpPr/>
            <p:nvPr/>
          </p:nvSpPr>
          <p:spPr>
            <a:xfrm>
              <a:off x="2748861" y="3370713"/>
              <a:ext cx="21596" cy="34190"/>
            </a:xfrm>
            <a:custGeom>
              <a:rect b="b" l="l" r="r" t="t"/>
              <a:pathLst>
                <a:path extrusionOk="0" h="1075" w="679">
                  <a:moveTo>
                    <a:pt x="170" y="1"/>
                  </a:moveTo>
                  <a:cubicBezTo>
                    <a:pt x="153" y="1"/>
                    <a:pt x="136" y="3"/>
                    <a:pt x="119" y="8"/>
                  </a:cubicBezTo>
                  <a:cubicBezTo>
                    <a:pt x="36" y="44"/>
                    <a:pt x="0" y="127"/>
                    <a:pt x="24" y="210"/>
                  </a:cubicBezTo>
                  <a:lnTo>
                    <a:pt x="334" y="972"/>
                  </a:lnTo>
                  <a:cubicBezTo>
                    <a:pt x="362" y="1039"/>
                    <a:pt x="421" y="1075"/>
                    <a:pt x="491" y="1075"/>
                  </a:cubicBezTo>
                  <a:cubicBezTo>
                    <a:pt x="510" y="1075"/>
                    <a:pt x="528" y="1073"/>
                    <a:pt x="548" y="1068"/>
                  </a:cubicBezTo>
                  <a:cubicBezTo>
                    <a:pt x="631" y="1020"/>
                    <a:pt x="679" y="937"/>
                    <a:pt x="631" y="841"/>
                  </a:cubicBezTo>
                  <a:lnTo>
                    <a:pt x="322" y="103"/>
                  </a:lnTo>
                  <a:cubicBezTo>
                    <a:pt x="293" y="37"/>
                    <a:pt x="235" y="1"/>
                    <a:pt x="170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7" name="Google Shape;617;p48"/>
            <p:cNvSpPr/>
            <p:nvPr/>
          </p:nvSpPr>
          <p:spPr>
            <a:xfrm>
              <a:off x="2749242" y="3533364"/>
              <a:ext cx="111731" cy="115198"/>
            </a:xfrm>
            <a:custGeom>
              <a:rect b="b" l="l" r="r" t="t"/>
              <a:pathLst>
                <a:path extrusionOk="0" h="3622" w="3513">
                  <a:moveTo>
                    <a:pt x="3224" y="0"/>
                  </a:moveTo>
                  <a:cubicBezTo>
                    <a:pt x="3217" y="0"/>
                    <a:pt x="3210" y="1"/>
                    <a:pt x="3203" y="2"/>
                  </a:cubicBezTo>
                  <a:cubicBezTo>
                    <a:pt x="3108" y="14"/>
                    <a:pt x="3048" y="85"/>
                    <a:pt x="3060" y="180"/>
                  </a:cubicBezTo>
                  <a:lnTo>
                    <a:pt x="3155" y="740"/>
                  </a:lnTo>
                  <a:lnTo>
                    <a:pt x="3155" y="776"/>
                  </a:lnTo>
                  <a:cubicBezTo>
                    <a:pt x="3155" y="842"/>
                    <a:pt x="3087" y="909"/>
                    <a:pt x="3017" y="909"/>
                  </a:cubicBezTo>
                  <a:cubicBezTo>
                    <a:pt x="2999" y="909"/>
                    <a:pt x="2982" y="904"/>
                    <a:pt x="2965" y="895"/>
                  </a:cubicBezTo>
                  <a:cubicBezTo>
                    <a:pt x="2965" y="895"/>
                    <a:pt x="1929" y="359"/>
                    <a:pt x="1917" y="347"/>
                  </a:cubicBezTo>
                  <a:cubicBezTo>
                    <a:pt x="1858" y="320"/>
                    <a:pt x="1794" y="308"/>
                    <a:pt x="1731" y="308"/>
                  </a:cubicBezTo>
                  <a:cubicBezTo>
                    <a:pt x="1654" y="308"/>
                    <a:pt x="1578" y="326"/>
                    <a:pt x="1512" y="359"/>
                  </a:cubicBezTo>
                  <a:cubicBezTo>
                    <a:pt x="1453" y="383"/>
                    <a:pt x="548" y="859"/>
                    <a:pt x="500" y="895"/>
                  </a:cubicBezTo>
                  <a:cubicBezTo>
                    <a:pt x="480" y="906"/>
                    <a:pt x="459" y="911"/>
                    <a:pt x="438" y="911"/>
                  </a:cubicBezTo>
                  <a:cubicBezTo>
                    <a:pt x="372" y="911"/>
                    <a:pt x="310" y="857"/>
                    <a:pt x="310" y="776"/>
                  </a:cubicBezTo>
                  <a:cubicBezTo>
                    <a:pt x="310" y="764"/>
                    <a:pt x="310" y="740"/>
                    <a:pt x="345" y="585"/>
                  </a:cubicBezTo>
                  <a:cubicBezTo>
                    <a:pt x="357" y="490"/>
                    <a:pt x="298" y="418"/>
                    <a:pt x="203" y="407"/>
                  </a:cubicBezTo>
                  <a:cubicBezTo>
                    <a:pt x="190" y="403"/>
                    <a:pt x="178" y="401"/>
                    <a:pt x="166" y="401"/>
                  </a:cubicBezTo>
                  <a:cubicBezTo>
                    <a:pt x="99" y="401"/>
                    <a:pt x="44" y="457"/>
                    <a:pt x="24" y="538"/>
                  </a:cubicBezTo>
                  <a:cubicBezTo>
                    <a:pt x="0" y="680"/>
                    <a:pt x="0" y="716"/>
                    <a:pt x="0" y="776"/>
                  </a:cubicBezTo>
                  <a:cubicBezTo>
                    <a:pt x="0" y="1030"/>
                    <a:pt x="223" y="1224"/>
                    <a:pt x="464" y="1224"/>
                  </a:cubicBezTo>
                  <a:cubicBezTo>
                    <a:pt x="527" y="1224"/>
                    <a:pt x="592" y="1210"/>
                    <a:pt x="655" y="1180"/>
                  </a:cubicBezTo>
                  <a:lnTo>
                    <a:pt x="1238" y="883"/>
                  </a:lnTo>
                  <a:lnTo>
                    <a:pt x="1238" y="1454"/>
                  </a:lnTo>
                  <a:cubicBezTo>
                    <a:pt x="1238" y="1550"/>
                    <a:pt x="1310" y="1621"/>
                    <a:pt x="1393" y="1621"/>
                  </a:cubicBezTo>
                  <a:cubicBezTo>
                    <a:pt x="1488" y="1621"/>
                    <a:pt x="1560" y="1550"/>
                    <a:pt x="1560" y="1454"/>
                  </a:cubicBezTo>
                  <a:lnTo>
                    <a:pt x="1560" y="716"/>
                  </a:lnTo>
                  <a:cubicBezTo>
                    <a:pt x="1631" y="689"/>
                    <a:pt x="1683" y="636"/>
                    <a:pt x="1744" y="636"/>
                  </a:cubicBezTo>
                  <a:cubicBezTo>
                    <a:pt x="1764" y="636"/>
                    <a:pt x="1786" y="642"/>
                    <a:pt x="1810" y="657"/>
                  </a:cubicBezTo>
                  <a:lnTo>
                    <a:pt x="1929" y="716"/>
                  </a:lnTo>
                  <a:lnTo>
                    <a:pt x="1929" y="3455"/>
                  </a:lnTo>
                  <a:cubicBezTo>
                    <a:pt x="1929" y="3538"/>
                    <a:pt x="2012" y="3621"/>
                    <a:pt x="2096" y="3621"/>
                  </a:cubicBezTo>
                  <a:cubicBezTo>
                    <a:pt x="2191" y="3621"/>
                    <a:pt x="2262" y="3538"/>
                    <a:pt x="2262" y="3455"/>
                  </a:cubicBezTo>
                  <a:lnTo>
                    <a:pt x="2262" y="883"/>
                  </a:lnTo>
                  <a:cubicBezTo>
                    <a:pt x="2798" y="1145"/>
                    <a:pt x="2870" y="1240"/>
                    <a:pt x="3048" y="1240"/>
                  </a:cubicBezTo>
                  <a:cubicBezTo>
                    <a:pt x="3298" y="1216"/>
                    <a:pt x="3512" y="966"/>
                    <a:pt x="3465" y="704"/>
                  </a:cubicBezTo>
                  <a:lnTo>
                    <a:pt x="3382" y="133"/>
                  </a:lnTo>
                  <a:cubicBezTo>
                    <a:pt x="3360" y="57"/>
                    <a:pt x="3298" y="0"/>
                    <a:pt x="3224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8" name="Google Shape;618;p48"/>
            <p:cNvSpPr/>
            <p:nvPr/>
          </p:nvSpPr>
          <p:spPr>
            <a:xfrm>
              <a:off x="2795010" y="3417371"/>
              <a:ext cx="94365" cy="106960"/>
            </a:xfrm>
            <a:custGeom>
              <a:rect b="b" l="l" r="r" t="t"/>
              <a:pathLst>
                <a:path extrusionOk="0" h="3363" w="2967">
                  <a:moveTo>
                    <a:pt x="275" y="1"/>
                  </a:moveTo>
                  <a:cubicBezTo>
                    <a:pt x="121" y="1"/>
                    <a:pt x="0" y="85"/>
                    <a:pt x="49" y="220"/>
                  </a:cubicBezTo>
                  <a:cubicBezTo>
                    <a:pt x="68" y="296"/>
                    <a:pt x="133" y="334"/>
                    <a:pt x="195" y="334"/>
                  </a:cubicBezTo>
                  <a:cubicBezTo>
                    <a:pt x="210" y="334"/>
                    <a:pt x="226" y="332"/>
                    <a:pt x="240" y="327"/>
                  </a:cubicBezTo>
                  <a:cubicBezTo>
                    <a:pt x="253" y="324"/>
                    <a:pt x="266" y="323"/>
                    <a:pt x="280" y="323"/>
                  </a:cubicBezTo>
                  <a:cubicBezTo>
                    <a:pt x="329" y="323"/>
                    <a:pt x="379" y="342"/>
                    <a:pt x="407" y="398"/>
                  </a:cubicBezTo>
                  <a:lnTo>
                    <a:pt x="907" y="1434"/>
                  </a:lnTo>
                  <a:cubicBezTo>
                    <a:pt x="966" y="1565"/>
                    <a:pt x="1097" y="1649"/>
                    <a:pt x="1252" y="1684"/>
                  </a:cubicBezTo>
                  <a:lnTo>
                    <a:pt x="2395" y="1851"/>
                  </a:lnTo>
                  <a:cubicBezTo>
                    <a:pt x="2502" y="1863"/>
                    <a:pt x="2550" y="1994"/>
                    <a:pt x="2466" y="2065"/>
                  </a:cubicBezTo>
                  <a:lnTo>
                    <a:pt x="1657" y="2875"/>
                  </a:lnTo>
                  <a:cubicBezTo>
                    <a:pt x="1562" y="2958"/>
                    <a:pt x="1514" y="3077"/>
                    <a:pt x="1514" y="3196"/>
                  </a:cubicBezTo>
                  <a:cubicBezTo>
                    <a:pt x="1514" y="3292"/>
                    <a:pt x="1597" y="3363"/>
                    <a:pt x="1681" y="3363"/>
                  </a:cubicBezTo>
                  <a:cubicBezTo>
                    <a:pt x="1776" y="3363"/>
                    <a:pt x="1847" y="3292"/>
                    <a:pt x="1847" y="3196"/>
                  </a:cubicBezTo>
                  <a:cubicBezTo>
                    <a:pt x="1847" y="3101"/>
                    <a:pt x="1883" y="3137"/>
                    <a:pt x="2705" y="2303"/>
                  </a:cubicBezTo>
                  <a:cubicBezTo>
                    <a:pt x="2966" y="2030"/>
                    <a:pt x="2812" y="1577"/>
                    <a:pt x="2443" y="1518"/>
                  </a:cubicBezTo>
                  <a:lnTo>
                    <a:pt x="1300" y="1351"/>
                  </a:lnTo>
                  <a:cubicBezTo>
                    <a:pt x="1252" y="1351"/>
                    <a:pt x="1216" y="1327"/>
                    <a:pt x="1192" y="1279"/>
                  </a:cubicBezTo>
                  <a:lnTo>
                    <a:pt x="680" y="255"/>
                  </a:lnTo>
                  <a:cubicBezTo>
                    <a:pt x="594" y="76"/>
                    <a:pt x="420" y="1"/>
                    <a:pt x="275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9" name="Google Shape;619;p48"/>
            <p:cNvSpPr/>
            <p:nvPr/>
          </p:nvSpPr>
          <p:spPr>
            <a:xfrm>
              <a:off x="2719695" y="3433974"/>
              <a:ext cx="76141" cy="101744"/>
            </a:xfrm>
            <a:custGeom>
              <a:rect b="b" l="l" r="r" t="t"/>
              <a:pathLst>
                <a:path extrusionOk="0" h="3199" w="2394">
                  <a:moveTo>
                    <a:pt x="2232" y="0"/>
                  </a:moveTo>
                  <a:cubicBezTo>
                    <a:pt x="2173" y="0"/>
                    <a:pt x="2110" y="39"/>
                    <a:pt x="2084" y="91"/>
                  </a:cubicBezTo>
                  <a:lnTo>
                    <a:pt x="1763" y="757"/>
                  </a:lnTo>
                  <a:cubicBezTo>
                    <a:pt x="1751" y="805"/>
                    <a:pt x="1703" y="817"/>
                    <a:pt x="1655" y="829"/>
                  </a:cubicBezTo>
                  <a:lnTo>
                    <a:pt x="512" y="996"/>
                  </a:lnTo>
                  <a:cubicBezTo>
                    <a:pt x="131" y="1055"/>
                    <a:pt x="0" y="1508"/>
                    <a:pt x="250" y="1758"/>
                  </a:cubicBezTo>
                  <a:cubicBezTo>
                    <a:pt x="1108" y="2603"/>
                    <a:pt x="1132" y="2555"/>
                    <a:pt x="1120" y="2674"/>
                  </a:cubicBezTo>
                  <a:lnTo>
                    <a:pt x="1060" y="3020"/>
                  </a:lnTo>
                  <a:cubicBezTo>
                    <a:pt x="1048" y="3115"/>
                    <a:pt x="1120" y="3198"/>
                    <a:pt x="1203" y="3198"/>
                  </a:cubicBezTo>
                  <a:cubicBezTo>
                    <a:pt x="1286" y="3198"/>
                    <a:pt x="1358" y="3139"/>
                    <a:pt x="1358" y="3067"/>
                  </a:cubicBezTo>
                  <a:lnTo>
                    <a:pt x="1417" y="2722"/>
                  </a:lnTo>
                  <a:cubicBezTo>
                    <a:pt x="1441" y="2579"/>
                    <a:pt x="1382" y="2424"/>
                    <a:pt x="1286" y="2317"/>
                  </a:cubicBezTo>
                  <a:lnTo>
                    <a:pt x="465" y="1519"/>
                  </a:lnTo>
                  <a:cubicBezTo>
                    <a:pt x="393" y="1448"/>
                    <a:pt x="429" y="1305"/>
                    <a:pt x="536" y="1293"/>
                  </a:cubicBezTo>
                  <a:lnTo>
                    <a:pt x="1679" y="1127"/>
                  </a:lnTo>
                  <a:cubicBezTo>
                    <a:pt x="1834" y="1115"/>
                    <a:pt x="1953" y="1007"/>
                    <a:pt x="2025" y="876"/>
                  </a:cubicBezTo>
                  <a:lnTo>
                    <a:pt x="2358" y="210"/>
                  </a:lnTo>
                  <a:cubicBezTo>
                    <a:pt x="2394" y="150"/>
                    <a:pt x="2370" y="55"/>
                    <a:pt x="2298" y="19"/>
                  </a:cubicBezTo>
                  <a:cubicBezTo>
                    <a:pt x="2278" y="6"/>
                    <a:pt x="2256" y="0"/>
                    <a:pt x="2232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0" name="Google Shape;620;p48"/>
            <p:cNvSpPr/>
            <p:nvPr/>
          </p:nvSpPr>
          <p:spPr>
            <a:xfrm>
              <a:off x="2787472" y="3594366"/>
              <a:ext cx="32600" cy="104543"/>
            </a:xfrm>
            <a:custGeom>
              <a:rect b="b" l="l" r="r" t="t"/>
              <a:pathLst>
                <a:path extrusionOk="0" h="3287" w="1025">
                  <a:moveTo>
                    <a:pt x="167" y="1"/>
                  </a:moveTo>
                  <a:cubicBezTo>
                    <a:pt x="72" y="1"/>
                    <a:pt x="1" y="72"/>
                    <a:pt x="1" y="167"/>
                  </a:cubicBezTo>
                  <a:lnTo>
                    <a:pt x="1" y="2787"/>
                  </a:lnTo>
                  <a:cubicBezTo>
                    <a:pt x="1" y="3072"/>
                    <a:pt x="227" y="3287"/>
                    <a:pt x="513" y="3287"/>
                  </a:cubicBezTo>
                  <a:cubicBezTo>
                    <a:pt x="786" y="3287"/>
                    <a:pt x="1013" y="3072"/>
                    <a:pt x="1013" y="2787"/>
                  </a:cubicBezTo>
                  <a:lnTo>
                    <a:pt x="1013" y="2156"/>
                  </a:lnTo>
                  <a:cubicBezTo>
                    <a:pt x="1025" y="2072"/>
                    <a:pt x="953" y="2001"/>
                    <a:pt x="882" y="2001"/>
                  </a:cubicBezTo>
                  <a:cubicBezTo>
                    <a:pt x="786" y="2001"/>
                    <a:pt x="715" y="2072"/>
                    <a:pt x="715" y="2156"/>
                  </a:cubicBezTo>
                  <a:lnTo>
                    <a:pt x="715" y="2787"/>
                  </a:lnTo>
                  <a:cubicBezTo>
                    <a:pt x="715" y="2894"/>
                    <a:pt x="620" y="2977"/>
                    <a:pt x="525" y="2977"/>
                  </a:cubicBezTo>
                  <a:cubicBezTo>
                    <a:pt x="417" y="2977"/>
                    <a:pt x="334" y="2894"/>
                    <a:pt x="334" y="2787"/>
                  </a:cubicBezTo>
                  <a:lnTo>
                    <a:pt x="334" y="167"/>
                  </a:lnTo>
                  <a:cubicBezTo>
                    <a:pt x="334" y="72"/>
                    <a:pt x="251" y="1"/>
                    <a:pt x="167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21" name="Google Shape;621;p48"/>
          <p:cNvGrpSpPr/>
          <p:nvPr/>
        </p:nvGrpSpPr>
        <p:grpSpPr>
          <a:xfrm>
            <a:off x="2314077" y="1144354"/>
            <a:ext cx="458383" cy="493838"/>
            <a:chOff x="2639038" y="2894942"/>
            <a:chExt cx="355612" cy="355612"/>
          </a:xfrm>
        </p:grpSpPr>
        <p:sp>
          <p:nvSpPr>
            <p:cNvPr id="622" name="Google Shape;622;p48"/>
            <p:cNvSpPr/>
            <p:nvPr/>
          </p:nvSpPr>
          <p:spPr>
            <a:xfrm>
              <a:off x="2748479" y="2894942"/>
              <a:ext cx="246171" cy="304119"/>
            </a:xfrm>
            <a:custGeom>
              <a:rect b="b" l="l" r="r" t="t"/>
              <a:pathLst>
                <a:path extrusionOk="0" h="9562" w="7740">
                  <a:moveTo>
                    <a:pt x="7168" y="1930"/>
                  </a:moveTo>
                  <a:cubicBezTo>
                    <a:pt x="7299" y="1930"/>
                    <a:pt x="7406" y="2037"/>
                    <a:pt x="7406" y="2168"/>
                  </a:cubicBezTo>
                  <a:lnTo>
                    <a:pt x="7418" y="3156"/>
                  </a:lnTo>
                  <a:cubicBezTo>
                    <a:pt x="7418" y="3287"/>
                    <a:pt x="7311" y="3394"/>
                    <a:pt x="7180" y="3394"/>
                  </a:cubicBezTo>
                  <a:lnTo>
                    <a:pt x="6882" y="3394"/>
                  </a:lnTo>
                  <a:lnTo>
                    <a:pt x="6882" y="2715"/>
                  </a:lnTo>
                  <a:cubicBezTo>
                    <a:pt x="6882" y="2632"/>
                    <a:pt x="6811" y="2561"/>
                    <a:pt x="6715" y="2561"/>
                  </a:cubicBezTo>
                  <a:cubicBezTo>
                    <a:pt x="6632" y="2561"/>
                    <a:pt x="6549" y="2632"/>
                    <a:pt x="6549" y="2715"/>
                  </a:cubicBezTo>
                  <a:lnTo>
                    <a:pt x="6549" y="3394"/>
                  </a:lnTo>
                  <a:lnTo>
                    <a:pt x="6096" y="3394"/>
                  </a:lnTo>
                  <a:lnTo>
                    <a:pt x="6096" y="1930"/>
                  </a:lnTo>
                  <a:close/>
                  <a:moveTo>
                    <a:pt x="4549" y="1"/>
                  </a:moveTo>
                  <a:cubicBezTo>
                    <a:pt x="4227" y="1"/>
                    <a:pt x="3965" y="251"/>
                    <a:pt x="3965" y="572"/>
                  </a:cubicBezTo>
                  <a:lnTo>
                    <a:pt x="3965" y="1608"/>
                  </a:lnTo>
                  <a:lnTo>
                    <a:pt x="3239" y="1608"/>
                  </a:lnTo>
                  <a:cubicBezTo>
                    <a:pt x="3144" y="1608"/>
                    <a:pt x="3072" y="1680"/>
                    <a:pt x="3072" y="1763"/>
                  </a:cubicBezTo>
                  <a:cubicBezTo>
                    <a:pt x="3072" y="1858"/>
                    <a:pt x="3144" y="1930"/>
                    <a:pt x="3239" y="1930"/>
                  </a:cubicBezTo>
                  <a:lnTo>
                    <a:pt x="3965" y="1930"/>
                  </a:lnTo>
                  <a:lnTo>
                    <a:pt x="3965" y="3394"/>
                  </a:lnTo>
                  <a:lnTo>
                    <a:pt x="3417" y="3394"/>
                  </a:lnTo>
                  <a:lnTo>
                    <a:pt x="3417" y="3013"/>
                  </a:lnTo>
                  <a:cubicBezTo>
                    <a:pt x="3417" y="2930"/>
                    <a:pt x="3334" y="2858"/>
                    <a:pt x="3251" y="2858"/>
                  </a:cubicBezTo>
                  <a:cubicBezTo>
                    <a:pt x="3155" y="2858"/>
                    <a:pt x="3084" y="2930"/>
                    <a:pt x="3084" y="3013"/>
                  </a:cubicBezTo>
                  <a:lnTo>
                    <a:pt x="3084" y="3394"/>
                  </a:lnTo>
                  <a:lnTo>
                    <a:pt x="2382" y="3394"/>
                  </a:lnTo>
                  <a:lnTo>
                    <a:pt x="2382" y="2715"/>
                  </a:lnTo>
                  <a:cubicBezTo>
                    <a:pt x="2382" y="2632"/>
                    <a:pt x="2310" y="2561"/>
                    <a:pt x="2227" y="2561"/>
                  </a:cubicBezTo>
                  <a:cubicBezTo>
                    <a:pt x="2132" y="2561"/>
                    <a:pt x="2060" y="2632"/>
                    <a:pt x="2060" y="2715"/>
                  </a:cubicBezTo>
                  <a:lnTo>
                    <a:pt x="2060" y="3394"/>
                  </a:lnTo>
                  <a:lnTo>
                    <a:pt x="1358" y="3394"/>
                  </a:lnTo>
                  <a:lnTo>
                    <a:pt x="1358" y="3013"/>
                  </a:lnTo>
                  <a:cubicBezTo>
                    <a:pt x="1358" y="2930"/>
                    <a:pt x="1286" y="2858"/>
                    <a:pt x="1191" y="2858"/>
                  </a:cubicBezTo>
                  <a:cubicBezTo>
                    <a:pt x="1108" y="2858"/>
                    <a:pt x="1036" y="2930"/>
                    <a:pt x="1036" y="3013"/>
                  </a:cubicBezTo>
                  <a:lnTo>
                    <a:pt x="1036" y="3394"/>
                  </a:lnTo>
                  <a:lnTo>
                    <a:pt x="334" y="3394"/>
                  </a:lnTo>
                  <a:lnTo>
                    <a:pt x="334" y="2715"/>
                  </a:lnTo>
                  <a:cubicBezTo>
                    <a:pt x="334" y="2632"/>
                    <a:pt x="262" y="2561"/>
                    <a:pt x="167" y="2561"/>
                  </a:cubicBezTo>
                  <a:cubicBezTo>
                    <a:pt x="84" y="2561"/>
                    <a:pt x="0" y="2632"/>
                    <a:pt x="0" y="2715"/>
                  </a:cubicBezTo>
                  <a:lnTo>
                    <a:pt x="0" y="3549"/>
                  </a:lnTo>
                  <a:lnTo>
                    <a:pt x="0" y="4799"/>
                  </a:lnTo>
                  <a:cubicBezTo>
                    <a:pt x="0" y="4894"/>
                    <a:pt x="84" y="4966"/>
                    <a:pt x="167" y="4966"/>
                  </a:cubicBezTo>
                  <a:cubicBezTo>
                    <a:pt x="262" y="4966"/>
                    <a:pt x="334" y="4894"/>
                    <a:pt x="334" y="4799"/>
                  </a:cubicBezTo>
                  <a:lnTo>
                    <a:pt x="334" y="3716"/>
                  </a:lnTo>
                  <a:lnTo>
                    <a:pt x="3977" y="3716"/>
                  </a:lnTo>
                  <a:lnTo>
                    <a:pt x="3977" y="5692"/>
                  </a:lnTo>
                  <a:cubicBezTo>
                    <a:pt x="3977" y="5787"/>
                    <a:pt x="4048" y="5859"/>
                    <a:pt x="4144" y="5859"/>
                  </a:cubicBezTo>
                  <a:cubicBezTo>
                    <a:pt x="4227" y="5859"/>
                    <a:pt x="4310" y="5787"/>
                    <a:pt x="4310" y="5692"/>
                  </a:cubicBezTo>
                  <a:lnTo>
                    <a:pt x="4310" y="560"/>
                  </a:lnTo>
                  <a:cubicBezTo>
                    <a:pt x="4310" y="429"/>
                    <a:pt x="4406" y="322"/>
                    <a:pt x="4549" y="322"/>
                  </a:cubicBezTo>
                  <a:lnTo>
                    <a:pt x="5525" y="322"/>
                  </a:lnTo>
                  <a:cubicBezTo>
                    <a:pt x="5656" y="322"/>
                    <a:pt x="5763" y="429"/>
                    <a:pt x="5763" y="560"/>
                  </a:cubicBezTo>
                  <a:lnTo>
                    <a:pt x="5763" y="8871"/>
                  </a:lnTo>
                  <a:cubicBezTo>
                    <a:pt x="5763" y="9073"/>
                    <a:pt x="5596" y="9240"/>
                    <a:pt x="5394" y="9240"/>
                  </a:cubicBezTo>
                  <a:lnTo>
                    <a:pt x="1727" y="9240"/>
                  </a:lnTo>
                  <a:cubicBezTo>
                    <a:pt x="1643" y="9240"/>
                    <a:pt x="1572" y="9312"/>
                    <a:pt x="1572" y="9407"/>
                  </a:cubicBezTo>
                  <a:cubicBezTo>
                    <a:pt x="1572" y="9490"/>
                    <a:pt x="1643" y="9562"/>
                    <a:pt x="1727" y="9562"/>
                  </a:cubicBezTo>
                  <a:lnTo>
                    <a:pt x="5394" y="9562"/>
                  </a:lnTo>
                  <a:cubicBezTo>
                    <a:pt x="5787" y="9562"/>
                    <a:pt x="6108" y="9252"/>
                    <a:pt x="6108" y="8847"/>
                  </a:cubicBezTo>
                  <a:lnTo>
                    <a:pt x="6108" y="3704"/>
                  </a:lnTo>
                  <a:lnTo>
                    <a:pt x="7180" y="3704"/>
                  </a:lnTo>
                  <a:cubicBezTo>
                    <a:pt x="7489" y="3704"/>
                    <a:pt x="7739" y="3454"/>
                    <a:pt x="7739" y="3120"/>
                  </a:cubicBezTo>
                  <a:lnTo>
                    <a:pt x="7739" y="2144"/>
                  </a:lnTo>
                  <a:cubicBezTo>
                    <a:pt x="7739" y="1858"/>
                    <a:pt x="7489" y="1608"/>
                    <a:pt x="7180" y="1608"/>
                  </a:cubicBezTo>
                  <a:lnTo>
                    <a:pt x="6108" y="1608"/>
                  </a:lnTo>
                  <a:lnTo>
                    <a:pt x="6108" y="572"/>
                  </a:lnTo>
                  <a:cubicBezTo>
                    <a:pt x="6108" y="263"/>
                    <a:pt x="5858" y="1"/>
                    <a:pt x="5525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3" name="Google Shape;623;p48"/>
            <p:cNvSpPr/>
            <p:nvPr/>
          </p:nvSpPr>
          <p:spPr>
            <a:xfrm>
              <a:off x="2639038" y="2945703"/>
              <a:ext cx="246552" cy="304851"/>
            </a:xfrm>
            <a:custGeom>
              <a:rect b="b" l="l" r="r" t="t"/>
              <a:pathLst>
                <a:path extrusionOk="0" h="9585" w="7752">
                  <a:moveTo>
                    <a:pt x="3429" y="7989"/>
                  </a:moveTo>
                  <a:lnTo>
                    <a:pt x="3429" y="9013"/>
                  </a:lnTo>
                  <a:cubicBezTo>
                    <a:pt x="3429" y="9144"/>
                    <a:pt x="3322" y="9251"/>
                    <a:pt x="3191" y="9251"/>
                  </a:cubicBezTo>
                  <a:lnTo>
                    <a:pt x="2215" y="9251"/>
                  </a:lnTo>
                  <a:cubicBezTo>
                    <a:pt x="2072" y="9251"/>
                    <a:pt x="1977" y="9144"/>
                    <a:pt x="1977" y="9013"/>
                  </a:cubicBezTo>
                  <a:lnTo>
                    <a:pt x="1977" y="7989"/>
                  </a:lnTo>
                  <a:close/>
                  <a:moveTo>
                    <a:pt x="2358" y="0"/>
                  </a:moveTo>
                  <a:cubicBezTo>
                    <a:pt x="1977" y="0"/>
                    <a:pt x="1643" y="322"/>
                    <a:pt x="1643" y="715"/>
                  </a:cubicBezTo>
                  <a:lnTo>
                    <a:pt x="1643" y="5870"/>
                  </a:lnTo>
                  <a:lnTo>
                    <a:pt x="572" y="5870"/>
                  </a:lnTo>
                  <a:cubicBezTo>
                    <a:pt x="262" y="5870"/>
                    <a:pt x="0" y="6120"/>
                    <a:pt x="0" y="6430"/>
                  </a:cubicBezTo>
                  <a:lnTo>
                    <a:pt x="0" y="7418"/>
                  </a:lnTo>
                  <a:cubicBezTo>
                    <a:pt x="0" y="7727"/>
                    <a:pt x="250" y="7977"/>
                    <a:pt x="572" y="7977"/>
                  </a:cubicBezTo>
                  <a:lnTo>
                    <a:pt x="1643" y="7977"/>
                  </a:lnTo>
                  <a:lnTo>
                    <a:pt x="1643" y="9013"/>
                  </a:lnTo>
                  <a:cubicBezTo>
                    <a:pt x="1643" y="9323"/>
                    <a:pt x="1905" y="9585"/>
                    <a:pt x="2215" y="9585"/>
                  </a:cubicBezTo>
                  <a:lnTo>
                    <a:pt x="3191" y="9585"/>
                  </a:lnTo>
                  <a:cubicBezTo>
                    <a:pt x="3513" y="9585"/>
                    <a:pt x="3763" y="9335"/>
                    <a:pt x="3763" y="9013"/>
                  </a:cubicBezTo>
                  <a:lnTo>
                    <a:pt x="3763" y="7977"/>
                  </a:lnTo>
                  <a:lnTo>
                    <a:pt x="4489" y="7977"/>
                  </a:lnTo>
                  <a:cubicBezTo>
                    <a:pt x="4584" y="7977"/>
                    <a:pt x="4656" y="7906"/>
                    <a:pt x="4656" y="7823"/>
                  </a:cubicBezTo>
                  <a:cubicBezTo>
                    <a:pt x="4656" y="7727"/>
                    <a:pt x="4584" y="7656"/>
                    <a:pt x="4489" y="7656"/>
                  </a:cubicBezTo>
                  <a:lnTo>
                    <a:pt x="560" y="7656"/>
                  </a:lnTo>
                  <a:cubicBezTo>
                    <a:pt x="429" y="7656"/>
                    <a:pt x="322" y="7549"/>
                    <a:pt x="322" y="7418"/>
                  </a:cubicBezTo>
                  <a:lnTo>
                    <a:pt x="322" y="6430"/>
                  </a:lnTo>
                  <a:cubicBezTo>
                    <a:pt x="322" y="6299"/>
                    <a:pt x="429" y="6192"/>
                    <a:pt x="560" y="6192"/>
                  </a:cubicBezTo>
                  <a:lnTo>
                    <a:pt x="1120" y="6192"/>
                  </a:lnTo>
                  <a:lnTo>
                    <a:pt x="1120" y="6870"/>
                  </a:lnTo>
                  <a:cubicBezTo>
                    <a:pt x="1120" y="6954"/>
                    <a:pt x="1203" y="7025"/>
                    <a:pt x="1286" y="7025"/>
                  </a:cubicBezTo>
                  <a:cubicBezTo>
                    <a:pt x="1382" y="7025"/>
                    <a:pt x="1453" y="6954"/>
                    <a:pt x="1453" y="6870"/>
                  </a:cubicBezTo>
                  <a:lnTo>
                    <a:pt x="1453" y="6192"/>
                  </a:lnTo>
                  <a:lnTo>
                    <a:pt x="2155" y="6192"/>
                  </a:lnTo>
                  <a:lnTo>
                    <a:pt x="2155" y="6608"/>
                  </a:lnTo>
                  <a:cubicBezTo>
                    <a:pt x="2155" y="6704"/>
                    <a:pt x="2227" y="6775"/>
                    <a:pt x="2322" y="6775"/>
                  </a:cubicBezTo>
                  <a:cubicBezTo>
                    <a:pt x="2405" y="6775"/>
                    <a:pt x="2477" y="6704"/>
                    <a:pt x="2477" y="6608"/>
                  </a:cubicBezTo>
                  <a:lnTo>
                    <a:pt x="2477" y="6192"/>
                  </a:lnTo>
                  <a:lnTo>
                    <a:pt x="3179" y="6192"/>
                  </a:lnTo>
                  <a:lnTo>
                    <a:pt x="3179" y="6870"/>
                  </a:lnTo>
                  <a:cubicBezTo>
                    <a:pt x="3179" y="6954"/>
                    <a:pt x="3239" y="7013"/>
                    <a:pt x="3334" y="7025"/>
                  </a:cubicBezTo>
                  <a:lnTo>
                    <a:pt x="3358" y="7025"/>
                  </a:lnTo>
                  <a:cubicBezTo>
                    <a:pt x="3453" y="7025"/>
                    <a:pt x="3525" y="6954"/>
                    <a:pt x="3525" y="6870"/>
                  </a:cubicBezTo>
                  <a:lnTo>
                    <a:pt x="3525" y="6192"/>
                  </a:lnTo>
                  <a:lnTo>
                    <a:pt x="4227" y="6192"/>
                  </a:lnTo>
                  <a:lnTo>
                    <a:pt x="4227" y="6608"/>
                  </a:lnTo>
                  <a:cubicBezTo>
                    <a:pt x="4227" y="6704"/>
                    <a:pt x="4299" y="6775"/>
                    <a:pt x="4382" y="6775"/>
                  </a:cubicBezTo>
                  <a:cubicBezTo>
                    <a:pt x="4477" y="6775"/>
                    <a:pt x="4549" y="6704"/>
                    <a:pt x="4549" y="6608"/>
                  </a:cubicBezTo>
                  <a:lnTo>
                    <a:pt x="4549" y="6192"/>
                  </a:lnTo>
                  <a:lnTo>
                    <a:pt x="5251" y="6192"/>
                  </a:lnTo>
                  <a:lnTo>
                    <a:pt x="5251" y="6870"/>
                  </a:lnTo>
                  <a:cubicBezTo>
                    <a:pt x="5251" y="6954"/>
                    <a:pt x="5323" y="7025"/>
                    <a:pt x="5418" y="7025"/>
                  </a:cubicBezTo>
                  <a:cubicBezTo>
                    <a:pt x="5501" y="7025"/>
                    <a:pt x="5573" y="6954"/>
                    <a:pt x="5573" y="6870"/>
                  </a:cubicBezTo>
                  <a:lnTo>
                    <a:pt x="5573" y="6192"/>
                  </a:lnTo>
                  <a:lnTo>
                    <a:pt x="6275" y="6192"/>
                  </a:lnTo>
                  <a:lnTo>
                    <a:pt x="6275" y="6608"/>
                  </a:lnTo>
                  <a:cubicBezTo>
                    <a:pt x="6275" y="6704"/>
                    <a:pt x="6346" y="6775"/>
                    <a:pt x="6442" y="6775"/>
                  </a:cubicBezTo>
                  <a:cubicBezTo>
                    <a:pt x="6525" y="6775"/>
                    <a:pt x="6608" y="6704"/>
                    <a:pt x="6608" y="6608"/>
                  </a:cubicBezTo>
                  <a:lnTo>
                    <a:pt x="6608" y="6192"/>
                  </a:lnTo>
                  <a:lnTo>
                    <a:pt x="7418" y="6192"/>
                  </a:lnTo>
                  <a:lnTo>
                    <a:pt x="7418" y="6870"/>
                  </a:lnTo>
                  <a:cubicBezTo>
                    <a:pt x="7418" y="6954"/>
                    <a:pt x="7501" y="7025"/>
                    <a:pt x="7585" y="7025"/>
                  </a:cubicBezTo>
                  <a:cubicBezTo>
                    <a:pt x="7680" y="7025"/>
                    <a:pt x="7751" y="6954"/>
                    <a:pt x="7751" y="6870"/>
                  </a:cubicBezTo>
                  <a:lnTo>
                    <a:pt x="7751" y="5965"/>
                  </a:lnTo>
                  <a:lnTo>
                    <a:pt x="7751" y="4775"/>
                  </a:lnTo>
                  <a:cubicBezTo>
                    <a:pt x="7751" y="4679"/>
                    <a:pt x="7680" y="4608"/>
                    <a:pt x="7585" y="4608"/>
                  </a:cubicBezTo>
                  <a:cubicBezTo>
                    <a:pt x="7501" y="4608"/>
                    <a:pt x="7418" y="4679"/>
                    <a:pt x="7418" y="4775"/>
                  </a:cubicBezTo>
                  <a:lnTo>
                    <a:pt x="7418" y="5858"/>
                  </a:lnTo>
                  <a:lnTo>
                    <a:pt x="3775" y="5858"/>
                  </a:lnTo>
                  <a:lnTo>
                    <a:pt x="3775" y="3882"/>
                  </a:lnTo>
                  <a:cubicBezTo>
                    <a:pt x="3775" y="3786"/>
                    <a:pt x="3703" y="3715"/>
                    <a:pt x="3608" y="3715"/>
                  </a:cubicBezTo>
                  <a:cubicBezTo>
                    <a:pt x="3525" y="3715"/>
                    <a:pt x="3441" y="3786"/>
                    <a:pt x="3441" y="3882"/>
                  </a:cubicBezTo>
                  <a:lnTo>
                    <a:pt x="3441" y="5858"/>
                  </a:lnTo>
                  <a:lnTo>
                    <a:pt x="1989" y="5858"/>
                  </a:lnTo>
                  <a:lnTo>
                    <a:pt x="1989" y="703"/>
                  </a:lnTo>
                  <a:cubicBezTo>
                    <a:pt x="1989" y="500"/>
                    <a:pt x="2155" y="334"/>
                    <a:pt x="2358" y="334"/>
                  </a:cubicBezTo>
                  <a:lnTo>
                    <a:pt x="6025" y="334"/>
                  </a:lnTo>
                  <a:cubicBezTo>
                    <a:pt x="6108" y="334"/>
                    <a:pt x="6192" y="262"/>
                    <a:pt x="6192" y="167"/>
                  </a:cubicBezTo>
                  <a:cubicBezTo>
                    <a:pt x="6192" y="84"/>
                    <a:pt x="6108" y="0"/>
                    <a:pt x="6025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24" name="Google Shape;624;p48"/>
          <p:cNvSpPr txBox="1"/>
          <p:nvPr>
            <p:ph idx="1" type="subTitle"/>
          </p:nvPr>
        </p:nvSpPr>
        <p:spPr>
          <a:xfrm>
            <a:off x="7136402" y="4620900"/>
            <a:ext cx="2236200" cy="370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rgbClr val="999999"/>
                </a:solidFill>
              </a:rPr>
              <a:t>prototype #1</a:t>
            </a:r>
            <a:endParaRPr sz="1800">
              <a:solidFill>
                <a:srgbClr val="999999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8" name="Shape 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" name="Google Shape;629;p49"/>
          <p:cNvSpPr txBox="1"/>
          <p:nvPr>
            <p:ph idx="1" type="subTitle"/>
          </p:nvPr>
        </p:nvSpPr>
        <p:spPr>
          <a:xfrm>
            <a:off x="2381025" y="1023450"/>
            <a:ext cx="6541800" cy="56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/>
              <a:t>w</a:t>
            </a:r>
            <a:r>
              <a:rPr i="1" lang="en"/>
              <a:t>e wanted to see how prompts / feedback would affect permission toggling</a:t>
            </a:r>
            <a:endParaRPr i="1"/>
          </a:p>
        </p:txBody>
      </p:sp>
      <p:sp>
        <p:nvSpPr>
          <p:cNvPr id="630" name="Google Shape;630;p49"/>
          <p:cNvSpPr txBox="1"/>
          <p:nvPr>
            <p:ph type="title"/>
          </p:nvPr>
        </p:nvSpPr>
        <p:spPr>
          <a:xfrm>
            <a:off x="381000" y="304800"/>
            <a:ext cx="2244300" cy="959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/>
              <a:t>e</a:t>
            </a:r>
            <a:r>
              <a:rPr lang="en" sz="2300"/>
              <a:t>xperience</a:t>
            </a:r>
            <a:endParaRPr sz="23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/>
              <a:t>prototype </a:t>
            </a:r>
            <a:endParaRPr sz="23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/>
              <a:t>#1</a:t>
            </a:r>
            <a:endParaRPr sz="2300"/>
          </a:p>
        </p:txBody>
      </p:sp>
      <p:sp>
        <p:nvSpPr>
          <p:cNvPr id="631" name="Google Shape;631;p49"/>
          <p:cNvSpPr txBox="1"/>
          <p:nvPr>
            <p:ph idx="1" type="subTitle"/>
          </p:nvPr>
        </p:nvSpPr>
        <p:spPr>
          <a:xfrm>
            <a:off x="370738" y="2382675"/>
            <a:ext cx="2505900" cy="56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user picks a prompt and then writes for 2 minutes</a:t>
            </a:r>
            <a:endParaRPr/>
          </a:p>
        </p:txBody>
      </p:sp>
      <p:grpSp>
        <p:nvGrpSpPr>
          <p:cNvPr id="632" name="Google Shape;632;p49"/>
          <p:cNvGrpSpPr/>
          <p:nvPr/>
        </p:nvGrpSpPr>
        <p:grpSpPr>
          <a:xfrm>
            <a:off x="1060175" y="3316685"/>
            <a:ext cx="1127021" cy="1101308"/>
            <a:chOff x="3513010" y="3816134"/>
            <a:chExt cx="362223" cy="361108"/>
          </a:xfrm>
        </p:grpSpPr>
        <p:sp>
          <p:nvSpPr>
            <p:cNvPr id="633" name="Google Shape;633;p49"/>
            <p:cNvSpPr/>
            <p:nvPr/>
          </p:nvSpPr>
          <p:spPr>
            <a:xfrm>
              <a:off x="3513010" y="3816134"/>
              <a:ext cx="362223" cy="361108"/>
            </a:xfrm>
            <a:custGeom>
              <a:rect b="b" l="l" r="r" t="t"/>
              <a:pathLst>
                <a:path extrusionOk="0" h="11336" w="11371">
                  <a:moveTo>
                    <a:pt x="1381" y="346"/>
                  </a:moveTo>
                  <a:cubicBezTo>
                    <a:pt x="1846" y="358"/>
                    <a:pt x="2262" y="715"/>
                    <a:pt x="2358" y="1191"/>
                  </a:cubicBezTo>
                  <a:lnTo>
                    <a:pt x="1881" y="1191"/>
                  </a:lnTo>
                  <a:cubicBezTo>
                    <a:pt x="1786" y="1191"/>
                    <a:pt x="1715" y="1263"/>
                    <a:pt x="1715" y="1358"/>
                  </a:cubicBezTo>
                  <a:cubicBezTo>
                    <a:pt x="1715" y="1727"/>
                    <a:pt x="1417" y="2025"/>
                    <a:pt x="1048" y="2025"/>
                  </a:cubicBezTo>
                  <a:cubicBezTo>
                    <a:pt x="667" y="2025"/>
                    <a:pt x="369" y="1727"/>
                    <a:pt x="369" y="1358"/>
                  </a:cubicBezTo>
                  <a:cubicBezTo>
                    <a:pt x="369" y="798"/>
                    <a:pt x="822" y="346"/>
                    <a:pt x="1381" y="346"/>
                  </a:cubicBezTo>
                  <a:close/>
                  <a:moveTo>
                    <a:pt x="2358" y="1537"/>
                  </a:moveTo>
                  <a:lnTo>
                    <a:pt x="2358" y="2037"/>
                  </a:lnTo>
                  <a:lnTo>
                    <a:pt x="1774" y="2037"/>
                  </a:lnTo>
                  <a:cubicBezTo>
                    <a:pt x="1893" y="1906"/>
                    <a:pt x="1977" y="1727"/>
                    <a:pt x="2012" y="1537"/>
                  </a:cubicBezTo>
                  <a:close/>
                  <a:moveTo>
                    <a:pt x="9109" y="4489"/>
                  </a:moveTo>
                  <a:lnTo>
                    <a:pt x="9109" y="4489"/>
                  </a:lnTo>
                  <a:cubicBezTo>
                    <a:pt x="8739" y="5049"/>
                    <a:pt x="8287" y="5585"/>
                    <a:pt x="7787" y="6085"/>
                  </a:cubicBezTo>
                  <a:cubicBezTo>
                    <a:pt x="7275" y="6597"/>
                    <a:pt x="6739" y="7037"/>
                    <a:pt x="6192" y="7406"/>
                  </a:cubicBezTo>
                  <a:cubicBezTo>
                    <a:pt x="6584" y="6859"/>
                    <a:pt x="7013" y="6323"/>
                    <a:pt x="7513" y="5823"/>
                  </a:cubicBezTo>
                  <a:cubicBezTo>
                    <a:pt x="8025" y="5311"/>
                    <a:pt x="8561" y="4870"/>
                    <a:pt x="9109" y="4489"/>
                  </a:cubicBezTo>
                  <a:close/>
                  <a:moveTo>
                    <a:pt x="4036" y="9359"/>
                  </a:moveTo>
                  <a:cubicBezTo>
                    <a:pt x="4346" y="9359"/>
                    <a:pt x="4620" y="9573"/>
                    <a:pt x="4691" y="9871"/>
                  </a:cubicBezTo>
                  <a:lnTo>
                    <a:pt x="3382" y="9871"/>
                  </a:lnTo>
                  <a:cubicBezTo>
                    <a:pt x="3453" y="9573"/>
                    <a:pt x="3727" y="9359"/>
                    <a:pt x="4036" y="9359"/>
                  </a:cubicBezTo>
                  <a:close/>
                  <a:moveTo>
                    <a:pt x="10359" y="9359"/>
                  </a:moveTo>
                  <a:cubicBezTo>
                    <a:pt x="10728" y="9359"/>
                    <a:pt x="11025" y="9657"/>
                    <a:pt x="11025" y="10026"/>
                  </a:cubicBezTo>
                  <a:cubicBezTo>
                    <a:pt x="11025" y="10597"/>
                    <a:pt x="10585" y="11038"/>
                    <a:pt x="10037" y="11038"/>
                  </a:cubicBezTo>
                  <a:lnTo>
                    <a:pt x="4584" y="11038"/>
                  </a:lnTo>
                  <a:cubicBezTo>
                    <a:pt x="4870" y="10788"/>
                    <a:pt x="5037" y="10431"/>
                    <a:pt x="5037" y="10026"/>
                  </a:cubicBezTo>
                  <a:cubicBezTo>
                    <a:pt x="5037" y="9776"/>
                    <a:pt x="4929" y="9538"/>
                    <a:pt x="4775" y="9359"/>
                  </a:cubicBezTo>
                  <a:close/>
                  <a:moveTo>
                    <a:pt x="1346" y="1"/>
                  </a:moveTo>
                  <a:cubicBezTo>
                    <a:pt x="596" y="1"/>
                    <a:pt x="0" y="596"/>
                    <a:pt x="0" y="1334"/>
                  </a:cubicBezTo>
                  <a:cubicBezTo>
                    <a:pt x="0" y="1906"/>
                    <a:pt x="465" y="2346"/>
                    <a:pt x="1012" y="2346"/>
                  </a:cubicBezTo>
                  <a:lnTo>
                    <a:pt x="2358" y="2346"/>
                  </a:lnTo>
                  <a:lnTo>
                    <a:pt x="2358" y="7514"/>
                  </a:lnTo>
                  <a:cubicBezTo>
                    <a:pt x="2358" y="7609"/>
                    <a:pt x="2429" y="7680"/>
                    <a:pt x="2512" y="7680"/>
                  </a:cubicBezTo>
                  <a:cubicBezTo>
                    <a:pt x="2608" y="7680"/>
                    <a:pt x="2679" y="7609"/>
                    <a:pt x="2679" y="7514"/>
                  </a:cubicBezTo>
                  <a:lnTo>
                    <a:pt x="2679" y="1334"/>
                  </a:lnTo>
                  <a:cubicBezTo>
                    <a:pt x="2679" y="929"/>
                    <a:pt x="2501" y="572"/>
                    <a:pt x="2239" y="322"/>
                  </a:cubicBezTo>
                  <a:lnTo>
                    <a:pt x="7680" y="322"/>
                  </a:lnTo>
                  <a:cubicBezTo>
                    <a:pt x="8227" y="322"/>
                    <a:pt x="8680" y="775"/>
                    <a:pt x="8680" y="1334"/>
                  </a:cubicBezTo>
                  <a:lnTo>
                    <a:pt x="8680" y="2870"/>
                  </a:lnTo>
                  <a:cubicBezTo>
                    <a:pt x="8192" y="3108"/>
                    <a:pt x="7739" y="3430"/>
                    <a:pt x="7358" y="3811"/>
                  </a:cubicBezTo>
                  <a:cubicBezTo>
                    <a:pt x="6549" y="4608"/>
                    <a:pt x="6537" y="5192"/>
                    <a:pt x="6525" y="6144"/>
                  </a:cubicBezTo>
                  <a:lnTo>
                    <a:pt x="6525" y="6394"/>
                  </a:lnTo>
                  <a:cubicBezTo>
                    <a:pt x="6132" y="6859"/>
                    <a:pt x="5811" y="7347"/>
                    <a:pt x="5513" y="7847"/>
                  </a:cubicBezTo>
                  <a:cubicBezTo>
                    <a:pt x="5465" y="7907"/>
                    <a:pt x="5477" y="7990"/>
                    <a:pt x="5537" y="8049"/>
                  </a:cubicBezTo>
                  <a:cubicBezTo>
                    <a:pt x="5572" y="8085"/>
                    <a:pt x="5608" y="8097"/>
                    <a:pt x="5656" y="8097"/>
                  </a:cubicBezTo>
                  <a:cubicBezTo>
                    <a:pt x="5691" y="8097"/>
                    <a:pt x="5715" y="8097"/>
                    <a:pt x="5751" y="8061"/>
                  </a:cubicBezTo>
                  <a:cubicBezTo>
                    <a:pt x="6251" y="7776"/>
                    <a:pt x="6727" y="7442"/>
                    <a:pt x="7192" y="7049"/>
                  </a:cubicBezTo>
                  <a:lnTo>
                    <a:pt x="7442" y="7049"/>
                  </a:lnTo>
                  <a:cubicBezTo>
                    <a:pt x="7930" y="7037"/>
                    <a:pt x="8323" y="7037"/>
                    <a:pt x="8692" y="6918"/>
                  </a:cubicBezTo>
                  <a:lnTo>
                    <a:pt x="8692" y="9002"/>
                  </a:lnTo>
                  <a:lnTo>
                    <a:pt x="4036" y="9002"/>
                  </a:lnTo>
                  <a:cubicBezTo>
                    <a:pt x="3465" y="9002"/>
                    <a:pt x="3024" y="9466"/>
                    <a:pt x="3024" y="10014"/>
                  </a:cubicBezTo>
                  <a:cubicBezTo>
                    <a:pt x="3024" y="10097"/>
                    <a:pt x="3096" y="10181"/>
                    <a:pt x="3191" y="10181"/>
                  </a:cubicBezTo>
                  <a:lnTo>
                    <a:pt x="4691" y="10181"/>
                  </a:lnTo>
                  <a:cubicBezTo>
                    <a:pt x="4620" y="10657"/>
                    <a:pt x="4203" y="11014"/>
                    <a:pt x="3691" y="11014"/>
                  </a:cubicBezTo>
                  <a:cubicBezTo>
                    <a:pt x="3144" y="11014"/>
                    <a:pt x="2679" y="10562"/>
                    <a:pt x="2679" y="10002"/>
                  </a:cubicBezTo>
                  <a:lnTo>
                    <a:pt x="2679" y="8168"/>
                  </a:lnTo>
                  <a:cubicBezTo>
                    <a:pt x="2679" y="8085"/>
                    <a:pt x="2608" y="8002"/>
                    <a:pt x="2512" y="8002"/>
                  </a:cubicBezTo>
                  <a:cubicBezTo>
                    <a:pt x="2429" y="8002"/>
                    <a:pt x="2358" y="8085"/>
                    <a:pt x="2358" y="8168"/>
                  </a:cubicBezTo>
                  <a:lnTo>
                    <a:pt x="2358" y="10002"/>
                  </a:lnTo>
                  <a:cubicBezTo>
                    <a:pt x="2358" y="10740"/>
                    <a:pt x="2953" y="11335"/>
                    <a:pt x="3691" y="11335"/>
                  </a:cubicBezTo>
                  <a:lnTo>
                    <a:pt x="10013" y="11335"/>
                  </a:lnTo>
                  <a:cubicBezTo>
                    <a:pt x="10764" y="11335"/>
                    <a:pt x="11359" y="10740"/>
                    <a:pt x="11359" y="10002"/>
                  </a:cubicBezTo>
                  <a:cubicBezTo>
                    <a:pt x="11371" y="9478"/>
                    <a:pt x="10930" y="9038"/>
                    <a:pt x="10359" y="9038"/>
                  </a:cubicBezTo>
                  <a:lnTo>
                    <a:pt x="9025" y="9038"/>
                  </a:lnTo>
                  <a:lnTo>
                    <a:pt x="9025" y="6811"/>
                  </a:lnTo>
                  <a:cubicBezTo>
                    <a:pt x="9263" y="6692"/>
                    <a:pt x="9513" y="6513"/>
                    <a:pt x="9775" y="6252"/>
                  </a:cubicBezTo>
                  <a:cubicBezTo>
                    <a:pt x="10013" y="6013"/>
                    <a:pt x="10228" y="5763"/>
                    <a:pt x="10406" y="5478"/>
                  </a:cubicBezTo>
                  <a:cubicBezTo>
                    <a:pt x="10430" y="5430"/>
                    <a:pt x="10430" y="5370"/>
                    <a:pt x="10418" y="5311"/>
                  </a:cubicBezTo>
                  <a:cubicBezTo>
                    <a:pt x="10394" y="5251"/>
                    <a:pt x="10347" y="5228"/>
                    <a:pt x="10299" y="5204"/>
                  </a:cubicBezTo>
                  <a:lnTo>
                    <a:pt x="9894" y="5132"/>
                  </a:lnTo>
                  <a:cubicBezTo>
                    <a:pt x="10728" y="4489"/>
                    <a:pt x="11264" y="3525"/>
                    <a:pt x="11323" y="2465"/>
                  </a:cubicBezTo>
                  <a:lnTo>
                    <a:pt x="11323" y="2453"/>
                  </a:lnTo>
                  <a:cubicBezTo>
                    <a:pt x="11323" y="2406"/>
                    <a:pt x="11311" y="2358"/>
                    <a:pt x="11287" y="2322"/>
                  </a:cubicBezTo>
                  <a:cubicBezTo>
                    <a:pt x="11252" y="2287"/>
                    <a:pt x="11204" y="2275"/>
                    <a:pt x="11145" y="2275"/>
                  </a:cubicBezTo>
                  <a:cubicBezTo>
                    <a:pt x="10764" y="2311"/>
                    <a:pt x="10394" y="2346"/>
                    <a:pt x="10037" y="2430"/>
                  </a:cubicBezTo>
                  <a:cubicBezTo>
                    <a:pt x="9942" y="2442"/>
                    <a:pt x="9882" y="2525"/>
                    <a:pt x="9894" y="2620"/>
                  </a:cubicBezTo>
                  <a:cubicBezTo>
                    <a:pt x="9916" y="2696"/>
                    <a:pt x="9988" y="2753"/>
                    <a:pt x="10073" y="2753"/>
                  </a:cubicBezTo>
                  <a:cubicBezTo>
                    <a:pt x="10080" y="2753"/>
                    <a:pt x="10089" y="2752"/>
                    <a:pt x="10097" y="2751"/>
                  </a:cubicBezTo>
                  <a:cubicBezTo>
                    <a:pt x="10371" y="2692"/>
                    <a:pt x="10656" y="2644"/>
                    <a:pt x="10966" y="2620"/>
                  </a:cubicBezTo>
                  <a:lnTo>
                    <a:pt x="10966" y="2620"/>
                  </a:lnTo>
                  <a:cubicBezTo>
                    <a:pt x="10847" y="3632"/>
                    <a:pt x="10275" y="4537"/>
                    <a:pt x="9382" y="5073"/>
                  </a:cubicBezTo>
                  <a:lnTo>
                    <a:pt x="9359" y="5085"/>
                  </a:lnTo>
                  <a:cubicBezTo>
                    <a:pt x="9299" y="5120"/>
                    <a:pt x="9275" y="5192"/>
                    <a:pt x="9287" y="5263"/>
                  </a:cubicBezTo>
                  <a:cubicBezTo>
                    <a:pt x="9299" y="5347"/>
                    <a:pt x="9359" y="5382"/>
                    <a:pt x="9418" y="5406"/>
                  </a:cubicBezTo>
                  <a:lnTo>
                    <a:pt x="9978" y="5490"/>
                  </a:lnTo>
                  <a:cubicBezTo>
                    <a:pt x="9835" y="5668"/>
                    <a:pt x="9692" y="5847"/>
                    <a:pt x="9525" y="6002"/>
                  </a:cubicBezTo>
                  <a:cubicBezTo>
                    <a:pt x="8870" y="6656"/>
                    <a:pt x="8406" y="6716"/>
                    <a:pt x="7573" y="6728"/>
                  </a:cubicBezTo>
                  <a:cubicBezTo>
                    <a:pt x="7727" y="6597"/>
                    <a:pt x="7870" y="6454"/>
                    <a:pt x="8013" y="6311"/>
                  </a:cubicBezTo>
                  <a:cubicBezTo>
                    <a:pt x="8728" y="5597"/>
                    <a:pt x="9299" y="4835"/>
                    <a:pt x="9775" y="4037"/>
                  </a:cubicBezTo>
                  <a:cubicBezTo>
                    <a:pt x="9823" y="3977"/>
                    <a:pt x="9811" y="3882"/>
                    <a:pt x="9751" y="3823"/>
                  </a:cubicBezTo>
                  <a:cubicBezTo>
                    <a:pt x="9718" y="3789"/>
                    <a:pt x="9681" y="3774"/>
                    <a:pt x="9639" y="3774"/>
                  </a:cubicBezTo>
                  <a:cubicBezTo>
                    <a:pt x="9608" y="3774"/>
                    <a:pt x="9574" y="3783"/>
                    <a:pt x="9537" y="3799"/>
                  </a:cubicBezTo>
                  <a:cubicBezTo>
                    <a:pt x="8739" y="4251"/>
                    <a:pt x="7966" y="4847"/>
                    <a:pt x="7263" y="5561"/>
                  </a:cubicBezTo>
                  <a:cubicBezTo>
                    <a:pt x="7120" y="5716"/>
                    <a:pt x="6977" y="5847"/>
                    <a:pt x="6846" y="6002"/>
                  </a:cubicBezTo>
                  <a:cubicBezTo>
                    <a:pt x="6882" y="5168"/>
                    <a:pt x="6918" y="4704"/>
                    <a:pt x="7573" y="4049"/>
                  </a:cubicBezTo>
                  <a:cubicBezTo>
                    <a:pt x="8085" y="3537"/>
                    <a:pt x="8728" y="3156"/>
                    <a:pt x="9454" y="2906"/>
                  </a:cubicBezTo>
                  <a:cubicBezTo>
                    <a:pt x="9537" y="2870"/>
                    <a:pt x="9585" y="2787"/>
                    <a:pt x="9561" y="2692"/>
                  </a:cubicBezTo>
                  <a:cubicBezTo>
                    <a:pt x="9531" y="2623"/>
                    <a:pt x="9470" y="2578"/>
                    <a:pt x="9395" y="2578"/>
                  </a:cubicBezTo>
                  <a:cubicBezTo>
                    <a:pt x="9379" y="2578"/>
                    <a:pt x="9363" y="2580"/>
                    <a:pt x="9347" y="2584"/>
                  </a:cubicBezTo>
                  <a:cubicBezTo>
                    <a:pt x="9228" y="2632"/>
                    <a:pt x="9109" y="2680"/>
                    <a:pt x="9001" y="2715"/>
                  </a:cubicBezTo>
                  <a:lnTo>
                    <a:pt x="9001" y="1334"/>
                  </a:lnTo>
                  <a:cubicBezTo>
                    <a:pt x="9001" y="596"/>
                    <a:pt x="8406" y="1"/>
                    <a:pt x="7668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4" name="Google Shape;634;p49"/>
            <p:cNvSpPr/>
            <p:nvPr/>
          </p:nvSpPr>
          <p:spPr>
            <a:xfrm>
              <a:off x="3618450" y="3879112"/>
              <a:ext cx="157045" cy="24688"/>
            </a:xfrm>
            <a:custGeom>
              <a:rect b="b" l="l" r="r" t="t"/>
              <a:pathLst>
                <a:path extrusionOk="0" h="775" w="4930">
                  <a:moveTo>
                    <a:pt x="155" y="0"/>
                  </a:moveTo>
                  <a:cubicBezTo>
                    <a:pt x="72" y="0"/>
                    <a:pt x="0" y="72"/>
                    <a:pt x="0" y="167"/>
                  </a:cubicBezTo>
                  <a:cubicBezTo>
                    <a:pt x="0" y="250"/>
                    <a:pt x="72" y="334"/>
                    <a:pt x="155" y="334"/>
                  </a:cubicBezTo>
                  <a:cubicBezTo>
                    <a:pt x="322" y="334"/>
                    <a:pt x="381" y="405"/>
                    <a:pt x="500" y="512"/>
                  </a:cubicBezTo>
                  <a:cubicBezTo>
                    <a:pt x="619" y="631"/>
                    <a:pt x="786" y="774"/>
                    <a:pt x="1084" y="774"/>
                  </a:cubicBezTo>
                  <a:cubicBezTo>
                    <a:pt x="1381" y="774"/>
                    <a:pt x="1524" y="631"/>
                    <a:pt x="1667" y="512"/>
                  </a:cubicBezTo>
                  <a:cubicBezTo>
                    <a:pt x="1762" y="405"/>
                    <a:pt x="1846" y="334"/>
                    <a:pt x="2000" y="334"/>
                  </a:cubicBezTo>
                  <a:cubicBezTo>
                    <a:pt x="2167" y="334"/>
                    <a:pt x="2227" y="405"/>
                    <a:pt x="2346" y="512"/>
                  </a:cubicBezTo>
                  <a:cubicBezTo>
                    <a:pt x="2465" y="631"/>
                    <a:pt x="2631" y="774"/>
                    <a:pt x="2929" y="774"/>
                  </a:cubicBezTo>
                  <a:cubicBezTo>
                    <a:pt x="3227" y="774"/>
                    <a:pt x="3370" y="631"/>
                    <a:pt x="3501" y="512"/>
                  </a:cubicBezTo>
                  <a:cubicBezTo>
                    <a:pt x="3608" y="405"/>
                    <a:pt x="3679" y="334"/>
                    <a:pt x="3846" y="334"/>
                  </a:cubicBezTo>
                  <a:cubicBezTo>
                    <a:pt x="4013" y="334"/>
                    <a:pt x="4072" y="405"/>
                    <a:pt x="4191" y="512"/>
                  </a:cubicBezTo>
                  <a:cubicBezTo>
                    <a:pt x="4310" y="631"/>
                    <a:pt x="4477" y="774"/>
                    <a:pt x="4775" y="774"/>
                  </a:cubicBezTo>
                  <a:cubicBezTo>
                    <a:pt x="4858" y="774"/>
                    <a:pt x="4929" y="703"/>
                    <a:pt x="4929" y="607"/>
                  </a:cubicBezTo>
                  <a:cubicBezTo>
                    <a:pt x="4929" y="524"/>
                    <a:pt x="4858" y="453"/>
                    <a:pt x="4775" y="453"/>
                  </a:cubicBezTo>
                  <a:cubicBezTo>
                    <a:pt x="4608" y="453"/>
                    <a:pt x="4548" y="369"/>
                    <a:pt x="4429" y="274"/>
                  </a:cubicBezTo>
                  <a:cubicBezTo>
                    <a:pt x="4310" y="155"/>
                    <a:pt x="4144" y="0"/>
                    <a:pt x="3846" y="0"/>
                  </a:cubicBezTo>
                  <a:cubicBezTo>
                    <a:pt x="3548" y="0"/>
                    <a:pt x="3405" y="155"/>
                    <a:pt x="3263" y="274"/>
                  </a:cubicBezTo>
                  <a:cubicBezTo>
                    <a:pt x="3167" y="369"/>
                    <a:pt x="3084" y="453"/>
                    <a:pt x="2929" y="453"/>
                  </a:cubicBezTo>
                  <a:cubicBezTo>
                    <a:pt x="2762" y="453"/>
                    <a:pt x="2703" y="369"/>
                    <a:pt x="2584" y="274"/>
                  </a:cubicBezTo>
                  <a:cubicBezTo>
                    <a:pt x="2465" y="155"/>
                    <a:pt x="2298" y="0"/>
                    <a:pt x="2000" y="0"/>
                  </a:cubicBezTo>
                  <a:cubicBezTo>
                    <a:pt x="1703" y="0"/>
                    <a:pt x="1560" y="155"/>
                    <a:pt x="1417" y="274"/>
                  </a:cubicBezTo>
                  <a:cubicBezTo>
                    <a:pt x="1322" y="369"/>
                    <a:pt x="1238" y="453"/>
                    <a:pt x="1084" y="453"/>
                  </a:cubicBezTo>
                  <a:cubicBezTo>
                    <a:pt x="917" y="453"/>
                    <a:pt x="857" y="369"/>
                    <a:pt x="738" y="274"/>
                  </a:cubicBezTo>
                  <a:cubicBezTo>
                    <a:pt x="619" y="155"/>
                    <a:pt x="453" y="0"/>
                    <a:pt x="155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5" name="Google Shape;635;p49"/>
            <p:cNvSpPr/>
            <p:nvPr/>
          </p:nvSpPr>
          <p:spPr>
            <a:xfrm>
              <a:off x="3618450" y="3921192"/>
              <a:ext cx="127834" cy="24688"/>
            </a:xfrm>
            <a:custGeom>
              <a:rect b="b" l="l" r="r" t="t"/>
              <a:pathLst>
                <a:path extrusionOk="0" h="775" w="4013">
                  <a:moveTo>
                    <a:pt x="155" y="1"/>
                  </a:moveTo>
                  <a:cubicBezTo>
                    <a:pt x="72" y="1"/>
                    <a:pt x="0" y="84"/>
                    <a:pt x="0" y="167"/>
                  </a:cubicBezTo>
                  <a:cubicBezTo>
                    <a:pt x="0" y="263"/>
                    <a:pt x="72" y="334"/>
                    <a:pt x="155" y="334"/>
                  </a:cubicBezTo>
                  <a:cubicBezTo>
                    <a:pt x="322" y="334"/>
                    <a:pt x="381" y="406"/>
                    <a:pt x="500" y="513"/>
                  </a:cubicBezTo>
                  <a:cubicBezTo>
                    <a:pt x="619" y="632"/>
                    <a:pt x="786" y="775"/>
                    <a:pt x="1084" y="775"/>
                  </a:cubicBezTo>
                  <a:cubicBezTo>
                    <a:pt x="1381" y="775"/>
                    <a:pt x="1524" y="632"/>
                    <a:pt x="1667" y="513"/>
                  </a:cubicBezTo>
                  <a:cubicBezTo>
                    <a:pt x="1762" y="406"/>
                    <a:pt x="1846" y="334"/>
                    <a:pt x="2000" y="334"/>
                  </a:cubicBezTo>
                  <a:cubicBezTo>
                    <a:pt x="2167" y="334"/>
                    <a:pt x="2227" y="406"/>
                    <a:pt x="2346" y="513"/>
                  </a:cubicBezTo>
                  <a:cubicBezTo>
                    <a:pt x="2465" y="632"/>
                    <a:pt x="2631" y="775"/>
                    <a:pt x="2929" y="775"/>
                  </a:cubicBezTo>
                  <a:cubicBezTo>
                    <a:pt x="3227" y="775"/>
                    <a:pt x="3370" y="632"/>
                    <a:pt x="3501" y="513"/>
                  </a:cubicBezTo>
                  <a:cubicBezTo>
                    <a:pt x="3608" y="406"/>
                    <a:pt x="3679" y="334"/>
                    <a:pt x="3846" y="334"/>
                  </a:cubicBezTo>
                  <a:cubicBezTo>
                    <a:pt x="3941" y="334"/>
                    <a:pt x="4013" y="263"/>
                    <a:pt x="4013" y="167"/>
                  </a:cubicBezTo>
                  <a:cubicBezTo>
                    <a:pt x="4013" y="84"/>
                    <a:pt x="3941" y="1"/>
                    <a:pt x="3846" y="1"/>
                  </a:cubicBezTo>
                  <a:cubicBezTo>
                    <a:pt x="3548" y="1"/>
                    <a:pt x="3405" y="156"/>
                    <a:pt x="3263" y="275"/>
                  </a:cubicBezTo>
                  <a:cubicBezTo>
                    <a:pt x="3167" y="382"/>
                    <a:pt x="3084" y="453"/>
                    <a:pt x="2929" y="453"/>
                  </a:cubicBezTo>
                  <a:cubicBezTo>
                    <a:pt x="2762" y="453"/>
                    <a:pt x="2703" y="382"/>
                    <a:pt x="2584" y="275"/>
                  </a:cubicBezTo>
                  <a:cubicBezTo>
                    <a:pt x="2465" y="156"/>
                    <a:pt x="2298" y="1"/>
                    <a:pt x="2000" y="1"/>
                  </a:cubicBezTo>
                  <a:cubicBezTo>
                    <a:pt x="1703" y="1"/>
                    <a:pt x="1560" y="156"/>
                    <a:pt x="1417" y="275"/>
                  </a:cubicBezTo>
                  <a:cubicBezTo>
                    <a:pt x="1322" y="382"/>
                    <a:pt x="1238" y="453"/>
                    <a:pt x="1084" y="453"/>
                  </a:cubicBezTo>
                  <a:cubicBezTo>
                    <a:pt x="917" y="453"/>
                    <a:pt x="857" y="382"/>
                    <a:pt x="738" y="275"/>
                  </a:cubicBezTo>
                  <a:cubicBezTo>
                    <a:pt x="619" y="156"/>
                    <a:pt x="453" y="1"/>
                    <a:pt x="155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6" name="Google Shape;636;p49"/>
            <p:cNvSpPr/>
            <p:nvPr/>
          </p:nvSpPr>
          <p:spPr>
            <a:xfrm>
              <a:off x="3617304" y="3962922"/>
              <a:ext cx="98655" cy="24688"/>
            </a:xfrm>
            <a:custGeom>
              <a:rect b="b" l="l" r="r" t="t"/>
              <a:pathLst>
                <a:path extrusionOk="0" h="775" w="3097">
                  <a:moveTo>
                    <a:pt x="167" y="0"/>
                  </a:moveTo>
                  <a:cubicBezTo>
                    <a:pt x="72" y="0"/>
                    <a:pt x="0" y="84"/>
                    <a:pt x="0" y="167"/>
                  </a:cubicBezTo>
                  <a:cubicBezTo>
                    <a:pt x="0" y="262"/>
                    <a:pt x="72" y="334"/>
                    <a:pt x="167" y="334"/>
                  </a:cubicBezTo>
                  <a:cubicBezTo>
                    <a:pt x="334" y="334"/>
                    <a:pt x="393" y="405"/>
                    <a:pt x="512" y="512"/>
                  </a:cubicBezTo>
                  <a:cubicBezTo>
                    <a:pt x="632" y="632"/>
                    <a:pt x="786" y="774"/>
                    <a:pt x="1084" y="774"/>
                  </a:cubicBezTo>
                  <a:cubicBezTo>
                    <a:pt x="1382" y="774"/>
                    <a:pt x="1536" y="632"/>
                    <a:pt x="1667" y="512"/>
                  </a:cubicBezTo>
                  <a:cubicBezTo>
                    <a:pt x="1775" y="405"/>
                    <a:pt x="1846" y="334"/>
                    <a:pt x="2013" y="334"/>
                  </a:cubicBezTo>
                  <a:cubicBezTo>
                    <a:pt x="2179" y="334"/>
                    <a:pt x="2239" y="405"/>
                    <a:pt x="2358" y="512"/>
                  </a:cubicBezTo>
                  <a:cubicBezTo>
                    <a:pt x="2477" y="632"/>
                    <a:pt x="2632" y="774"/>
                    <a:pt x="2929" y="774"/>
                  </a:cubicBezTo>
                  <a:cubicBezTo>
                    <a:pt x="3025" y="774"/>
                    <a:pt x="3096" y="703"/>
                    <a:pt x="3096" y="620"/>
                  </a:cubicBezTo>
                  <a:cubicBezTo>
                    <a:pt x="3096" y="524"/>
                    <a:pt x="3025" y="453"/>
                    <a:pt x="2929" y="453"/>
                  </a:cubicBezTo>
                  <a:cubicBezTo>
                    <a:pt x="2775" y="441"/>
                    <a:pt x="2691" y="381"/>
                    <a:pt x="2596" y="274"/>
                  </a:cubicBezTo>
                  <a:cubicBezTo>
                    <a:pt x="2477" y="155"/>
                    <a:pt x="2310" y="0"/>
                    <a:pt x="2013" y="0"/>
                  </a:cubicBezTo>
                  <a:cubicBezTo>
                    <a:pt x="1715" y="0"/>
                    <a:pt x="1560" y="155"/>
                    <a:pt x="1429" y="274"/>
                  </a:cubicBezTo>
                  <a:cubicBezTo>
                    <a:pt x="1322" y="381"/>
                    <a:pt x="1251" y="453"/>
                    <a:pt x="1084" y="453"/>
                  </a:cubicBezTo>
                  <a:cubicBezTo>
                    <a:pt x="929" y="453"/>
                    <a:pt x="870" y="381"/>
                    <a:pt x="751" y="274"/>
                  </a:cubicBezTo>
                  <a:cubicBezTo>
                    <a:pt x="632" y="155"/>
                    <a:pt x="465" y="0"/>
                    <a:pt x="167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37" name="Google Shape;637;p49"/>
          <p:cNvSpPr/>
          <p:nvPr/>
        </p:nvSpPr>
        <p:spPr>
          <a:xfrm>
            <a:off x="2800450" y="3556650"/>
            <a:ext cx="545275" cy="459149"/>
          </a:xfrm>
          <a:custGeom>
            <a:rect b="b" l="l" r="r" t="t"/>
            <a:pathLst>
              <a:path extrusionOk="0" h="1848" w="2439">
                <a:moveTo>
                  <a:pt x="1580" y="1"/>
                </a:moveTo>
                <a:lnTo>
                  <a:pt x="1371" y="203"/>
                </a:lnTo>
                <a:lnTo>
                  <a:pt x="1919" y="780"/>
                </a:lnTo>
                <a:lnTo>
                  <a:pt x="1" y="780"/>
                </a:lnTo>
                <a:lnTo>
                  <a:pt x="1" y="1068"/>
                </a:lnTo>
                <a:lnTo>
                  <a:pt x="1919" y="1068"/>
                </a:lnTo>
                <a:lnTo>
                  <a:pt x="1371" y="1645"/>
                </a:lnTo>
                <a:lnTo>
                  <a:pt x="1580" y="1847"/>
                </a:lnTo>
                <a:lnTo>
                  <a:pt x="2439" y="924"/>
                </a:lnTo>
                <a:lnTo>
                  <a:pt x="1580" y="1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8" name="Google Shape;638;p49"/>
          <p:cNvSpPr txBox="1"/>
          <p:nvPr>
            <p:ph idx="1" type="subTitle"/>
          </p:nvPr>
        </p:nvSpPr>
        <p:spPr>
          <a:xfrm>
            <a:off x="3602250" y="2315925"/>
            <a:ext cx="2244300" cy="95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</a:t>
            </a:r>
            <a:r>
              <a:rPr lang="en"/>
              <a:t>ser picks permissions (anonymity and who to share w/)</a:t>
            </a:r>
            <a:endParaRPr/>
          </a:p>
        </p:txBody>
      </p:sp>
      <p:grpSp>
        <p:nvGrpSpPr>
          <p:cNvPr id="639" name="Google Shape;639;p49"/>
          <p:cNvGrpSpPr/>
          <p:nvPr/>
        </p:nvGrpSpPr>
        <p:grpSpPr>
          <a:xfrm>
            <a:off x="4038664" y="3431082"/>
            <a:ext cx="1196904" cy="829901"/>
            <a:chOff x="2278533" y="2937377"/>
            <a:chExt cx="346788" cy="254704"/>
          </a:xfrm>
        </p:grpSpPr>
        <p:sp>
          <p:nvSpPr>
            <p:cNvPr id="640" name="Google Shape;640;p49"/>
            <p:cNvSpPr/>
            <p:nvPr/>
          </p:nvSpPr>
          <p:spPr>
            <a:xfrm>
              <a:off x="2317557" y="2958607"/>
              <a:ext cx="270619" cy="184200"/>
            </a:xfrm>
            <a:custGeom>
              <a:rect b="b" l="l" r="r" t="t"/>
              <a:pathLst>
                <a:path extrusionOk="0" h="5787" w="8502">
                  <a:moveTo>
                    <a:pt x="2691" y="1179"/>
                  </a:moveTo>
                  <a:cubicBezTo>
                    <a:pt x="2882" y="1179"/>
                    <a:pt x="3049" y="1346"/>
                    <a:pt x="3049" y="1536"/>
                  </a:cubicBezTo>
                  <a:lnTo>
                    <a:pt x="3049" y="1881"/>
                  </a:lnTo>
                  <a:cubicBezTo>
                    <a:pt x="3049" y="2167"/>
                    <a:pt x="2810" y="2405"/>
                    <a:pt x="2525" y="2405"/>
                  </a:cubicBezTo>
                  <a:cubicBezTo>
                    <a:pt x="2227" y="2405"/>
                    <a:pt x="1989" y="2167"/>
                    <a:pt x="1989" y="1881"/>
                  </a:cubicBezTo>
                  <a:lnTo>
                    <a:pt x="1989" y="1536"/>
                  </a:lnTo>
                  <a:cubicBezTo>
                    <a:pt x="1989" y="1346"/>
                    <a:pt x="2156" y="1179"/>
                    <a:pt x="2346" y="1179"/>
                  </a:cubicBezTo>
                  <a:close/>
                  <a:moveTo>
                    <a:pt x="6787" y="1036"/>
                  </a:moveTo>
                  <a:cubicBezTo>
                    <a:pt x="6894" y="1036"/>
                    <a:pt x="6966" y="1108"/>
                    <a:pt x="6966" y="1215"/>
                  </a:cubicBezTo>
                  <a:lnTo>
                    <a:pt x="6966" y="1715"/>
                  </a:lnTo>
                  <a:cubicBezTo>
                    <a:pt x="6966" y="1774"/>
                    <a:pt x="6930" y="1834"/>
                    <a:pt x="6871" y="1870"/>
                  </a:cubicBezTo>
                  <a:cubicBezTo>
                    <a:pt x="6835" y="1893"/>
                    <a:pt x="6799" y="1941"/>
                    <a:pt x="6799" y="2000"/>
                  </a:cubicBezTo>
                  <a:lnTo>
                    <a:pt x="6799" y="2251"/>
                  </a:lnTo>
                  <a:cubicBezTo>
                    <a:pt x="6799" y="2334"/>
                    <a:pt x="6847" y="2381"/>
                    <a:pt x="6918" y="2405"/>
                  </a:cubicBezTo>
                  <a:lnTo>
                    <a:pt x="7335" y="2512"/>
                  </a:lnTo>
                  <a:cubicBezTo>
                    <a:pt x="7406" y="2524"/>
                    <a:pt x="7466" y="2596"/>
                    <a:pt x="7466" y="2691"/>
                  </a:cubicBezTo>
                  <a:lnTo>
                    <a:pt x="7466" y="2727"/>
                  </a:lnTo>
                  <a:lnTo>
                    <a:pt x="5739" y="2727"/>
                  </a:lnTo>
                  <a:lnTo>
                    <a:pt x="5739" y="2691"/>
                  </a:lnTo>
                  <a:cubicBezTo>
                    <a:pt x="5739" y="2596"/>
                    <a:pt x="5799" y="2536"/>
                    <a:pt x="5870" y="2512"/>
                  </a:cubicBezTo>
                  <a:lnTo>
                    <a:pt x="6287" y="2405"/>
                  </a:lnTo>
                  <a:cubicBezTo>
                    <a:pt x="6370" y="2381"/>
                    <a:pt x="6406" y="2334"/>
                    <a:pt x="6406" y="2251"/>
                  </a:cubicBezTo>
                  <a:lnTo>
                    <a:pt x="6406" y="2000"/>
                  </a:lnTo>
                  <a:cubicBezTo>
                    <a:pt x="6430" y="1941"/>
                    <a:pt x="6394" y="1893"/>
                    <a:pt x="6359" y="1870"/>
                  </a:cubicBezTo>
                  <a:cubicBezTo>
                    <a:pt x="6299" y="1834"/>
                    <a:pt x="6263" y="1774"/>
                    <a:pt x="6263" y="1715"/>
                  </a:cubicBezTo>
                  <a:lnTo>
                    <a:pt x="6263" y="1215"/>
                  </a:lnTo>
                  <a:cubicBezTo>
                    <a:pt x="6263" y="1108"/>
                    <a:pt x="6335" y="1036"/>
                    <a:pt x="6442" y="1036"/>
                  </a:cubicBezTo>
                  <a:close/>
                  <a:moveTo>
                    <a:pt x="8144" y="334"/>
                  </a:moveTo>
                  <a:lnTo>
                    <a:pt x="8144" y="2751"/>
                  </a:lnTo>
                  <a:lnTo>
                    <a:pt x="7787" y="2751"/>
                  </a:lnTo>
                  <a:lnTo>
                    <a:pt x="7787" y="2703"/>
                  </a:lnTo>
                  <a:cubicBezTo>
                    <a:pt x="7787" y="2477"/>
                    <a:pt x="7633" y="2274"/>
                    <a:pt x="7406" y="2215"/>
                  </a:cubicBezTo>
                  <a:lnTo>
                    <a:pt x="7109" y="2131"/>
                  </a:lnTo>
                  <a:lnTo>
                    <a:pt x="7109" y="2096"/>
                  </a:lnTo>
                  <a:cubicBezTo>
                    <a:pt x="7216" y="2000"/>
                    <a:pt x="7275" y="1870"/>
                    <a:pt x="7275" y="1715"/>
                  </a:cubicBezTo>
                  <a:lnTo>
                    <a:pt x="7275" y="1215"/>
                  </a:lnTo>
                  <a:cubicBezTo>
                    <a:pt x="7275" y="929"/>
                    <a:pt x="7049" y="703"/>
                    <a:pt x="6775" y="703"/>
                  </a:cubicBezTo>
                  <a:lnTo>
                    <a:pt x="6430" y="703"/>
                  </a:lnTo>
                  <a:cubicBezTo>
                    <a:pt x="6144" y="703"/>
                    <a:pt x="5918" y="929"/>
                    <a:pt x="5918" y="1215"/>
                  </a:cubicBezTo>
                  <a:lnTo>
                    <a:pt x="5918" y="1715"/>
                  </a:lnTo>
                  <a:cubicBezTo>
                    <a:pt x="5918" y="1870"/>
                    <a:pt x="5978" y="2000"/>
                    <a:pt x="6085" y="2096"/>
                  </a:cubicBezTo>
                  <a:lnTo>
                    <a:pt x="6085" y="2131"/>
                  </a:lnTo>
                  <a:lnTo>
                    <a:pt x="5787" y="2215"/>
                  </a:lnTo>
                  <a:cubicBezTo>
                    <a:pt x="5561" y="2274"/>
                    <a:pt x="5418" y="2465"/>
                    <a:pt x="5418" y="2703"/>
                  </a:cubicBezTo>
                  <a:lnTo>
                    <a:pt x="5418" y="2751"/>
                  </a:lnTo>
                  <a:lnTo>
                    <a:pt x="5061" y="2751"/>
                  </a:lnTo>
                  <a:lnTo>
                    <a:pt x="5061" y="334"/>
                  </a:lnTo>
                  <a:close/>
                  <a:moveTo>
                    <a:pt x="2691" y="2715"/>
                  </a:moveTo>
                  <a:lnTo>
                    <a:pt x="2691" y="2786"/>
                  </a:lnTo>
                  <a:cubicBezTo>
                    <a:pt x="2703" y="2846"/>
                    <a:pt x="2727" y="2905"/>
                    <a:pt x="2751" y="2965"/>
                  </a:cubicBezTo>
                  <a:lnTo>
                    <a:pt x="2525" y="3191"/>
                  </a:lnTo>
                  <a:lnTo>
                    <a:pt x="2513" y="3191"/>
                  </a:lnTo>
                  <a:lnTo>
                    <a:pt x="2287" y="2965"/>
                  </a:lnTo>
                  <a:cubicBezTo>
                    <a:pt x="2322" y="2929"/>
                    <a:pt x="2334" y="2870"/>
                    <a:pt x="2334" y="2810"/>
                  </a:cubicBezTo>
                  <a:lnTo>
                    <a:pt x="2334" y="2715"/>
                  </a:lnTo>
                  <a:close/>
                  <a:moveTo>
                    <a:pt x="3037" y="3143"/>
                  </a:moveTo>
                  <a:lnTo>
                    <a:pt x="3346" y="3263"/>
                  </a:lnTo>
                  <a:cubicBezTo>
                    <a:pt x="3477" y="3310"/>
                    <a:pt x="3572" y="3441"/>
                    <a:pt x="3572" y="3596"/>
                  </a:cubicBezTo>
                  <a:lnTo>
                    <a:pt x="3572" y="4608"/>
                  </a:lnTo>
                  <a:cubicBezTo>
                    <a:pt x="3572" y="4715"/>
                    <a:pt x="3501" y="4787"/>
                    <a:pt x="3394" y="4787"/>
                  </a:cubicBezTo>
                  <a:lnTo>
                    <a:pt x="2691" y="4787"/>
                  </a:lnTo>
                  <a:lnTo>
                    <a:pt x="2691" y="4596"/>
                  </a:lnTo>
                  <a:lnTo>
                    <a:pt x="3049" y="4596"/>
                  </a:lnTo>
                  <a:cubicBezTo>
                    <a:pt x="3144" y="4596"/>
                    <a:pt x="3215" y="4513"/>
                    <a:pt x="3215" y="4429"/>
                  </a:cubicBezTo>
                  <a:lnTo>
                    <a:pt x="3215" y="3917"/>
                  </a:lnTo>
                  <a:cubicBezTo>
                    <a:pt x="3215" y="3834"/>
                    <a:pt x="3144" y="3763"/>
                    <a:pt x="3049" y="3763"/>
                  </a:cubicBezTo>
                  <a:cubicBezTo>
                    <a:pt x="2965" y="3763"/>
                    <a:pt x="2882" y="3834"/>
                    <a:pt x="2882" y="3917"/>
                  </a:cubicBezTo>
                  <a:lnTo>
                    <a:pt x="2882" y="4275"/>
                  </a:lnTo>
                  <a:lnTo>
                    <a:pt x="2191" y="4275"/>
                  </a:lnTo>
                  <a:lnTo>
                    <a:pt x="2191" y="3917"/>
                  </a:lnTo>
                  <a:cubicBezTo>
                    <a:pt x="2191" y="3834"/>
                    <a:pt x="2108" y="3763"/>
                    <a:pt x="2025" y="3763"/>
                  </a:cubicBezTo>
                  <a:cubicBezTo>
                    <a:pt x="1929" y="3763"/>
                    <a:pt x="1858" y="3834"/>
                    <a:pt x="1858" y="3917"/>
                  </a:cubicBezTo>
                  <a:lnTo>
                    <a:pt x="1858" y="4429"/>
                  </a:lnTo>
                  <a:cubicBezTo>
                    <a:pt x="1858" y="4513"/>
                    <a:pt x="1929" y="4596"/>
                    <a:pt x="2025" y="4596"/>
                  </a:cubicBezTo>
                  <a:lnTo>
                    <a:pt x="2382" y="4596"/>
                  </a:lnTo>
                  <a:lnTo>
                    <a:pt x="2382" y="4787"/>
                  </a:lnTo>
                  <a:lnTo>
                    <a:pt x="1679" y="4787"/>
                  </a:lnTo>
                  <a:cubicBezTo>
                    <a:pt x="1572" y="4787"/>
                    <a:pt x="1501" y="4715"/>
                    <a:pt x="1501" y="4608"/>
                  </a:cubicBezTo>
                  <a:lnTo>
                    <a:pt x="1501" y="3596"/>
                  </a:lnTo>
                  <a:lnTo>
                    <a:pt x="1489" y="3596"/>
                  </a:lnTo>
                  <a:cubicBezTo>
                    <a:pt x="1489" y="3441"/>
                    <a:pt x="1572" y="3310"/>
                    <a:pt x="1715" y="3263"/>
                  </a:cubicBezTo>
                  <a:lnTo>
                    <a:pt x="2025" y="3143"/>
                  </a:lnTo>
                  <a:lnTo>
                    <a:pt x="2287" y="3417"/>
                  </a:lnTo>
                  <a:cubicBezTo>
                    <a:pt x="2346" y="3477"/>
                    <a:pt x="2441" y="3501"/>
                    <a:pt x="2525" y="3501"/>
                  </a:cubicBezTo>
                  <a:cubicBezTo>
                    <a:pt x="2620" y="3501"/>
                    <a:pt x="2691" y="3477"/>
                    <a:pt x="2763" y="3417"/>
                  </a:cubicBezTo>
                  <a:lnTo>
                    <a:pt x="3037" y="3143"/>
                  </a:lnTo>
                  <a:close/>
                  <a:moveTo>
                    <a:pt x="4727" y="4763"/>
                  </a:moveTo>
                  <a:lnTo>
                    <a:pt x="4727" y="5465"/>
                  </a:lnTo>
                  <a:lnTo>
                    <a:pt x="298" y="5465"/>
                  </a:lnTo>
                  <a:lnTo>
                    <a:pt x="298" y="4763"/>
                  </a:lnTo>
                  <a:lnTo>
                    <a:pt x="1191" y="4763"/>
                  </a:lnTo>
                  <a:cubicBezTo>
                    <a:pt x="1251" y="4965"/>
                    <a:pt x="1441" y="5108"/>
                    <a:pt x="1667" y="5108"/>
                  </a:cubicBezTo>
                  <a:lnTo>
                    <a:pt x="3358" y="5108"/>
                  </a:lnTo>
                  <a:cubicBezTo>
                    <a:pt x="3584" y="5108"/>
                    <a:pt x="3763" y="4965"/>
                    <a:pt x="3834" y="4763"/>
                  </a:cubicBezTo>
                  <a:close/>
                  <a:moveTo>
                    <a:pt x="6763" y="3775"/>
                  </a:moveTo>
                  <a:cubicBezTo>
                    <a:pt x="6871" y="3775"/>
                    <a:pt x="6942" y="3846"/>
                    <a:pt x="6942" y="3953"/>
                  </a:cubicBezTo>
                  <a:lnTo>
                    <a:pt x="6942" y="4453"/>
                  </a:lnTo>
                  <a:cubicBezTo>
                    <a:pt x="6942" y="4513"/>
                    <a:pt x="6918" y="4572"/>
                    <a:pt x="6859" y="4608"/>
                  </a:cubicBezTo>
                  <a:cubicBezTo>
                    <a:pt x="6811" y="4632"/>
                    <a:pt x="6787" y="4679"/>
                    <a:pt x="6787" y="4739"/>
                  </a:cubicBezTo>
                  <a:lnTo>
                    <a:pt x="6787" y="4989"/>
                  </a:lnTo>
                  <a:cubicBezTo>
                    <a:pt x="6787" y="5060"/>
                    <a:pt x="6823" y="5120"/>
                    <a:pt x="6906" y="5144"/>
                  </a:cubicBezTo>
                  <a:lnTo>
                    <a:pt x="7323" y="5251"/>
                  </a:lnTo>
                  <a:cubicBezTo>
                    <a:pt x="7394" y="5263"/>
                    <a:pt x="7454" y="5334"/>
                    <a:pt x="7454" y="5429"/>
                  </a:cubicBezTo>
                  <a:lnTo>
                    <a:pt x="7454" y="5465"/>
                  </a:lnTo>
                  <a:lnTo>
                    <a:pt x="5739" y="5465"/>
                  </a:lnTo>
                  <a:lnTo>
                    <a:pt x="5739" y="5429"/>
                  </a:lnTo>
                  <a:cubicBezTo>
                    <a:pt x="5739" y="5334"/>
                    <a:pt x="5799" y="5275"/>
                    <a:pt x="5882" y="5251"/>
                  </a:cubicBezTo>
                  <a:lnTo>
                    <a:pt x="6287" y="5144"/>
                  </a:lnTo>
                  <a:cubicBezTo>
                    <a:pt x="6370" y="5120"/>
                    <a:pt x="6406" y="5060"/>
                    <a:pt x="6406" y="4989"/>
                  </a:cubicBezTo>
                  <a:lnTo>
                    <a:pt x="6406" y="4739"/>
                  </a:lnTo>
                  <a:cubicBezTo>
                    <a:pt x="6406" y="4679"/>
                    <a:pt x="6382" y="4632"/>
                    <a:pt x="6335" y="4608"/>
                  </a:cubicBezTo>
                  <a:cubicBezTo>
                    <a:pt x="6275" y="4572"/>
                    <a:pt x="6251" y="4513"/>
                    <a:pt x="6251" y="4453"/>
                  </a:cubicBezTo>
                  <a:lnTo>
                    <a:pt x="6251" y="3953"/>
                  </a:lnTo>
                  <a:cubicBezTo>
                    <a:pt x="6251" y="3846"/>
                    <a:pt x="6323" y="3775"/>
                    <a:pt x="6430" y="3775"/>
                  </a:cubicBezTo>
                  <a:close/>
                  <a:moveTo>
                    <a:pt x="8156" y="3060"/>
                  </a:moveTo>
                  <a:lnTo>
                    <a:pt x="8156" y="5465"/>
                  </a:lnTo>
                  <a:lnTo>
                    <a:pt x="7799" y="5465"/>
                  </a:lnTo>
                  <a:lnTo>
                    <a:pt x="7799" y="5429"/>
                  </a:lnTo>
                  <a:cubicBezTo>
                    <a:pt x="7799" y="5203"/>
                    <a:pt x="7644" y="4989"/>
                    <a:pt x="7430" y="4929"/>
                  </a:cubicBezTo>
                  <a:lnTo>
                    <a:pt x="7132" y="4858"/>
                  </a:lnTo>
                  <a:lnTo>
                    <a:pt x="7132" y="4810"/>
                  </a:lnTo>
                  <a:cubicBezTo>
                    <a:pt x="7228" y="4727"/>
                    <a:pt x="7287" y="4596"/>
                    <a:pt x="7287" y="4441"/>
                  </a:cubicBezTo>
                  <a:lnTo>
                    <a:pt x="7287" y="3941"/>
                  </a:lnTo>
                  <a:cubicBezTo>
                    <a:pt x="7287" y="3655"/>
                    <a:pt x="7073" y="3429"/>
                    <a:pt x="6787" y="3429"/>
                  </a:cubicBezTo>
                  <a:lnTo>
                    <a:pt x="6442" y="3429"/>
                  </a:lnTo>
                  <a:cubicBezTo>
                    <a:pt x="6156" y="3429"/>
                    <a:pt x="5942" y="3655"/>
                    <a:pt x="5942" y="3941"/>
                  </a:cubicBezTo>
                  <a:lnTo>
                    <a:pt x="5942" y="4441"/>
                  </a:lnTo>
                  <a:cubicBezTo>
                    <a:pt x="5942" y="4596"/>
                    <a:pt x="6001" y="4727"/>
                    <a:pt x="6097" y="4810"/>
                  </a:cubicBezTo>
                  <a:lnTo>
                    <a:pt x="6097" y="4858"/>
                  </a:lnTo>
                  <a:lnTo>
                    <a:pt x="5799" y="4929"/>
                  </a:lnTo>
                  <a:cubicBezTo>
                    <a:pt x="5585" y="4989"/>
                    <a:pt x="5430" y="5191"/>
                    <a:pt x="5430" y="5429"/>
                  </a:cubicBezTo>
                  <a:lnTo>
                    <a:pt x="5430" y="5465"/>
                  </a:lnTo>
                  <a:lnTo>
                    <a:pt x="5073" y="5465"/>
                  </a:lnTo>
                  <a:lnTo>
                    <a:pt x="5073" y="3060"/>
                  </a:lnTo>
                  <a:close/>
                  <a:moveTo>
                    <a:pt x="167" y="0"/>
                  </a:moveTo>
                  <a:cubicBezTo>
                    <a:pt x="72" y="0"/>
                    <a:pt x="1" y="84"/>
                    <a:pt x="1" y="167"/>
                  </a:cubicBezTo>
                  <a:lnTo>
                    <a:pt x="1" y="5620"/>
                  </a:lnTo>
                  <a:cubicBezTo>
                    <a:pt x="1" y="5703"/>
                    <a:pt x="72" y="5787"/>
                    <a:pt x="167" y="5787"/>
                  </a:cubicBezTo>
                  <a:lnTo>
                    <a:pt x="8335" y="5787"/>
                  </a:lnTo>
                  <a:cubicBezTo>
                    <a:pt x="8418" y="5787"/>
                    <a:pt x="8502" y="5703"/>
                    <a:pt x="8502" y="5620"/>
                  </a:cubicBezTo>
                  <a:lnTo>
                    <a:pt x="8502" y="167"/>
                  </a:lnTo>
                  <a:cubicBezTo>
                    <a:pt x="8466" y="84"/>
                    <a:pt x="8395" y="24"/>
                    <a:pt x="8311" y="24"/>
                  </a:cubicBezTo>
                  <a:lnTo>
                    <a:pt x="1334" y="24"/>
                  </a:lnTo>
                  <a:cubicBezTo>
                    <a:pt x="1251" y="24"/>
                    <a:pt x="1167" y="95"/>
                    <a:pt x="1167" y="191"/>
                  </a:cubicBezTo>
                  <a:cubicBezTo>
                    <a:pt x="1167" y="274"/>
                    <a:pt x="1251" y="346"/>
                    <a:pt x="1334" y="346"/>
                  </a:cubicBezTo>
                  <a:lnTo>
                    <a:pt x="4763" y="346"/>
                  </a:lnTo>
                  <a:lnTo>
                    <a:pt x="4763" y="4453"/>
                  </a:lnTo>
                  <a:lnTo>
                    <a:pt x="3882" y="4453"/>
                  </a:lnTo>
                  <a:lnTo>
                    <a:pt x="3882" y="3608"/>
                  </a:lnTo>
                  <a:cubicBezTo>
                    <a:pt x="3882" y="3346"/>
                    <a:pt x="3703" y="3084"/>
                    <a:pt x="3453" y="2977"/>
                  </a:cubicBezTo>
                  <a:lnTo>
                    <a:pt x="3037" y="2822"/>
                  </a:lnTo>
                  <a:lnTo>
                    <a:pt x="3037" y="2798"/>
                  </a:lnTo>
                  <a:lnTo>
                    <a:pt x="3037" y="2572"/>
                  </a:lnTo>
                  <a:cubicBezTo>
                    <a:pt x="3239" y="2417"/>
                    <a:pt x="3382" y="2167"/>
                    <a:pt x="3382" y="1893"/>
                  </a:cubicBezTo>
                  <a:lnTo>
                    <a:pt x="3382" y="1560"/>
                  </a:lnTo>
                  <a:cubicBezTo>
                    <a:pt x="3382" y="1179"/>
                    <a:pt x="3084" y="881"/>
                    <a:pt x="2703" y="881"/>
                  </a:cubicBezTo>
                  <a:lnTo>
                    <a:pt x="2370" y="881"/>
                  </a:lnTo>
                  <a:cubicBezTo>
                    <a:pt x="1989" y="881"/>
                    <a:pt x="1691" y="1179"/>
                    <a:pt x="1691" y="1560"/>
                  </a:cubicBezTo>
                  <a:lnTo>
                    <a:pt x="1691" y="1893"/>
                  </a:lnTo>
                  <a:cubicBezTo>
                    <a:pt x="1691" y="2179"/>
                    <a:pt x="1834" y="2417"/>
                    <a:pt x="2037" y="2572"/>
                  </a:cubicBezTo>
                  <a:lnTo>
                    <a:pt x="2037" y="2810"/>
                  </a:lnTo>
                  <a:lnTo>
                    <a:pt x="2037" y="2822"/>
                  </a:lnTo>
                  <a:lnTo>
                    <a:pt x="1620" y="2989"/>
                  </a:lnTo>
                  <a:cubicBezTo>
                    <a:pt x="1370" y="3084"/>
                    <a:pt x="1191" y="3346"/>
                    <a:pt x="1191" y="3608"/>
                  </a:cubicBezTo>
                  <a:lnTo>
                    <a:pt x="1191" y="4453"/>
                  </a:lnTo>
                  <a:lnTo>
                    <a:pt x="310" y="4453"/>
                  </a:lnTo>
                  <a:lnTo>
                    <a:pt x="310" y="334"/>
                  </a:lnTo>
                  <a:lnTo>
                    <a:pt x="667" y="334"/>
                  </a:lnTo>
                  <a:cubicBezTo>
                    <a:pt x="763" y="334"/>
                    <a:pt x="834" y="262"/>
                    <a:pt x="834" y="167"/>
                  </a:cubicBezTo>
                  <a:cubicBezTo>
                    <a:pt x="834" y="84"/>
                    <a:pt x="763" y="0"/>
                    <a:pt x="667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1" name="Google Shape;641;p49"/>
            <p:cNvSpPr/>
            <p:nvPr/>
          </p:nvSpPr>
          <p:spPr>
            <a:xfrm>
              <a:off x="2278533" y="2937377"/>
              <a:ext cx="346788" cy="254704"/>
            </a:xfrm>
            <a:custGeom>
              <a:rect b="b" l="l" r="r" t="t"/>
              <a:pathLst>
                <a:path extrusionOk="0" h="8002" w="10895">
                  <a:moveTo>
                    <a:pt x="9871" y="310"/>
                  </a:moveTo>
                  <a:cubicBezTo>
                    <a:pt x="9978" y="310"/>
                    <a:pt x="10049" y="393"/>
                    <a:pt x="10049" y="489"/>
                  </a:cubicBezTo>
                  <a:lnTo>
                    <a:pt x="10049" y="6799"/>
                  </a:lnTo>
                  <a:lnTo>
                    <a:pt x="9692" y="6799"/>
                  </a:lnTo>
                  <a:cubicBezTo>
                    <a:pt x="9609" y="6799"/>
                    <a:pt x="9525" y="6882"/>
                    <a:pt x="9525" y="6966"/>
                  </a:cubicBezTo>
                  <a:cubicBezTo>
                    <a:pt x="9525" y="7061"/>
                    <a:pt x="9609" y="7132"/>
                    <a:pt x="9692" y="7132"/>
                  </a:cubicBezTo>
                  <a:lnTo>
                    <a:pt x="10537" y="7132"/>
                  </a:lnTo>
                  <a:cubicBezTo>
                    <a:pt x="10537" y="7132"/>
                    <a:pt x="10561" y="7132"/>
                    <a:pt x="10561" y="7144"/>
                  </a:cubicBezTo>
                  <a:lnTo>
                    <a:pt x="10561" y="7490"/>
                  </a:lnTo>
                  <a:cubicBezTo>
                    <a:pt x="10573" y="7585"/>
                    <a:pt x="10478" y="7668"/>
                    <a:pt x="10394" y="7668"/>
                  </a:cubicBezTo>
                  <a:lnTo>
                    <a:pt x="512" y="7668"/>
                  </a:lnTo>
                  <a:cubicBezTo>
                    <a:pt x="405" y="7668"/>
                    <a:pt x="334" y="7597"/>
                    <a:pt x="334" y="7490"/>
                  </a:cubicBezTo>
                  <a:lnTo>
                    <a:pt x="334" y="7144"/>
                  </a:lnTo>
                  <a:cubicBezTo>
                    <a:pt x="334" y="7144"/>
                    <a:pt x="334" y="7132"/>
                    <a:pt x="346" y="7132"/>
                  </a:cubicBezTo>
                  <a:lnTo>
                    <a:pt x="9037" y="7132"/>
                  </a:lnTo>
                  <a:cubicBezTo>
                    <a:pt x="9132" y="7132"/>
                    <a:pt x="9204" y="7061"/>
                    <a:pt x="9204" y="6966"/>
                  </a:cubicBezTo>
                  <a:cubicBezTo>
                    <a:pt x="9204" y="6882"/>
                    <a:pt x="9132" y="6799"/>
                    <a:pt x="9037" y="6799"/>
                  </a:cubicBezTo>
                  <a:lnTo>
                    <a:pt x="858" y="6799"/>
                  </a:lnTo>
                  <a:lnTo>
                    <a:pt x="858" y="489"/>
                  </a:lnTo>
                  <a:cubicBezTo>
                    <a:pt x="858" y="393"/>
                    <a:pt x="929" y="310"/>
                    <a:pt x="1036" y="310"/>
                  </a:cubicBezTo>
                  <a:close/>
                  <a:moveTo>
                    <a:pt x="1012" y="0"/>
                  </a:moveTo>
                  <a:cubicBezTo>
                    <a:pt x="738" y="0"/>
                    <a:pt x="512" y="227"/>
                    <a:pt x="512" y="512"/>
                  </a:cubicBezTo>
                  <a:lnTo>
                    <a:pt x="512" y="6823"/>
                  </a:lnTo>
                  <a:lnTo>
                    <a:pt x="334" y="6823"/>
                  </a:lnTo>
                  <a:cubicBezTo>
                    <a:pt x="155" y="6823"/>
                    <a:pt x="0" y="6966"/>
                    <a:pt x="0" y="7144"/>
                  </a:cubicBezTo>
                  <a:lnTo>
                    <a:pt x="0" y="7490"/>
                  </a:lnTo>
                  <a:cubicBezTo>
                    <a:pt x="0" y="7775"/>
                    <a:pt x="226" y="8001"/>
                    <a:pt x="512" y="8001"/>
                  </a:cubicBezTo>
                  <a:lnTo>
                    <a:pt x="10394" y="8001"/>
                  </a:lnTo>
                  <a:cubicBezTo>
                    <a:pt x="10680" y="8001"/>
                    <a:pt x="10894" y="7775"/>
                    <a:pt x="10894" y="7490"/>
                  </a:cubicBezTo>
                  <a:lnTo>
                    <a:pt x="10894" y="7144"/>
                  </a:lnTo>
                  <a:cubicBezTo>
                    <a:pt x="10883" y="6966"/>
                    <a:pt x="10728" y="6823"/>
                    <a:pt x="10561" y="6823"/>
                  </a:cubicBezTo>
                  <a:lnTo>
                    <a:pt x="10383" y="6823"/>
                  </a:lnTo>
                  <a:lnTo>
                    <a:pt x="10383" y="512"/>
                  </a:lnTo>
                  <a:cubicBezTo>
                    <a:pt x="10383" y="227"/>
                    <a:pt x="10156" y="0"/>
                    <a:pt x="9871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42" name="Google Shape;642;p49"/>
          <p:cNvSpPr/>
          <p:nvPr/>
        </p:nvSpPr>
        <p:spPr>
          <a:xfrm>
            <a:off x="5786848" y="3504529"/>
            <a:ext cx="633378" cy="563400"/>
          </a:xfrm>
          <a:custGeom>
            <a:rect b="b" l="l" r="r" t="t"/>
            <a:pathLst>
              <a:path extrusionOk="0" h="1848" w="2439">
                <a:moveTo>
                  <a:pt x="1580" y="1"/>
                </a:moveTo>
                <a:lnTo>
                  <a:pt x="1371" y="203"/>
                </a:lnTo>
                <a:lnTo>
                  <a:pt x="1919" y="780"/>
                </a:lnTo>
                <a:lnTo>
                  <a:pt x="1" y="780"/>
                </a:lnTo>
                <a:lnTo>
                  <a:pt x="1" y="1068"/>
                </a:lnTo>
                <a:lnTo>
                  <a:pt x="1919" y="1068"/>
                </a:lnTo>
                <a:lnTo>
                  <a:pt x="1371" y="1645"/>
                </a:lnTo>
                <a:lnTo>
                  <a:pt x="1580" y="1847"/>
                </a:lnTo>
                <a:lnTo>
                  <a:pt x="2439" y="924"/>
                </a:lnTo>
                <a:lnTo>
                  <a:pt x="1580" y="1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3" name="Google Shape;643;p49"/>
          <p:cNvSpPr txBox="1"/>
          <p:nvPr>
            <p:ph idx="1" type="subTitle"/>
          </p:nvPr>
        </p:nvSpPr>
        <p:spPr>
          <a:xfrm>
            <a:off x="6496425" y="2601550"/>
            <a:ext cx="2244300" cy="4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arbitrary feedback given</a:t>
            </a:r>
            <a:endParaRPr/>
          </a:p>
        </p:txBody>
      </p:sp>
      <p:sp>
        <p:nvSpPr>
          <p:cNvPr id="644" name="Google Shape;644;p49"/>
          <p:cNvSpPr/>
          <p:nvPr/>
        </p:nvSpPr>
        <p:spPr>
          <a:xfrm flipH="1" rot="10800000">
            <a:off x="7112835" y="3447468"/>
            <a:ext cx="1127012" cy="829898"/>
          </a:xfrm>
          <a:custGeom>
            <a:rect b="b" l="l" r="r" t="t"/>
            <a:pathLst>
              <a:path extrusionOk="0" h="8203" w="11610">
                <a:moveTo>
                  <a:pt x="8950" y="1"/>
                </a:moveTo>
                <a:cubicBezTo>
                  <a:pt x="8803" y="1"/>
                  <a:pt x="8662" y="36"/>
                  <a:pt x="8597" y="153"/>
                </a:cubicBezTo>
                <a:cubicBezTo>
                  <a:pt x="8276" y="749"/>
                  <a:pt x="7228" y="1975"/>
                  <a:pt x="6633" y="2642"/>
                </a:cubicBezTo>
                <a:cubicBezTo>
                  <a:pt x="6359" y="2939"/>
                  <a:pt x="5978" y="3118"/>
                  <a:pt x="5573" y="3154"/>
                </a:cubicBezTo>
                <a:lnTo>
                  <a:pt x="4978" y="3154"/>
                </a:lnTo>
                <a:lnTo>
                  <a:pt x="4978" y="2999"/>
                </a:lnTo>
                <a:cubicBezTo>
                  <a:pt x="4978" y="2916"/>
                  <a:pt x="4906" y="2832"/>
                  <a:pt x="4811" y="2832"/>
                </a:cubicBezTo>
                <a:lnTo>
                  <a:pt x="3263" y="2832"/>
                </a:lnTo>
                <a:lnTo>
                  <a:pt x="3263" y="2749"/>
                </a:lnTo>
                <a:cubicBezTo>
                  <a:pt x="3263" y="2666"/>
                  <a:pt x="3192" y="2582"/>
                  <a:pt x="3097" y="2582"/>
                </a:cubicBezTo>
                <a:lnTo>
                  <a:pt x="168" y="2582"/>
                </a:lnTo>
                <a:cubicBezTo>
                  <a:pt x="72" y="2582"/>
                  <a:pt x="1" y="2666"/>
                  <a:pt x="1" y="2749"/>
                </a:cubicBezTo>
                <a:lnTo>
                  <a:pt x="1" y="5440"/>
                </a:lnTo>
                <a:cubicBezTo>
                  <a:pt x="1" y="5535"/>
                  <a:pt x="72" y="5606"/>
                  <a:pt x="168" y="5606"/>
                </a:cubicBezTo>
                <a:cubicBezTo>
                  <a:pt x="263" y="5606"/>
                  <a:pt x="334" y="5535"/>
                  <a:pt x="334" y="5440"/>
                </a:cubicBezTo>
                <a:lnTo>
                  <a:pt x="334" y="2916"/>
                </a:lnTo>
                <a:lnTo>
                  <a:pt x="2894" y="2916"/>
                </a:lnTo>
                <a:lnTo>
                  <a:pt x="2894" y="7857"/>
                </a:lnTo>
                <a:lnTo>
                  <a:pt x="334" y="7857"/>
                </a:lnTo>
                <a:lnTo>
                  <a:pt x="334" y="6118"/>
                </a:lnTo>
                <a:cubicBezTo>
                  <a:pt x="334" y="6023"/>
                  <a:pt x="263" y="5952"/>
                  <a:pt x="168" y="5952"/>
                </a:cubicBezTo>
                <a:cubicBezTo>
                  <a:pt x="72" y="5952"/>
                  <a:pt x="1" y="6023"/>
                  <a:pt x="1" y="6118"/>
                </a:cubicBezTo>
                <a:lnTo>
                  <a:pt x="1" y="8035"/>
                </a:lnTo>
                <a:cubicBezTo>
                  <a:pt x="1" y="8119"/>
                  <a:pt x="72" y="8202"/>
                  <a:pt x="168" y="8202"/>
                </a:cubicBezTo>
                <a:lnTo>
                  <a:pt x="3073" y="8202"/>
                </a:lnTo>
                <a:cubicBezTo>
                  <a:pt x="3156" y="8202"/>
                  <a:pt x="3239" y="8119"/>
                  <a:pt x="3239" y="8035"/>
                </a:cubicBezTo>
                <a:lnTo>
                  <a:pt x="3239" y="7964"/>
                </a:lnTo>
                <a:lnTo>
                  <a:pt x="4787" y="7964"/>
                </a:lnTo>
                <a:cubicBezTo>
                  <a:pt x="4871" y="7964"/>
                  <a:pt x="4942" y="7881"/>
                  <a:pt x="4942" y="7797"/>
                </a:cubicBezTo>
                <a:lnTo>
                  <a:pt x="4942" y="7642"/>
                </a:lnTo>
                <a:lnTo>
                  <a:pt x="5859" y="7642"/>
                </a:lnTo>
                <a:cubicBezTo>
                  <a:pt x="5954" y="7642"/>
                  <a:pt x="6061" y="7690"/>
                  <a:pt x="6156" y="7750"/>
                </a:cubicBezTo>
                <a:cubicBezTo>
                  <a:pt x="6287" y="7869"/>
                  <a:pt x="6430" y="7964"/>
                  <a:pt x="6597" y="8023"/>
                </a:cubicBezTo>
                <a:cubicBezTo>
                  <a:pt x="6764" y="8083"/>
                  <a:pt x="6930" y="8107"/>
                  <a:pt x="7109" y="8107"/>
                </a:cubicBezTo>
                <a:lnTo>
                  <a:pt x="7776" y="8107"/>
                </a:lnTo>
                <a:cubicBezTo>
                  <a:pt x="7859" y="8107"/>
                  <a:pt x="7942" y="8035"/>
                  <a:pt x="7942" y="7940"/>
                </a:cubicBezTo>
                <a:cubicBezTo>
                  <a:pt x="7942" y="7857"/>
                  <a:pt x="7859" y="7785"/>
                  <a:pt x="7776" y="7785"/>
                </a:cubicBezTo>
                <a:lnTo>
                  <a:pt x="7109" y="7785"/>
                </a:lnTo>
                <a:cubicBezTo>
                  <a:pt x="6966" y="7785"/>
                  <a:pt x="6835" y="7750"/>
                  <a:pt x="6716" y="7702"/>
                </a:cubicBezTo>
                <a:cubicBezTo>
                  <a:pt x="6597" y="7666"/>
                  <a:pt x="6478" y="7583"/>
                  <a:pt x="6371" y="7500"/>
                </a:cubicBezTo>
                <a:cubicBezTo>
                  <a:pt x="6228" y="7381"/>
                  <a:pt x="6049" y="7309"/>
                  <a:pt x="5859" y="7309"/>
                </a:cubicBezTo>
                <a:lnTo>
                  <a:pt x="4942" y="7309"/>
                </a:lnTo>
                <a:lnTo>
                  <a:pt x="4942" y="4987"/>
                </a:lnTo>
                <a:cubicBezTo>
                  <a:pt x="4942" y="4892"/>
                  <a:pt x="4871" y="4821"/>
                  <a:pt x="4775" y="4821"/>
                </a:cubicBezTo>
                <a:cubicBezTo>
                  <a:pt x="4692" y="4821"/>
                  <a:pt x="4621" y="4892"/>
                  <a:pt x="4621" y="4987"/>
                </a:cubicBezTo>
                <a:lnTo>
                  <a:pt x="4621" y="7619"/>
                </a:lnTo>
                <a:lnTo>
                  <a:pt x="3251" y="7619"/>
                </a:lnTo>
                <a:lnTo>
                  <a:pt x="3251" y="3166"/>
                </a:lnTo>
                <a:lnTo>
                  <a:pt x="4621" y="3166"/>
                </a:lnTo>
                <a:lnTo>
                  <a:pt x="4621" y="4309"/>
                </a:lnTo>
                <a:cubicBezTo>
                  <a:pt x="4621" y="4404"/>
                  <a:pt x="4692" y="4475"/>
                  <a:pt x="4775" y="4475"/>
                </a:cubicBezTo>
                <a:cubicBezTo>
                  <a:pt x="4871" y="4475"/>
                  <a:pt x="4942" y="4404"/>
                  <a:pt x="4942" y="4309"/>
                </a:cubicBezTo>
                <a:lnTo>
                  <a:pt x="4942" y="3475"/>
                </a:lnTo>
                <a:lnTo>
                  <a:pt x="5561" y="3475"/>
                </a:lnTo>
                <a:cubicBezTo>
                  <a:pt x="6049" y="3451"/>
                  <a:pt x="6526" y="3225"/>
                  <a:pt x="6847" y="2868"/>
                </a:cubicBezTo>
                <a:cubicBezTo>
                  <a:pt x="7597" y="2047"/>
                  <a:pt x="8538" y="951"/>
                  <a:pt x="8859" y="344"/>
                </a:cubicBezTo>
                <a:cubicBezTo>
                  <a:pt x="8877" y="337"/>
                  <a:pt x="8900" y="334"/>
                  <a:pt x="8928" y="334"/>
                </a:cubicBezTo>
                <a:cubicBezTo>
                  <a:pt x="8994" y="334"/>
                  <a:pt x="9085" y="351"/>
                  <a:pt x="9169" y="368"/>
                </a:cubicBezTo>
                <a:cubicBezTo>
                  <a:pt x="9443" y="534"/>
                  <a:pt x="9574" y="856"/>
                  <a:pt x="9502" y="1177"/>
                </a:cubicBezTo>
                <a:lnTo>
                  <a:pt x="8812" y="2797"/>
                </a:lnTo>
                <a:cubicBezTo>
                  <a:pt x="8800" y="2856"/>
                  <a:pt x="8800" y="2916"/>
                  <a:pt x="8835" y="2963"/>
                </a:cubicBezTo>
                <a:cubicBezTo>
                  <a:pt x="8859" y="2999"/>
                  <a:pt x="8919" y="3035"/>
                  <a:pt x="8978" y="3035"/>
                </a:cubicBezTo>
                <a:lnTo>
                  <a:pt x="10836" y="3035"/>
                </a:lnTo>
                <a:cubicBezTo>
                  <a:pt x="11074" y="3035"/>
                  <a:pt x="11276" y="3225"/>
                  <a:pt x="11276" y="3463"/>
                </a:cubicBezTo>
                <a:lnTo>
                  <a:pt x="11276" y="3523"/>
                </a:lnTo>
                <a:cubicBezTo>
                  <a:pt x="11276" y="3761"/>
                  <a:pt x="11074" y="3952"/>
                  <a:pt x="10836" y="3952"/>
                </a:cubicBezTo>
                <a:lnTo>
                  <a:pt x="9859" y="3952"/>
                </a:lnTo>
                <a:cubicBezTo>
                  <a:pt x="9764" y="3952"/>
                  <a:pt x="9693" y="4035"/>
                  <a:pt x="9693" y="4118"/>
                </a:cubicBezTo>
                <a:cubicBezTo>
                  <a:pt x="9693" y="4213"/>
                  <a:pt x="9764" y="4285"/>
                  <a:pt x="9859" y="4285"/>
                </a:cubicBezTo>
                <a:lnTo>
                  <a:pt x="10621" y="4285"/>
                </a:lnTo>
                <a:cubicBezTo>
                  <a:pt x="10859" y="4285"/>
                  <a:pt x="11038" y="4475"/>
                  <a:pt x="11038" y="4702"/>
                </a:cubicBezTo>
                <a:lnTo>
                  <a:pt x="11038" y="4785"/>
                </a:lnTo>
                <a:cubicBezTo>
                  <a:pt x="11038" y="5023"/>
                  <a:pt x="10836" y="5202"/>
                  <a:pt x="10621" y="5202"/>
                </a:cubicBezTo>
                <a:lnTo>
                  <a:pt x="9859" y="5202"/>
                </a:lnTo>
                <a:cubicBezTo>
                  <a:pt x="9764" y="5202"/>
                  <a:pt x="9693" y="5285"/>
                  <a:pt x="9693" y="5368"/>
                </a:cubicBezTo>
                <a:cubicBezTo>
                  <a:pt x="9693" y="5464"/>
                  <a:pt x="9764" y="5535"/>
                  <a:pt x="9859" y="5535"/>
                </a:cubicBezTo>
                <a:lnTo>
                  <a:pt x="10443" y="5535"/>
                </a:lnTo>
                <a:cubicBezTo>
                  <a:pt x="10657" y="5535"/>
                  <a:pt x="10859" y="5714"/>
                  <a:pt x="10859" y="5952"/>
                </a:cubicBezTo>
                <a:lnTo>
                  <a:pt x="10859" y="6071"/>
                </a:lnTo>
                <a:cubicBezTo>
                  <a:pt x="10859" y="6297"/>
                  <a:pt x="10681" y="6488"/>
                  <a:pt x="10443" y="6488"/>
                </a:cubicBezTo>
                <a:lnTo>
                  <a:pt x="9859" y="6488"/>
                </a:lnTo>
                <a:cubicBezTo>
                  <a:pt x="9764" y="6488"/>
                  <a:pt x="9693" y="6559"/>
                  <a:pt x="9693" y="6654"/>
                </a:cubicBezTo>
                <a:cubicBezTo>
                  <a:pt x="9693" y="6738"/>
                  <a:pt x="9764" y="6809"/>
                  <a:pt x="9859" y="6809"/>
                </a:cubicBezTo>
                <a:lnTo>
                  <a:pt x="10086" y="6809"/>
                </a:lnTo>
                <a:cubicBezTo>
                  <a:pt x="10288" y="6809"/>
                  <a:pt x="10467" y="6988"/>
                  <a:pt x="10467" y="7202"/>
                </a:cubicBezTo>
                <a:lnTo>
                  <a:pt x="10467" y="7369"/>
                </a:lnTo>
                <a:cubicBezTo>
                  <a:pt x="10467" y="7571"/>
                  <a:pt x="10288" y="7750"/>
                  <a:pt x="10086" y="7750"/>
                </a:cubicBezTo>
                <a:lnTo>
                  <a:pt x="8442" y="7750"/>
                </a:lnTo>
                <a:cubicBezTo>
                  <a:pt x="8359" y="7750"/>
                  <a:pt x="8276" y="7821"/>
                  <a:pt x="8276" y="7916"/>
                </a:cubicBezTo>
                <a:cubicBezTo>
                  <a:pt x="8276" y="8000"/>
                  <a:pt x="8359" y="8083"/>
                  <a:pt x="8442" y="8083"/>
                </a:cubicBezTo>
                <a:lnTo>
                  <a:pt x="10086" y="8083"/>
                </a:lnTo>
                <a:cubicBezTo>
                  <a:pt x="10478" y="8083"/>
                  <a:pt x="10812" y="7750"/>
                  <a:pt x="10812" y="7345"/>
                </a:cubicBezTo>
                <a:lnTo>
                  <a:pt x="10812" y="7214"/>
                </a:lnTo>
                <a:cubicBezTo>
                  <a:pt x="10812" y="7047"/>
                  <a:pt x="10764" y="6904"/>
                  <a:pt x="10681" y="6785"/>
                </a:cubicBezTo>
                <a:cubicBezTo>
                  <a:pt x="10979" y="6678"/>
                  <a:pt x="11181" y="6392"/>
                  <a:pt x="11181" y="6071"/>
                </a:cubicBezTo>
                <a:lnTo>
                  <a:pt x="11181" y="5952"/>
                </a:lnTo>
                <a:cubicBezTo>
                  <a:pt x="11181" y="5761"/>
                  <a:pt x="11109" y="5583"/>
                  <a:pt x="10990" y="5440"/>
                </a:cubicBezTo>
                <a:cubicBezTo>
                  <a:pt x="11217" y="5309"/>
                  <a:pt x="11371" y="5071"/>
                  <a:pt x="11371" y="4785"/>
                </a:cubicBezTo>
                <a:lnTo>
                  <a:pt x="11371" y="4702"/>
                </a:lnTo>
                <a:cubicBezTo>
                  <a:pt x="11371" y="4511"/>
                  <a:pt x="11300" y="4333"/>
                  <a:pt x="11181" y="4190"/>
                </a:cubicBezTo>
                <a:cubicBezTo>
                  <a:pt x="11431" y="4059"/>
                  <a:pt x="11598" y="3809"/>
                  <a:pt x="11598" y="3511"/>
                </a:cubicBezTo>
                <a:lnTo>
                  <a:pt x="11598" y="3451"/>
                </a:lnTo>
                <a:cubicBezTo>
                  <a:pt x="11610" y="3023"/>
                  <a:pt x="11276" y="2678"/>
                  <a:pt x="10836" y="2678"/>
                </a:cubicBezTo>
                <a:lnTo>
                  <a:pt x="9228" y="2678"/>
                </a:lnTo>
                <a:lnTo>
                  <a:pt x="9824" y="1273"/>
                </a:lnTo>
                <a:cubicBezTo>
                  <a:pt x="9824" y="1273"/>
                  <a:pt x="9824" y="1261"/>
                  <a:pt x="9847" y="1261"/>
                </a:cubicBezTo>
                <a:cubicBezTo>
                  <a:pt x="9978" y="784"/>
                  <a:pt x="9764" y="296"/>
                  <a:pt x="9335" y="58"/>
                </a:cubicBezTo>
                <a:cubicBezTo>
                  <a:pt x="9324" y="46"/>
                  <a:pt x="9312" y="46"/>
                  <a:pt x="9288" y="46"/>
                </a:cubicBezTo>
                <a:cubicBezTo>
                  <a:pt x="9196" y="25"/>
                  <a:pt x="9071" y="1"/>
                  <a:pt x="8950" y="1"/>
                </a:cubicBezTo>
                <a:close/>
              </a:path>
            </a:pathLst>
          </a:custGeom>
          <a:solidFill>
            <a:srgbClr val="99999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8" name="Shape 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" name="Google Shape;649;p50"/>
          <p:cNvSpPr/>
          <p:nvPr/>
        </p:nvSpPr>
        <p:spPr>
          <a:xfrm>
            <a:off x="638450" y="882100"/>
            <a:ext cx="2852445" cy="2705795"/>
          </a:xfrm>
          <a:custGeom>
            <a:rect b="b" l="l" r="r" t="t"/>
            <a:pathLst>
              <a:path extrusionOk="0" h="66286" w="76238">
                <a:moveTo>
                  <a:pt x="40846" y="0"/>
                </a:moveTo>
                <a:cubicBezTo>
                  <a:pt x="36387" y="0"/>
                  <a:pt x="31933" y="668"/>
                  <a:pt x="27688" y="2013"/>
                </a:cubicBezTo>
                <a:cubicBezTo>
                  <a:pt x="19197" y="4706"/>
                  <a:pt x="11208" y="10162"/>
                  <a:pt x="5958" y="17374"/>
                </a:cubicBezTo>
                <a:cubicBezTo>
                  <a:pt x="1" y="25592"/>
                  <a:pt x="3265" y="37643"/>
                  <a:pt x="6483" y="46317"/>
                </a:cubicBezTo>
                <a:cubicBezTo>
                  <a:pt x="8880" y="52754"/>
                  <a:pt x="12121" y="59350"/>
                  <a:pt x="17964" y="62956"/>
                </a:cubicBezTo>
                <a:cubicBezTo>
                  <a:pt x="22263" y="65594"/>
                  <a:pt x="27432" y="66285"/>
                  <a:pt x="32489" y="66285"/>
                </a:cubicBezTo>
                <a:cubicBezTo>
                  <a:pt x="32990" y="66285"/>
                  <a:pt x="33490" y="66278"/>
                  <a:pt x="33988" y="66266"/>
                </a:cubicBezTo>
                <a:cubicBezTo>
                  <a:pt x="43300" y="66038"/>
                  <a:pt x="52590" y="64075"/>
                  <a:pt x="61195" y="60491"/>
                </a:cubicBezTo>
                <a:cubicBezTo>
                  <a:pt x="65806" y="58597"/>
                  <a:pt x="70417" y="56040"/>
                  <a:pt x="73064" y="51818"/>
                </a:cubicBezTo>
                <a:cubicBezTo>
                  <a:pt x="75758" y="47572"/>
                  <a:pt x="76032" y="42300"/>
                  <a:pt x="76123" y="37278"/>
                </a:cubicBezTo>
                <a:cubicBezTo>
                  <a:pt x="76237" y="29654"/>
                  <a:pt x="75986" y="21620"/>
                  <a:pt x="72106" y="15046"/>
                </a:cubicBezTo>
                <a:cubicBezTo>
                  <a:pt x="68842" y="9500"/>
                  <a:pt x="63250" y="5574"/>
                  <a:pt x="57269" y="3154"/>
                </a:cubicBezTo>
                <a:cubicBezTo>
                  <a:pt x="56014" y="2652"/>
                  <a:pt x="54713" y="2196"/>
                  <a:pt x="53412" y="1808"/>
                </a:cubicBezTo>
                <a:cubicBezTo>
                  <a:pt x="49338" y="605"/>
                  <a:pt x="45090" y="0"/>
                  <a:pt x="40846" y="0"/>
                </a:cubicBezTo>
                <a:close/>
              </a:path>
            </a:pathLst>
          </a:cu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0" name="Google Shape;650;p50"/>
          <p:cNvSpPr txBox="1"/>
          <p:nvPr>
            <p:ph type="title"/>
          </p:nvPr>
        </p:nvSpPr>
        <p:spPr>
          <a:xfrm>
            <a:off x="720000" y="387600"/>
            <a:ext cx="7704000" cy="57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/>
              <a:t>prototype #1 insights</a:t>
            </a:r>
            <a:endParaRPr sz="2300"/>
          </a:p>
        </p:txBody>
      </p:sp>
      <p:sp>
        <p:nvSpPr>
          <p:cNvPr id="651" name="Google Shape;651;p50"/>
          <p:cNvSpPr txBox="1"/>
          <p:nvPr>
            <p:ph idx="4" type="subTitle"/>
          </p:nvPr>
        </p:nvSpPr>
        <p:spPr>
          <a:xfrm>
            <a:off x="4210325" y="1394075"/>
            <a:ext cx="4061400" cy="95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rgbClr val="666666"/>
                </a:solidFill>
              </a:rPr>
              <a:t>f</a:t>
            </a:r>
            <a:r>
              <a:rPr lang="en" sz="1400">
                <a:solidFill>
                  <a:srgbClr val="666666"/>
                </a:solidFill>
              </a:rPr>
              <a:t>elt a bit confused by the task at hand, since </a:t>
            </a:r>
            <a:r>
              <a:rPr b="1" lang="en" sz="1400">
                <a:solidFill>
                  <a:srgbClr val="666666"/>
                </a:solidFill>
              </a:rPr>
              <a:t>some prompts are not built to receive feedback </a:t>
            </a:r>
            <a:r>
              <a:rPr lang="en" sz="1400">
                <a:solidFill>
                  <a:srgbClr val="666666"/>
                </a:solidFill>
              </a:rPr>
              <a:t>(the personal ones, especially). </a:t>
            </a:r>
            <a:r>
              <a:rPr lang="en" sz="1400">
                <a:solidFill>
                  <a:srgbClr val="666666"/>
                </a:solidFill>
              </a:rPr>
              <a:t>a</a:t>
            </a:r>
            <a:r>
              <a:rPr lang="en" sz="1400">
                <a:solidFill>
                  <a:srgbClr val="666666"/>
                </a:solidFill>
              </a:rPr>
              <a:t>lso, giving canned feedback was not ideal.</a:t>
            </a:r>
            <a:endParaRPr sz="1400">
              <a:solidFill>
                <a:srgbClr val="666666"/>
              </a:solidFill>
            </a:endParaRPr>
          </a:p>
        </p:txBody>
      </p:sp>
      <p:sp>
        <p:nvSpPr>
          <p:cNvPr id="652" name="Google Shape;652;p50"/>
          <p:cNvSpPr txBox="1"/>
          <p:nvPr>
            <p:ph idx="4" type="subTitle"/>
          </p:nvPr>
        </p:nvSpPr>
        <p:spPr>
          <a:xfrm>
            <a:off x="1134066" y="3854675"/>
            <a:ext cx="1861200" cy="619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000">
                <a:solidFill>
                  <a:srgbClr val="666666"/>
                </a:solidFill>
              </a:rPr>
              <a:t>simar</a:t>
            </a:r>
            <a:endParaRPr sz="2000">
              <a:solidFill>
                <a:srgbClr val="666666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666666"/>
                </a:solidFill>
              </a:rPr>
              <a:t>a 26 yr-old who constantly journals</a:t>
            </a:r>
            <a:endParaRPr>
              <a:solidFill>
                <a:srgbClr val="666666"/>
              </a:solidFill>
            </a:endParaRPr>
          </a:p>
        </p:txBody>
      </p:sp>
      <p:grpSp>
        <p:nvGrpSpPr>
          <p:cNvPr id="653" name="Google Shape;653;p50"/>
          <p:cNvGrpSpPr/>
          <p:nvPr/>
        </p:nvGrpSpPr>
        <p:grpSpPr>
          <a:xfrm>
            <a:off x="1411952" y="1478648"/>
            <a:ext cx="1305434" cy="1512690"/>
            <a:chOff x="6974158" y="2789537"/>
            <a:chExt cx="255247" cy="327458"/>
          </a:xfrm>
        </p:grpSpPr>
        <p:sp>
          <p:nvSpPr>
            <p:cNvPr id="654" name="Google Shape;654;p50"/>
            <p:cNvSpPr/>
            <p:nvPr/>
          </p:nvSpPr>
          <p:spPr>
            <a:xfrm>
              <a:off x="7066407" y="2897282"/>
              <a:ext cx="9876" cy="14798"/>
            </a:xfrm>
            <a:custGeom>
              <a:rect b="b" l="l" r="r" t="t"/>
              <a:pathLst>
                <a:path extrusionOk="0" h="466" w="311">
                  <a:moveTo>
                    <a:pt x="144" y="1"/>
                  </a:moveTo>
                  <a:cubicBezTo>
                    <a:pt x="60" y="1"/>
                    <a:pt x="1" y="84"/>
                    <a:pt x="1" y="155"/>
                  </a:cubicBezTo>
                  <a:lnTo>
                    <a:pt x="1" y="322"/>
                  </a:lnTo>
                  <a:cubicBezTo>
                    <a:pt x="1" y="405"/>
                    <a:pt x="72" y="465"/>
                    <a:pt x="144" y="465"/>
                  </a:cubicBezTo>
                  <a:cubicBezTo>
                    <a:pt x="227" y="465"/>
                    <a:pt x="299" y="394"/>
                    <a:pt x="299" y="322"/>
                  </a:cubicBezTo>
                  <a:lnTo>
                    <a:pt x="299" y="155"/>
                  </a:lnTo>
                  <a:cubicBezTo>
                    <a:pt x="310" y="60"/>
                    <a:pt x="239" y="1"/>
                    <a:pt x="144" y="1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5" name="Google Shape;655;p50"/>
            <p:cNvSpPr/>
            <p:nvPr/>
          </p:nvSpPr>
          <p:spPr>
            <a:xfrm>
              <a:off x="7127662" y="2897282"/>
              <a:ext cx="9495" cy="14798"/>
            </a:xfrm>
            <a:custGeom>
              <a:rect b="b" l="l" r="r" t="t"/>
              <a:pathLst>
                <a:path extrusionOk="0" h="466" w="299">
                  <a:moveTo>
                    <a:pt x="155" y="1"/>
                  </a:moveTo>
                  <a:cubicBezTo>
                    <a:pt x="60" y="1"/>
                    <a:pt x="1" y="84"/>
                    <a:pt x="1" y="155"/>
                  </a:cubicBezTo>
                  <a:lnTo>
                    <a:pt x="1" y="322"/>
                  </a:lnTo>
                  <a:cubicBezTo>
                    <a:pt x="1" y="405"/>
                    <a:pt x="84" y="465"/>
                    <a:pt x="155" y="465"/>
                  </a:cubicBezTo>
                  <a:cubicBezTo>
                    <a:pt x="227" y="465"/>
                    <a:pt x="298" y="394"/>
                    <a:pt x="298" y="322"/>
                  </a:cubicBezTo>
                  <a:lnTo>
                    <a:pt x="298" y="155"/>
                  </a:lnTo>
                  <a:cubicBezTo>
                    <a:pt x="298" y="60"/>
                    <a:pt x="239" y="1"/>
                    <a:pt x="155" y="1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6" name="Google Shape;656;p50"/>
            <p:cNvSpPr/>
            <p:nvPr/>
          </p:nvSpPr>
          <p:spPr>
            <a:xfrm>
              <a:off x="7081935" y="2933292"/>
              <a:ext cx="40837" cy="14703"/>
            </a:xfrm>
            <a:custGeom>
              <a:rect b="b" l="l" r="r" t="t"/>
              <a:pathLst>
                <a:path extrusionOk="0" h="463" w="1286">
                  <a:moveTo>
                    <a:pt x="162" y="1"/>
                  </a:moveTo>
                  <a:cubicBezTo>
                    <a:pt x="125" y="1"/>
                    <a:pt x="89" y="16"/>
                    <a:pt x="60" y="45"/>
                  </a:cubicBezTo>
                  <a:cubicBezTo>
                    <a:pt x="0" y="105"/>
                    <a:pt x="0" y="200"/>
                    <a:pt x="60" y="260"/>
                  </a:cubicBezTo>
                  <a:cubicBezTo>
                    <a:pt x="191" y="391"/>
                    <a:pt x="417" y="462"/>
                    <a:pt x="655" y="462"/>
                  </a:cubicBezTo>
                  <a:cubicBezTo>
                    <a:pt x="893" y="462"/>
                    <a:pt x="1119" y="391"/>
                    <a:pt x="1250" y="260"/>
                  </a:cubicBezTo>
                  <a:cubicBezTo>
                    <a:pt x="1286" y="200"/>
                    <a:pt x="1286" y="105"/>
                    <a:pt x="1226" y="45"/>
                  </a:cubicBezTo>
                  <a:cubicBezTo>
                    <a:pt x="1197" y="16"/>
                    <a:pt x="1158" y="1"/>
                    <a:pt x="1119" y="1"/>
                  </a:cubicBezTo>
                  <a:cubicBezTo>
                    <a:pt x="1081" y="1"/>
                    <a:pt x="1042" y="16"/>
                    <a:pt x="1012" y="45"/>
                  </a:cubicBezTo>
                  <a:cubicBezTo>
                    <a:pt x="953" y="105"/>
                    <a:pt x="822" y="164"/>
                    <a:pt x="643" y="164"/>
                  </a:cubicBezTo>
                  <a:cubicBezTo>
                    <a:pt x="464" y="164"/>
                    <a:pt x="310" y="105"/>
                    <a:pt x="274" y="45"/>
                  </a:cubicBezTo>
                  <a:cubicBezTo>
                    <a:pt x="238" y="16"/>
                    <a:pt x="199" y="1"/>
                    <a:pt x="162" y="1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7" name="Google Shape;657;p50"/>
            <p:cNvSpPr/>
            <p:nvPr/>
          </p:nvSpPr>
          <p:spPr>
            <a:xfrm>
              <a:off x="6974158" y="2789537"/>
              <a:ext cx="255247" cy="327458"/>
            </a:xfrm>
            <a:custGeom>
              <a:rect b="b" l="l" r="r" t="t"/>
              <a:pathLst>
                <a:path extrusionOk="0" h="10312" w="8038">
                  <a:moveTo>
                    <a:pt x="6228" y="2167"/>
                  </a:moveTo>
                  <a:lnTo>
                    <a:pt x="6132" y="3239"/>
                  </a:lnTo>
                  <a:lnTo>
                    <a:pt x="6121" y="3239"/>
                  </a:lnTo>
                  <a:cubicBezTo>
                    <a:pt x="6025" y="3239"/>
                    <a:pt x="5942" y="3156"/>
                    <a:pt x="5942" y="3060"/>
                  </a:cubicBezTo>
                  <a:lnTo>
                    <a:pt x="5942" y="2227"/>
                  </a:lnTo>
                  <a:cubicBezTo>
                    <a:pt x="6049" y="2227"/>
                    <a:pt x="6132" y="2191"/>
                    <a:pt x="6228" y="2167"/>
                  </a:cubicBezTo>
                  <a:close/>
                  <a:moveTo>
                    <a:pt x="5787" y="322"/>
                  </a:moveTo>
                  <a:cubicBezTo>
                    <a:pt x="6240" y="322"/>
                    <a:pt x="6609" y="691"/>
                    <a:pt x="6609" y="1131"/>
                  </a:cubicBezTo>
                  <a:cubicBezTo>
                    <a:pt x="6609" y="1584"/>
                    <a:pt x="6240" y="1953"/>
                    <a:pt x="5787" y="1953"/>
                  </a:cubicBezTo>
                  <a:cubicBezTo>
                    <a:pt x="5490" y="1953"/>
                    <a:pt x="5228" y="1786"/>
                    <a:pt x="5073" y="1536"/>
                  </a:cubicBezTo>
                  <a:cubicBezTo>
                    <a:pt x="5048" y="1487"/>
                    <a:pt x="4996" y="1455"/>
                    <a:pt x="4942" y="1455"/>
                  </a:cubicBezTo>
                  <a:cubicBezTo>
                    <a:pt x="4918" y="1455"/>
                    <a:pt x="4893" y="1462"/>
                    <a:pt x="4870" y="1477"/>
                  </a:cubicBezTo>
                  <a:cubicBezTo>
                    <a:pt x="4799" y="1524"/>
                    <a:pt x="4763" y="1608"/>
                    <a:pt x="4811" y="1691"/>
                  </a:cubicBezTo>
                  <a:cubicBezTo>
                    <a:pt x="4823" y="1703"/>
                    <a:pt x="4823" y="1715"/>
                    <a:pt x="4835" y="1727"/>
                  </a:cubicBezTo>
                  <a:cubicBezTo>
                    <a:pt x="4775" y="1763"/>
                    <a:pt x="4716" y="1786"/>
                    <a:pt x="4656" y="1786"/>
                  </a:cubicBezTo>
                  <a:cubicBezTo>
                    <a:pt x="4477" y="1786"/>
                    <a:pt x="4335" y="1643"/>
                    <a:pt x="4335" y="1465"/>
                  </a:cubicBezTo>
                  <a:cubicBezTo>
                    <a:pt x="4335" y="1370"/>
                    <a:pt x="4263" y="1310"/>
                    <a:pt x="4180" y="1310"/>
                  </a:cubicBezTo>
                  <a:cubicBezTo>
                    <a:pt x="4108" y="1310"/>
                    <a:pt x="4037" y="1393"/>
                    <a:pt x="4037" y="1465"/>
                  </a:cubicBezTo>
                  <a:cubicBezTo>
                    <a:pt x="4037" y="1810"/>
                    <a:pt x="4323" y="2108"/>
                    <a:pt x="4680" y="2108"/>
                  </a:cubicBezTo>
                  <a:cubicBezTo>
                    <a:pt x="4811" y="2108"/>
                    <a:pt x="4942" y="2060"/>
                    <a:pt x="5061" y="1965"/>
                  </a:cubicBezTo>
                  <a:cubicBezTo>
                    <a:pt x="5228" y="2120"/>
                    <a:pt x="5442" y="2227"/>
                    <a:pt x="5668" y="2251"/>
                  </a:cubicBezTo>
                  <a:lnTo>
                    <a:pt x="5668" y="3072"/>
                  </a:lnTo>
                  <a:cubicBezTo>
                    <a:pt x="5668" y="3334"/>
                    <a:pt x="5882" y="3548"/>
                    <a:pt x="6144" y="3548"/>
                  </a:cubicBezTo>
                  <a:lnTo>
                    <a:pt x="6382" y="3548"/>
                  </a:lnTo>
                  <a:cubicBezTo>
                    <a:pt x="6454" y="3548"/>
                    <a:pt x="6513" y="3572"/>
                    <a:pt x="6573" y="3632"/>
                  </a:cubicBezTo>
                  <a:cubicBezTo>
                    <a:pt x="6621" y="3691"/>
                    <a:pt x="6656" y="3751"/>
                    <a:pt x="6633" y="3834"/>
                  </a:cubicBezTo>
                  <a:cubicBezTo>
                    <a:pt x="6621" y="3953"/>
                    <a:pt x="6502" y="4049"/>
                    <a:pt x="6371" y="4049"/>
                  </a:cubicBezTo>
                  <a:lnTo>
                    <a:pt x="6299" y="4049"/>
                  </a:lnTo>
                  <a:lnTo>
                    <a:pt x="6299" y="4037"/>
                  </a:lnTo>
                  <a:cubicBezTo>
                    <a:pt x="6299" y="3953"/>
                    <a:pt x="6216" y="3894"/>
                    <a:pt x="6144" y="3894"/>
                  </a:cubicBezTo>
                  <a:cubicBezTo>
                    <a:pt x="6061" y="3894"/>
                    <a:pt x="6001" y="3965"/>
                    <a:pt x="6001" y="4037"/>
                  </a:cubicBezTo>
                  <a:cubicBezTo>
                    <a:pt x="6001" y="5108"/>
                    <a:pt x="5120" y="5977"/>
                    <a:pt x="4049" y="5977"/>
                  </a:cubicBezTo>
                  <a:cubicBezTo>
                    <a:pt x="2953" y="5977"/>
                    <a:pt x="2084" y="5096"/>
                    <a:pt x="2084" y="4025"/>
                  </a:cubicBezTo>
                  <a:cubicBezTo>
                    <a:pt x="2084" y="3929"/>
                    <a:pt x="2013" y="3870"/>
                    <a:pt x="1941" y="3870"/>
                  </a:cubicBezTo>
                  <a:cubicBezTo>
                    <a:pt x="1858" y="3870"/>
                    <a:pt x="1787" y="3953"/>
                    <a:pt x="1787" y="4025"/>
                  </a:cubicBezTo>
                  <a:lnTo>
                    <a:pt x="1787" y="4037"/>
                  </a:lnTo>
                  <a:lnTo>
                    <a:pt x="1703" y="4037"/>
                  </a:lnTo>
                  <a:cubicBezTo>
                    <a:pt x="1620" y="4037"/>
                    <a:pt x="1560" y="4013"/>
                    <a:pt x="1501" y="3953"/>
                  </a:cubicBezTo>
                  <a:cubicBezTo>
                    <a:pt x="1465" y="3894"/>
                    <a:pt x="1429" y="3834"/>
                    <a:pt x="1441" y="3751"/>
                  </a:cubicBezTo>
                  <a:cubicBezTo>
                    <a:pt x="1465" y="3632"/>
                    <a:pt x="1584" y="3537"/>
                    <a:pt x="1715" y="3537"/>
                  </a:cubicBezTo>
                  <a:lnTo>
                    <a:pt x="1941" y="3537"/>
                  </a:lnTo>
                  <a:cubicBezTo>
                    <a:pt x="2203" y="3537"/>
                    <a:pt x="2418" y="3322"/>
                    <a:pt x="2418" y="3060"/>
                  </a:cubicBezTo>
                  <a:lnTo>
                    <a:pt x="2418" y="2358"/>
                  </a:lnTo>
                  <a:cubicBezTo>
                    <a:pt x="2418" y="2084"/>
                    <a:pt x="2632" y="1870"/>
                    <a:pt x="2906" y="1870"/>
                  </a:cubicBezTo>
                  <a:lnTo>
                    <a:pt x="3525" y="1870"/>
                  </a:lnTo>
                  <a:cubicBezTo>
                    <a:pt x="3620" y="1870"/>
                    <a:pt x="3680" y="1786"/>
                    <a:pt x="3680" y="1715"/>
                  </a:cubicBezTo>
                  <a:cubicBezTo>
                    <a:pt x="3680" y="1632"/>
                    <a:pt x="3608" y="1572"/>
                    <a:pt x="3525" y="1572"/>
                  </a:cubicBezTo>
                  <a:lnTo>
                    <a:pt x="2906" y="1572"/>
                  </a:lnTo>
                  <a:cubicBezTo>
                    <a:pt x="2477" y="1572"/>
                    <a:pt x="2120" y="1929"/>
                    <a:pt x="2120" y="2358"/>
                  </a:cubicBezTo>
                  <a:lnTo>
                    <a:pt x="2120" y="3060"/>
                  </a:lnTo>
                  <a:cubicBezTo>
                    <a:pt x="2120" y="3144"/>
                    <a:pt x="2037" y="3239"/>
                    <a:pt x="1941" y="3239"/>
                  </a:cubicBezTo>
                  <a:lnTo>
                    <a:pt x="1906" y="3239"/>
                  </a:lnTo>
                  <a:lnTo>
                    <a:pt x="1739" y="1572"/>
                  </a:lnTo>
                  <a:cubicBezTo>
                    <a:pt x="1715" y="1251"/>
                    <a:pt x="1822" y="929"/>
                    <a:pt x="2025" y="691"/>
                  </a:cubicBezTo>
                  <a:cubicBezTo>
                    <a:pt x="2239" y="453"/>
                    <a:pt x="2549" y="322"/>
                    <a:pt x="2870" y="322"/>
                  </a:cubicBezTo>
                  <a:close/>
                  <a:moveTo>
                    <a:pt x="5013" y="6013"/>
                  </a:moveTo>
                  <a:lnTo>
                    <a:pt x="5013" y="6537"/>
                  </a:lnTo>
                  <a:cubicBezTo>
                    <a:pt x="5013" y="6823"/>
                    <a:pt x="5204" y="7073"/>
                    <a:pt x="5478" y="7144"/>
                  </a:cubicBezTo>
                  <a:lnTo>
                    <a:pt x="5740" y="7227"/>
                  </a:lnTo>
                  <a:cubicBezTo>
                    <a:pt x="5668" y="7478"/>
                    <a:pt x="5537" y="7716"/>
                    <a:pt x="5370" y="7906"/>
                  </a:cubicBezTo>
                  <a:cubicBezTo>
                    <a:pt x="5311" y="7966"/>
                    <a:pt x="5323" y="8073"/>
                    <a:pt x="5382" y="8120"/>
                  </a:cubicBezTo>
                  <a:cubicBezTo>
                    <a:pt x="5418" y="8144"/>
                    <a:pt x="5442" y="8156"/>
                    <a:pt x="5490" y="8156"/>
                  </a:cubicBezTo>
                  <a:cubicBezTo>
                    <a:pt x="5537" y="8156"/>
                    <a:pt x="5585" y="8144"/>
                    <a:pt x="5609" y="8120"/>
                  </a:cubicBezTo>
                  <a:cubicBezTo>
                    <a:pt x="5823" y="7882"/>
                    <a:pt x="5966" y="7608"/>
                    <a:pt x="6061" y="7311"/>
                  </a:cubicBezTo>
                  <a:lnTo>
                    <a:pt x="6382" y="7418"/>
                  </a:lnTo>
                  <a:cubicBezTo>
                    <a:pt x="6204" y="7906"/>
                    <a:pt x="5930" y="8335"/>
                    <a:pt x="5525" y="8668"/>
                  </a:cubicBezTo>
                  <a:cubicBezTo>
                    <a:pt x="5085" y="9013"/>
                    <a:pt x="4573" y="9204"/>
                    <a:pt x="4001" y="9204"/>
                  </a:cubicBezTo>
                  <a:cubicBezTo>
                    <a:pt x="3442" y="9204"/>
                    <a:pt x="2918" y="9025"/>
                    <a:pt x="2489" y="8668"/>
                  </a:cubicBezTo>
                  <a:cubicBezTo>
                    <a:pt x="2096" y="8359"/>
                    <a:pt x="1810" y="7918"/>
                    <a:pt x="1668" y="7442"/>
                  </a:cubicBezTo>
                  <a:lnTo>
                    <a:pt x="2001" y="7347"/>
                  </a:lnTo>
                  <a:cubicBezTo>
                    <a:pt x="2108" y="7739"/>
                    <a:pt x="2358" y="8097"/>
                    <a:pt x="2680" y="8370"/>
                  </a:cubicBezTo>
                  <a:cubicBezTo>
                    <a:pt x="3049" y="8668"/>
                    <a:pt x="3513" y="8847"/>
                    <a:pt x="4001" y="8847"/>
                  </a:cubicBezTo>
                  <a:cubicBezTo>
                    <a:pt x="4382" y="8847"/>
                    <a:pt x="4739" y="8751"/>
                    <a:pt x="5049" y="8561"/>
                  </a:cubicBezTo>
                  <a:cubicBezTo>
                    <a:pt x="5120" y="8513"/>
                    <a:pt x="5132" y="8430"/>
                    <a:pt x="5109" y="8359"/>
                  </a:cubicBezTo>
                  <a:cubicBezTo>
                    <a:pt x="5077" y="8304"/>
                    <a:pt x="5031" y="8280"/>
                    <a:pt x="4979" y="8280"/>
                  </a:cubicBezTo>
                  <a:cubicBezTo>
                    <a:pt x="4952" y="8280"/>
                    <a:pt x="4923" y="8287"/>
                    <a:pt x="4894" y="8299"/>
                  </a:cubicBezTo>
                  <a:cubicBezTo>
                    <a:pt x="4632" y="8442"/>
                    <a:pt x="4311" y="8537"/>
                    <a:pt x="4001" y="8537"/>
                  </a:cubicBezTo>
                  <a:cubicBezTo>
                    <a:pt x="3215" y="8537"/>
                    <a:pt x="2513" y="8001"/>
                    <a:pt x="2299" y="7239"/>
                  </a:cubicBezTo>
                  <a:lnTo>
                    <a:pt x="2596" y="7144"/>
                  </a:lnTo>
                  <a:cubicBezTo>
                    <a:pt x="2858" y="7073"/>
                    <a:pt x="3049" y="6823"/>
                    <a:pt x="3049" y="6537"/>
                  </a:cubicBezTo>
                  <a:lnTo>
                    <a:pt x="3049" y="6013"/>
                  </a:lnTo>
                  <a:cubicBezTo>
                    <a:pt x="3346" y="6168"/>
                    <a:pt x="3680" y="6239"/>
                    <a:pt x="4037" y="6239"/>
                  </a:cubicBezTo>
                  <a:cubicBezTo>
                    <a:pt x="4394" y="6239"/>
                    <a:pt x="4716" y="6168"/>
                    <a:pt x="5013" y="6013"/>
                  </a:cubicBezTo>
                  <a:close/>
                  <a:moveTo>
                    <a:pt x="2870" y="0"/>
                  </a:moveTo>
                  <a:cubicBezTo>
                    <a:pt x="2477" y="0"/>
                    <a:pt x="2084" y="179"/>
                    <a:pt x="1799" y="477"/>
                  </a:cubicBezTo>
                  <a:cubicBezTo>
                    <a:pt x="1537" y="774"/>
                    <a:pt x="1406" y="1179"/>
                    <a:pt x="1429" y="1596"/>
                  </a:cubicBezTo>
                  <a:lnTo>
                    <a:pt x="1596" y="3251"/>
                  </a:lnTo>
                  <a:cubicBezTo>
                    <a:pt x="1358" y="3298"/>
                    <a:pt x="1144" y="3489"/>
                    <a:pt x="1132" y="3739"/>
                  </a:cubicBezTo>
                  <a:cubicBezTo>
                    <a:pt x="1120" y="3894"/>
                    <a:pt x="1168" y="4049"/>
                    <a:pt x="1263" y="4168"/>
                  </a:cubicBezTo>
                  <a:cubicBezTo>
                    <a:pt x="1370" y="4287"/>
                    <a:pt x="1525" y="4346"/>
                    <a:pt x="1680" y="4346"/>
                  </a:cubicBezTo>
                  <a:lnTo>
                    <a:pt x="1799" y="4346"/>
                  </a:lnTo>
                  <a:cubicBezTo>
                    <a:pt x="1894" y="4989"/>
                    <a:pt x="2251" y="5525"/>
                    <a:pt x="2739" y="5882"/>
                  </a:cubicBezTo>
                  <a:lnTo>
                    <a:pt x="2739" y="6585"/>
                  </a:lnTo>
                  <a:cubicBezTo>
                    <a:pt x="2739" y="6727"/>
                    <a:pt x="2632" y="6870"/>
                    <a:pt x="2501" y="6894"/>
                  </a:cubicBezTo>
                  <a:lnTo>
                    <a:pt x="810" y="7406"/>
                  </a:lnTo>
                  <a:cubicBezTo>
                    <a:pt x="322" y="7537"/>
                    <a:pt x="1" y="7978"/>
                    <a:pt x="1" y="8478"/>
                  </a:cubicBezTo>
                  <a:lnTo>
                    <a:pt x="1" y="10168"/>
                  </a:lnTo>
                  <a:cubicBezTo>
                    <a:pt x="1" y="10252"/>
                    <a:pt x="72" y="10311"/>
                    <a:pt x="144" y="10311"/>
                  </a:cubicBezTo>
                  <a:cubicBezTo>
                    <a:pt x="227" y="10311"/>
                    <a:pt x="298" y="10240"/>
                    <a:pt x="298" y="10168"/>
                  </a:cubicBezTo>
                  <a:lnTo>
                    <a:pt x="298" y="8466"/>
                  </a:lnTo>
                  <a:cubicBezTo>
                    <a:pt x="298" y="8109"/>
                    <a:pt x="537" y="7787"/>
                    <a:pt x="882" y="7680"/>
                  </a:cubicBezTo>
                  <a:lnTo>
                    <a:pt x="1370" y="7537"/>
                  </a:lnTo>
                  <a:cubicBezTo>
                    <a:pt x="1513" y="8073"/>
                    <a:pt x="1846" y="8549"/>
                    <a:pt x="2275" y="8906"/>
                  </a:cubicBezTo>
                  <a:cubicBezTo>
                    <a:pt x="2751" y="9287"/>
                    <a:pt x="3358" y="9502"/>
                    <a:pt x="3989" y="9502"/>
                  </a:cubicBezTo>
                  <a:cubicBezTo>
                    <a:pt x="4608" y="9502"/>
                    <a:pt x="5204" y="9287"/>
                    <a:pt x="5704" y="8906"/>
                  </a:cubicBezTo>
                  <a:cubicBezTo>
                    <a:pt x="6144" y="8549"/>
                    <a:pt x="6454" y="8073"/>
                    <a:pt x="6621" y="7537"/>
                  </a:cubicBezTo>
                  <a:lnTo>
                    <a:pt x="7144" y="7680"/>
                  </a:lnTo>
                  <a:cubicBezTo>
                    <a:pt x="7490" y="7787"/>
                    <a:pt x="7728" y="8097"/>
                    <a:pt x="7728" y="8466"/>
                  </a:cubicBezTo>
                  <a:lnTo>
                    <a:pt x="7728" y="10168"/>
                  </a:lnTo>
                  <a:cubicBezTo>
                    <a:pt x="7728" y="10252"/>
                    <a:pt x="7799" y="10311"/>
                    <a:pt x="7871" y="10311"/>
                  </a:cubicBezTo>
                  <a:cubicBezTo>
                    <a:pt x="7966" y="10311"/>
                    <a:pt x="8026" y="10240"/>
                    <a:pt x="8026" y="10168"/>
                  </a:cubicBezTo>
                  <a:lnTo>
                    <a:pt x="8026" y="8466"/>
                  </a:lnTo>
                  <a:cubicBezTo>
                    <a:pt x="8037" y="7966"/>
                    <a:pt x="7716" y="7525"/>
                    <a:pt x="7240" y="7382"/>
                  </a:cubicBezTo>
                  <a:lnTo>
                    <a:pt x="5537" y="6882"/>
                  </a:lnTo>
                  <a:cubicBezTo>
                    <a:pt x="5406" y="6835"/>
                    <a:pt x="5299" y="6704"/>
                    <a:pt x="5299" y="6573"/>
                  </a:cubicBezTo>
                  <a:lnTo>
                    <a:pt x="5299" y="5870"/>
                  </a:lnTo>
                  <a:cubicBezTo>
                    <a:pt x="5811" y="5525"/>
                    <a:pt x="6168" y="4977"/>
                    <a:pt x="6240" y="4334"/>
                  </a:cubicBezTo>
                  <a:lnTo>
                    <a:pt x="6323" y="4334"/>
                  </a:lnTo>
                  <a:cubicBezTo>
                    <a:pt x="6621" y="4334"/>
                    <a:pt x="6871" y="4108"/>
                    <a:pt x="6906" y="3846"/>
                  </a:cubicBezTo>
                  <a:cubicBezTo>
                    <a:pt x="6918" y="3691"/>
                    <a:pt x="6871" y="3525"/>
                    <a:pt x="6775" y="3417"/>
                  </a:cubicBezTo>
                  <a:cubicBezTo>
                    <a:pt x="6680" y="3322"/>
                    <a:pt x="6561" y="3251"/>
                    <a:pt x="6442" y="3239"/>
                  </a:cubicBezTo>
                  <a:lnTo>
                    <a:pt x="6549" y="1941"/>
                  </a:lnTo>
                  <a:cubicBezTo>
                    <a:pt x="6775" y="1727"/>
                    <a:pt x="6906" y="1453"/>
                    <a:pt x="6906" y="1120"/>
                  </a:cubicBezTo>
                  <a:cubicBezTo>
                    <a:pt x="6906" y="512"/>
                    <a:pt x="6394" y="0"/>
                    <a:pt x="5787" y="0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8" name="Google Shape;658;p50"/>
            <p:cNvSpPr/>
            <p:nvPr/>
          </p:nvSpPr>
          <p:spPr>
            <a:xfrm>
              <a:off x="7061135" y="2881785"/>
              <a:ext cx="20069" cy="9495"/>
            </a:xfrm>
            <a:custGeom>
              <a:rect b="b" l="l" r="r" t="t"/>
              <a:pathLst>
                <a:path extrusionOk="0" h="299" w="632">
                  <a:moveTo>
                    <a:pt x="155" y="1"/>
                  </a:moveTo>
                  <a:cubicBezTo>
                    <a:pt x="60" y="1"/>
                    <a:pt x="0" y="72"/>
                    <a:pt x="0" y="155"/>
                  </a:cubicBezTo>
                  <a:cubicBezTo>
                    <a:pt x="0" y="227"/>
                    <a:pt x="72" y="298"/>
                    <a:pt x="155" y="298"/>
                  </a:cubicBezTo>
                  <a:lnTo>
                    <a:pt x="476" y="298"/>
                  </a:lnTo>
                  <a:cubicBezTo>
                    <a:pt x="560" y="298"/>
                    <a:pt x="631" y="227"/>
                    <a:pt x="631" y="155"/>
                  </a:cubicBezTo>
                  <a:cubicBezTo>
                    <a:pt x="631" y="72"/>
                    <a:pt x="572" y="1"/>
                    <a:pt x="476" y="1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9" name="Google Shape;659;p50"/>
            <p:cNvSpPr/>
            <p:nvPr/>
          </p:nvSpPr>
          <p:spPr>
            <a:xfrm>
              <a:off x="7122740" y="2881785"/>
              <a:ext cx="19688" cy="9495"/>
            </a:xfrm>
            <a:custGeom>
              <a:rect b="b" l="l" r="r" t="t"/>
              <a:pathLst>
                <a:path extrusionOk="0" h="299" w="620">
                  <a:moveTo>
                    <a:pt x="144" y="1"/>
                  </a:moveTo>
                  <a:cubicBezTo>
                    <a:pt x="60" y="1"/>
                    <a:pt x="1" y="72"/>
                    <a:pt x="1" y="155"/>
                  </a:cubicBezTo>
                  <a:cubicBezTo>
                    <a:pt x="1" y="227"/>
                    <a:pt x="72" y="298"/>
                    <a:pt x="144" y="298"/>
                  </a:cubicBezTo>
                  <a:lnTo>
                    <a:pt x="477" y="298"/>
                  </a:lnTo>
                  <a:cubicBezTo>
                    <a:pt x="560" y="298"/>
                    <a:pt x="620" y="227"/>
                    <a:pt x="620" y="155"/>
                  </a:cubicBezTo>
                  <a:cubicBezTo>
                    <a:pt x="620" y="72"/>
                    <a:pt x="560" y="1"/>
                    <a:pt x="477" y="1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60" name="Google Shape;660;p50"/>
          <p:cNvSpPr txBox="1"/>
          <p:nvPr>
            <p:ph idx="4" type="subTitle"/>
          </p:nvPr>
        </p:nvSpPr>
        <p:spPr>
          <a:xfrm>
            <a:off x="4210325" y="2649275"/>
            <a:ext cx="4193400" cy="95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rgbClr val="666666"/>
                </a:solidFill>
              </a:rPr>
              <a:t>he sees </a:t>
            </a:r>
            <a:r>
              <a:rPr b="1" lang="en" sz="1400">
                <a:solidFill>
                  <a:srgbClr val="666666"/>
                </a:solidFill>
              </a:rPr>
              <a:t>identity as an opportunity for writers to connect with audiences</a:t>
            </a:r>
            <a:r>
              <a:rPr lang="en" sz="1400">
                <a:solidFill>
                  <a:srgbClr val="666666"/>
                </a:solidFill>
              </a:rPr>
              <a:t>. he would </a:t>
            </a:r>
            <a:r>
              <a:rPr b="1" lang="en" sz="1400">
                <a:solidFill>
                  <a:srgbClr val="666666"/>
                </a:solidFill>
              </a:rPr>
              <a:t>choose</a:t>
            </a:r>
            <a:r>
              <a:rPr lang="en" sz="1400">
                <a:solidFill>
                  <a:srgbClr val="666666"/>
                </a:solidFill>
              </a:rPr>
              <a:t> </a:t>
            </a:r>
            <a:r>
              <a:rPr b="1" lang="en" sz="1400">
                <a:solidFill>
                  <a:srgbClr val="666666"/>
                </a:solidFill>
              </a:rPr>
              <a:t>anonymity if a topic is contentious.</a:t>
            </a:r>
            <a:endParaRPr sz="1400">
              <a:solidFill>
                <a:srgbClr val="666666"/>
              </a:solidFill>
            </a:endParaRPr>
          </a:p>
        </p:txBody>
      </p:sp>
      <p:sp>
        <p:nvSpPr>
          <p:cNvPr id="661" name="Google Shape;661;p50"/>
          <p:cNvSpPr txBox="1"/>
          <p:nvPr>
            <p:ph idx="4" type="subTitle"/>
          </p:nvPr>
        </p:nvSpPr>
        <p:spPr>
          <a:xfrm>
            <a:off x="4210325" y="3675875"/>
            <a:ext cx="4273500" cy="95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rgbClr val="666666"/>
                </a:solidFill>
              </a:rPr>
              <a:t>we learned that the </a:t>
            </a:r>
            <a:r>
              <a:rPr b="1" lang="en" sz="1400">
                <a:solidFill>
                  <a:srgbClr val="666666"/>
                </a:solidFill>
              </a:rPr>
              <a:t>prompt that he wrote about changed the audience he chose</a:t>
            </a:r>
            <a:r>
              <a:rPr lang="en" sz="1400">
                <a:solidFill>
                  <a:srgbClr val="666666"/>
                </a:solidFill>
              </a:rPr>
              <a:t> to share the piece with. </a:t>
            </a:r>
            <a:endParaRPr sz="1400">
              <a:solidFill>
                <a:srgbClr val="666666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5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" name="Google Shape;666;p51"/>
          <p:cNvSpPr txBox="1"/>
          <p:nvPr>
            <p:ph idx="2" type="subTitle"/>
          </p:nvPr>
        </p:nvSpPr>
        <p:spPr>
          <a:xfrm>
            <a:off x="925775" y="2274150"/>
            <a:ext cx="3387600" cy="1881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Users want </a:t>
            </a:r>
            <a:r>
              <a:rPr b="1" lang="en" sz="1400"/>
              <a:t>prompts</a:t>
            </a:r>
            <a:r>
              <a:rPr lang="en" sz="1400"/>
              <a:t> and prompts push individuals </a:t>
            </a:r>
            <a:r>
              <a:rPr b="1" lang="en" sz="1400"/>
              <a:t>out of writer’s block</a:t>
            </a:r>
            <a:r>
              <a:rPr lang="en" sz="1400"/>
              <a:t> and into creative flow.</a:t>
            </a:r>
            <a:endParaRPr sz="1400"/>
          </a:p>
        </p:txBody>
      </p:sp>
      <p:sp>
        <p:nvSpPr>
          <p:cNvPr id="667" name="Google Shape;667;p51"/>
          <p:cNvSpPr txBox="1"/>
          <p:nvPr>
            <p:ph idx="1" type="subTitle"/>
          </p:nvPr>
        </p:nvSpPr>
        <p:spPr>
          <a:xfrm>
            <a:off x="1366827" y="1851225"/>
            <a:ext cx="2236200" cy="370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our assumption:</a:t>
            </a:r>
            <a:endParaRPr/>
          </a:p>
        </p:txBody>
      </p:sp>
      <p:sp>
        <p:nvSpPr>
          <p:cNvPr id="668" name="Google Shape;668;p51"/>
          <p:cNvSpPr txBox="1"/>
          <p:nvPr>
            <p:ph idx="1" type="subTitle"/>
          </p:nvPr>
        </p:nvSpPr>
        <p:spPr>
          <a:xfrm>
            <a:off x="5374227" y="1851213"/>
            <a:ext cx="2236200" cy="370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our solution:</a:t>
            </a:r>
            <a:endParaRPr/>
          </a:p>
        </p:txBody>
      </p:sp>
      <p:sp>
        <p:nvSpPr>
          <p:cNvPr id="669" name="Google Shape;669;p51"/>
          <p:cNvSpPr txBox="1"/>
          <p:nvPr>
            <p:ph idx="2" type="subTitle"/>
          </p:nvPr>
        </p:nvSpPr>
        <p:spPr>
          <a:xfrm>
            <a:off x="4798525" y="2274138"/>
            <a:ext cx="3387600" cy="1881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/>
              <a:t>Provide prompts</a:t>
            </a:r>
            <a:r>
              <a:rPr lang="en" sz="1400"/>
              <a:t> or rapid fire questions to writers in the form of videos, quotes, questions, book quotes, and unfinished writing to promote creativity. </a:t>
            </a:r>
            <a:endParaRPr sz="1400"/>
          </a:p>
        </p:txBody>
      </p:sp>
      <p:grpSp>
        <p:nvGrpSpPr>
          <p:cNvPr id="670" name="Google Shape;670;p51"/>
          <p:cNvGrpSpPr/>
          <p:nvPr/>
        </p:nvGrpSpPr>
        <p:grpSpPr>
          <a:xfrm>
            <a:off x="6263135" y="1065499"/>
            <a:ext cx="458389" cy="572708"/>
            <a:chOff x="2667821" y="3361108"/>
            <a:chExt cx="273046" cy="337801"/>
          </a:xfrm>
        </p:grpSpPr>
        <p:sp>
          <p:nvSpPr>
            <p:cNvPr id="671" name="Google Shape;671;p51"/>
            <p:cNvSpPr/>
            <p:nvPr/>
          </p:nvSpPr>
          <p:spPr>
            <a:xfrm>
              <a:off x="2799971" y="3361108"/>
              <a:ext cx="10273" cy="36385"/>
            </a:xfrm>
            <a:custGeom>
              <a:rect b="b" l="l" r="r" t="t"/>
              <a:pathLst>
                <a:path extrusionOk="0" h="1144" w="323">
                  <a:moveTo>
                    <a:pt x="155" y="0"/>
                  </a:moveTo>
                  <a:cubicBezTo>
                    <a:pt x="72" y="0"/>
                    <a:pt x="1" y="72"/>
                    <a:pt x="1" y="167"/>
                  </a:cubicBezTo>
                  <a:lnTo>
                    <a:pt x="1" y="977"/>
                  </a:lnTo>
                  <a:cubicBezTo>
                    <a:pt x="1" y="1072"/>
                    <a:pt x="72" y="1143"/>
                    <a:pt x="155" y="1143"/>
                  </a:cubicBezTo>
                  <a:cubicBezTo>
                    <a:pt x="251" y="1143"/>
                    <a:pt x="322" y="1072"/>
                    <a:pt x="322" y="977"/>
                  </a:cubicBezTo>
                  <a:lnTo>
                    <a:pt x="322" y="167"/>
                  </a:lnTo>
                  <a:cubicBezTo>
                    <a:pt x="310" y="60"/>
                    <a:pt x="251" y="0"/>
                    <a:pt x="155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2" name="Google Shape;672;p51"/>
            <p:cNvSpPr/>
            <p:nvPr/>
          </p:nvSpPr>
          <p:spPr>
            <a:xfrm>
              <a:off x="2838964" y="3371063"/>
              <a:ext cx="22009" cy="34381"/>
            </a:xfrm>
            <a:custGeom>
              <a:rect b="b" l="l" r="r" t="t"/>
              <a:pathLst>
                <a:path extrusionOk="0" h="1081" w="692">
                  <a:moveTo>
                    <a:pt x="517" y="0"/>
                  </a:moveTo>
                  <a:cubicBezTo>
                    <a:pt x="454" y="0"/>
                    <a:pt x="385" y="31"/>
                    <a:pt x="358" y="104"/>
                  </a:cubicBezTo>
                  <a:lnTo>
                    <a:pt x="49" y="866"/>
                  </a:lnTo>
                  <a:cubicBezTo>
                    <a:pt x="1" y="961"/>
                    <a:pt x="84" y="1080"/>
                    <a:pt x="203" y="1080"/>
                  </a:cubicBezTo>
                  <a:cubicBezTo>
                    <a:pt x="263" y="1080"/>
                    <a:pt x="322" y="1057"/>
                    <a:pt x="346" y="985"/>
                  </a:cubicBezTo>
                  <a:lnTo>
                    <a:pt x="656" y="223"/>
                  </a:lnTo>
                  <a:cubicBezTo>
                    <a:pt x="691" y="152"/>
                    <a:pt x="644" y="45"/>
                    <a:pt x="572" y="9"/>
                  </a:cubicBezTo>
                  <a:cubicBezTo>
                    <a:pt x="556" y="3"/>
                    <a:pt x="537" y="0"/>
                    <a:pt x="517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3" name="Google Shape;673;p51"/>
            <p:cNvSpPr/>
            <p:nvPr/>
          </p:nvSpPr>
          <p:spPr>
            <a:xfrm>
              <a:off x="2873822" y="3399815"/>
              <a:ext cx="29197" cy="28338"/>
            </a:xfrm>
            <a:custGeom>
              <a:rect b="b" l="l" r="r" t="t"/>
              <a:pathLst>
                <a:path extrusionOk="0" h="891" w="918">
                  <a:moveTo>
                    <a:pt x="744" y="1"/>
                  </a:moveTo>
                  <a:cubicBezTo>
                    <a:pt x="703" y="1"/>
                    <a:pt x="661" y="16"/>
                    <a:pt x="631" y="45"/>
                  </a:cubicBezTo>
                  <a:lnTo>
                    <a:pt x="60" y="629"/>
                  </a:lnTo>
                  <a:cubicBezTo>
                    <a:pt x="0" y="688"/>
                    <a:pt x="0" y="784"/>
                    <a:pt x="60" y="843"/>
                  </a:cubicBezTo>
                  <a:cubicBezTo>
                    <a:pt x="84" y="879"/>
                    <a:pt x="131" y="891"/>
                    <a:pt x="179" y="891"/>
                  </a:cubicBezTo>
                  <a:cubicBezTo>
                    <a:pt x="286" y="891"/>
                    <a:pt x="274" y="831"/>
                    <a:pt x="858" y="272"/>
                  </a:cubicBezTo>
                  <a:cubicBezTo>
                    <a:pt x="917" y="212"/>
                    <a:pt x="917" y="105"/>
                    <a:pt x="858" y="45"/>
                  </a:cubicBezTo>
                  <a:cubicBezTo>
                    <a:pt x="828" y="16"/>
                    <a:pt x="786" y="1"/>
                    <a:pt x="744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4" name="Google Shape;674;p51"/>
            <p:cNvSpPr/>
            <p:nvPr/>
          </p:nvSpPr>
          <p:spPr>
            <a:xfrm>
              <a:off x="2894655" y="3442656"/>
              <a:ext cx="37116" cy="19592"/>
            </a:xfrm>
            <a:custGeom>
              <a:rect b="b" l="l" r="r" t="t"/>
              <a:pathLst>
                <a:path extrusionOk="0" h="616" w="1167">
                  <a:moveTo>
                    <a:pt x="973" y="1"/>
                  </a:moveTo>
                  <a:cubicBezTo>
                    <a:pt x="955" y="1"/>
                    <a:pt x="936" y="3"/>
                    <a:pt x="917" y="8"/>
                  </a:cubicBezTo>
                  <a:lnTo>
                    <a:pt x="155" y="318"/>
                  </a:lnTo>
                  <a:cubicBezTo>
                    <a:pt x="0" y="377"/>
                    <a:pt x="36" y="615"/>
                    <a:pt x="214" y="615"/>
                  </a:cubicBezTo>
                  <a:cubicBezTo>
                    <a:pt x="274" y="615"/>
                    <a:pt x="238" y="615"/>
                    <a:pt x="1036" y="294"/>
                  </a:cubicBezTo>
                  <a:cubicBezTo>
                    <a:pt x="1131" y="282"/>
                    <a:pt x="1167" y="175"/>
                    <a:pt x="1131" y="103"/>
                  </a:cubicBezTo>
                  <a:cubicBezTo>
                    <a:pt x="1103" y="37"/>
                    <a:pt x="1044" y="1"/>
                    <a:pt x="973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5" name="Google Shape;675;p51"/>
            <p:cNvSpPr/>
            <p:nvPr/>
          </p:nvSpPr>
          <p:spPr>
            <a:xfrm>
              <a:off x="2904482" y="3493258"/>
              <a:ext cx="36385" cy="10273"/>
            </a:xfrm>
            <a:custGeom>
              <a:rect b="b" l="l" r="r" t="t"/>
              <a:pathLst>
                <a:path extrusionOk="0" h="323" w="1144">
                  <a:moveTo>
                    <a:pt x="155" y="1"/>
                  </a:moveTo>
                  <a:cubicBezTo>
                    <a:pt x="72" y="1"/>
                    <a:pt x="1" y="72"/>
                    <a:pt x="1" y="155"/>
                  </a:cubicBezTo>
                  <a:cubicBezTo>
                    <a:pt x="1" y="251"/>
                    <a:pt x="72" y="322"/>
                    <a:pt x="155" y="322"/>
                  </a:cubicBezTo>
                  <a:lnTo>
                    <a:pt x="977" y="322"/>
                  </a:lnTo>
                  <a:cubicBezTo>
                    <a:pt x="1072" y="322"/>
                    <a:pt x="1144" y="251"/>
                    <a:pt x="1144" y="155"/>
                  </a:cubicBezTo>
                  <a:cubicBezTo>
                    <a:pt x="1144" y="72"/>
                    <a:pt x="1072" y="1"/>
                    <a:pt x="977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6" name="Google Shape;676;p51"/>
            <p:cNvSpPr/>
            <p:nvPr/>
          </p:nvSpPr>
          <p:spPr>
            <a:xfrm>
              <a:off x="2895386" y="3533364"/>
              <a:ext cx="35653" cy="20196"/>
            </a:xfrm>
            <a:custGeom>
              <a:rect b="b" l="l" r="r" t="t"/>
              <a:pathLst>
                <a:path extrusionOk="0" h="635" w="1121">
                  <a:moveTo>
                    <a:pt x="179" y="0"/>
                  </a:moveTo>
                  <a:cubicBezTo>
                    <a:pt x="118" y="0"/>
                    <a:pt x="54" y="38"/>
                    <a:pt x="37" y="109"/>
                  </a:cubicBezTo>
                  <a:cubicBezTo>
                    <a:pt x="1" y="180"/>
                    <a:pt x="37" y="288"/>
                    <a:pt x="120" y="311"/>
                  </a:cubicBezTo>
                  <a:lnTo>
                    <a:pt x="882" y="621"/>
                  </a:lnTo>
                  <a:cubicBezTo>
                    <a:pt x="901" y="630"/>
                    <a:pt x="922" y="635"/>
                    <a:pt x="943" y="635"/>
                  </a:cubicBezTo>
                  <a:cubicBezTo>
                    <a:pt x="1004" y="635"/>
                    <a:pt x="1067" y="599"/>
                    <a:pt x="1084" y="538"/>
                  </a:cubicBezTo>
                  <a:cubicBezTo>
                    <a:pt x="1120" y="442"/>
                    <a:pt x="1084" y="359"/>
                    <a:pt x="1001" y="323"/>
                  </a:cubicBezTo>
                  <a:lnTo>
                    <a:pt x="239" y="14"/>
                  </a:lnTo>
                  <a:cubicBezTo>
                    <a:pt x="221" y="5"/>
                    <a:pt x="200" y="0"/>
                    <a:pt x="179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7" name="Google Shape;677;p51"/>
            <p:cNvSpPr/>
            <p:nvPr/>
          </p:nvSpPr>
          <p:spPr>
            <a:xfrm>
              <a:off x="2872677" y="3567586"/>
              <a:ext cx="30692" cy="28338"/>
            </a:xfrm>
            <a:custGeom>
              <a:rect b="b" l="l" r="r" t="t"/>
              <a:pathLst>
                <a:path extrusionOk="0" h="891" w="965">
                  <a:moveTo>
                    <a:pt x="173" y="0"/>
                  </a:moveTo>
                  <a:cubicBezTo>
                    <a:pt x="132" y="0"/>
                    <a:pt x="90" y="15"/>
                    <a:pt x="60" y="45"/>
                  </a:cubicBezTo>
                  <a:cubicBezTo>
                    <a:pt x="1" y="104"/>
                    <a:pt x="1" y="200"/>
                    <a:pt x="60" y="259"/>
                  </a:cubicBezTo>
                  <a:cubicBezTo>
                    <a:pt x="644" y="819"/>
                    <a:pt x="620" y="890"/>
                    <a:pt x="751" y="890"/>
                  </a:cubicBezTo>
                  <a:cubicBezTo>
                    <a:pt x="894" y="890"/>
                    <a:pt x="965" y="712"/>
                    <a:pt x="858" y="616"/>
                  </a:cubicBezTo>
                  <a:lnTo>
                    <a:pt x="286" y="45"/>
                  </a:lnTo>
                  <a:cubicBezTo>
                    <a:pt x="257" y="15"/>
                    <a:pt x="215" y="0"/>
                    <a:pt x="173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8" name="Google Shape;678;p51"/>
            <p:cNvSpPr/>
            <p:nvPr/>
          </p:nvSpPr>
          <p:spPr>
            <a:xfrm>
              <a:off x="2838233" y="3589818"/>
              <a:ext cx="21214" cy="34318"/>
            </a:xfrm>
            <a:custGeom>
              <a:rect b="b" l="l" r="r" t="t"/>
              <a:pathLst>
                <a:path extrusionOk="0" h="1079" w="667">
                  <a:moveTo>
                    <a:pt x="179" y="1"/>
                  </a:moveTo>
                  <a:cubicBezTo>
                    <a:pt x="159" y="1"/>
                    <a:pt x="139" y="4"/>
                    <a:pt x="119" y="13"/>
                  </a:cubicBezTo>
                  <a:cubicBezTo>
                    <a:pt x="48" y="37"/>
                    <a:pt x="0" y="132"/>
                    <a:pt x="24" y="215"/>
                  </a:cubicBezTo>
                  <a:lnTo>
                    <a:pt x="345" y="977"/>
                  </a:lnTo>
                  <a:cubicBezTo>
                    <a:pt x="365" y="1036"/>
                    <a:pt x="425" y="1079"/>
                    <a:pt x="499" y="1079"/>
                  </a:cubicBezTo>
                  <a:cubicBezTo>
                    <a:pt x="514" y="1079"/>
                    <a:pt x="531" y="1077"/>
                    <a:pt x="548" y="1072"/>
                  </a:cubicBezTo>
                  <a:cubicBezTo>
                    <a:pt x="643" y="1037"/>
                    <a:pt x="667" y="929"/>
                    <a:pt x="643" y="858"/>
                  </a:cubicBezTo>
                  <a:lnTo>
                    <a:pt x="322" y="96"/>
                  </a:lnTo>
                  <a:cubicBezTo>
                    <a:pt x="303" y="41"/>
                    <a:pt x="243" y="1"/>
                    <a:pt x="179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9" name="Google Shape;679;p51"/>
            <p:cNvSpPr/>
            <p:nvPr/>
          </p:nvSpPr>
          <p:spPr>
            <a:xfrm>
              <a:off x="2747334" y="3589754"/>
              <a:ext cx="21627" cy="34572"/>
            </a:xfrm>
            <a:custGeom>
              <a:rect b="b" l="l" r="r" t="t"/>
              <a:pathLst>
                <a:path extrusionOk="0" h="1087" w="680">
                  <a:moveTo>
                    <a:pt x="499" y="1"/>
                  </a:moveTo>
                  <a:cubicBezTo>
                    <a:pt x="438" y="1"/>
                    <a:pt x="375" y="36"/>
                    <a:pt x="358" y="98"/>
                  </a:cubicBezTo>
                  <a:lnTo>
                    <a:pt x="36" y="860"/>
                  </a:lnTo>
                  <a:cubicBezTo>
                    <a:pt x="1" y="967"/>
                    <a:pt x="72" y="1086"/>
                    <a:pt x="191" y="1086"/>
                  </a:cubicBezTo>
                  <a:cubicBezTo>
                    <a:pt x="251" y="1086"/>
                    <a:pt x="310" y="1051"/>
                    <a:pt x="334" y="979"/>
                  </a:cubicBezTo>
                  <a:lnTo>
                    <a:pt x="655" y="217"/>
                  </a:lnTo>
                  <a:cubicBezTo>
                    <a:pt x="679" y="134"/>
                    <a:pt x="632" y="39"/>
                    <a:pt x="560" y="15"/>
                  </a:cubicBezTo>
                  <a:cubicBezTo>
                    <a:pt x="542" y="5"/>
                    <a:pt x="520" y="1"/>
                    <a:pt x="499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0" name="Google Shape;680;p51"/>
            <p:cNvSpPr/>
            <p:nvPr/>
          </p:nvSpPr>
          <p:spPr>
            <a:xfrm>
              <a:off x="2705319" y="3566441"/>
              <a:ext cx="29547" cy="28625"/>
            </a:xfrm>
            <a:custGeom>
              <a:rect b="b" l="l" r="r" t="t"/>
              <a:pathLst>
                <a:path extrusionOk="0" h="900" w="929">
                  <a:moveTo>
                    <a:pt x="744" y="1"/>
                  </a:moveTo>
                  <a:cubicBezTo>
                    <a:pt x="702" y="1"/>
                    <a:pt x="661" y="15"/>
                    <a:pt x="631" y="45"/>
                  </a:cubicBezTo>
                  <a:lnTo>
                    <a:pt x="60" y="629"/>
                  </a:lnTo>
                  <a:cubicBezTo>
                    <a:pt x="0" y="688"/>
                    <a:pt x="0" y="795"/>
                    <a:pt x="60" y="855"/>
                  </a:cubicBezTo>
                  <a:cubicBezTo>
                    <a:pt x="89" y="885"/>
                    <a:pt x="128" y="899"/>
                    <a:pt x="167" y="899"/>
                  </a:cubicBezTo>
                  <a:cubicBezTo>
                    <a:pt x="205" y="899"/>
                    <a:pt x="244" y="885"/>
                    <a:pt x="274" y="855"/>
                  </a:cubicBezTo>
                  <a:lnTo>
                    <a:pt x="857" y="271"/>
                  </a:lnTo>
                  <a:cubicBezTo>
                    <a:pt x="929" y="212"/>
                    <a:pt x="929" y="105"/>
                    <a:pt x="857" y="45"/>
                  </a:cubicBezTo>
                  <a:cubicBezTo>
                    <a:pt x="827" y="15"/>
                    <a:pt x="786" y="1"/>
                    <a:pt x="744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1" name="Google Shape;681;p51"/>
            <p:cNvSpPr/>
            <p:nvPr/>
          </p:nvSpPr>
          <p:spPr>
            <a:xfrm>
              <a:off x="2676918" y="3532060"/>
              <a:ext cx="35240" cy="20133"/>
            </a:xfrm>
            <a:custGeom>
              <a:rect b="b" l="l" r="r" t="t"/>
              <a:pathLst>
                <a:path extrusionOk="0" h="633" w="1108">
                  <a:moveTo>
                    <a:pt x="918" y="1"/>
                  </a:moveTo>
                  <a:cubicBezTo>
                    <a:pt x="903" y="1"/>
                    <a:pt x="886" y="3"/>
                    <a:pt x="869" y="7"/>
                  </a:cubicBezTo>
                  <a:lnTo>
                    <a:pt x="119" y="329"/>
                  </a:lnTo>
                  <a:cubicBezTo>
                    <a:pt x="36" y="352"/>
                    <a:pt x="0" y="448"/>
                    <a:pt x="24" y="531"/>
                  </a:cubicBezTo>
                  <a:cubicBezTo>
                    <a:pt x="53" y="590"/>
                    <a:pt x="115" y="632"/>
                    <a:pt x="182" y="632"/>
                  </a:cubicBezTo>
                  <a:cubicBezTo>
                    <a:pt x="197" y="632"/>
                    <a:pt x="211" y="630"/>
                    <a:pt x="226" y="626"/>
                  </a:cubicBezTo>
                  <a:lnTo>
                    <a:pt x="988" y="305"/>
                  </a:lnTo>
                  <a:cubicBezTo>
                    <a:pt x="1060" y="281"/>
                    <a:pt x="1107" y="174"/>
                    <a:pt x="1084" y="102"/>
                  </a:cubicBezTo>
                  <a:cubicBezTo>
                    <a:pt x="1054" y="44"/>
                    <a:pt x="992" y="1"/>
                    <a:pt x="918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2" name="Google Shape;682;p51"/>
            <p:cNvSpPr/>
            <p:nvPr/>
          </p:nvSpPr>
          <p:spPr>
            <a:xfrm>
              <a:off x="2667821" y="3491763"/>
              <a:ext cx="36385" cy="10241"/>
            </a:xfrm>
            <a:custGeom>
              <a:rect b="b" l="l" r="r" t="t"/>
              <a:pathLst>
                <a:path extrusionOk="0" h="322" w="1144">
                  <a:moveTo>
                    <a:pt x="155" y="0"/>
                  </a:moveTo>
                  <a:cubicBezTo>
                    <a:pt x="72" y="0"/>
                    <a:pt x="0" y="72"/>
                    <a:pt x="0" y="167"/>
                  </a:cubicBezTo>
                  <a:cubicBezTo>
                    <a:pt x="0" y="250"/>
                    <a:pt x="72" y="322"/>
                    <a:pt x="155" y="322"/>
                  </a:cubicBezTo>
                  <a:lnTo>
                    <a:pt x="977" y="322"/>
                  </a:lnTo>
                  <a:cubicBezTo>
                    <a:pt x="1072" y="322"/>
                    <a:pt x="1143" y="250"/>
                    <a:pt x="1143" y="167"/>
                  </a:cubicBezTo>
                  <a:cubicBezTo>
                    <a:pt x="1131" y="72"/>
                    <a:pt x="1048" y="0"/>
                    <a:pt x="977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3" name="Google Shape;683;p51"/>
            <p:cNvSpPr/>
            <p:nvPr/>
          </p:nvSpPr>
          <p:spPr>
            <a:xfrm>
              <a:off x="2677267" y="3441702"/>
              <a:ext cx="35653" cy="20069"/>
            </a:xfrm>
            <a:custGeom>
              <a:rect b="b" l="l" r="r" t="t"/>
              <a:pathLst>
                <a:path extrusionOk="0" h="631" w="1121">
                  <a:moveTo>
                    <a:pt x="173" y="1"/>
                  </a:moveTo>
                  <a:cubicBezTo>
                    <a:pt x="110" y="1"/>
                    <a:pt x="51" y="36"/>
                    <a:pt x="25" y="98"/>
                  </a:cubicBezTo>
                  <a:cubicBezTo>
                    <a:pt x="1" y="193"/>
                    <a:pt x="25" y="276"/>
                    <a:pt x="120" y="312"/>
                  </a:cubicBezTo>
                  <a:lnTo>
                    <a:pt x="882" y="622"/>
                  </a:lnTo>
                  <a:cubicBezTo>
                    <a:pt x="899" y="627"/>
                    <a:pt x="918" y="630"/>
                    <a:pt x="937" y="630"/>
                  </a:cubicBezTo>
                  <a:cubicBezTo>
                    <a:pt x="999" y="630"/>
                    <a:pt x="1066" y="599"/>
                    <a:pt x="1084" y="526"/>
                  </a:cubicBezTo>
                  <a:cubicBezTo>
                    <a:pt x="1120" y="443"/>
                    <a:pt x="1084" y="348"/>
                    <a:pt x="1001" y="324"/>
                  </a:cubicBezTo>
                  <a:lnTo>
                    <a:pt x="239" y="14"/>
                  </a:lnTo>
                  <a:cubicBezTo>
                    <a:pt x="217" y="5"/>
                    <a:pt x="195" y="1"/>
                    <a:pt x="173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4" name="Google Shape;684;p51"/>
            <p:cNvSpPr/>
            <p:nvPr/>
          </p:nvSpPr>
          <p:spPr>
            <a:xfrm>
              <a:off x="2706051" y="3399084"/>
              <a:ext cx="30724" cy="28338"/>
            </a:xfrm>
            <a:custGeom>
              <a:rect b="b" l="l" r="r" t="t"/>
              <a:pathLst>
                <a:path extrusionOk="0" h="891" w="966">
                  <a:moveTo>
                    <a:pt x="173" y="0"/>
                  </a:moveTo>
                  <a:cubicBezTo>
                    <a:pt x="132" y="0"/>
                    <a:pt x="90" y="15"/>
                    <a:pt x="60" y="45"/>
                  </a:cubicBezTo>
                  <a:cubicBezTo>
                    <a:pt x="1" y="104"/>
                    <a:pt x="1" y="199"/>
                    <a:pt x="60" y="259"/>
                  </a:cubicBezTo>
                  <a:cubicBezTo>
                    <a:pt x="644" y="819"/>
                    <a:pt x="632" y="890"/>
                    <a:pt x="751" y="890"/>
                  </a:cubicBezTo>
                  <a:cubicBezTo>
                    <a:pt x="894" y="890"/>
                    <a:pt x="965" y="723"/>
                    <a:pt x="870" y="616"/>
                  </a:cubicBezTo>
                  <a:lnTo>
                    <a:pt x="287" y="45"/>
                  </a:lnTo>
                  <a:cubicBezTo>
                    <a:pt x="257" y="15"/>
                    <a:pt x="215" y="0"/>
                    <a:pt x="173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5" name="Google Shape;685;p51"/>
            <p:cNvSpPr/>
            <p:nvPr/>
          </p:nvSpPr>
          <p:spPr>
            <a:xfrm>
              <a:off x="2748861" y="3370713"/>
              <a:ext cx="21596" cy="34190"/>
            </a:xfrm>
            <a:custGeom>
              <a:rect b="b" l="l" r="r" t="t"/>
              <a:pathLst>
                <a:path extrusionOk="0" h="1075" w="679">
                  <a:moveTo>
                    <a:pt x="170" y="1"/>
                  </a:moveTo>
                  <a:cubicBezTo>
                    <a:pt x="153" y="1"/>
                    <a:pt x="136" y="3"/>
                    <a:pt x="119" y="8"/>
                  </a:cubicBezTo>
                  <a:cubicBezTo>
                    <a:pt x="36" y="44"/>
                    <a:pt x="0" y="127"/>
                    <a:pt x="24" y="210"/>
                  </a:cubicBezTo>
                  <a:lnTo>
                    <a:pt x="334" y="972"/>
                  </a:lnTo>
                  <a:cubicBezTo>
                    <a:pt x="362" y="1039"/>
                    <a:pt x="421" y="1075"/>
                    <a:pt x="491" y="1075"/>
                  </a:cubicBezTo>
                  <a:cubicBezTo>
                    <a:pt x="510" y="1075"/>
                    <a:pt x="528" y="1073"/>
                    <a:pt x="548" y="1068"/>
                  </a:cubicBezTo>
                  <a:cubicBezTo>
                    <a:pt x="631" y="1020"/>
                    <a:pt x="679" y="937"/>
                    <a:pt x="631" y="841"/>
                  </a:cubicBezTo>
                  <a:lnTo>
                    <a:pt x="322" y="103"/>
                  </a:lnTo>
                  <a:cubicBezTo>
                    <a:pt x="293" y="37"/>
                    <a:pt x="235" y="1"/>
                    <a:pt x="170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6" name="Google Shape;686;p51"/>
            <p:cNvSpPr/>
            <p:nvPr/>
          </p:nvSpPr>
          <p:spPr>
            <a:xfrm>
              <a:off x="2749242" y="3533364"/>
              <a:ext cx="111731" cy="115198"/>
            </a:xfrm>
            <a:custGeom>
              <a:rect b="b" l="l" r="r" t="t"/>
              <a:pathLst>
                <a:path extrusionOk="0" h="3622" w="3513">
                  <a:moveTo>
                    <a:pt x="3224" y="0"/>
                  </a:moveTo>
                  <a:cubicBezTo>
                    <a:pt x="3217" y="0"/>
                    <a:pt x="3210" y="1"/>
                    <a:pt x="3203" y="2"/>
                  </a:cubicBezTo>
                  <a:cubicBezTo>
                    <a:pt x="3108" y="14"/>
                    <a:pt x="3048" y="85"/>
                    <a:pt x="3060" y="180"/>
                  </a:cubicBezTo>
                  <a:lnTo>
                    <a:pt x="3155" y="740"/>
                  </a:lnTo>
                  <a:lnTo>
                    <a:pt x="3155" y="776"/>
                  </a:lnTo>
                  <a:cubicBezTo>
                    <a:pt x="3155" y="842"/>
                    <a:pt x="3087" y="909"/>
                    <a:pt x="3017" y="909"/>
                  </a:cubicBezTo>
                  <a:cubicBezTo>
                    <a:pt x="2999" y="909"/>
                    <a:pt x="2982" y="904"/>
                    <a:pt x="2965" y="895"/>
                  </a:cubicBezTo>
                  <a:cubicBezTo>
                    <a:pt x="2965" y="895"/>
                    <a:pt x="1929" y="359"/>
                    <a:pt x="1917" y="347"/>
                  </a:cubicBezTo>
                  <a:cubicBezTo>
                    <a:pt x="1858" y="320"/>
                    <a:pt x="1794" y="308"/>
                    <a:pt x="1731" y="308"/>
                  </a:cubicBezTo>
                  <a:cubicBezTo>
                    <a:pt x="1654" y="308"/>
                    <a:pt x="1578" y="326"/>
                    <a:pt x="1512" y="359"/>
                  </a:cubicBezTo>
                  <a:cubicBezTo>
                    <a:pt x="1453" y="383"/>
                    <a:pt x="548" y="859"/>
                    <a:pt x="500" y="895"/>
                  </a:cubicBezTo>
                  <a:cubicBezTo>
                    <a:pt x="480" y="906"/>
                    <a:pt x="459" y="911"/>
                    <a:pt x="438" y="911"/>
                  </a:cubicBezTo>
                  <a:cubicBezTo>
                    <a:pt x="372" y="911"/>
                    <a:pt x="310" y="857"/>
                    <a:pt x="310" y="776"/>
                  </a:cubicBezTo>
                  <a:cubicBezTo>
                    <a:pt x="310" y="764"/>
                    <a:pt x="310" y="740"/>
                    <a:pt x="345" y="585"/>
                  </a:cubicBezTo>
                  <a:cubicBezTo>
                    <a:pt x="357" y="490"/>
                    <a:pt x="298" y="418"/>
                    <a:pt x="203" y="407"/>
                  </a:cubicBezTo>
                  <a:cubicBezTo>
                    <a:pt x="190" y="403"/>
                    <a:pt x="178" y="401"/>
                    <a:pt x="166" y="401"/>
                  </a:cubicBezTo>
                  <a:cubicBezTo>
                    <a:pt x="99" y="401"/>
                    <a:pt x="44" y="457"/>
                    <a:pt x="24" y="538"/>
                  </a:cubicBezTo>
                  <a:cubicBezTo>
                    <a:pt x="0" y="680"/>
                    <a:pt x="0" y="716"/>
                    <a:pt x="0" y="776"/>
                  </a:cubicBezTo>
                  <a:cubicBezTo>
                    <a:pt x="0" y="1030"/>
                    <a:pt x="223" y="1224"/>
                    <a:pt x="464" y="1224"/>
                  </a:cubicBezTo>
                  <a:cubicBezTo>
                    <a:pt x="527" y="1224"/>
                    <a:pt x="592" y="1210"/>
                    <a:pt x="655" y="1180"/>
                  </a:cubicBezTo>
                  <a:lnTo>
                    <a:pt x="1238" y="883"/>
                  </a:lnTo>
                  <a:lnTo>
                    <a:pt x="1238" y="1454"/>
                  </a:lnTo>
                  <a:cubicBezTo>
                    <a:pt x="1238" y="1550"/>
                    <a:pt x="1310" y="1621"/>
                    <a:pt x="1393" y="1621"/>
                  </a:cubicBezTo>
                  <a:cubicBezTo>
                    <a:pt x="1488" y="1621"/>
                    <a:pt x="1560" y="1550"/>
                    <a:pt x="1560" y="1454"/>
                  </a:cubicBezTo>
                  <a:lnTo>
                    <a:pt x="1560" y="716"/>
                  </a:lnTo>
                  <a:cubicBezTo>
                    <a:pt x="1631" y="689"/>
                    <a:pt x="1683" y="636"/>
                    <a:pt x="1744" y="636"/>
                  </a:cubicBezTo>
                  <a:cubicBezTo>
                    <a:pt x="1764" y="636"/>
                    <a:pt x="1786" y="642"/>
                    <a:pt x="1810" y="657"/>
                  </a:cubicBezTo>
                  <a:lnTo>
                    <a:pt x="1929" y="716"/>
                  </a:lnTo>
                  <a:lnTo>
                    <a:pt x="1929" y="3455"/>
                  </a:lnTo>
                  <a:cubicBezTo>
                    <a:pt x="1929" y="3538"/>
                    <a:pt x="2012" y="3621"/>
                    <a:pt x="2096" y="3621"/>
                  </a:cubicBezTo>
                  <a:cubicBezTo>
                    <a:pt x="2191" y="3621"/>
                    <a:pt x="2262" y="3538"/>
                    <a:pt x="2262" y="3455"/>
                  </a:cubicBezTo>
                  <a:lnTo>
                    <a:pt x="2262" y="883"/>
                  </a:lnTo>
                  <a:cubicBezTo>
                    <a:pt x="2798" y="1145"/>
                    <a:pt x="2870" y="1240"/>
                    <a:pt x="3048" y="1240"/>
                  </a:cubicBezTo>
                  <a:cubicBezTo>
                    <a:pt x="3298" y="1216"/>
                    <a:pt x="3512" y="966"/>
                    <a:pt x="3465" y="704"/>
                  </a:cubicBezTo>
                  <a:lnTo>
                    <a:pt x="3382" y="133"/>
                  </a:lnTo>
                  <a:cubicBezTo>
                    <a:pt x="3360" y="57"/>
                    <a:pt x="3298" y="0"/>
                    <a:pt x="3224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7" name="Google Shape;687;p51"/>
            <p:cNvSpPr/>
            <p:nvPr/>
          </p:nvSpPr>
          <p:spPr>
            <a:xfrm>
              <a:off x="2795010" y="3417371"/>
              <a:ext cx="94365" cy="106960"/>
            </a:xfrm>
            <a:custGeom>
              <a:rect b="b" l="l" r="r" t="t"/>
              <a:pathLst>
                <a:path extrusionOk="0" h="3363" w="2967">
                  <a:moveTo>
                    <a:pt x="275" y="1"/>
                  </a:moveTo>
                  <a:cubicBezTo>
                    <a:pt x="121" y="1"/>
                    <a:pt x="0" y="85"/>
                    <a:pt x="49" y="220"/>
                  </a:cubicBezTo>
                  <a:cubicBezTo>
                    <a:pt x="68" y="296"/>
                    <a:pt x="133" y="334"/>
                    <a:pt x="195" y="334"/>
                  </a:cubicBezTo>
                  <a:cubicBezTo>
                    <a:pt x="210" y="334"/>
                    <a:pt x="226" y="332"/>
                    <a:pt x="240" y="327"/>
                  </a:cubicBezTo>
                  <a:cubicBezTo>
                    <a:pt x="253" y="324"/>
                    <a:pt x="266" y="323"/>
                    <a:pt x="280" y="323"/>
                  </a:cubicBezTo>
                  <a:cubicBezTo>
                    <a:pt x="329" y="323"/>
                    <a:pt x="379" y="342"/>
                    <a:pt x="407" y="398"/>
                  </a:cubicBezTo>
                  <a:lnTo>
                    <a:pt x="907" y="1434"/>
                  </a:lnTo>
                  <a:cubicBezTo>
                    <a:pt x="966" y="1565"/>
                    <a:pt x="1097" y="1649"/>
                    <a:pt x="1252" y="1684"/>
                  </a:cubicBezTo>
                  <a:lnTo>
                    <a:pt x="2395" y="1851"/>
                  </a:lnTo>
                  <a:cubicBezTo>
                    <a:pt x="2502" y="1863"/>
                    <a:pt x="2550" y="1994"/>
                    <a:pt x="2466" y="2065"/>
                  </a:cubicBezTo>
                  <a:lnTo>
                    <a:pt x="1657" y="2875"/>
                  </a:lnTo>
                  <a:cubicBezTo>
                    <a:pt x="1562" y="2958"/>
                    <a:pt x="1514" y="3077"/>
                    <a:pt x="1514" y="3196"/>
                  </a:cubicBezTo>
                  <a:cubicBezTo>
                    <a:pt x="1514" y="3292"/>
                    <a:pt x="1597" y="3363"/>
                    <a:pt x="1681" y="3363"/>
                  </a:cubicBezTo>
                  <a:cubicBezTo>
                    <a:pt x="1776" y="3363"/>
                    <a:pt x="1847" y="3292"/>
                    <a:pt x="1847" y="3196"/>
                  </a:cubicBezTo>
                  <a:cubicBezTo>
                    <a:pt x="1847" y="3101"/>
                    <a:pt x="1883" y="3137"/>
                    <a:pt x="2705" y="2303"/>
                  </a:cubicBezTo>
                  <a:cubicBezTo>
                    <a:pt x="2966" y="2030"/>
                    <a:pt x="2812" y="1577"/>
                    <a:pt x="2443" y="1518"/>
                  </a:cubicBezTo>
                  <a:lnTo>
                    <a:pt x="1300" y="1351"/>
                  </a:lnTo>
                  <a:cubicBezTo>
                    <a:pt x="1252" y="1351"/>
                    <a:pt x="1216" y="1327"/>
                    <a:pt x="1192" y="1279"/>
                  </a:cubicBezTo>
                  <a:lnTo>
                    <a:pt x="680" y="255"/>
                  </a:lnTo>
                  <a:cubicBezTo>
                    <a:pt x="594" y="76"/>
                    <a:pt x="420" y="1"/>
                    <a:pt x="275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8" name="Google Shape;688;p51"/>
            <p:cNvSpPr/>
            <p:nvPr/>
          </p:nvSpPr>
          <p:spPr>
            <a:xfrm>
              <a:off x="2719695" y="3433974"/>
              <a:ext cx="76141" cy="101744"/>
            </a:xfrm>
            <a:custGeom>
              <a:rect b="b" l="l" r="r" t="t"/>
              <a:pathLst>
                <a:path extrusionOk="0" h="3199" w="2394">
                  <a:moveTo>
                    <a:pt x="2232" y="0"/>
                  </a:moveTo>
                  <a:cubicBezTo>
                    <a:pt x="2173" y="0"/>
                    <a:pt x="2110" y="39"/>
                    <a:pt x="2084" y="91"/>
                  </a:cubicBezTo>
                  <a:lnTo>
                    <a:pt x="1763" y="757"/>
                  </a:lnTo>
                  <a:cubicBezTo>
                    <a:pt x="1751" y="805"/>
                    <a:pt x="1703" y="817"/>
                    <a:pt x="1655" y="829"/>
                  </a:cubicBezTo>
                  <a:lnTo>
                    <a:pt x="512" y="996"/>
                  </a:lnTo>
                  <a:cubicBezTo>
                    <a:pt x="131" y="1055"/>
                    <a:pt x="0" y="1508"/>
                    <a:pt x="250" y="1758"/>
                  </a:cubicBezTo>
                  <a:cubicBezTo>
                    <a:pt x="1108" y="2603"/>
                    <a:pt x="1132" y="2555"/>
                    <a:pt x="1120" y="2674"/>
                  </a:cubicBezTo>
                  <a:lnTo>
                    <a:pt x="1060" y="3020"/>
                  </a:lnTo>
                  <a:cubicBezTo>
                    <a:pt x="1048" y="3115"/>
                    <a:pt x="1120" y="3198"/>
                    <a:pt x="1203" y="3198"/>
                  </a:cubicBezTo>
                  <a:cubicBezTo>
                    <a:pt x="1286" y="3198"/>
                    <a:pt x="1358" y="3139"/>
                    <a:pt x="1358" y="3067"/>
                  </a:cubicBezTo>
                  <a:lnTo>
                    <a:pt x="1417" y="2722"/>
                  </a:lnTo>
                  <a:cubicBezTo>
                    <a:pt x="1441" y="2579"/>
                    <a:pt x="1382" y="2424"/>
                    <a:pt x="1286" y="2317"/>
                  </a:cubicBezTo>
                  <a:lnTo>
                    <a:pt x="465" y="1519"/>
                  </a:lnTo>
                  <a:cubicBezTo>
                    <a:pt x="393" y="1448"/>
                    <a:pt x="429" y="1305"/>
                    <a:pt x="536" y="1293"/>
                  </a:cubicBezTo>
                  <a:lnTo>
                    <a:pt x="1679" y="1127"/>
                  </a:lnTo>
                  <a:cubicBezTo>
                    <a:pt x="1834" y="1115"/>
                    <a:pt x="1953" y="1007"/>
                    <a:pt x="2025" y="876"/>
                  </a:cubicBezTo>
                  <a:lnTo>
                    <a:pt x="2358" y="210"/>
                  </a:lnTo>
                  <a:cubicBezTo>
                    <a:pt x="2394" y="150"/>
                    <a:pt x="2370" y="55"/>
                    <a:pt x="2298" y="19"/>
                  </a:cubicBezTo>
                  <a:cubicBezTo>
                    <a:pt x="2278" y="6"/>
                    <a:pt x="2256" y="0"/>
                    <a:pt x="2232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9" name="Google Shape;689;p51"/>
            <p:cNvSpPr/>
            <p:nvPr/>
          </p:nvSpPr>
          <p:spPr>
            <a:xfrm>
              <a:off x="2787472" y="3594366"/>
              <a:ext cx="32600" cy="104543"/>
            </a:xfrm>
            <a:custGeom>
              <a:rect b="b" l="l" r="r" t="t"/>
              <a:pathLst>
                <a:path extrusionOk="0" h="3287" w="1025">
                  <a:moveTo>
                    <a:pt x="167" y="1"/>
                  </a:moveTo>
                  <a:cubicBezTo>
                    <a:pt x="72" y="1"/>
                    <a:pt x="1" y="72"/>
                    <a:pt x="1" y="167"/>
                  </a:cubicBezTo>
                  <a:lnTo>
                    <a:pt x="1" y="2787"/>
                  </a:lnTo>
                  <a:cubicBezTo>
                    <a:pt x="1" y="3072"/>
                    <a:pt x="227" y="3287"/>
                    <a:pt x="513" y="3287"/>
                  </a:cubicBezTo>
                  <a:cubicBezTo>
                    <a:pt x="786" y="3287"/>
                    <a:pt x="1013" y="3072"/>
                    <a:pt x="1013" y="2787"/>
                  </a:cubicBezTo>
                  <a:lnTo>
                    <a:pt x="1013" y="2156"/>
                  </a:lnTo>
                  <a:cubicBezTo>
                    <a:pt x="1025" y="2072"/>
                    <a:pt x="953" y="2001"/>
                    <a:pt x="882" y="2001"/>
                  </a:cubicBezTo>
                  <a:cubicBezTo>
                    <a:pt x="786" y="2001"/>
                    <a:pt x="715" y="2072"/>
                    <a:pt x="715" y="2156"/>
                  </a:cubicBezTo>
                  <a:lnTo>
                    <a:pt x="715" y="2787"/>
                  </a:lnTo>
                  <a:cubicBezTo>
                    <a:pt x="715" y="2894"/>
                    <a:pt x="620" y="2977"/>
                    <a:pt x="525" y="2977"/>
                  </a:cubicBezTo>
                  <a:cubicBezTo>
                    <a:pt x="417" y="2977"/>
                    <a:pt x="334" y="2894"/>
                    <a:pt x="334" y="2787"/>
                  </a:cubicBezTo>
                  <a:lnTo>
                    <a:pt x="334" y="167"/>
                  </a:lnTo>
                  <a:cubicBezTo>
                    <a:pt x="334" y="72"/>
                    <a:pt x="251" y="1"/>
                    <a:pt x="167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90" name="Google Shape;690;p51"/>
          <p:cNvGrpSpPr/>
          <p:nvPr/>
        </p:nvGrpSpPr>
        <p:grpSpPr>
          <a:xfrm>
            <a:off x="2314077" y="1144354"/>
            <a:ext cx="458383" cy="493838"/>
            <a:chOff x="2639038" y="2894942"/>
            <a:chExt cx="355612" cy="355612"/>
          </a:xfrm>
        </p:grpSpPr>
        <p:sp>
          <p:nvSpPr>
            <p:cNvPr id="691" name="Google Shape;691;p51"/>
            <p:cNvSpPr/>
            <p:nvPr/>
          </p:nvSpPr>
          <p:spPr>
            <a:xfrm>
              <a:off x="2748479" y="2894942"/>
              <a:ext cx="246171" cy="304119"/>
            </a:xfrm>
            <a:custGeom>
              <a:rect b="b" l="l" r="r" t="t"/>
              <a:pathLst>
                <a:path extrusionOk="0" h="9562" w="7740">
                  <a:moveTo>
                    <a:pt x="7168" y="1930"/>
                  </a:moveTo>
                  <a:cubicBezTo>
                    <a:pt x="7299" y="1930"/>
                    <a:pt x="7406" y="2037"/>
                    <a:pt x="7406" y="2168"/>
                  </a:cubicBezTo>
                  <a:lnTo>
                    <a:pt x="7418" y="3156"/>
                  </a:lnTo>
                  <a:cubicBezTo>
                    <a:pt x="7418" y="3287"/>
                    <a:pt x="7311" y="3394"/>
                    <a:pt x="7180" y="3394"/>
                  </a:cubicBezTo>
                  <a:lnTo>
                    <a:pt x="6882" y="3394"/>
                  </a:lnTo>
                  <a:lnTo>
                    <a:pt x="6882" y="2715"/>
                  </a:lnTo>
                  <a:cubicBezTo>
                    <a:pt x="6882" y="2632"/>
                    <a:pt x="6811" y="2561"/>
                    <a:pt x="6715" y="2561"/>
                  </a:cubicBezTo>
                  <a:cubicBezTo>
                    <a:pt x="6632" y="2561"/>
                    <a:pt x="6549" y="2632"/>
                    <a:pt x="6549" y="2715"/>
                  </a:cubicBezTo>
                  <a:lnTo>
                    <a:pt x="6549" y="3394"/>
                  </a:lnTo>
                  <a:lnTo>
                    <a:pt x="6096" y="3394"/>
                  </a:lnTo>
                  <a:lnTo>
                    <a:pt x="6096" y="1930"/>
                  </a:lnTo>
                  <a:close/>
                  <a:moveTo>
                    <a:pt x="4549" y="1"/>
                  </a:moveTo>
                  <a:cubicBezTo>
                    <a:pt x="4227" y="1"/>
                    <a:pt x="3965" y="251"/>
                    <a:pt x="3965" y="572"/>
                  </a:cubicBezTo>
                  <a:lnTo>
                    <a:pt x="3965" y="1608"/>
                  </a:lnTo>
                  <a:lnTo>
                    <a:pt x="3239" y="1608"/>
                  </a:lnTo>
                  <a:cubicBezTo>
                    <a:pt x="3144" y="1608"/>
                    <a:pt x="3072" y="1680"/>
                    <a:pt x="3072" y="1763"/>
                  </a:cubicBezTo>
                  <a:cubicBezTo>
                    <a:pt x="3072" y="1858"/>
                    <a:pt x="3144" y="1930"/>
                    <a:pt x="3239" y="1930"/>
                  </a:cubicBezTo>
                  <a:lnTo>
                    <a:pt x="3965" y="1930"/>
                  </a:lnTo>
                  <a:lnTo>
                    <a:pt x="3965" y="3394"/>
                  </a:lnTo>
                  <a:lnTo>
                    <a:pt x="3417" y="3394"/>
                  </a:lnTo>
                  <a:lnTo>
                    <a:pt x="3417" y="3013"/>
                  </a:lnTo>
                  <a:cubicBezTo>
                    <a:pt x="3417" y="2930"/>
                    <a:pt x="3334" y="2858"/>
                    <a:pt x="3251" y="2858"/>
                  </a:cubicBezTo>
                  <a:cubicBezTo>
                    <a:pt x="3155" y="2858"/>
                    <a:pt x="3084" y="2930"/>
                    <a:pt x="3084" y="3013"/>
                  </a:cubicBezTo>
                  <a:lnTo>
                    <a:pt x="3084" y="3394"/>
                  </a:lnTo>
                  <a:lnTo>
                    <a:pt x="2382" y="3394"/>
                  </a:lnTo>
                  <a:lnTo>
                    <a:pt x="2382" y="2715"/>
                  </a:lnTo>
                  <a:cubicBezTo>
                    <a:pt x="2382" y="2632"/>
                    <a:pt x="2310" y="2561"/>
                    <a:pt x="2227" y="2561"/>
                  </a:cubicBezTo>
                  <a:cubicBezTo>
                    <a:pt x="2132" y="2561"/>
                    <a:pt x="2060" y="2632"/>
                    <a:pt x="2060" y="2715"/>
                  </a:cubicBezTo>
                  <a:lnTo>
                    <a:pt x="2060" y="3394"/>
                  </a:lnTo>
                  <a:lnTo>
                    <a:pt x="1358" y="3394"/>
                  </a:lnTo>
                  <a:lnTo>
                    <a:pt x="1358" y="3013"/>
                  </a:lnTo>
                  <a:cubicBezTo>
                    <a:pt x="1358" y="2930"/>
                    <a:pt x="1286" y="2858"/>
                    <a:pt x="1191" y="2858"/>
                  </a:cubicBezTo>
                  <a:cubicBezTo>
                    <a:pt x="1108" y="2858"/>
                    <a:pt x="1036" y="2930"/>
                    <a:pt x="1036" y="3013"/>
                  </a:cubicBezTo>
                  <a:lnTo>
                    <a:pt x="1036" y="3394"/>
                  </a:lnTo>
                  <a:lnTo>
                    <a:pt x="334" y="3394"/>
                  </a:lnTo>
                  <a:lnTo>
                    <a:pt x="334" y="2715"/>
                  </a:lnTo>
                  <a:cubicBezTo>
                    <a:pt x="334" y="2632"/>
                    <a:pt x="262" y="2561"/>
                    <a:pt x="167" y="2561"/>
                  </a:cubicBezTo>
                  <a:cubicBezTo>
                    <a:pt x="84" y="2561"/>
                    <a:pt x="0" y="2632"/>
                    <a:pt x="0" y="2715"/>
                  </a:cubicBezTo>
                  <a:lnTo>
                    <a:pt x="0" y="3549"/>
                  </a:lnTo>
                  <a:lnTo>
                    <a:pt x="0" y="4799"/>
                  </a:lnTo>
                  <a:cubicBezTo>
                    <a:pt x="0" y="4894"/>
                    <a:pt x="84" y="4966"/>
                    <a:pt x="167" y="4966"/>
                  </a:cubicBezTo>
                  <a:cubicBezTo>
                    <a:pt x="262" y="4966"/>
                    <a:pt x="334" y="4894"/>
                    <a:pt x="334" y="4799"/>
                  </a:cubicBezTo>
                  <a:lnTo>
                    <a:pt x="334" y="3716"/>
                  </a:lnTo>
                  <a:lnTo>
                    <a:pt x="3977" y="3716"/>
                  </a:lnTo>
                  <a:lnTo>
                    <a:pt x="3977" y="5692"/>
                  </a:lnTo>
                  <a:cubicBezTo>
                    <a:pt x="3977" y="5787"/>
                    <a:pt x="4048" y="5859"/>
                    <a:pt x="4144" y="5859"/>
                  </a:cubicBezTo>
                  <a:cubicBezTo>
                    <a:pt x="4227" y="5859"/>
                    <a:pt x="4310" y="5787"/>
                    <a:pt x="4310" y="5692"/>
                  </a:cubicBezTo>
                  <a:lnTo>
                    <a:pt x="4310" y="560"/>
                  </a:lnTo>
                  <a:cubicBezTo>
                    <a:pt x="4310" y="429"/>
                    <a:pt x="4406" y="322"/>
                    <a:pt x="4549" y="322"/>
                  </a:cubicBezTo>
                  <a:lnTo>
                    <a:pt x="5525" y="322"/>
                  </a:lnTo>
                  <a:cubicBezTo>
                    <a:pt x="5656" y="322"/>
                    <a:pt x="5763" y="429"/>
                    <a:pt x="5763" y="560"/>
                  </a:cubicBezTo>
                  <a:lnTo>
                    <a:pt x="5763" y="8871"/>
                  </a:lnTo>
                  <a:cubicBezTo>
                    <a:pt x="5763" y="9073"/>
                    <a:pt x="5596" y="9240"/>
                    <a:pt x="5394" y="9240"/>
                  </a:cubicBezTo>
                  <a:lnTo>
                    <a:pt x="1727" y="9240"/>
                  </a:lnTo>
                  <a:cubicBezTo>
                    <a:pt x="1643" y="9240"/>
                    <a:pt x="1572" y="9312"/>
                    <a:pt x="1572" y="9407"/>
                  </a:cubicBezTo>
                  <a:cubicBezTo>
                    <a:pt x="1572" y="9490"/>
                    <a:pt x="1643" y="9562"/>
                    <a:pt x="1727" y="9562"/>
                  </a:cubicBezTo>
                  <a:lnTo>
                    <a:pt x="5394" y="9562"/>
                  </a:lnTo>
                  <a:cubicBezTo>
                    <a:pt x="5787" y="9562"/>
                    <a:pt x="6108" y="9252"/>
                    <a:pt x="6108" y="8847"/>
                  </a:cubicBezTo>
                  <a:lnTo>
                    <a:pt x="6108" y="3704"/>
                  </a:lnTo>
                  <a:lnTo>
                    <a:pt x="7180" y="3704"/>
                  </a:lnTo>
                  <a:cubicBezTo>
                    <a:pt x="7489" y="3704"/>
                    <a:pt x="7739" y="3454"/>
                    <a:pt x="7739" y="3120"/>
                  </a:cubicBezTo>
                  <a:lnTo>
                    <a:pt x="7739" y="2144"/>
                  </a:lnTo>
                  <a:cubicBezTo>
                    <a:pt x="7739" y="1858"/>
                    <a:pt x="7489" y="1608"/>
                    <a:pt x="7180" y="1608"/>
                  </a:cubicBezTo>
                  <a:lnTo>
                    <a:pt x="6108" y="1608"/>
                  </a:lnTo>
                  <a:lnTo>
                    <a:pt x="6108" y="572"/>
                  </a:lnTo>
                  <a:cubicBezTo>
                    <a:pt x="6108" y="263"/>
                    <a:pt x="5858" y="1"/>
                    <a:pt x="5525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2" name="Google Shape;692;p51"/>
            <p:cNvSpPr/>
            <p:nvPr/>
          </p:nvSpPr>
          <p:spPr>
            <a:xfrm>
              <a:off x="2639038" y="2945703"/>
              <a:ext cx="246552" cy="304851"/>
            </a:xfrm>
            <a:custGeom>
              <a:rect b="b" l="l" r="r" t="t"/>
              <a:pathLst>
                <a:path extrusionOk="0" h="9585" w="7752">
                  <a:moveTo>
                    <a:pt x="3429" y="7989"/>
                  </a:moveTo>
                  <a:lnTo>
                    <a:pt x="3429" y="9013"/>
                  </a:lnTo>
                  <a:cubicBezTo>
                    <a:pt x="3429" y="9144"/>
                    <a:pt x="3322" y="9251"/>
                    <a:pt x="3191" y="9251"/>
                  </a:cubicBezTo>
                  <a:lnTo>
                    <a:pt x="2215" y="9251"/>
                  </a:lnTo>
                  <a:cubicBezTo>
                    <a:pt x="2072" y="9251"/>
                    <a:pt x="1977" y="9144"/>
                    <a:pt x="1977" y="9013"/>
                  </a:cubicBezTo>
                  <a:lnTo>
                    <a:pt x="1977" y="7989"/>
                  </a:lnTo>
                  <a:close/>
                  <a:moveTo>
                    <a:pt x="2358" y="0"/>
                  </a:moveTo>
                  <a:cubicBezTo>
                    <a:pt x="1977" y="0"/>
                    <a:pt x="1643" y="322"/>
                    <a:pt x="1643" y="715"/>
                  </a:cubicBezTo>
                  <a:lnTo>
                    <a:pt x="1643" y="5870"/>
                  </a:lnTo>
                  <a:lnTo>
                    <a:pt x="572" y="5870"/>
                  </a:lnTo>
                  <a:cubicBezTo>
                    <a:pt x="262" y="5870"/>
                    <a:pt x="0" y="6120"/>
                    <a:pt x="0" y="6430"/>
                  </a:cubicBezTo>
                  <a:lnTo>
                    <a:pt x="0" y="7418"/>
                  </a:lnTo>
                  <a:cubicBezTo>
                    <a:pt x="0" y="7727"/>
                    <a:pt x="250" y="7977"/>
                    <a:pt x="572" y="7977"/>
                  </a:cubicBezTo>
                  <a:lnTo>
                    <a:pt x="1643" y="7977"/>
                  </a:lnTo>
                  <a:lnTo>
                    <a:pt x="1643" y="9013"/>
                  </a:lnTo>
                  <a:cubicBezTo>
                    <a:pt x="1643" y="9323"/>
                    <a:pt x="1905" y="9585"/>
                    <a:pt x="2215" y="9585"/>
                  </a:cubicBezTo>
                  <a:lnTo>
                    <a:pt x="3191" y="9585"/>
                  </a:lnTo>
                  <a:cubicBezTo>
                    <a:pt x="3513" y="9585"/>
                    <a:pt x="3763" y="9335"/>
                    <a:pt x="3763" y="9013"/>
                  </a:cubicBezTo>
                  <a:lnTo>
                    <a:pt x="3763" y="7977"/>
                  </a:lnTo>
                  <a:lnTo>
                    <a:pt x="4489" y="7977"/>
                  </a:lnTo>
                  <a:cubicBezTo>
                    <a:pt x="4584" y="7977"/>
                    <a:pt x="4656" y="7906"/>
                    <a:pt x="4656" y="7823"/>
                  </a:cubicBezTo>
                  <a:cubicBezTo>
                    <a:pt x="4656" y="7727"/>
                    <a:pt x="4584" y="7656"/>
                    <a:pt x="4489" y="7656"/>
                  </a:cubicBezTo>
                  <a:lnTo>
                    <a:pt x="560" y="7656"/>
                  </a:lnTo>
                  <a:cubicBezTo>
                    <a:pt x="429" y="7656"/>
                    <a:pt x="322" y="7549"/>
                    <a:pt x="322" y="7418"/>
                  </a:cubicBezTo>
                  <a:lnTo>
                    <a:pt x="322" y="6430"/>
                  </a:lnTo>
                  <a:cubicBezTo>
                    <a:pt x="322" y="6299"/>
                    <a:pt x="429" y="6192"/>
                    <a:pt x="560" y="6192"/>
                  </a:cubicBezTo>
                  <a:lnTo>
                    <a:pt x="1120" y="6192"/>
                  </a:lnTo>
                  <a:lnTo>
                    <a:pt x="1120" y="6870"/>
                  </a:lnTo>
                  <a:cubicBezTo>
                    <a:pt x="1120" y="6954"/>
                    <a:pt x="1203" y="7025"/>
                    <a:pt x="1286" y="7025"/>
                  </a:cubicBezTo>
                  <a:cubicBezTo>
                    <a:pt x="1382" y="7025"/>
                    <a:pt x="1453" y="6954"/>
                    <a:pt x="1453" y="6870"/>
                  </a:cubicBezTo>
                  <a:lnTo>
                    <a:pt x="1453" y="6192"/>
                  </a:lnTo>
                  <a:lnTo>
                    <a:pt x="2155" y="6192"/>
                  </a:lnTo>
                  <a:lnTo>
                    <a:pt x="2155" y="6608"/>
                  </a:lnTo>
                  <a:cubicBezTo>
                    <a:pt x="2155" y="6704"/>
                    <a:pt x="2227" y="6775"/>
                    <a:pt x="2322" y="6775"/>
                  </a:cubicBezTo>
                  <a:cubicBezTo>
                    <a:pt x="2405" y="6775"/>
                    <a:pt x="2477" y="6704"/>
                    <a:pt x="2477" y="6608"/>
                  </a:cubicBezTo>
                  <a:lnTo>
                    <a:pt x="2477" y="6192"/>
                  </a:lnTo>
                  <a:lnTo>
                    <a:pt x="3179" y="6192"/>
                  </a:lnTo>
                  <a:lnTo>
                    <a:pt x="3179" y="6870"/>
                  </a:lnTo>
                  <a:cubicBezTo>
                    <a:pt x="3179" y="6954"/>
                    <a:pt x="3239" y="7013"/>
                    <a:pt x="3334" y="7025"/>
                  </a:cubicBezTo>
                  <a:lnTo>
                    <a:pt x="3358" y="7025"/>
                  </a:lnTo>
                  <a:cubicBezTo>
                    <a:pt x="3453" y="7025"/>
                    <a:pt x="3525" y="6954"/>
                    <a:pt x="3525" y="6870"/>
                  </a:cubicBezTo>
                  <a:lnTo>
                    <a:pt x="3525" y="6192"/>
                  </a:lnTo>
                  <a:lnTo>
                    <a:pt x="4227" y="6192"/>
                  </a:lnTo>
                  <a:lnTo>
                    <a:pt x="4227" y="6608"/>
                  </a:lnTo>
                  <a:cubicBezTo>
                    <a:pt x="4227" y="6704"/>
                    <a:pt x="4299" y="6775"/>
                    <a:pt x="4382" y="6775"/>
                  </a:cubicBezTo>
                  <a:cubicBezTo>
                    <a:pt x="4477" y="6775"/>
                    <a:pt x="4549" y="6704"/>
                    <a:pt x="4549" y="6608"/>
                  </a:cubicBezTo>
                  <a:lnTo>
                    <a:pt x="4549" y="6192"/>
                  </a:lnTo>
                  <a:lnTo>
                    <a:pt x="5251" y="6192"/>
                  </a:lnTo>
                  <a:lnTo>
                    <a:pt x="5251" y="6870"/>
                  </a:lnTo>
                  <a:cubicBezTo>
                    <a:pt x="5251" y="6954"/>
                    <a:pt x="5323" y="7025"/>
                    <a:pt x="5418" y="7025"/>
                  </a:cubicBezTo>
                  <a:cubicBezTo>
                    <a:pt x="5501" y="7025"/>
                    <a:pt x="5573" y="6954"/>
                    <a:pt x="5573" y="6870"/>
                  </a:cubicBezTo>
                  <a:lnTo>
                    <a:pt x="5573" y="6192"/>
                  </a:lnTo>
                  <a:lnTo>
                    <a:pt x="6275" y="6192"/>
                  </a:lnTo>
                  <a:lnTo>
                    <a:pt x="6275" y="6608"/>
                  </a:lnTo>
                  <a:cubicBezTo>
                    <a:pt x="6275" y="6704"/>
                    <a:pt x="6346" y="6775"/>
                    <a:pt x="6442" y="6775"/>
                  </a:cubicBezTo>
                  <a:cubicBezTo>
                    <a:pt x="6525" y="6775"/>
                    <a:pt x="6608" y="6704"/>
                    <a:pt x="6608" y="6608"/>
                  </a:cubicBezTo>
                  <a:lnTo>
                    <a:pt x="6608" y="6192"/>
                  </a:lnTo>
                  <a:lnTo>
                    <a:pt x="7418" y="6192"/>
                  </a:lnTo>
                  <a:lnTo>
                    <a:pt x="7418" y="6870"/>
                  </a:lnTo>
                  <a:cubicBezTo>
                    <a:pt x="7418" y="6954"/>
                    <a:pt x="7501" y="7025"/>
                    <a:pt x="7585" y="7025"/>
                  </a:cubicBezTo>
                  <a:cubicBezTo>
                    <a:pt x="7680" y="7025"/>
                    <a:pt x="7751" y="6954"/>
                    <a:pt x="7751" y="6870"/>
                  </a:cubicBezTo>
                  <a:lnTo>
                    <a:pt x="7751" y="5965"/>
                  </a:lnTo>
                  <a:lnTo>
                    <a:pt x="7751" y="4775"/>
                  </a:lnTo>
                  <a:cubicBezTo>
                    <a:pt x="7751" y="4679"/>
                    <a:pt x="7680" y="4608"/>
                    <a:pt x="7585" y="4608"/>
                  </a:cubicBezTo>
                  <a:cubicBezTo>
                    <a:pt x="7501" y="4608"/>
                    <a:pt x="7418" y="4679"/>
                    <a:pt x="7418" y="4775"/>
                  </a:cubicBezTo>
                  <a:lnTo>
                    <a:pt x="7418" y="5858"/>
                  </a:lnTo>
                  <a:lnTo>
                    <a:pt x="3775" y="5858"/>
                  </a:lnTo>
                  <a:lnTo>
                    <a:pt x="3775" y="3882"/>
                  </a:lnTo>
                  <a:cubicBezTo>
                    <a:pt x="3775" y="3786"/>
                    <a:pt x="3703" y="3715"/>
                    <a:pt x="3608" y="3715"/>
                  </a:cubicBezTo>
                  <a:cubicBezTo>
                    <a:pt x="3525" y="3715"/>
                    <a:pt x="3441" y="3786"/>
                    <a:pt x="3441" y="3882"/>
                  </a:cubicBezTo>
                  <a:lnTo>
                    <a:pt x="3441" y="5858"/>
                  </a:lnTo>
                  <a:lnTo>
                    <a:pt x="1989" y="5858"/>
                  </a:lnTo>
                  <a:lnTo>
                    <a:pt x="1989" y="703"/>
                  </a:lnTo>
                  <a:cubicBezTo>
                    <a:pt x="1989" y="500"/>
                    <a:pt x="2155" y="334"/>
                    <a:pt x="2358" y="334"/>
                  </a:cubicBezTo>
                  <a:lnTo>
                    <a:pt x="6025" y="334"/>
                  </a:lnTo>
                  <a:cubicBezTo>
                    <a:pt x="6108" y="334"/>
                    <a:pt x="6192" y="262"/>
                    <a:pt x="6192" y="167"/>
                  </a:cubicBezTo>
                  <a:cubicBezTo>
                    <a:pt x="6192" y="84"/>
                    <a:pt x="6108" y="0"/>
                    <a:pt x="6025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93" name="Google Shape;693;p51"/>
          <p:cNvSpPr txBox="1"/>
          <p:nvPr>
            <p:ph idx="1" type="subTitle"/>
          </p:nvPr>
        </p:nvSpPr>
        <p:spPr>
          <a:xfrm>
            <a:off x="7136402" y="4620900"/>
            <a:ext cx="2236200" cy="370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rgbClr val="999999"/>
                </a:solidFill>
              </a:rPr>
              <a:t>prototype #2</a:t>
            </a:r>
            <a:endParaRPr sz="1800">
              <a:solidFill>
                <a:srgbClr val="999999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7" name="Shape 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" name="Google Shape;698;p52"/>
          <p:cNvSpPr txBox="1"/>
          <p:nvPr>
            <p:ph idx="1" type="subTitle"/>
          </p:nvPr>
        </p:nvSpPr>
        <p:spPr>
          <a:xfrm>
            <a:off x="2381025" y="1099650"/>
            <a:ext cx="6541800" cy="56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/>
              <a:t>we wanted to see how helpful prompts would be in encouraging creativity</a:t>
            </a:r>
            <a:endParaRPr i="1"/>
          </a:p>
        </p:txBody>
      </p:sp>
      <p:sp>
        <p:nvSpPr>
          <p:cNvPr id="699" name="Google Shape;699;p52"/>
          <p:cNvSpPr txBox="1"/>
          <p:nvPr>
            <p:ph type="title"/>
          </p:nvPr>
        </p:nvSpPr>
        <p:spPr>
          <a:xfrm>
            <a:off x="381000" y="304800"/>
            <a:ext cx="2244300" cy="959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/>
              <a:t>experience</a:t>
            </a:r>
            <a:endParaRPr sz="23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/>
              <a:t>prototype </a:t>
            </a:r>
            <a:endParaRPr sz="23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/>
              <a:t>#2</a:t>
            </a:r>
            <a:endParaRPr sz="2300"/>
          </a:p>
        </p:txBody>
      </p:sp>
      <p:sp>
        <p:nvSpPr>
          <p:cNvPr id="700" name="Google Shape;700;p52"/>
          <p:cNvSpPr txBox="1"/>
          <p:nvPr>
            <p:ph idx="1" type="subTitle"/>
          </p:nvPr>
        </p:nvSpPr>
        <p:spPr>
          <a:xfrm>
            <a:off x="370738" y="2382675"/>
            <a:ext cx="2505900" cy="56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user writes without a prompt</a:t>
            </a:r>
            <a:endParaRPr/>
          </a:p>
        </p:txBody>
      </p:sp>
      <p:sp>
        <p:nvSpPr>
          <p:cNvPr id="701" name="Google Shape;701;p52"/>
          <p:cNvSpPr/>
          <p:nvPr/>
        </p:nvSpPr>
        <p:spPr>
          <a:xfrm>
            <a:off x="2800450" y="3556650"/>
            <a:ext cx="545275" cy="459149"/>
          </a:xfrm>
          <a:custGeom>
            <a:rect b="b" l="l" r="r" t="t"/>
            <a:pathLst>
              <a:path extrusionOk="0" h="1848" w="2439">
                <a:moveTo>
                  <a:pt x="1580" y="1"/>
                </a:moveTo>
                <a:lnTo>
                  <a:pt x="1371" y="203"/>
                </a:lnTo>
                <a:lnTo>
                  <a:pt x="1919" y="780"/>
                </a:lnTo>
                <a:lnTo>
                  <a:pt x="1" y="780"/>
                </a:lnTo>
                <a:lnTo>
                  <a:pt x="1" y="1068"/>
                </a:lnTo>
                <a:lnTo>
                  <a:pt x="1919" y="1068"/>
                </a:lnTo>
                <a:lnTo>
                  <a:pt x="1371" y="1645"/>
                </a:lnTo>
                <a:lnTo>
                  <a:pt x="1580" y="1847"/>
                </a:lnTo>
                <a:lnTo>
                  <a:pt x="2439" y="924"/>
                </a:lnTo>
                <a:lnTo>
                  <a:pt x="1580" y="1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2" name="Google Shape;702;p52"/>
          <p:cNvSpPr txBox="1"/>
          <p:nvPr>
            <p:ph idx="1" type="subTitle"/>
          </p:nvPr>
        </p:nvSpPr>
        <p:spPr>
          <a:xfrm>
            <a:off x="3678450" y="2315925"/>
            <a:ext cx="2244300" cy="95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</a:t>
            </a:r>
            <a:r>
              <a:rPr lang="en"/>
              <a:t>ser writes with a prompt</a:t>
            </a:r>
            <a:endParaRPr/>
          </a:p>
        </p:txBody>
      </p:sp>
      <p:sp>
        <p:nvSpPr>
          <p:cNvPr id="703" name="Google Shape;703;p52"/>
          <p:cNvSpPr/>
          <p:nvPr/>
        </p:nvSpPr>
        <p:spPr>
          <a:xfrm>
            <a:off x="5786848" y="3504529"/>
            <a:ext cx="633378" cy="563400"/>
          </a:xfrm>
          <a:custGeom>
            <a:rect b="b" l="l" r="r" t="t"/>
            <a:pathLst>
              <a:path extrusionOk="0" h="1848" w="2439">
                <a:moveTo>
                  <a:pt x="1580" y="1"/>
                </a:moveTo>
                <a:lnTo>
                  <a:pt x="1371" y="203"/>
                </a:lnTo>
                <a:lnTo>
                  <a:pt x="1919" y="780"/>
                </a:lnTo>
                <a:lnTo>
                  <a:pt x="1" y="780"/>
                </a:lnTo>
                <a:lnTo>
                  <a:pt x="1" y="1068"/>
                </a:lnTo>
                <a:lnTo>
                  <a:pt x="1919" y="1068"/>
                </a:lnTo>
                <a:lnTo>
                  <a:pt x="1371" y="1645"/>
                </a:lnTo>
                <a:lnTo>
                  <a:pt x="1580" y="1847"/>
                </a:lnTo>
                <a:lnTo>
                  <a:pt x="2439" y="924"/>
                </a:lnTo>
                <a:lnTo>
                  <a:pt x="1580" y="1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4" name="Google Shape;704;p52"/>
          <p:cNvSpPr txBox="1"/>
          <p:nvPr>
            <p:ph idx="1" type="subTitle"/>
          </p:nvPr>
        </p:nvSpPr>
        <p:spPr>
          <a:xfrm>
            <a:off x="6431700" y="2447025"/>
            <a:ext cx="2244300" cy="69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compare the results</a:t>
            </a:r>
            <a:endParaRPr/>
          </a:p>
        </p:txBody>
      </p:sp>
      <p:grpSp>
        <p:nvGrpSpPr>
          <p:cNvPr id="705" name="Google Shape;705;p52"/>
          <p:cNvGrpSpPr/>
          <p:nvPr/>
        </p:nvGrpSpPr>
        <p:grpSpPr>
          <a:xfrm>
            <a:off x="4086494" y="3208675"/>
            <a:ext cx="1127029" cy="1155096"/>
            <a:chOff x="1396957" y="4287365"/>
            <a:chExt cx="301861" cy="332871"/>
          </a:xfrm>
        </p:grpSpPr>
        <p:sp>
          <p:nvSpPr>
            <p:cNvPr id="706" name="Google Shape;706;p52"/>
            <p:cNvSpPr/>
            <p:nvPr/>
          </p:nvSpPr>
          <p:spPr>
            <a:xfrm>
              <a:off x="1396957" y="4287365"/>
              <a:ext cx="301861" cy="332871"/>
            </a:xfrm>
            <a:custGeom>
              <a:rect b="b" l="l" r="r" t="t"/>
              <a:pathLst>
                <a:path extrusionOk="0" h="10466" w="9491">
                  <a:moveTo>
                    <a:pt x="751" y="2417"/>
                  </a:moveTo>
                  <a:lnTo>
                    <a:pt x="930" y="2619"/>
                  </a:lnTo>
                  <a:lnTo>
                    <a:pt x="513" y="2989"/>
                  </a:lnTo>
                  <a:lnTo>
                    <a:pt x="334" y="2786"/>
                  </a:lnTo>
                  <a:lnTo>
                    <a:pt x="751" y="2417"/>
                  </a:lnTo>
                  <a:close/>
                  <a:moveTo>
                    <a:pt x="1132" y="2834"/>
                  </a:moveTo>
                  <a:lnTo>
                    <a:pt x="3394" y="5346"/>
                  </a:lnTo>
                  <a:lnTo>
                    <a:pt x="3299" y="5429"/>
                  </a:lnTo>
                  <a:lnTo>
                    <a:pt x="1037" y="2917"/>
                  </a:lnTo>
                  <a:lnTo>
                    <a:pt x="1132" y="2834"/>
                  </a:lnTo>
                  <a:close/>
                  <a:moveTo>
                    <a:pt x="811" y="3131"/>
                  </a:moveTo>
                  <a:lnTo>
                    <a:pt x="3073" y="5644"/>
                  </a:lnTo>
                  <a:lnTo>
                    <a:pt x="2989" y="5727"/>
                  </a:lnTo>
                  <a:lnTo>
                    <a:pt x="727" y="3215"/>
                  </a:lnTo>
                  <a:lnTo>
                    <a:pt x="811" y="3131"/>
                  </a:lnTo>
                  <a:close/>
                  <a:moveTo>
                    <a:pt x="3478" y="5691"/>
                  </a:moveTo>
                  <a:lnTo>
                    <a:pt x="3597" y="5989"/>
                  </a:lnTo>
                  <a:lnTo>
                    <a:pt x="3299" y="5846"/>
                  </a:lnTo>
                  <a:lnTo>
                    <a:pt x="3478" y="5691"/>
                  </a:lnTo>
                  <a:close/>
                  <a:moveTo>
                    <a:pt x="3216" y="0"/>
                  </a:moveTo>
                  <a:cubicBezTo>
                    <a:pt x="3013" y="0"/>
                    <a:pt x="2858" y="167"/>
                    <a:pt x="2858" y="357"/>
                  </a:cubicBezTo>
                  <a:lnTo>
                    <a:pt x="2858" y="4286"/>
                  </a:lnTo>
                  <a:lnTo>
                    <a:pt x="977" y="2203"/>
                  </a:lnTo>
                  <a:cubicBezTo>
                    <a:pt x="918" y="2143"/>
                    <a:pt x="846" y="2119"/>
                    <a:pt x="775" y="2096"/>
                  </a:cubicBezTo>
                  <a:cubicBezTo>
                    <a:pt x="691" y="2096"/>
                    <a:pt x="608" y="2131"/>
                    <a:pt x="549" y="2167"/>
                  </a:cubicBezTo>
                  <a:lnTo>
                    <a:pt x="132" y="2548"/>
                  </a:lnTo>
                  <a:cubicBezTo>
                    <a:pt x="13" y="2667"/>
                    <a:pt x="1" y="2858"/>
                    <a:pt x="96" y="2977"/>
                  </a:cubicBezTo>
                  <a:lnTo>
                    <a:pt x="2751" y="5917"/>
                  </a:lnTo>
                  <a:cubicBezTo>
                    <a:pt x="2775" y="5953"/>
                    <a:pt x="2811" y="5977"/>
                    <a:pt x="2858" y="6001"/>
                  </a:cubicBezTo>
                  <a:lnTo>
                    <a:pt x="2858" y="8358"/>
                  </a:lnTo>
                  <a:lnTo>
                    <a:pt x="2263" y="8358"/>
                  </a:lnTo>
                  <a:cubicBezTo>
                    <a:pt x="2168" y="8358"/>
                    <a:pt x="2108" y="8442"/>
                    <a:pt x="2108" y="8513"/>
                  </a:cubicBezTo>
                  <a:cubicBezTo>
                    <a:pt x="2108" y="8596"/>
                    <a:pt x="2180" y="8656"/>
                    <a:pt x="2263" y="8656"/>
                  </a:cubicBezTo>
                  <a:lnTo>
                    <a:pt x="6502" y="8656"/>
                  </a:lnTo>
                  <a:cubicBezTo>
                    <a:pt x="6526" y="8656"/>
                    <a:pt x="6549" y="8692"/>
                    <a:pt x="6549" y="8704"/>
                  </a:cubicBezTo>
                  <a:lnTo>
                    <a:pt x="6549" y="9013"/>
                  </a:lnTo>
                  <a:cubicBezTo>
                    <a:pt x="6549" y="9477"/>
                    <a:pt x="6752" y="9882"/>
                    <a:pt x="7097" y="10144"/>
                  </a:cubicBezTo>
                  <a:lnTo>
                    <a:pt x="1644" y="10144"/>
                  </a:lnTo>
                  <a:cubicBezTo>
                    <a:pt x="1025" y="10144"/>
                    <a:pt x="513" y="9644"/>
                    <a:pt x="513" y="9013"/>
                  </a:cubicBezTo>
                  <a:lnTo>
                    <a:pt x="513" y="8704"/>
                  </a:lnTo>
                  <a:cubicBezTo>
                    <a:pt x="513" y="8680"/>
                    <a:pt x="549" y="8656"/>
                    <a:pt x="561" y="8656"/>
                  </a:cubicBezTo>
                  <a:lnTo>
                    <a:pt x="1573" y="8656"/>
                  </a:lnTo>
                  <a:cubicBezTo>
                    <a:pt x="1668" y="8656"/>
                    <a:pt x="1727" y="8584"/>
                    <a:pt x="1727" y="8513"/>
                  </a:cubicBezTo>
                  <a:cubicBezTo>
                    <a:pt x="1727" y="8418"/>
                    <a:pt x="1644" y="8358"/>
                    <a:pt x="1573" y="8358"/>
                  </a:cubicBezTo>
                  <a:lnTo>
                    <a:pt x="561" y="8358"/>
                  </a:lnTo>
                  <a:cubicBezTo>
                    <a:pt x="370" y="8358"/>
                    <a:pt x="203" y="8525"/>
                    <a:pt x="203" y="8715"/>
                  </a:cubicBezTo>
                  <a:lnTo>
                    <a:pt x="203" y="9037"/>
                  </a:lnTo>
                  <a:cubicBezTo>
                    <a:pt x="203" y="9823"/>
                    <a:pt x="846" y="10466"/>
                    <a:pt x="1632" y="10466"/>
                  </a:cubicBezTo>
                  <a:lnTo>
                    <a:pt x="8050" y="10466"/>
                  </a:lnTo>
                  <a:cubicBezTo>
                    <a:pt x="8835" y="10466"/>
                    <a:pt x="9478" y="9823"/>
                    <a:pt x="9478" y="9037"/>
                  </a:cubicBezTo>
                  <a:lnTo>
                    <a:pt x="9478" y="4846"/>
                  </a:lnTo>
                  <a:cubicBezTo>
                    <a:pt x="9478" y="4763"/>
                    <a:pt x="9407" y="4703"/>
                    <a:pt x="9324" y="4703"/>
                  </a:cubicBezTo>
                  <a:cubicBezTo>
                    <a:pt x="9240" y="4703"/>
                    <a:pt x="9181" y="4774"/>
                    <a:pt x="9181" y="4846"/>
                  </a:cubicBezTo>
                  <a:lnTo>
                    <a:pt x="9181" y="9037"/>
                  </a:lnTo>
                  <a:cubicBezTo>
                    <a:pt x="9181" y="9656"/>
                    <a:pt x="8669" y="10168"/>
                    <a:pt x="8050" y="10168"/>
                  </a:cubicBezTo>
                  <a:lnTo>
                    <a:pt x="7978" y="10168"/>
                  </a:lnTo>
                  <a:cubicBezTo>
                    <a:pt x="7347" y="10168"/>
                    <a:pt x="6847" y="9656"/>
                    <a:pt x="6847" y="9037"/>
                  </a:cubicBezTo>
                  <a:lnTo>
                    <a:pt x="6847" y="8715"/>
                  </a:lnTo>
                  <a:cubicBezTo>
                    <a:pt x="6847" y="8525"/>
                    <a:pt x="6680" y="8358"/>
                    <a:pt x="6490" y="8358"/>
                  </a:cubicBezTo>
                  <a:lnTo>
                    <a:pt x="3156" y="8358"/>
                  </a:lnTo>
                  <a:lnTo>
                    <a:pt x="3156" y="6096"/>
                  </a:lnTo>
                  <a:lnTo>
                    <a:pt x="3585" y="6322"/>
                  </a:lnTo>
                  <a:cubicBezTo>
                    <a:pt x="3609" y="6334"/>
                    <a:pt x="3656" y="6358"/>
                    <a:pt x="3692" y="6358"/>
                  </a:cubicBezTo>
                  <a:cubicBezTo>
                    <a:pt x="3751" y="6358"/>
                    <a:pt x="3811" y="6334"/>
                    <a:pt x="3847" y="6298"/>
                  </a:cubicBezTo>
                  <a:cubicBezTo>
                    <a:pt x="3930" y="6215"/>
                    <a:pt x="3954" y="6120"/>
                    <a:pt x="3906" y="6025"/>
                  </a:cubicBezTo>
                  <a:lnTo>
                    <a:pt x="3668" y="5394"/>
                  </a:lnTo>
                  <a:lnTo>
                    <a:pt x="3668" y="5358"/>
                  </a:lnTo>
                  <a:cubicBezTo>
                    <a:pt x="3668" y="5286"/>
                    <a:pt x="3644" y="5191"/>
                    <a:pt x="3597" y="5132"/>
                  </a:cubicBezTo>
                  <a:lnTo>
                    <a:pt x="3132" y="4608"/>
                  </a:lnTo>
                  <a:lnTo>
                    <a:pt x="3132" y="345"/>
                  </a:lnTo>
                  <a:cubicBezTo>
                    <a:pt x="3132" y="310"/>
                    <a:pt x="3168" y="298"/>
                    <a:pt x="3180" y="298"/>
                  </a:cubicBezTo>
                  <a:lnTo>
                    <a:pt x="9109" y="298"/>
                  </a:lnTo>
                  <a:cubicBezTo>
                    <a:pt x="9133" y="298"/>
                    <a:pt x="9145" y="333"/>
                    <a:pt x="9145" y="345"/>
                  </a:cubicBezTo>
                  <a:lnTo>
                    <a:pt x="9145" y="2346"/>
                  </a:lnTo>
                  <a:cubicBezTo>
                    <a:pt x="9145" y="2441"/>
                    <a:pt x="9228" y="2500"/>
                    <a:pt x="9300" y="2500"/>
                  </a:cubicBezTo>
                  <a:cubicBezTo>
                    <a:pt x="9383" y="2500"/>
                    <a:pt x="9443" y="2429"/>
                    <a:pt x="9443" y="2346"/>
                  </a:cubicBezTo>
                  <a:lnTo>
                    <a:pt x="9443" y="345"/>
                  </a:lnTo>
                  <a:cubicBezTo>
                    <a:pt x="9490" y="167"/>
                    <a:pt x="9324" y="0"/>
                    <a:pt x="9133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7" name="Google Shape;707;p52"/>
            <p:cNvSpPr/>
            <p:nvPr/>
          </p:nvSpPr>
          <p:spPr>
            <a:xfrm>
              <a:off x="1689309" y="4378614"/>
              <a:ext cx="9510" cy="46976"/>
            </a:xfrm>
            <a:custGeom>
              <a:rect b="b" l="l" r="r" t="t"/>
              <a:pathLst>
                <a:path extrusionOk="0" h="1477" w="299">
                  <a:moveTo>
                    <a:pt x="155" y="0"/>
                  </a:moveTo>
                  <a:cubicBezTo>
                    <a:pt x="60" y="0"/>
                    <a:pt x="1" y="84"/>
                    <a:pt x="1" y="155"/>
                  </a:cubicBezTo>
                  <a:lnTo>
                    <a:pt x="1" y="1334"/>
                  </a:lnTo>
                  <a:cubicBezTo>
                    <a:pt x="1" y="1417"/>
                    <a:pt x="72" y="1477"/>
                    <a:pt x="155" y="1477"/>
                  </a:cubicBezTo>
                  <a:cubicBezTo>
                    <a:pt x="239" y="1477"/>
                    <a:pt x="298" y="1405"/>
                    <a:pt x="298" y="1334"/>
                  </a:cubicBezTo>
                  <a:lnTo>
                    <a:pt x="298" y="155"/>
                  </a:lnTo>
                  <a:cubicBezTo>
                    <a:pt x="298" y="84"/>
                    <a:pt x="239" y="0"/>
                    <a:pt x="155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8" name="Google Shape;708;p52"/>
            <p:cNvSpPr/>
            <p:nvPr/>
          </p:nvSpPr>
          <p:spPr>
            <a:xfrm>
              <a:off x="1520424" y="4385420"/>
              <a:ext cx="33363" cy="32982"/>
            </a:xfrm>
            <a:custGeom>
              <a:rect b="b" l="l" r="r" t="t"/>
              <a:pathLst>
                <a:path extrusionOk="0" h="1037" w="1049">
                  <a:moveTo>
                    <a:pt x="524" y="298"/>
                  </a:moveTo>
                  <a:cubicBezTo>
                    <a:pt x="643" y="298"/>
                    <a:pt x="739" y="406"/>
                    <a:pt x="739" y="525"/>
                  </a:cubicBezTo>
                  <a:cubicBezTo>
                    <a:pt x="739" y="644"/>
                    <a:pt x="643" y="739"/>
                    <a:pt x="524" y="739"/>
                  </a:cubicBezTo>
                  <a:cubicBezTo>
                    <a:pt x="405" y="739"/>
                    <a:pt x="298" y="644"/>
                    <a:pt x="298" y="525"/>
                  </a:cubicBezTo>
                  <a:cubicBezTo>
                    <a:pt x="298" y="406"/>
                    <a:pt x="405" y="298"/>
                    <a:pt x="524" y="298"/>
                  </a:cubicBezTo>
                  <a:close/>
                  <a:moveTo>
                    <a:pt x="524" y="1"/>
                  </a:moveTo>
                  <a:cubicBezTo>
                    <a:pt x="238" y="1"/>
                    <a:pt x="0" y="239"/>
                    <a:pt x="0" y="525"/>
                  </a:cubicBezTo>
                  <a:cubicBezTo>
                    <a:pt x="0" y="798"/>
                    <a:pt x="238" y="1037"/>
                    <a:pt x="524" y="1037"/>
                  </a:cubicBezTo>
                  <a:cubicBezTo>
                    <a:pt x="798" y="1037"/>
                    <a:pt x="1036" y="798"/>
                    <a:pt x="1036" y="525"/>
                  </a:cubicBezTo>
                  <a:cubicBezTo>
                    <a:pt x="1048" y="239"/>
                    <a:pt x="822" y="1"/>
                    <a:pt x="524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9" name="Google Shape;709;p52"/>
            <p:cNvSpPr/>
            <p:nvPr/>
          </p:nvSpPr>
          <p:spPr>
            <a:xfrm>
              <a:off x="1563202" y="4398683"/>
              <a:ext cx="34508" cy="9510"/>
            </a:xfrm>
            <a:custGeom>
              <a:rect b="b" l="l" r="r" t="t"/>
              <a:pathLst>
                <a:path extrusionOk="0" h="299" w="1085">
                  <a:moveTo>
                    <a:pt x="167" y="0"/>
                  </a:moveTo>
                  <a:cubicBezTo>
                    <a:pt x="84" y="0"/>
                    <a:pt x="25" y="72"/>
                    <a:pt x="25" y="143"/>
                  </a:cubicBezTo>
                  <a:cubicBezTo>
                    <a:pt x="1" y="227"/>
                    <a:pt x="84" y="298"/>
                    <a:pt x="167" y="298"/>
                  </a:cubicBezTo>
                  <a:lnTo>
                    <a:pt x="929" y="298"/>
                  </a:lnTo>
                  <a:cubicBezTo>
                    <a:pt x="1025" y="298"/>
                    <a:pt x="1084" y="227"/>
                    <a:pt x="1084" y="143"/>
                  </a:cubicBezTo>
                  <a:cubicBezTo>
                    <a:pt x="1084" y="60"/>
                    <a:pt x="1001" y="0"/>
                    <a:pt x="929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0" name="Google Shape;710;p52"/>
            <p:cNvSpPr/>
            <p:nvPr/>
          </p:nvSpPr>
          <p:spPr>
            <a:xfrm>
              <a:off x="1563965" y="4410037"/>
              <a:ext cx="92807" cy="9510"/>
            </a:xfrm>
            <a:custGeom>
              <a:rect b="b" l="l" r="r" t="t"/>
              <a:pathLst>
                <a:path extrusionOk="0" h="299" w="2918">
                  <a:moveTo>
                    <a:pt x="143" y="1"/>
                  </a:moveTo>
                  <a:cubicBezTo>
                    <a:pt x="60" y="1"/>
                    <a:pt x="1" y="72"/>
                    <a:pt x="1" y="144"/>
                  </a:cubicBezTo>
                  <a:cubicBezTo>
                    <a:pt x="1" y="239"/>
                    <a:pt x="72" y="298"/>
                    <a:pt x="143" y="298"/>
                  </a:cubicBezTo>
                  <a:lnTo>
                    <a:pt x="2763" y="298"/>
                  </a:lnTo>
                  <a:cubicBezTo>
                    <a:pt x="2858" y="298"/>
                    <a:pt x="2918" y="227"/>
                    <a:pt x="2918" y="144"/>
                  </a:cubicBezTo>
                  <a:cubicBezTo>
                    <a:pt x="2918" y="72"/>
                    <a:pt x="2858" y="1"/>
                    <a:pt x="2763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1" name="Google Shape;711;p52"/>
            <p:cNvSpPr/>
            <p:nvPr/>
          </p:nvSpPr>
          <p:spPr>
            <a:xfrm>
              <a:off x="1563202" y="4385039"/>
              <a:ext cx="10273" cy="9510"/>
            </a:xfrm>
            <a:custGeom>
              <a:rect b="b" l="l" r="r" t="t"/>
              <a:pathLst>
                <a:path extrusionOk="0" h="299" w="323">
                  <a:moveTo>
                    <a:pt x="167" y="1"/>
                  </a:moveTo>
                  <a:cubicBezTo>
                    <a:pt x="84" y="1"/>
                    <a:pt x="25" y="72"/>
                    <a:pt x="25" y="144"/>
                  </a:cubicBezTo>
                  <a:cubicBezTo>
                    <a:pt x="1" y="215"/>
                    <a:pt x="84" y="299"/>
                    <a:pt x="167" y="299"/>
                  </a:cubicBezTo>
                  <a:cubicBezTo>
                    <a:pt x="263" y="299"/>
                    <a:pt x="322" y="215"/>
                    <a:pt x="322" y="144"/>
                  </a:cubicBezTo>
                  <a:cubicBezTo>
                    <a:pt x="322" y="60"/>
                    <a:pt x="251" y="1"/>
                    <a:pt x="167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2" name="Google Shape;712;p52"/>
            <p:cNvSpPr/>
            <p:nvPr/>
          </p:nvSpPr>
          <p:spPr>
            <a:xfrm>
              <a:off x="1520424" y="4436944"/>
              <a:ext cx="33363" cy="33332"/>
            </a:xfrm>
            <a:custGeom>
              <a:rect b="b" l="l" r="r" t="t"/>
              <a:pathLst>
                <a:path extrusionOk="0" h="1048" w="1049">
                  <a:moveTo>
                    <a:pt x="524" y="298"/>
                  </a:moveTo>
                  <a:cubicBezTo>
                    <a:pt x="643" y="298"/>
                    <a:pt x="739" y="405"/>
                    <a:pt x="739" y="524"/>
                  </a:cubicBezTo>
                  <a:cubicBezTo>
                    <a:pt x="739" y="655"/>
                    <a:pt x="643" y="750"/>
                    <a:pt x="524" y="750"/>
                  </a:cubicBezTo>
                  <a:cubicBezTo>
                    <a:pt x="405" y="750"/>
                    <a:pt x="298" y="643"/>
                    <a:pt x="298" y="524"/>
                  </a:cubicBezTo>
                  <a:cubicBezTo>
                    <a:pt x="298" y="405"/>
                    <a:pt x="405" y="298"/>
                    <a:pt x="524" y="298"/>
                  </a:cubicBezTo>
                  <a:close/>
                  <a:moveTo>
                    <a:pt x="524" y="0"/>
                  </a:moveTo>
                  <a:cubicBezTo>
                    <a:pt x="238" y="0"/>
                    <a:pt x="0" y="238"/>
                    <a:pt x="0" y="524"/>
                  </a:cubicBezTo>
                  <a:cubicBezTo>
                    <a:pt x="0" y="810"/>
                    <a:pt x="238" y="1048"/>
                    <a:pt x="524" y="1048"/>
                  </a:cubicBezTo>
                  <a:cubicBezTo>
                    <a:pt x="798" y="1048"/>
                    <a:pt x="1036" y="810"/>
                    <a:pt x="1036" y="524"/>
                  </a:cubicBezTo>
                  <a:cubicBezTo>
                    <a:pt x="1048" y="238"/>
                    <a:pt x="822" y="0"/>
                    <a:pt x="524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3" name="Google Shape;713;p52"/>
            <p:cNvSpPr/>
            <p:nvPr/>
          </p:nvSpPr>
          <p:spPr>
            <a:xfrm>
              <a:off x="1563202" y="4450175"/>
              <a:ext cx="34508" cy="9510"/>
            </a:xfrm>
            <a:custGeom>
              <a:rect b="b" l="l" r="r" t="t"/>
              <a:pathLst>
                <a:path extrusionOk="0" h="299" w="1085">
                  <a:moveTo>
                    <a:pt x="167" y="1"/>
                  </a:moveTo>
                  <a:cubicBezTo>
                    <a:pt x="84" y="1"/>
                    <a:pt x="25" y="72"/>
                    <a:pt x="25" y="156"/>
                  </a:cubicBezTo>
                  <a:cubicBezTo>
                    <a:pt x="1" y="239"/>
                    <a:pt x="84" y="298"/>
                    <a:pt x="167" y="298"/>
                  </a:cubicBezTo>
                  <a:lnTo>
                    <a:pt x="929" y="298"/>
                  </a:lnTo>
                  <a:cubicBezTo>
                    <a:pt x="1025" y="298"/>
                    <a:pt x="1084" y="227"/>
                    <a:pt x="1084" y="156"/>
                  </a:cubicBezTo>
                  <a:cubicBezTo>
                    <a:pt x="1084" y="60"/>
                    <a:pt x="1001" y="1"/>
                    <a:pt x="929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4" name="Google Shape;714;p52"/>
            <p:cNvSpPr/>
            <p:nvPr/>
          </p:nvSpPr>
          <p:spPr>
            <a:xfrm>
              <a:off x="1563965" y="4461530"/>
              <a:ext cx="92807" cy="9510"/>
            </a:xfrm>
            <a:custGeom>
              <a:rect b="b" l="l" r="r" t="t"/>
              <a:pathLst>
                <a:path extrusionOk="0" h="299" w="2918">
                  <a:moveTo>
                    <a:pt x="143" y="1"/>
                  </a:moveTo>
                  <a:cubicBezTo>
                    <a:pt x="60" y="1"/>
                    <a:pt x="1" y="72"/>
                    <a:pt x="1" y="156"/>
                  </a:cubicBezTo>
                  <a:cubicBezTo>
                    <a:pt x="1" y="239"/>
                    <a:pt x="72" y="299"/>
                    <a:pt x="143" y="299"/>
                  </a:cubicBezTo>
                  <a:lnTo>
                    <a:pt x="2763" y="299"/>
                  </a:lnTo>
                  <a:cubicBezTo>
                    <a:pt x="2858" y="299"/>
                    <a:pt x="2918" y="227"/>
                    <a:pt x="2918" y="156"/>
                  </a:cubicBezTo>
                  <a:cubicBezTo>
                    <a:pt x="2918" y="72"/>
                    <a:pt x="2858" y="1"/>
                    <a:pt x="2763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5" name="Google Shape;715;p52"/>
            <p:cNvSpPr/>
            <p:nvPr/>
          </p:nvSpPr>
          <p:spPr>
            <a:xfrm>
              <a:off x="1563202" y="4436563"/>
              <a:ext cx="10273" cy="9478"/>
            </a:xfrm>
            <a:custGeom>
              <a:rect b="b" l="l" r="r" t="t"/>
              <a:pathLst>
                <a:path extrusionOk="0" h="298" w="323">
                  <a:moveTo>
                    <a:pt x="167" y="0"/>
                  </a:moveTo>
                  <a:cubicBezTo>
                    <a:pt x="84" y="0"/>
                    <a:pt x="25" y="72"/>
                    <a:pt x="25" y="143"/>
                  </a:cubicBezTo>
                  <a:cubicBezTo>
                    <a:pt x="1" y="226"/>
                    <a:pt x="84" y="298"/>
                    <a:pt x="167" y="298"/>
                  </a:cubicBezTo>
                  <a:cubicBezTo>
                    <a:pt x="263" y="298"/>
                    <a:pt x="322" y="226"/>
                    <a:pt x="322" y="143"/>
                  </a:cubicBezTo>
                  <a:cubicBezTo>
                    <a:pt x="322" y="60"/>
                    <a:pt x="251" y="0"/>
                    <a:pt x="167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6" name="Google Shape;716;p52"/>
            <p:cNvSpPr/>
            <p:nvPr/>
          </p:nvSpPr>
          <p:spPr>
            <a:xfrm>
              <a:off x="1520424" y="4488437"/>
              <a:ext cx="33363" cy="33332"/>
            </a:xfrm>
            <a:custGeom>
              <a:rect b="b" l="l" r="r" t="t"/>
              <a:pathLst>
                <a:path extrusionOk="0" h="1048" w="1049">
                  <a:moveTo>
                    <a:pt x="524" y="298"/>
                  </a:moveTo>
                  <a:cubicBezTo>
                    <a:pt x="643" y="298"/>
                    <a:pt x="739" y="405"/>
                    <a:pt x="739" y="524"/>
                  </a:cubicBezTo>
                  <a:cubicBezTo>
                    <a:pt x="739" y="643"/>
                    <a:pt x="643" y="750"/>
                    <a:pt x="524" y="750"/>
                  </a:cubicBezTo>
                  <a:cubicBezTo>
                    <a:pt x="405" y="750"/>
                    <a:pt x="298" y="643"/>
                    <a:pt x="298" y="524"/>
                  </a:cubicBezTo>
                  <a:cubicBezTo>
                    <a:pt x="298" y="405"/>
                    <a:pt x="405" y="298"/>
                    <a:pt x="524" y="298"/>
                  </a:cubicBezTo>
                  <a:close/>
                  <a:moveTo>
                    <a:pt x="524" y="0"/>
                  </a:moveTo>
                  <a:cubicBezTo>
                    <a:pt x="238" y="0"/>
                    <a:pt x="0" y="238"/>
                    <a:pt x="0" y="524"/>
                  </a:cubicBezTo>
                  <a:cubicBezTo>
                    <a:pt x="0" y="810"/>
                    <a:pt x="238" y="1048"/>
                    <a:pt x="524" y="1048"/>
                  </a:cubicBezTo>
                  <a:cubicBezTo>
                    <a:pt x="798" y="1048"/>
                    <a:pt x="1036" y="810"/>
                    <a:pt x="1036" y="524"/>
                  </a:cubicBezTo>
                  <a:cubicBezTo>
                    <a:pt x="1048" y="238"/>
                    <a:pt x="822" y="0"/>
                    <a:pt x="524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7" name="Google Shape;717;p52"/>
            <p:cNvSpPr/>
            <p:nvPr/>
          </p:nvSpPr>
          <p:spPr>
            <a:xfrm>
              <a:off x="1563202" y="4501667"/>
              <a:ext cx="34508" cy="9510"/>
            </a:xfrm>
            <a:custGeom>
              <a:rect b="b" l="l" r="r" t="t"/>
              <a:pathLst>
                <a:path extrusionOk="0" h="299" w="1085">
                  <a:moveTo>
                    <a:pt x="167" y="1"/>
                  </a:moveTo>
                  <a:cubicBezTo>
                    <a:pt x="84" y="1"/>
                    <a:pt x="25" y="84"/>
                    <a:pt x="25" y="156"/>
                  </a:cubicBezTo>
                  <a:cubicBezTo>
                    <a:pt x="1" y="239"/>
                    <a:pt x="84" y="299"/>
                    <a:pt x="167" y="299"/>
                  </a:cubicBezTo>
                  <a:lnTo>
                    <a:pt x="929" y="299"/>
                  </a:lnTo>
                  <a:cubicBezTo>
                    <a:pt x="1025" y="299"/>
                    <a:pt x="1084" y="227"/>
                    <a:pt x="1084" y="156"/>
                  </a:cubicBezTo>
                  <a:cubicBezTo>
                    <a:pt x="1084" y="61"/>
                    <a:pt x="1001" y="1"/>
                    <a:pt x="929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8" name="Google Shape;718;p52"/>
            <p:cNvSpPr/>
            <p:nvPr/>
          </p:nvSpPr>
          <p:spPr>
            <a:xfrm>
              <a:off x="1563202" y="4513785"/>
              <a:ext cx="93570" cy="9510"/>
            </a:xfrm>
            <a:custGeom>
              <a:rect b="b" l="l" r="r" t="t"/>
              <a:pathLst>
                <a:path extrusionOk="0" h="299" w="2942">
                  <a:moveTo>
                    <a:pt x="167" y="1"/>
                  </a:moveTo>
                  <a:cubicBezTo>
                    <a:pt x="84" y="1"/>
                    <a:pt x="25" y="72"/>
                    <a:pt x="25" y="144"/>
                  </a:cubicBezTo>
                  <a:cubicBezTo>
                    <a:pt x="1" y="215"/>
                    <a:pt x="84" y="299"/>
                    <a:pt x="167" y="299"/>
                  </a:cubicBezTo>
                  <a:lnTo>
                    <a:pt x="2787" y="299"/>
                  </a:lnTo>
                  <a:cubicBezTo>
                    <a:pt x="2882" y="299"/>
                    <a:pt x="2942" y="215"/>
                    <a:pt x="2942" y="144"/>
                  </a:cubicBezTo>
                  <a:cubicBezTo>
                    <a:pt x="2942" y="61"/>
                    <a:pt x="2870" y="1"/>
                    <a:pt x="2787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9" name="Google Shape;719;p52"/>
            <p:cNvSpPr/>
            <p:nvPr/>
          </p:nvSpPr>
          <p:spPr>
            <a:xfrm>
              <a:off x="1563202" y="4488055"/>
              <a:ext cx="10273" cy="9478"/>
            </a:xfrm>
            <a:custGeom>
              <a:rect b="b" l="l" r="r" t="t"/>
              <a:pathLst>
                <a:path extrusionOk="0" h="298" w="323">
                  <a:moveTo>
                    <a:pt x="167" y="0"/>
                  </a:moveTo>
                  <a:cubicBezTo>
                    <a:pt x="84" y="0"/>
                    <a:pt x="25" y="72"/>
                    <a:pt x="25" y="155"/>
                  </a:cubicBezTo>
                  <a:cubicBezTo>
                    <a:pt x="1" y="227"/>
                    <a:pt x="84" y="298"/>
                    <a:pt x="167" y="298"/>
                  </a:cubicBezTo>
                  <a:cubicBezTo>
                    <a:pt x="263" y="298"/>
                    <a:pt x="322" y="227"/>
                    <a:pt x="322" y="155"/>
                  </a:cubicBezTo>
                  <a:cubicBezTo>
                    <a:pt x="322" y="60"/>
                    <a:pt x="251" y="0"/>
                    <a:pt x="167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0" name="Google Shape;720;p52"/>
            <p:cNvSpPr/>
            <p:nvPr/>
          </p:nvSpPr>
          <p:spPr>
            <a:xfrm>
              <a:off x="1522682" y="4318025"/>
              <a:ext cx="141659" cy="37912"/>
            </a:xfrm>
            <a:custGeom>
              <a:rect b="b" l="l" r="r" t="t"/>
              <a:pathLst>
                <a:path extrusionOk="0" h="1192" w="4454">
                  <a:moveTo>
                    <a:pt x="4144" y="322"/>
                  </a:moveTo>
                  <a:lnTo>
                    <a:pt x="4144" y="893"/>
                  </a:lnTo>
                  <a:lnTo>
                    <a:pt x="298" y="893"/>
                  </a:lnTo>
                  <a:lnTo>
                    <a:pt x="298" y="322"/>
                  </a:lnTo>
                  <a:close/>
                  <a:moveTo>
                    <a:pt x="156" y="0"/>
                  </a:moveTo>
                  <a:cubicBezTo>
                    <a:pt x="60" y="0"/>
                    <a:pt x="1" y="84"/>
                    <a:pt x="1" y="155"/>
                  </a:cubicBezTo>
                  <a:lnTo>
                    <a:pt x="1" y="1048"/>
                  </a:lnTo>
                  <a:cubicBezTo>
                    <a:pt x="1" y="1132"/>
                    <a:pt x="72" y="1191"/>
                    <a:pt x="156" y="1191"/>
                  </a:cubicBezTo>
                  <a:lnTo>
                    <a:pt x="4299" y="1191"/>
                  </a:lnTo>
                  <a:cubicBezTo>
                    <a:pt x="4382" y="1191"/>
                    <a:pt x="4454" y="1132"/>
                    <a:pt x="4454" y="1048"/>
                  </a:cubicBezTo>
                  <a:lnTo>
                    <a:pt x="4454" y="155"/>
                  </a:lnTo>
                  <a:cubicBezTo>
                    <a:pt x="4454" y="60"/>
                    <a:pt x="4382" y="0"/>
                    <a:pt x="4299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21" name="Google Shape;721;p52"/>
          <p:cNvGrpSpPr/>
          <p:nvPr/>
        </p:nvGrpSpPr>
        <p:grpSpPr>
          <a:xfrm>
            <a:off x="1060189" y="3330171"/>
            <a:ext cx="1127020" cy="912092"/>
            <a:chOff x="3967437" y="3837102"/>
            <a:chExt cx="364708" cy="295405"/>
          </a:xfrm>
        </p:grpSpPr>
        <p:sp>
          <p:nvSpPr>
            <p:cNvPr id="722" name="Google Shape;722;p52"/>
            <p:cNvSpPr/>
            <p:nvPr/>
          </p:nvSpPr>
          <p:spPr>
            <a:xfrm>
              <a:off x="4178750" y="3868334"/>
              <a:ext cx="153396" cy="264172"/>
            </a:xfrm>
            <a:custGeom>
              <a:rect b="b" l="l" r="r" t="t"/>
              <a:pathLst>
                <a:path extrusionOk="0" h="8306" w="4823">
                  <a:moveTo>
                    <a:pt x="4273" y="1"/>
                  </a:moveTo>
                  <a:cubicBezTo>
                    <a:pt x="4217" y="1"/>
                    <a:pt x="4158" y="32"/>
                    <a:pt x="4120" y="78"/>
                  </a:cubicBezTo>
                  <a:cubicBezTo>
                    <a:pt x="4060" y="150"/>
                    <a:pt x="4096" y="257"/>
                    <a:pt x="4167" y="316"/>
                  </a:cubicBezTo>
                  <a:cubicBezTo>
                    <a:pt x="4370" y="471"/>
                    <a:pt x="4489" y="685"/>
                    <a:pt x="4489" y="947"/>
                  </a:cubicBezTo>
                  <a:lnTo>
                    <a:pt x="4489" y="7210"/>
                  </a:lnTo>
                  <a:cubicBezTo>
                    <a:pt x="4489" y="7627"/>
                    <a:pt x="4156" y="7984"/>
                    <a:pt x="3715" y="7984"/>
                  </a:cubicBezTo>
                  <a:lnTo>
                    <a:pt x="167" y="7984"/>
                  </a:lnTo>
                  <a:cubicBezTo>
                    <a:pt x="72" y="7984"/>
                    <a:pt x="0" y="8055"/>
                    <a:pt x="0" y="8151"/>
                  </a:cubicBezTo>
                  <a:cubicBezTo>
                    <a:pt x="0" y="8234"/>
                    <a:pt x="72" y="8305"/>
                    <a:pt x="167" y="8305"/>
                  </a:cubicBezTo>
                  <a:lnTo>
                    <a:pt x="3715" y="8305"/>
                  </a:lnTo>
                  <a:cubicBezTo>
                    <a:pt x="4334" y="8305"/>
                    <a:pt x="4822" y="7817"/>
                    <a:pt x="4822" y="7210"/>
                  </a:cubicBezTo>
                  <a:lnTo>
                    <a:pt x="4822" y="947"/>
                  </a:lnTo>
                  <a:cubicBezTo>
                    <a:pt x="4822" y="590"/>
                    <a:pt x="4644" y="245"/>
                    <a:pt x="4358" y="31"/>
                  </a:cubicBezTo>
                  <a:cubicBezTo>
                    <a:pt x="4333" y="10"/>
                    <a:pt x="4303" y="1"/>
                    <a:pt x="4273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3" name="Google Shape;723;p52"/>
            <p:cNvSpPr/>
            <p:nvPr/>
          </p:nvSpPr>
          <p:spPr>
            <a:xfrm>
              <a:off x="3969346" y="3937447"/>
              <a:ext cx="198431" cy="194678"/>
            </a:xfrm>
            <a:custGeom>
              <a:rect b="b" l="l" r="r" t="t"/>
              <a:pathLst>
                <a:path extrusionOk="0" h="6121" w="6239">
                  <a:moveTo>
                    <a:pt x="167" y="1"/>
                  </a:moveTo>
                  <a:cubicBezTo>
                    <a:pt x="83" y="1"/>
                    <a:pt x="0" y="72"/>
                    <a:pt x="0" y="167"/>
                  </a:cubicBezTo>
                  <a:lnTo>
                    <a:pt x="0" y="5025"/>
                  </a:lnTo>
                  <a:cubicBezTo>
                    <a:pt x="0" y="5632"/>
                    <a:pt x="488" y="6121"/>
                    <a:pt x="1107" y="6121"/>
                  </a:cubicBezTo>
                  <a:lnTo>
                    <a:pt x="6060" y="6121"/>
                  </a:lnTo>
                  <a:cubicBezTo>
                    <a:pt x="6144" y="6121"/>
                    <a:pt x="6227" y="6049"/>
                    <a:pt x="6227" y="5954"/>
                  </a:cubicBezTo>
                  <a:cubicBezTo>
                    <a:pt x="6239" y="5870"/>
                    <a:pt x="6168" y="5799"/>
                    <a:pt x="6060" y="5799"/>
                  </a:cubicBezTo>
                  <a:lnTo>
                    <a:pt x="1107" y="5799"/>
                  </a:lnTo>
                  <a:cubicBezTo>
                    <a:pt x="691" y="5799"/>
                    <a:pt x="333" y="5454"/>
                    <a:pt x="333" y="5025"/>
                  </a:cubicBezTo>
                  <a:lnTo>
                    <a:pt x="333" y="167"/>
                  </a:lnTo>
                  <a:cubicBezTo>
                    <a:pt x="333" y="72"/>
                    <a:pt x="262" y="1"/>
                    <a:pt x="167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4" name="Google Shape;724;p52"/>
            <p:cNvSpPr/>
            <p:nvPr/>
          </p:nvSpPr>
          <p:spPr>
            <a:xfrm>
              <a:off x="3967437" y="3837102"/>
              <a:ext cx="331376" cy="89786"/>
            </a:xfrm>
            <a:custGeom>
              <a:rect b="b" l="l" r="r" t="t"/>
              <a:pathLst>
                <a:path extrusionOk="0" h="2823" w="10419">
                  <a:moveTo>
                    <a:pt x="2739" y="334"/>
                  </a:moveTo>
                  <a:cubicBezTo>
                    <a:pt x="2822" y="334"/>
                    <a:pt x="2894" y="393"/>
                    <a:pt x="2894" y="477"/>
                  </a:cubicBezTo>
                  <a:lnTo>
                    <a:pt x="2894" y="1453"/>
                  </a:lnTo>
                  <a:cubicBezTo>
                    <a:pt x="2894" y="1525"/>
                    <a:pt x="2834" y="1596"/>
                    <a:pt x="2739" y="1596"/>
                  </a:cubicBezTo>
                  <a:cubicBezTo>
                    <a:pt x="2668" y="1596"/>
                    <a:pt x="2596" y="1536"/>
                    <a:pt x="2596" y="1453"/>
                  </a:cubicBezTo>
                  <a:lnTo>
                    <a:pt x="2596" y="477"/>
                  </a:lnTo>
                  <a:cubicBezTo>
                    <a:pt x="2596" y="405"/>
                    <a:pt x="2656" y="334"/>
                    <a:pt x="2739" y="334"/>
                  </a:cubicBezTo>
                  <a:close/>
                  <a:moveTo>
                    <a:pt x="4751" y="334"/>
                  </a:moveTo>
                  <a:cubicBezTo>
                    <a:pt x="4823" y="334"/>
                    <a:pt x="4906" y="393"/>
                    <a:pt x="4906" y="477"/>
                  </a:cubicBezTo>
                  <a:lnTo>
                    <a:pt x="4906" y="1453"/>
                  </a:lnTo>
                  <a:cubicBezTo>
                    <a:pt x="4906" y="1525"/>
                    <a:pt x="4846" y="1596"/>
                    <a:pt x="4751" y="1596"/>
                  </a:cubicBezTo>
                  <a:cubicBezTo>
                    <a:pt x="4680" y="1596"/>
                    <a:pt x="4608" y="1536"/>
                    <a:pt x="4608" y="1453"/>
                  </a:cubicBezTo>
                  <a:lnTo>
                    <a:pt x="4608" y="477"/>
                  </a:lnTo>
                  <a:cubicBezTo>
                    <a:pt x="4608" y="405"/>
                    <a:pt x="4668" y="334"/>
                    <a:pt x="4751" y="334"/>
                  </a:cubicBezTo>
                  <a:close/>
                  <a:moveTo>
                    <a:pt x="6763" y="334"/>
                  </a:moveTo>
                  <a:cubicBezTo>
                    <a:pt x="6835" y="334"/>
                    <a:pt x="6906" y="393"/>
                    <a:pt x="6906" y="477"/>
                  </a:cubicBezTo>
                  <a:lnTo>
                    <a:pt x="6906" y="1453"/>
                  </a:lnTo>
                  <a:cubicBezTo>
                    <a:pt x="6906" y="1525"/>
                    <a:pt x="6847" y="1596"/>
                    <a:pt x="6763" y="1596"/>
                  </a:cubicBezTo>
                  <a:cubicBezTo>
                    <a:pt x="6692" y="1596"/>
                    <a:pt x="6609" y="1536"/>
                    <a:pt x="6609" y="1453"/>
                  </a:cubicBezTo>
                  <a:lnTo>
                    <a:pt x="6609" y="477"/>
                  </a:lnTo>
                  <a:cubicBezTo>
                    <a:pt x="6609" y="405"/>
                    <a:pt x="6668" y="334"/>
                    <a:pt x="6763" y="334"/>
                  </a:cubicBezTo>
                  <a:close/>
                  <a:moveTo>
                    <a:pt x="8775" y="334"/>
                  </a:moveTo>
                  <a:cubicBezTo>
                    <a:pt x="8847" y="334"/>
                    <a:pt x="8918" y="393"/>
                    <a:pt x="8918" y="477"/>
                  </a:cubicBezTo>
                  <a:lnTo>
                    <a:pt x="8918" y="1453"/>
                  </a:lnTo>
                  <a:cubicBezTo>
                    <a:pt x="8918" y="1525"/>
                    <a:pt x="8859" y="1596"/>
                    <a:pt x="8775" y="1596"/>
                  </a:cubicBezTo>
                  <a:cubicBezTo>
                    <a:pt x="8692" y="1596"/>
                    <a:pt x="8621" y="1536"/>
                    <a:pt x="8621" y="1453"/>
                  </a:cubicBezTo>
                  <a:lnTo>
                    <a:pt x="8621" y="1155"/>
                  </a:lnTo>
                  <a:lnTo>
                    <a:pt x="8621" y="810"/>
                  </a:lnTo>
                  <a:lnTo>
                    <a:pt x="8621" y="477"/>
                  </a:lnTo>
                  <a:cubicBezTo>
                    <a:pt x="8621" y="405"/>
                    <a:pt x="8680" y="334"/>
                    <a:pt x="8775" y="334"/>
                  </a:cubicBezTo>
                  <a:close/>
                  <a:moveTo>
                    <a:pt x="2703" y="1"/>
                  </a:moveTo>
                  <a:cubicBezTo>
                    <a:pt x="2429" y="1"/>
                    <a:pt x="2203" y="227"/>
                    <a:pt x="2203" y="501"/>
                  </a:cubicBezTo>
                  <a:lnTo>
                    <a:pt x="2203" y="822"/>
                  </a:lnTo>
                  <a:lnTo>
                    <a:pt x="1108" y="822"/>
                  </a:lnTo>
                  <a:cubicBezTo>
                    <a:pt x="501" y="822"/>
                    <a:pt x="1" y="1310"/>
                    <a:pt x="1" y="1929"/>
                  </a:cubicBezTo>
                  <a:lnTo>
                    <a:pt x="1" y="2656"/>
                  </a:lnTo>
                  <a:cubicBezTo>
                    <a:pt x="1" y="2739"/>
                    <a:pt x="84" y="2822"/>
                    <a:pt x="167" y="2822"/>
                  </a:cubicBezTo>
                  <a:cubicBezTo>
                    <a:pt x="262" y="2822"/>
                    <a:pt x="334" y="2739"/>
                    <a:pt x="334" y="2656"/>
                  </a:cubicBezTo>
                  <a:lnTo>
                    <a:pt x="334" y="1929"/>
                  </a:lnTo>
                  <a:cubicBezTo>
                    <a:pt x="334" y="1513"/>
                    <a:pt x="679" y="1144"/>
                    <a:pt x="1108" y="1144"/>
                  </a:cubicBezTo>
                  <a:lnTo>
                    <a:pt x="2203" y="1144"/>
                  </a:lnTo>
                  <a:lnTo>
                    <a:pt x="2203" y="1441"/>
                  </a:lnTo>
                  <a:cubicBezTo>
                    <a:pt x="2203" y="1715"/>
                    <a:pt x="2429" y="1941"/>
                    <a:pt x="2703" y="1941"/>
                  </a:cubicBezTo>
                  <a:cubicBezTo>
                    <a:pt x="2965" y="1941"/>
                    <a:pt x="3191" y="1715"/>
                    <a:pt x="3191" y="1441"/>
                  </a:cubicBezTo>
                  <a:lnTo>
                    <a:pt x="3191" y="1144"/>
                  </a:lnTo>
                  <a:lnTo>
                    <a:pt x="4227" y="1144"/>
                  </a:lnTo>
                  <a:lnTo>
                    <a:pt x="4227" y="1441"/>
                  </a:lnTo>
                  <a:cubicBezTo>
                    <a:pt x="4227" y="1715"/>
                    <a:pt x="4453" y="1941"/>
                    <a:pt x="4727" y="1941"/>
                  </a:cubicBezTo>
                  <a:cubicBezTo>
                    <a:pt x="4989" y="1941"/>
                    <a:pt x="5215" y="1715"/>
                    <a:pt x="5215" y="1441"/>
                  </a:cubicBezTo>
                  <a:lnTo>
                    <a:pt x="5215" y="1144"/>
                  </a:lnTo>
                  <a:lnTo>
                    <a:pt x="6251" y="1144"/>
                  </a:lnTo>
                  <a:lnTo>
                    <a:pt x="6251" y="1441"/>
                  </a:lnTo>
                  <a:cubicBezTo>
                    <a:pt x="6251" y="1715"/>
                    <a:pt x="6478" y="1941"/>
                    <a:pt x="6751" y="1941"/>
                  </a:cubicBezTo>
                  <a:cubicBezTo>
                    <a:pt x="7013" y="1941"/>
                    <a:pt x="7240" y="1715"/>
                    <a:pt x="7240" y="1441"/>
                  </a:cubicBezTo>
                  <a:lnTo>
                    <a:pt x="7240" y="1144"/>
                  </a:lnTo>
                  <a:lnTo>
                    <a:pt x="8275" y="1144"/>
                  </a:lnTo>
                  <a:lnTo>
                    <a:pt x="8275" y="1441"/>
                  </a:lnTo>
                  <a:cubicBezTo>
                    <a:pt x="8275" y="1715"/>
                    <a:pt x="8502" y="1941"/>
                    <a:pt x="8775" y="1941"/>
                  </a:cubicBezTo>
                  <a:cubicBezTo>
                    <a:pt x="9037" y="1941"/>
                    <a:pt x="9264" y="1715"/>
                    <a:pt x="9264" y="1441"/>
                  </a:cubicBezTo>
                  <a:lnTo>
                    <a:pt x="9264" y="1144"/>
                  </a:lnTo>
                  <a:lnTo>
                    <a:pt x="10264" y="1144"/>
                  </a:lnTo>
                  <a:cubicBezTo>
                    <a:pt x="10347" y="1144"/>
                    <a:pt x="10419" y="1072"/>
                    <a:pt x="10419" y="989"/>
                  </a:cubicBezTo>
                  <a:cubicBezTo>
                    <a:pt x="10419" y="894"/>
                    <a:pt x="10347" y="822"/>
                    <a:pt x="10264" y="822"/>
                  </a:cubicBezTo>
                  <a:lnTo>
                    <a:pt x="9264" y="822"/>
                  </a:lnTo>
                  <a:lnTo>
                    <a:pt x="9264" y="501"/>
                  </a:lnTo>
                  <a:cubicBezTo>
                    <a:pt x="9264" y="227"/>
                    <a:pt x="9037" y="1"/>
                    <a:pt x="8775" y="1"/>
                  </a:cubicBezTo>
                  <a:cubicBezTo>
                    <a:pt x="8502" y="1"/>
                    <a:pt x="8275" y="227"/>
                    <a:pt x="8275" y="501"/>
                  </a:cubicBezTo>
                  <a:lnTo>
                    <a:pt x="8275" y="822"/>
                  </a:lnTo>
                  <a:lnTo>
                    <a:pt x="7240" y="822"/>
                  </a:lnTo>
                  <a:lnTo>
                    <a:pt x="7240" y="501"/>
                  </a:lnTo>
                  <a:cubicBezTo>
                    <a:pt x="7240" y="227"/>
                    <a:pt x="7013" y="1"/>
                    <a:pt x="6751" y="1"/>
                  </a:cubicBezTo>
                  <a:cubicBezTo>
                    <a:pt x="6478" y="1"/>
                    <a:pt x="6251" y="227"/>
                    <a:pt x="6251" y="501"/>
                  </a:cubicBezTo>
                  <a:lnTo>
                    <a:pt x="6251" y="822"/>
                  </a:lnTo>
                  <a:lnTo>
                    <a:pt x="5215" y="822"/>
                  </a:lnTo>
                  <a:lnTo>
                    <a:pt x="5215" y="501"/>
                  </a:lnTo>
                  <a:cubicBezTo>
                    <a:pt x="5215" y="227"/>
                    <a:pt x="4989" y="1"/>
                    <a:pt x="4727" y="1"/>
                  </a:cubicBezTo>
                  <a:cubicBezTo>
                    <a:pt x="4453" y="1"/>
                    <a:pt x="4227" y="227"/>
                    <a:pt x="4227" y="501"/>
                  </a:cubicBezTo>
                  <a:lnTo>
                    <a:pt x="4227" y="822"/>
                  </a:lnTo>
                  <a:lnTo>
                    <a:pt x="3191" y="822"/>
                  </a:lnTo>
                  <a:lnTo>
                    <a:pt x="3191" y="501"/>
                  </a:lnTo>
                  <a:cubicBezTo>
                    <a:pt x="3191" y="227"/>
                    <a:pt x="2965" y="1"/>
                    <a:pt x="2703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5" name="Google Shape;725;p52"/>
            <p:cNvSpPr/>
            <p:nvPr/>
          </p:nvSpPr>
          <p:spPr>
            <a:xfrm>
              <a:off x="3994694" y="3917378"/>
              <a:ext cx="158325" cy="156067"/>
            </a:xfrm>
            <a:custGeom>
              <a:rect b="b" l="l" r="r" t="t"/>
              <a:pathLst>
                <a:path extrusionOk="0" h="4907" w="4978">
                  <a:moveTo>
                    <a:pt x="156" y="1"/>
                  </a:moveTo>
                  <a:cubicBezTo>
                    <a:pt x="72" y="1"/>
                    <a:pt x="1" y="72"/>
                    <a:pt x="1" y="155"/>
                  </a:cubicBezTo>
                  <a:lnTo>
                    <a:pt x="1" y="1251"/>
                  </a:lnTo>
                  <a:cubicBezTo>
                    <a:pt x="1" y="2049"/>
                    <a:pt x="656" y="2703"/>
                    <a:pt x="1453" y="2703"/>
                  </a:cubicBezTo>
                  <a:lnTo>
                    <a:pt x="2049" y="2703"/>
                  </a:lnTo>
                  <a:cubicBezTo>
                    <a:pt x="2573" y="2703"/>
                    <a:pt x="2989" y="3120"/>
                    <a:pt x="2989" y="3644"/>
                  </a:cubicBezTo>
                  <a:cubicBezTo>
                    <a:pt x="2989" y="4346"/>
                    <a:pt x="3549" y="4906"/>
                    <a:pt x="4251" y="4906"/>
                  </a:cubicBezTo>
                  <a:lnTo>
                    <a:pt x="4811" y="4906"/>
                  </a:lnTo>
                  <a:cubicBezTo>
                    <a:pt x="4906" y="4906"/>
                    <a:pt x="4978" y="4835"/>
                    <a:pt x="4978" y="4739"/>
                  </a:cubicBezTo>
                  <a:cubicBezTo>
                    <a:pt x="4978" y="4644"/>
                    <a:pt x="4906" y="4561"/>
                    <a:pt x="4799" y="4561"/>
                  </a:cubicBezTo>
                  <a:lnTo>
                    <a:pt x="4239" y="4561"/>
                  </a:lnTo>
                  <a:cubicBezTo>
                    <a:pt x="3716" y="4561"/>
                    <a:pt x="3299" y="4144"/>
                    <a:pt x="3299" y="3632"/>
                  </a:cubicBezTo>
                  <a:cubicBezTo>
                    <a:pt x="3299" y="2930"/>
                    <a:pt x="2739" y="2358"/>
                    <a:pt x="2037" y="2358"/>
                  </a:cubicBezTo>
                  <a:lnTo>
                    <a:pt x="1441" y="2358"/>
                  </a:lnTo>
                  <a:cubicBezTo>
                    <a:pt x="834" y="2358"/>
                    <a:pt x="322" y="1858"/>
                    <a:pt x="322" y="1251"/>
                  </a:cubicBezTo>
                  <a:lnTo>
                    <a:pt x="322" y="155"/>
                  </a:lnTo>
                  <a:cubicBezTo>
                    <a:pt x="322" y="72"/>
                    <a:pt x="251" y="1"/>
                    <a:pt x="156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6" name="Google Shape;726;p52"/>
            <p:cNvSpPr/>
            <p:nvPr/>
          </p:nvSpPr>
          <p:spPr>
            <a:xfrm>
              <a:off x="4160812" y="3927174"/>
              <a:ext cx="155813" cy="149992"/>
            </a:xfrm>
            <a:custGeom>
              <a:rect b="b" l="l" r="r" t="t"/>
              <a:pathLst>
                <a:path extrusionOk="0" h="4716" w="4899">
                  <a:moveTo>
                    <a:pt x="3231" y="645"/>
                  </a:moveTo>
                  <a:lnTo>
                    <a:pt x="4124" y="1538"/>
                  </a:lnTo>
                  <a:lnTo>
                    <a:pt x="3838" y="1812"/>
                  </a:lnTo>
                  <a:lnTo>
                    <a:pt x="2945" y="919"/>
                  </a:lnTo>
                  <a:lnTo>
                    <a:pt x="3231" y="645"/>
                  </a:lnTo>
                  <a:close/>
                  <a:moveTo>
                    <a:pt x="2707" y="1157"/>
                  </a:moveTo>
                  <a:lnTo>
                    <a:pt x="3029" y="1491"/>
                  </a:lnTo>
                  <a:lnTo>
                    <a:pt x="1302" y="3217"/>
                  </a:lnTo>
                  <a:lnTo>
                    <a:pt x="981" y="2884"/>
                  </a:lnTo>
                  <a:lnTo>
                    <a:pt x="2707" y="1157"/>
                  </a:lnTo>
                  <a:close/>
                  <a:moveTo>
                    <a:pt x="814" y="3205"/>
                  </a:moveTo>
                  <a:lnTo>
                    <a:pt x="1564" y="3943"/>
                  </a:lnTo>
                  <a:lnTo>
                    <a:pt x="1064" y="4098"/>
                  </a:lnTo>
                  <a:cubicBezTo>
                    <a:pt x="993" y="3919"/>
                    <a:pt x="862" y="3765"/>
                    <a:pt x="671" y="3693"/>
                  </a:cubicBezTo>
                  <a:lnTo>
                    <a:pt x="814" y="3205"/>
                  </a:lnTo>
                  <a:close/>
                  <a:moveTo>
                    <a:pt x="552" y="4015"/>
                  </a:moveTo>
                  <a:cubicBezTo>
                    <a:pt x="624" y="4050"/>
                    <a:pt x="695" y="4122"/>
                    <a:pt x="731" y="4193"/>
                  </a:cubicBezTo>
                  <a:lnTo>
                    <a:pt x="469" y="4288"/>
                  </a:lnTo>
                  <a:lnTo>
                    <a:pt x="469" y="4288"/>
                  </a:lnTo>
                  <a:lnTo>
                    <a:pt x="552" y="4015"/>
                  </a:lnTo>
                  <a:close/>
                  <a:moveTo>
                    <a:pt x="3648" y="1"/>
                  </a:moveTo>
                  <a:cubicBezTo>
                    <a:pt x="3640" y="1"/>
                    <a:pt x="3632" y="1"/>
                    <a:pt x="3624" y="2"/>
                  </a:cubicBezTo>
                  <a:cubicBezTo>
                    <a:pt x="3148" y="86"/>
                    <a:pt x="3005" y="419"/>
                    <a:pt x="2588" y="788"/>
                  </a:cubicBezTo>
                  <a:cubicBezTo>
                    <a:pt x="2588" y="788"/>
                    <a:pt x="707" y="2669"/>
                    <a:pt x="683" y="2705"/>
                  </a:cubicBezTo>
                  <a:cubicBezTo>
                    <a:pt x="517" y="2812"/>
                    <a:pt x="445" y="3276"/>
                    <a:pt x="40" y="4491"/>
                  </a:cubicBezTo>
                  <a:cubicBezTo>
                    <a:pt x="0" y="4612"/>
                    <a:pt x="79" y="4716"/>
                    <a:pt x="191" y="4716"/>
                  </a:cubicBezTo>
                  <a:cubicBezTo>
                    <a:pt x="212" y="4716"/>
                    <a:pt x="233" y="4712"/>
                    <a:pt x="255" y="4705"/>
                  </a:cubicBezTo>
                  <a:lnTo>
                    <a:pt x="1743" y="4241"/>
                  </a:lnTo>
                  <a:cubicBezTo>
                    <a:pt x="2017" y="4158"/>
                    <a:pt x="2124" y="3979"/>
                    <a:pt x="2231" y="3896"/>
                  </a:cubicBezTo>
                  <a:cubicBezTo>
                    <a:pt x="2291" y="3836"/>
                    <a:pt x="2291" y="3717"/>
                    <a:pt x="2231" y="3657"/>
                  </a:cubicBezTo>
                  <a:cubicBezTo>
                    <a:pt x="2201" y="3628"/>
                    <a:pt x="2157" y="3613"/>
                    <a:pt x="2112" y="3613"/>
                  </a:cubicBezTo>
                  <a:cubicBezTo>
                    <a:pt x="2067" y="3613"/>
                    <a:pt x="2023" y="3628"/>
                    <a:pt x="1993" y="3657"/>
                  </a:cubicBezTo>
                  <a:lnTo>
                    <a:pt x="1874" y="3777"/>
                  </a:lnTo>
                  <a:lnTo>
                    <a:pt x="1541" y="3455"/>
                  </a:lnTo>
                  <a:lnTo>
                    <a:pt x="3267" y="1729"/>
                  </a:lnTo>
                  <a:lnTo>
                    <a:pt x="3600" y="2050"/>
                  </a:lnTo>
                  <a:lnTo>
                    <a:pt x="2469" y="3181"/>
                  </a:lnTo>
                  <a:cubicBezTo>
                    <a:pt x="2362" y="3288"/>
                    <a:pt x="2434" y="3467"/>
                    <a:pt x="2588" y="3467"/>
                  </a:cubicBezTo>
                  <a:cubicBezTo>
                    <a:pt x="2719" y="3467"/>
                    <a:pt x="2672" y="3419"/>
                    <a:pt x="3946" y="2169"/>
                  </a:cubicBezTo>
                  <a:lnTo>
                    <a:pt x="4458" y="1657"/>
                  </a:lnTo>
                  <a:cubicBezTo>
                    <a:pt x="4898" y="1240"/>
                    <a:pt x="4862" y="562"/>
                    <a:pt x="4398" y="193"/>
                  </a:cubicBezTo>
                  <a:cubicBezTo>
                    <a:pt x="4368" y="168"/>
                    <a:pt x="4332" y="156"/>
                    <a:pt x="4296" y="156"/>
                  </a:cubicBezTo>
                  <a:cubicBezTo>
                    <a:pt x="4246" y="156"/>
                    <a:pt x="4195" y="180"/>
                    <a:pt x="4160" y="228"/>
                  </a:cubicBezTo>
                  <a:cubicBezTo>
                    <a:pt x="4100" y="300"/>
                    <a:pt x="4124" y="407"/>
                    <a:pt x="4196" y="467"/>
                  </a:cubicBezTo>
                  <a:cubicBezTo>
                    <a:pt x="4339" y="586"/>
                    <a:pt x="4434" y="764"/>
                    <a:pt x="4434" y="955"/>
                  </a:cubicBezTo>
                  <a:cubicBezTo>
                    <a:pt x="4434" y="1074"/>
                    <a:pt x="4398" y="1181"/>
                    <a:pt x="4339" y="1264"/>
                  </a:cubicBezTo>
                  <a:lnTo>
                    <a:pt x="3481" y="407"/>
                  </a:lnTo>
                  <a:cubicBezTo>
                    <a:pt x="3541" y="371"/>
                    <a:pt x="3612" y="348"/>
                    <a:pt x="3684" y="324"/>
                  </a:cubicBezTo>
                  <a:cubicBezTo>
                    <a:pt x="3779" y="312"/>
                    <a:pt x="3838" y="228"/>
                    <a:pt x="3827" y="133"/>
                  </a:cubicBezTo>
                  <a:cubicBezTo>
                    <a:pt x="3805" y="57"/>
                    <a:pt x="3733" y="1"/>
                    <a:pt x="3648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27" name="Google Shape;727;p52"/>
          <p:cNvSpPr/>
          <p:nvPr/>
        </p:nvSpPr>
        <p:spPr>
          <a:xfrm>
            <a:off x="7202624" y="3306674"/>
            <a:ext cx="854853" cy="959091"/>
          </a:xfrm>
          <a:custGeom>
            <a:rect b="b" l="l" r="r" t="t"/>
            <a:pathLst>
              <a:path extrusionOk="0" h="11413" w="11478">
                <a:moveTo>
                  <a:pt x="1401" y="515"/>
                </a:moveTo>
                <a:cubicBezTo>
                  <a:pt x="1616" y="515"/>
                  <a:pt x="1834" y="595"/>
                  <a:pt x="2000" y="756"/>
                </a:cubicBezTo>
                <a:lnTo>
                  <a:pt x="2548" y="1304"/>
                </a:lnTo>
                <a:lnTo>
                  <a:pt x="1358" y="2494"/>
                </a:lnTo>
                <a:lnTo>
                  <a:pt x="810" y="1947"/>
                </a:lnTo>
                <a:cubicBezTo>
                  <a:pt x="476" y="1625"/>
                  <a:pt x="476" y="1078"/>
                  <a:pt x="810" y="756"/>
                </a:cubicBezTo>
                <a:cubicBezTo>
                  <a:pt x="971" y="595"/>
                  <a:pt x="1185" y="515"/>
                  <a:pt x="1401" y="515"/>
                </a:cubicBezTo>
                <a:close/>
                <a:moveTo>
                  <a:pt x="2798" y="1566"/>
                </a:moveTo>
                <a:lnTo>
                  <a:pt x="3251" y="2006"/>
                </a:lnTo>
                <a:lnTo>
                  <a:pt x="2655" y="2602"/>
                </a:lnTo>
                <a:lnTo>
                  <a:pt x="2060" y="3197"/>
                </a:lnTo>
                <a:lnTo>
                  <a:pt x="1608" y="2756"/>
                </a:lnTo>
                <a:lnTo>
                  <a:pt x="2798" y="1566"/>
                </a:lnTo>
                <a:close/>
                <a:moveTo>
                  <a:pt x="10132" y="9031"/>
                </a:moveTo>
                <a:lnTo>
                  <a:pt x="10811" y="10757"/>
                </a:lnTo>
                <a:lnTo>
                  <a:pt x="9085" y="10091"/>
                </a:lnTo>
                <a:lnTo>
                  <a:pt x="10132" y="9031"/>
                </a:lnTo>
                <a:close/>
                <a:moveTo>
                  <a:pt x="4036" y="5685"/>
                </a:moveTo>
                <a:lnTo>
                  <a:pt x="5763" y="7412"/>
                </a:lnTo>
                <a:lnTo>
                  <a:pt x="5418" y="7757"/>
                </a:lnTo>
                <a:lnTo>
                  <a:pt x="5001" y="7340"/>
                </a:lnTo>
                <a:cubicBezTo>
                  <a:pt x="4965" y="7299"/>
                  <a:pt x="4920" y="7278"/>
                  <a:pt x="4876" y="7278"/>
                </a:cubicBezTo>
                <a:cubicBezTo>
                  <a:pt x="4831" y="7278"/>
                  <a:pt x="4787" y="7299"/>
                  <a:pt x="4751" y="7340"/>
                </a:cubicBezTo>
                <a:cubicBezTo>
                  <a:pt x="4679" y="7412"/>
                  <a:pt x="4679" y="7519"/>
                  <a:pt x="4751" y="7590"/>
                </a:cubicBezTo>
                <a:lnTo>
                  <a:pt x="5168" y="8007"/>
                </a:lnTo>
                <a:lnTo>
                  <a:pt x="4763" y="8412"/>
                </a:lnTo>
                <a:lnTo>
                  <a:pt x="3822" y="7471"/>
                </a:lnTo>
                <a:cubicBezTo>
                  <a:pt x="3786" y="7436"/>
                  <a:pt x="3742" y="7418"/>
                  <a:pt x="3697" y="7418"/>
                </a:cubicBezTo>
                <a:cubicBezTo>
                  <a:pt x="3652" y="7418"/>
                  <a:pt x="3608" y="7436"/>
                  <a:pt x="3572" y="7471"/>
                </a:cubicBezTo>
                <a:cubicBezTo>
                  <a:pt x="3501" y="7543"/>
                  <a:pt x="3501" y="7650"/>
                  <a:pt x="3572" y="7721"/>
                </a:cubicBezTo>
                <a:lnTo>
                  <a:pt x="4513" y="8662"/>
                </a:lnTo>
                <a:lnTo>
                  <a:pt x="4108" y="9067"/>
                </a:lnTo>
                <a:lnTo>
                  <a:pt x="3691" y="8638"/>
                </a:lnTo>
                <a:cubicBezTo>
                  <a:pt x="3655" y="8602"/>
                  <a:pt x="3611" y="8584"/>
                  <a:pt x="3566" y="8584"/>
                </a:cubicBezTo>
                <a:cubicBezTo>
                  <a:pt x="3521" y="8584"/>
                  <a:pt x="3477" y="8602"/>
                  <a:pt x="3441" y="8638"/>
                </a:cubicBezTo>
                <a:cubicBezTo>
                  <a:pt x="3358" y="8721"/>
                  <a:pt x="3358" y="8817"/>
                  <a:pt x="3441" y="8900"/>
                </a:cubicBezTo>
                <a:lnTo>
                  <a:pt x="3858" y="9317"/>
                </a:lnTo>
                <a:lnTo>
                  <a:pt x="3453" y="9710"/>
                </a:lnTo>
                <a:lnTo>
                  <a:pt x="3036" y="9293"/>
                </a:lnTo>
                <a:cubicBezTo>
                  <a:pt x="3001" y="9257"/>
                  <a:pt x="2956" y="9239"/>
                  <a:pt x="2911" y="9239"/>
                </a:cubicBezTo>
                <a:cubicBezTo>
                  <a:pt x="2867" y="9239"/>
                  <a:pt x="2822" y="9257"/>
                  <a:pt x="2786" y="9293"/>
                </a:cubicBezTo>
                <a:cubicBezTo>
                  <a:pt x="2703" y="9376"/>
                  <a:pt x="2703" y="9471"/>
                  <a:pt x="2786" y="9555"/>
                </a:cubicBezTo>
                <a:lnTo>
                  <a:pt x="3203" y="9972"/>
                </a:lnTo>
                <a:lnTo>
                  <a:pt x="2798" y="10364"/>
                </a:lnTo>
                <a:lnTo>
                  <a:pt x="1858" y="9436"/>
                </a:lnTo>
                <a:cubicBezTo>
                  <a:pt x="1822" y="9394"/>
                  <a:pt x="1777" y="9373"/>
                  <a:pt x="1733" y="9373"/>
                </a:cubicBezTo>
                <a:cubicBezTo>
                  <a:pt x="1688" y="9373"/>
                  <a:pt x="1643" y="9394"/>
                  <a:pt x="1608" y="9436"/>
                </a:cubicBezTo>
                <a:cubicBezTo>
                  <a:pt x="1536" y="9507"/>
                  <a:pt x="1536" y="9614"/>
                  <a:pt x="1608" y="9686"/>
                </a:cubicBezTo>
                <a:lnTo>
                  <a:pt x="2548" y="10626"/>
                </a:lnTo>
                <a:lnTo>
                  <a:pt x="2191" y="10984"/>
                </a:lnTo>
                <a:cubicBezTo>
                  <a:pt x="2155" y="11007"/>
                  <a:pt x="2096" y="11043"/>
                  <a:pt x="2048" y="11043"/>
                </a:cubicBezTo>
                <a:cubicBezTo>
                  <a:pt x="2012" y="11043"/>
                  <a:pt x="1953" y="11019"/>
                  <a:pt x="1917" y="10984"/>
                </a:cubicBezTo>
                <a:lnTo>
                  <a:pt x="465" y="9519"/>
                </a:lnTo>
                <a:cubicBezTo>
                  <a:pt x="381" y="9448"/>
                  <a:pt x="381" y="9329"/>
                  <a:pt x="465" y="9257"/>
                </a:cubicBezTo>
                <a:lnTo>
                  <a:pt x="4036" y="5685"/>
                </a:lnTo>
                <a:close/>
                <a:moveTo>
                  <a:pt x="9428" y="0"/>
                </a:moveTo>
                <a:cubicBezTo>
                  <a:pt x="9290" y="0"/>
                  <a:pt x="9150" y="54"/>
                  <a:pt x="9037" y="161"/>
                </a:cubicBezTo>
                <a:lnTo>
                  <a:pt x="6299" y="2899"/>
                </a:lnTo>
                <a:cubicBezTo>
                  <a:pt x="6227" y="2971"/>
                  <a:pt x="6227" y="3078"/>
                  <a:pt x="6299" y="3149"/>
                </a:cubicBezTo>
                <a:cubicBezTo>
                  <a:pt x="6334" y="3185"/>
                  <a:pt x="6379" y="3203"/>
                  <a:pt x="6424" y="3203"/>
                </a:cubicBezTo>
                <a:cubicBezTo>
                  <a:pt x="6468" y="3203"/>
                  <a:pt x="6513" y="3185"/>
                  <a:pt x="6549" y="3149"/>
                </a:cubicBezTo>
                <a:lnTo>
                  <a:pt x="9287" y="411"/>
                </a:lnTo>
                <a:cubicBezTo>
                  <a:pt x="9323" y="387"/>
                  <a:pt x="9382" y="351"/>
                  <a:pt x="9418" y="351"/>
                </a:cubicBezTo>
                <a:cubicBezTo>
                  <a:pt x="9466" y="351"/>
                  <a:pt x="9525" y="363"/>
                  <a:pt x="9561" y="411"/>
                </a:cubicBezTo>
                <a:lnTo>
                  <a:pt x="11013" y="1875"/>
                </a:lnTo>
                <a:cubicBezTo>
                  <a:pt x="11049" y="1899"/>
                  <a:pt x="11073" y="1959"/>
                  <a:pt x="11073" y="2006"/>
                </a:cubicBezTo>
                <a:cubicBezTo>
                  <a:pt x="11073" y="2054"/>
                  <a:pt x="11061" y="2113"/>
                  <a:pt x="11013" y="2137"/>
                </a:cubicBezTo>
                <a:lnTo>
                  <a:pt x="10656" y="2494"/>
                </a:lnTo>
                <a:lnTo>
                  <a:pt x="9716" y="1554"/>
                </a:lnTo>
                <a:cubicBezTo>
                  <a:pt x="9680" y="1518"/>
                  <a:pt x="9635" y="1500"/>
                  <a:pt x="9591" y="1500"/>
                </a:cubicBezTo>
                <a:cubicBezTo>
                  <a:pt x="9546" y="1500"/>
                  <a:pt x="9501" y="1518"/>
                  <a:pt x="9466" y="1554"/>
                </a:cubicBezTo>
                <a:cubicBezTo>
                  <a:pt x="9394" y="1637"/>
                  <a:pt x="9394" y="1732"/>
                  <a:pt x="9466" y="1816"/>
                </a:cubicBezTo>
                <a:lnTo>
                  <a:pt x="10406" y="2744"/>
                </a:lnTo>
                <a:lnTo>
                  <a:pt x="10001" y="3149"/>
                </a:lnTo>
                <a:lnTo>
                  <a:pt x="9585" y="2733"/>
                </a:lnTo>
                <a:cubicBezTo>
                  <a:pt x="9549" y="2697"/>
                  <a:pt x="9504" y="2679"/>
                  <a:pt x="9460" y="2679"/>
                </a:cubicBezTo>
                <a:cubicBezTo>
                  <a:pt x="9415" y="2679"/>
                  <a:pt x="9370" y="2697"/>
                  <a:pt x="9335" y="2733"/>
                </a:cubicBezTo>
                <a:cubicBezTo>
                  <a:pt x="9263" y="2804"/>
                  <a:pt x="9263" y="2911"/>
                  <a:pt x="9335" y="2983"/>
                </a:cubicBezTo>
                <a:lnTo>
                  <a:pt x="9751" y="3399"/>
                </a:lnTo>
                <a:lnTo>
                  <a:pt x="9347" y="3804"/>
                </a:lnTo>
                <a:lnTo>
                  <a:pt x="8930" y="3387"/>
                </a:lnTo>
                <a:cubicBezTo>
                  <a:pt x="8894" y="3352"/>
                  <a:pt x="8850" y="3334"/>
                  <a:pt x="8805" y="3334"/>
                </a:cubicBezTo>
                <a:cubicBezTo>
                  <a:pt x="8760" y="3334"/>
                  <a:pt x="8716" y="3352"/>
                  <a:pt x="8680" y="3387"/>
                </a:cubicBezTo>
                <a:cubicBezTo>
                  <a:pt x="8597" y="3459"/>
                  <a:pt x="8597" y="3566"/>
                  <a:pt x="8680" y="3637"/>
                </a:cubicBezTo>
                <a:lnTo>
                  <a:pt x="9097" y="4054"/>
                </a:lnTo>
                <a:lnTo>
                  <a:pt x="8692" y="4459"/>
                </a:lnTo>
                <a:lnTo>
                  <a:pt x="7751" y="3518"/>
                </a:lnTo>
                <a:cubicBezTo>
                  <a:pt x="7715" y="3483"/>
                  <a:pt x="7671" y="3465"/>
                  <a:pt x="7626" y="3465"/>
                </a:cubicBezTo>
                <a:cubicBezTo>
                  <a:pt x="7581" y="3465"/>
                  <a:pt x="7537" y="3483"/>
                  <a:pt x="7501" y="3518"/>
                </a:cubicBezTo>
                <a:cubicBezTo>
                  <a:pt x="7430" y="3602"/>
                  <a:pt x="7430" y="3697"/>
                  <a:pt x="7501" y="3780"/>
                </a:cubicBezTo>
                <a:lnTo>
                  <a:pt x="8442" y="4709"/>
                </a:lnTo>
                <a:lnTo>
                  <a:pt x="8037" y="5114"/>
                </a:lnTo>
                <a:lnTo>
                  <a:pt x="7620" y="4697"/>
                </a:lnTo>
                <a:cubicBezTo>
                  <a:pt x="7584" y="4661"/>
                  <a:pt x="7540" y="4644"/>
                  <a:pt x="7495" y="4644"/>
                </a:cubicBezTo>
                <a:cubicBezTo>
                  <a:pt x="7451" y="4644"/>
                  <a:pt x="7406" y="4661"/>
                  <a:pt x="7370" y="4697"/>
                </a:cubicBezTo>
                <a:cubicBezTo>
                  <a:pt x="7287" y="4769"/>
                  <a:pt x="7287" y="4876"/>
                  <a:pt x="7370" y="4947"/>
                </a:cubicBezTo>
                <a:lnTo>
                  <a:pt x="7787" y="5364"/>
                </a:lnTo>
                <a:lnTo>
                  <a:pt x="7442" y="5709"/>
                </a:lnTo>
                <a:lnTo>
                  <a:pt x="5715" y="3983"/>
                </a:lnTo>
                <a:lnTo>
                  <a:pt x="6037" y="3661"/>
                </a:lnTo>
                <a:cubicBezTo>
                  <a:pt x="6120" y="3578"/>
                  <a:pt x="6120" y="3483"/>
                  <a:pt x="6037" y="3399"/>
                </a:cubicBezTo>
                <a:cubicBezTo>
                  <a:pt x="6001" y="3364"/>
                  <a:pt x="5956" y="3346"/>
                  <a:pt x="5912" y="3346"/>
                </a:cubicBezTo>
                <a:cubicBezTo>
                  <a:pt x="5867" y="3346"/>
                  <a:pt x="5822" y="3364"/>
                  <a:pt x="5787" y="3399"/>
                </a:cubicBezTo>
                <a:lnTo>
                  <a:pt x="5465" y="3733"/>
                </a:lnTo>
                <a:lnTo>
                  <a:pt x="2239" y="506"/>
                </a:lnTo>
                <a:cubicBezTo>
                  <a:pt x="2012" y="280"/>
                  <a:pt x="1715" y="161"/>
                  <a:pt x="1381" y="161"/>
                </a:cubicBezTo>
                <a:cubicBezTo>
                  <a:pt x="1072" y="161"/>
                  <a:pt x="762" y="280"/>
                  <a:pt x="536" y="506"/>
                </a:cubicBezTo>
                <a:cubicBezTo>
                  <a:pt x="310" y="732"/>
                  <a:pt x="191" y="1030"/>
                  <a:pt x="191" y="1351"/>
                </a:cubicBezTo>
                <a:cubicBezTo>
                  <a:pt x="191" y="1661"/>
                  <a:pt x="310" y="1971"/>
                  <a:pt x="536" y="2197"/>
                </a:cubicBezTo>
                <a:lnTo>
                  <a:pt x="3774" y="5447"/>
                </a:lnTo>
                <a:lnTo>
                  <a:pt x="203" y="9019"/>
                </a:lnTo>
                <a:cubicBezTo>
                  <a:pt x="0" y="9221"/>
                  <a:pt x="0" y="9567"/>
                  <a:pt x="203" y="9793"/>
                </a:cubicBezTo>
                <a:lnTo>
                  <a:pt x="1667" y="11246"/>
                </a:lnTo>
                <a:cubicBezTo>
                  <a:pt x="1774" y="11353"/>
                  <a:pt x="1905" y="11412"/>
                  <a:pt x="2048" y="11412"/>
                </a:cubicBezTo>
                <a:cubicBezTo>
                  <a:pt x="2203" y="11412"/>
                  <a:pt x="2334" y="11353"/>
                  <a:pt x="2441" y="11246"/>
                </a:cubicBezTo>
                <a:lnTo>
                  <a:pt x="6013" y="7674"/>
                </a:lnTo>
                <a:lnTo>
                  <a:pt x="6263" y="7924"/>
                </a:lnTo>
                <a:cubicBezTo>
                  <a:pt x="6299" y="7965"/>
                  <a:pt x="6343" y="7986"/>
                  <a:pt x="6389" y="7986"/>
                </a:cubicBezTo>
                <a:cubicBezTo>
                  <a:pt x="6436" y="7986"/>
                  <a:pt x="6483" y="7965"/>
                  <a:pt x="6525" y="7924"/>
                </a:cubicBezTo>
                <a:cubicBezTo>
                  <a:pt x="6596" y="7852"/>
                  <a:pt x="6596" y="7745"/>
                  <a:pt x="6525" y="7674"/>
                </a:cubicBezTo>
                <a:lnTo>
                  <a:pt x="6168" y="7316"/>
                </a:lnTo>
                <a:cubicBezTo>
                  <a:pt x="6168" y="7305"/>
                  <a:pt x="6144" y="7305"/>
                  <a:pt x="6132" y="7293"/>
                </a:cubicBezTo>
                <a:lnTo>
                  <a:pt x="6096" y="7257"/>
                </a:lnTo>
                <a:lnTo>
                  <a:pt x="2310" y="3471"/>
                </a:lnTo>
                <a:lnTo>
                  <a:pt x="2786" y="2995"/>
                </a:lnTo>
                <a:lnTo>
                  <a:pt x="3084" y="3292"/>
                </a:lnTo>
                <a:cubicBezTo>
                  <a:pt x="3108" y="3316"/>
                  <a:pt x="3155" y="3328"/>
                  <a:pt x="3203" y="3328"/>
                </a:cubicBezTo>
                <a:cubicBezTo>
                  <a:pt x="3239" y="3328"/>
                  <a:pt x="3286" y="3316"/>
                  <a:pt x="3322" y="3292"/>
                </a:cubicBezTo>
                <a:cubicBezTo>
                  <a:pt x="3393" y="3209"/>
                  <a:pt x="3393" y="3114"/>
                  <a:pt x="3322" y="3030"/>
                </a:cubicBezTo>
                <a:lnTo>
                  <a:pt x="3024" y="2733"/>
                </a:lnTo>
                <a:lnTo>
                  <a:pt x="3501" y="2256"/>
                </a:lnTo>
                <a:lnTo>
                  <a:pt x="5358" y="4126"/>
                </a:lnTo>
                <a:lnTo>
                  <a:pt x="7311" y="6066"/>
                </a:lnTo>
                <a:lnTo>
                  <a:pt x="7323" y="6090"/>
                </a:lnTo>
                <a:lnTo>
                  <a:pt x="7334" y="6102"/>
                </a:lnTo>
                <a:lnTo>
                  <a:pt x="9942" y="8710"/>
                </a:lnTo>
                <a:lnTo>
                  <a:pt x="9466" y="9186"/>
                </a:lnTo>
                <a:lnTo>
                  <a:pt x="6846" y="6554"/>
                </a:lnTo>
                <a:lnTo>
                  <a:pt x="5810" y="5519"/>
                </a:lnTo>
                <a:lnTo>
                  <a:pt x="3965" y="3673"/>
                </a:lnTo>
                <a:cubicBezTo>
                  <a:pt x="3923" y="3637"/>
                  <a:pt x="3879" y="3620"/>
                  <a:pt x="3834" y="3620"/>
                </a:cubicBezTo>
                <a:cubicBezTo>
                  <a:pt x="3789" y="3620"/>
                  <a:pt x="3745" y="3637"/>
                  <a:pt x="3703" y="3673"/>
                </a:cubicBezTo>
                <a:cubicBezTo>
                  <a:pt x="3632" y="3745"/>
                  <a:pt x="3632" y="3852"/>
                  <a:pt x="3703" y="3923"/>
                </a:cubicBezTo>
                <a:lnTo>
                  <a:pt x="9239" y="9460"/>
                </a:lnTo>
                <a:lnTo>
                  <a:pt x="8763" y="9936"/>
                </a:lnTo>
                <a:lnTo>
                  <a:pt x="7096" y="8269"/>
                </a:lnTo>
                <a:cubicBezTo>
                  <a:pt x="7061" y="8233"/>
                  <a:pt x="7016" y="8215"/>
                  <a:pt x="6971" y="8215"/>
                </a:cubicBezTo>
                <a:cubicBezTo>
                  <a:pt x="6927" y="8215"/>
                  <a:pt x="6882" y="8233"/>
                  <a:pt x="6846" y="8269"/>
                </a:cubicBezTo>
                <a:cubicBezTo>
                  <a:pt x="6775" y="8340"/>
                  <a:pt x="6775" y="8448"/>
                  <a:pt x="6846" y="8519"/>
                </a:cubicBezTo>
                <a:lnTo>
                  <a:pt x="8632" y="10305"/>
                </a:lnTo>
                <a:cubicBezTo>
                  <a:pt x="8644" y="10329"/>
                  <a:pt x="8680" y="10341"/>
                  <a:pt x="8692" y="10353"/>
                </a:cubicBezTo>
                <a:lnTo>
                  <a:pt x="10799" y="11174"/>
                </a:lnTo>
                <a:cubicBezTo>
                  <a:pt x="10835" y="11186"/>
                  <a:pt x="10883" y="11186"/>
                  <a:pt x="10906" y="11186"/>
                </a:cubicBezTo>
                <a:cubicBezTo>
                  <a:pt x="10990" y="11186"/>
                  <a:pt x="11061" y="11162"/>
                  <a:pt x="11121" y="11103"/>
                </a:cubicBezTo>
                <a:cubicBezTo>
                  <a:pt x="11192" y="11019"/>
                  <a:pt x="11228" y="10900"/>
                  <a:pt x="11180" y="10805"/>
                </a:cubicBezTo>
                <a:lnTo>
                  <a:pt x="10359" y="8686"/>
                </a:lnTo>
                <a:cubicBezTo>
                  <a:pt x="10347" y="8662"/>
                  <a:pt x="10323" y="8638"/>
                  <a:pt x="10311" y="8626"/>
                </a:cubicBezTo>
                <a:lnTo>
                  <a:pt x="7692" y="6007"/>
                </a:lnTo>
                <a:lnTo>
                  <a:pt x="11264" y="2435"/>
                </a:lnTo>
                <a:cubicBezTo>
                  <a:pt x="11478" y="2185"/>
                  <a:pt x="11478" y="1840"/>
                  <a:pt x="11264" y="1625"/>
                </a:cubicBezTo>
                <a:lnTo>
                  <a:pt x="9811" y="161"/>
                </a:lnTo>
                <a:cubicBezTo>
                  <a:pt x="9704" y="54"/>
                  <a:pt x="9567" y="0"/>
                  <a:pt x="9428" y="0"/>
                </a:cubicBezTo>
                <a:close/>
              </a:path>
            </a:pathLst>
          </a:custGeom>
          <a:solidFill>
            <a:srgbClr val="99999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1" name="Shape 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" name="Google Shape;732;p53"/>
          <p:cNvSpPr/>
          <p:nvPr/>
        </p:nvSpPr>
        <p:spPr>
          <a:xfrm>
            <a:off x="638450" y="882100"/>
            <a:ext cx="2852445" cy="2705795"/>
          </a:xfrm>
          <a:custGeom>
            <a:rect b="b" l="l" r="r" t="t"/>
            <a:pathLst>
              <a:path extrusionOk="0" h="66286" w="76238">
                <a:moveTo>
                  <a:pt x="40846" y="0"/>
                </a:moveTo>
                <a:cubicBezTo>
                  <a:pt x="36387" y="0"/>
                  <a:pt x="31933" y="668"/>
                  <a:pt x="27688" y="2013"/>
                </a:cubicBezTo>
                <a:cubicBezTo>
                  <a:pt x="19197" y="4706"/>
                  <a:pt x="11208" y="10162"/>
                  <a:pt x="5958" y="17374"/>
                </a:cubicBezTo>
                <a:cubicBezTo>
                  <a:pt x="1" y="25592"/>
                  <a:pt x="3265" y="37643"/>
                  <a:pt x="6483" y="46317"/>
                </a:cubicBezTo>
                <a:cubicBezTo>
                  <a:pt x="8880" y="52754"/>
                  <a:pt x="12121" y="59350"/>
                  <a:pt x="17964" y="62956"/>
                </a:cubicBezTo>
                <a:cubicBezTo>
                  <a:pt x="22263" y="65594"/>
                  <a:pt x="27432" y="66285"/>
                  <a:pt x="32489" y="66285"/>
                </a:cubicBezTo>
                <a:cubicBezTo>
                  <a:pt x="32990" y="66285"/>
                  <a:pt x="33490" y="66278"/>
                  <a:pt x="33988" y="66266"/>
                </a:cubicBezTo>
                <a:cubicBezTo>
                  <a:pt x="43300" y="66038"/>
                  <a:pt x="52590" y="64075"/>
                  <a:pt x="61195" y="60491"/>
                </a:cubicBezTo>
                <a:cubicBezTo>
                  <a:pt x="65806" y="58597"/>
                  <a:pt x="70417" y="56040"/>
                  <a:pt x="73064" y="51818"/>
                </a:cubicBezTo>
                <a:cubicBezTo>
                  <a:pt x="75758" y="47572"/>
                  <a:pt x="76032" y="42300"/>
                  <a:pt x="76123" y="37278"/>
                </a:cubicBezTo>
                <a:cubicBezTo>
                  <a:pt x="76237" y="29654"/>
                  <a:pt x="75986" y="21620"/>
                  <a:pt x="72106" y="15046"/>
                </a:cubicBezTo>
                <a:cubicBezTo>
                  <a:pt x="68842" y="9500"/>
                  <a:pt x="63250" y="5574"/>
                  <a:pt x="57269" y="3154"/>
                </a:cubicBezTo>
                <a:cubicBezTo>
                  <a:pt x="56014" y="2652"/>
                  <a:pt x="54713" y="2196"/>
                  <a:pt x="53412" y="1808"/>
                </a:cubicBezTo>
                <a:cubicBezTo>
                  <a:pt x="49338" y="605"/>
                  <a:pt x="45090" y="0"/>
                  <a:pt x="40846" y="0"/>
                </a:cubicBezTo>
                <a:close/>
              </a:path>
            </a:pathLst>
          </a:cu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3" name="Google Shape;733;p53"/>
          <p:cNvSpPr txBox="1"/>
          <p:nvPr>
            <p:ph type="title"/>
          </p:nvPr>
        </p:nvSpPr>
        <p:spPr>
          <a:xfrm>
            <a:off x="720000" y="387600"/>
            <a:ext cx="7704000" cy="57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/>
              <a:t>prototype #2 insights</a:t>
            </a:r>
            <a:endParaRPr sz="2300"/>
          </a:p>
        </p:txBody>
      </p:sp>
      <p:sp>
        <p:nvSpPr>
          <p:cNvPr id="734" name="Google Shape;734;p53"/>
          <p:cNvSpPr txBox="1"/>
          <p:nvPr>
            <p:ph idx="4" type="subTitle"/>
          </p:nvPr>
        </p:nvSpPr>
        <p:spPr>
          <a:xfrm>
            <a:off x="1134066" y="3854675"/>
            <a:ext cx="1861200" cy="619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000">
                <a:solidFill>
                  <a:srgbClr val="666666"/>
                </a:solidFill>
              </a:rPr>
              <a:t>aris</a:t>
            </a:r>
            <a:endParaRPr sz="2000">
              <a:solidFill>
                <a:srgbClr val="666666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666666"/>
                </a:solidFill>
              </a:rPr>
              <a:t>a middle aged man pursuing writing</a:t>
            </a:r>
            <a:endParaRPr>
              <a:solidFill>
                <a:srgbClr val="666666"/>
              </a:solidFill>
            </a:endParaRPr>
          </a:p>
        </p:txBody>
      </p:sp>
      <p:grpSp>
        <p:nvGrpSpPr>
          <p:cNvPr id="735" name="Google Shape;735;p53"/>
          <p:cNvGrpSpPr/>
          <p:nvPr/>
        </p:nvGrpSpPr>
        <p:grpSpPr>
          <a:xfrm>
            <a:off x="1434943" y="1494889"/>
            <a:ext cx="1259459" cy="1480203"/>
            <a:chOff x="7596157" y="1968159"/>
            <a:chExt cx="279544" cy="358142"/>
          </a:xfrm>
        </p:grpSpPr>
        <p:sp>
          <p:nvSpPr>
            <p:cNvPr id="736" name="Google Shape;736;p53"/>
            <p:cNvSpPr/>
            <p:nvPr/>
          </p:nvSpPr>
          <p:spPr>
            <a:xfrm>
              <a:off x="7696868" y="2092408"/>
              <a:ext cx="10581" cy="16252"/>
            </a:xfrm>
            <a:custGeom>
              <a:rect b="b" l="l" r="r" t="t"/>
              <a:pathLst>
                <a:path extrusionOk="0" h="513" w="334">
                  <a:moveTo>
                    <a:pt x="167" y="0"/>
                  </a:moveTo>
                  <a:cubicBezTo>
                    <a:pt x="84" y="0"/>
                    <a:pt x="1" y="72"/>
                    <a:pt x="1" y="167"/>
                  </a:cubicBezTo>
                  <a:lnTo>
                    <a:pt x="1" y="346"/>
                  </a:lnTo>
                  <a:cubicBezTo>
                    <a:pt x="1" y="429"/>
                    <a:pt x="84" y="512"/>
                    <a:pt x="167" y="512"/>
                  </a:cubicBezTo>
                  <a:cubicBezTo>
                    <a:pt x="263" y="512"/>
                    <a:pt x="334" y="429"/>
                    <a:pt x="334" y="346"/>
                  </a:cubicBezTo>
                  <a:lnTo>
                    <a:pt x="334" y="167"/>
                  </a:lnTo>
                  <a:cubicBezTo>
                    <a:pt x="334" y="72"/>
                    <a:pt x="263" y="0"/>
                    <a:pt x="167" y="0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7" name="Google Shape;737;p53"/>
            <p:cNvSpPr/>
            <p:nvPr/>
          </p:nvSpPr>
          <p:spPr>
            <a:xfrm>
              <a:off x="7764378" y="2092408"/>
              <a:ext cx="10613" cy="16252"/>
            </a:xfrm>
            <a:custGeom>
              <a:rect b="b" l="l" r="r" t="t"/>
              <a:pathLst>
                <a:path extrusionOk="0" h="513" w="335">
                  <a:moveTo>
                    <a:pt x="167" y="0"/>
                  </a:moveTo>
                  <a:cubicBezTo>
                    <a:pt x="72" y="0"/>
                    <a:pt x="1" y="72"/>
                    <a:pt x="1" y="167"/>
                  </a:cubicBezTo>
                  <a:lnTo>
                    <a:pt x="1" y="346"/>
                  </a:lnTo>
                  <a:cubicBezTo>
                    <a:pt x="1" y="429"/>
                    <a:pt x="72" y="512"/>
                    <a:pt x="167" y="512"/>
                  </a:cubicBezTo>
                  <a:cubicBezTo>
                    <a:pt x="251" y="512"/>
                    <a:pt x="334" y="429"/>
                    <a:pt x="334" y="346"/>
                  </a:cubicBezTo>
                  <a:lnTo>
                    <a:pt x="334" y="167"/>
                  </a:lnTo>
                  <a:cubicBezTo>
                    <a:pt x="334" y="72"/>
                    <a:pt x="251" y="0"/>
                    <a:pt x="167" y="0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8" name="Google Shape;738;p53"/>
            <p:cNvSpPr/>
            <p:nvPr/>
          </p:nvSpPr>
          <p:spPr>
            <a:xfrm>
              <a:off x="7713088" y="2143032"/>
              <a:ext cx="45302" cy="15777"/>
            </a:xfrm>
            <a:custGeom>
              <a:rect b="b" l="l" r="r" t="t"/>
              <a:pathLst>
                <a:path extrusionOk="0" h="498" w="1430">
                  <a:moveTo>
                    <a:pt x="184" y="1"/>
                  </a:moveTo>
                  <a:cubicBezTo>
                    <a:pt x="140" y="1"/>
                    <a:pt x="96" y="16"/>
                    <a:pt x="60" y="45"/>
                  </a:cubicBezTo>
                  <a:cubicBezTo>
                    <a:pt x="1" y="105"/>
                    <a:pt x="1" y="200"/>
                    <a:pt x="60" y="283"/>
                  </a:cubicBezTo>
                  <a:cubicBezTo>
                    <a:pt x="203" y="414"/>
                    <a:pt x="441" y="498"/>
                    <a:pt x="703" y="498"/>
                  </a:cubicBezTo>
                  <a:cubicBezTo>
                    <a:pt x="953" y="498"/>
                    <a:pt x="1203" y="414"/>
                    <a:pt x="1334" y="283"/>
                  </a:cubicBezTo>
                  <a:cubicBezTo>
                    <a:pt x="1429" y="200"/>
                    <a:pt x="1429" y="105"/>
                    <a:pt x="1370" y="45"/>
                  </a:cubicBezTo>
                  <a:cubicBezTo>
                    <a:pt x="1340" y="16"/>
                    <a:pt x="1298" y="1"/>
                    <a:pt x="1255" y="1"/>
                  </a:cubicBezTo>
                  <a:cubicBezTo>
                    <a:pt x="1212" y="1"/>
                    <a:pt x="1167" y="16"/>
                    <a:pt x="1132" y="45"/>
                  </a:cubicBezTo>
                  <a:cubicBezTo>
                    <a:pt x="1072" y="105"/>
                    <a:pt x="917" y="176"/>
                    <a:pt x="715" y="176"/>
                  </a:cubicBezTo>
                  <a:cubicBezTo>
                    <a:pt x="501" y="176"/>
                    <a:pt x="358" y="105"/>
                    <a:pt x="298" y="45"/>
                  </a:cubicBezTo>
                  <a:cubicBezTo>
                    <a:pt x="268" y="16"/>
                    <a:pt x="227" y="1"/>
                    <a:pt x="184" y="1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9" name="Google Shape;739;p53"/>
            <p:cNvSpPr/>
            <p:nvPr/>
          </p:nvSpPr>
          <p:spPr>
            <a:xfrm>
              <a:off x="7691197" y="2075427"/>
              <a:ext cx="21923" cy="10581"/>
            </a:xfrm>
            <a:custGeom>
              <a:rect b="b" l="l" r="r" t="t"/>
              <a:pathLst>
                <a:path extrusionOk="0" h="334" w="692">
                  <a:moveTo>
                    <a:pt x="168" y="0"/>
                  </a:moveTo>
                  <a:cubicBezTo>
                    <a:pt x="84" y="0"/>
                    <a:pt x="1" y="72"/>
                    <a:pt x="1" y="167"/>
                  </a:cubicBezTo>
                  <a:cubicBezTo>
                    <a:pt x="1" y="251"/>
                    <a:pt x="84" y="334"/>
                    <a:pt x="168" y="334"/>
                  </a:cubicBezTo>
                  <a:lnTo>
                    <a:pt x="525" y="334"/>
                  </a:lnTo>
                  <a:cubicBezTo>
                    <a:pt x="620" y="334"/>
                    <a:pt x="692" y="251"/>
                    <a:pt x="692" y="167"/>
                  </a:cubicBezTo>
                  <a:cubicBezTo>
                    <a:pt x="692" y="72"/>
                    <a:pt x="620" y="0"/>
                    <a:pt x="525" y="0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0" name="Google Shape;740;p53"/>
            <p:cNvSpPr/>
            <p:nvPr/>
          </p:nvSpPr>
          <p:spPr>
            <a:xfrm>
              <a:off x="7758739" y="2075427"/>
              <a:ext cx="21891" cy="10581"/>
            </a:xfrm>
            <a:custGeom>
              <a:rect b="b" l="l" r="r" t="t"/>
              <a:pathLst>
                <a:path extrusionOk="0" h="334" w="691"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cubicBezTo>
                    <a:pt x="0" y="251"/>
                    <a:pt x="72" y="334"/>
                    <a:pt x="167" y="334"/>
                  </a:cubicBezTo>
                  <a:lnTo>
                    <a:pt x="524" y="334"/>
                  </a:lnTo>
                  <a:cubicBezTo>
                    <a:pt x="607" y="334"/>
                    <a:pt x="691" y="251"/>
                    <a:pt x="691" y="167"/>
                  </a:cubicBezTo>
                  <a:cubicBezTo>
                    <a:pt x="691" y="72"/>
                    <a:pt x="607" y="0"/>
                    <a:pt x="524" y="0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1" name="Google Shape;741;p53"/>
            <p:cNvSpPr/>
            <p:nvPr/>
          </p:nvSpPr>
          <p:spPr>
            <a:xfrm>
              <a:off x="7596157" y="1968159"/>
              <a:ext cx="279544" cy="358142"/>
            </a:xfrm>
            <a:custGeom>
              <a:rect b="b" l="l" r="r" t="t"/>
              <a:pathLst>
                <a:path extrusionOk="0" h="11305" w="8824">
                  <a:moveTo>
                    <a:pt x="2287" y="481"/>
                  </a:moveTo>
                  <a:cubicBezTo>
                    <a:pt x="2394" y="565"/>
                    <a:pt x="2525" y="600"/>
                    <a:pt x="2691" y="636"/>
                  </a:cubicBezTo>
                  <a:cubicBezTo>
                    <a:pt x="3001" y="708"/>
                    <a:pt x="3322" y="708"/>
                    <a:pt x="3537" y="708"/>
                  </a:cubicBezTo>
                  <a:lnTo>
                    <a:pt x="5299" y="708"/>
                  </a:lnTo>
                  <a:cubicBezTo>
                    <a:pt x="5739" y="708"/>
                    <a:pt x="6192" y="898"/>
                    <a:pt x="6490" y="1243"/>
                  </a:cubicBezTo>
                  <a:cubicBezTo>
                    <a:pt x="6787" y="1589"/>
                    <a:pt x="6930" y="2029"/>
                    <a:pt x="6894" y="2482"/>
                  </a:cubicBezTo>
                  <a:lnTo>
                    <a:pt x="6751" y="3744"/>
                  </a:lnTo>
                  <a:lnTo>
                    <a:pt x="6728" y="3744"/>
                  </a:lnTo>
                  <a:cubicBezTo>
                    <a:pt x="6620" y="3744"/>
                    <a:pt x="6537" y="3660"/>
                    <a:pt x="6537" y="3553"/>
                  </a:cubicBezTo>
                  <a:lnTo>
                    <a:pt x="6537" y="2839"/>
                  </a:lnTo>
                  <a:cubicBezTo>
                    <a:pt x="6537" y="2446"/>
                    <a:pt x="6216" y="2136"/>
                    <a:pt x="5835" y="2136"/>
                  </a:cubicBezTo>
                  <a:lnTo>
                    <a:pt x="4954" y="2136"/>
                  </a:lnTo>
                  <a:cubicBezTo>
                    <a:pt x="3846" y="2136"/>
                    <a:pt x="3072" y="1886"/>
                    <a:pt x="2644" y="1374"/>
                  </a:cubicBezTo>
                  <a:cubicBezTo>
                    <a:pt x="2382" y="1065"/>
                    <a:pt x="2299" y="719"/>
                    <a:pt x="2287" y="481"/>
                  </a:cubicBezTo>
                  <a:close/>
                  <a:moveTo>
                    <a:pt x="2215" y="1398"/>
                  </a:moveTo>
                  <a:cubicBezTo>
                    <a:pt x="2263" y="1458"/>
                    <a:pt x="2310" y="1529"/>
                    <a:pt x="2370" y="1589"/>
                  </a:cubicBezTo>
                  <a:cubicBezTo>
                    <a:pt x="2858" y="2172"/>
                    <a:pt x="3715" y="2470"/>
                    <a:pt x="4942" y="2470"/>
                  </a:cubicBezTo>
                  <a:lnTo>
                    <a:pt x="5823" y="2470"/>
                  </a:lnTo>
                  <a:cubicBezTo>
                    <a:pt x="6025" y="2470"/>
                    <a:pt x="6192" y="2624"/>
                    <a:pt x="6192" y="2839"/>
                  </a:cubicBezTo>
                  <a:lnTo>
                    <a:pt x="6192" y="3553"/>
                  </a:lnTo>
                  <a:cubicBezTo>
                    <a:pt x="6192" y="3839"/>
                    <a:pt x="6430" y="4077"/>
                    <a:pt x="6716" y="4077"/>
                  </a:cubicBezTo>
                  <a:lnTo>
                    <a:pt x="6978" y="4077"/>
                  </a:lnTo>
                  <a:cubicBezTo>
                    <a:pt x="7049" y="4077"/>
                    <a:pt x="7132" y="4101"/>
                    <a:pt x="7192" y="4160"/>
                  </a:cubicBezTo>
                  <a:cubicBezTo>
                    <a:pt x="7252" y="4220"/>
                    <a:pt x="7263" y="4291"/>
                    <a:pt x="7263" y="4375"/>
                  </a:cubicBezTo>
                  <a:cubicBezTo>
                    <a:pt x="7252" y="4506"/>
                    <a:pt x="7109" y="4625"/>
                    <a:pt x="6966" y="4625"/>
                  </a:cubicBezTo>
                  <a:lnTo>
                    <a:pt x="6894" y="4625"/>
                  </a:lnTo>
                  <a:lnTo>
                    <a:pt x="6894" y="4613"/>
                  </a:lnTo>
                  <a:cubicBezTo>
                    <a:pt x="6894" y="4518"/>
                    <a:pt x="6811" y="4446"/>
                    <a:pt x="6728" y="4446"/>
                  </a:cubicBezTo>
                  <a:cubicBezTo>
                    <a:pt x="6632" y="4446"/>
                    <a:pt x="6561" y="4518"/>
                    <a:pt x="6561" y="4613"/>
                  </a:cubicBezTo>
                  <a:cubicBezTo>
                    <a:pt x="6561" y="4815"/>
                    <a:pt x="6537" y="5006"/>
                    <a:pt x="6478" y="5208"/>
                  </a:cubicBezTo>
                  <a:cubicBezTo>
                    <a:pt x="6359" y="4982"/>
                    <a:pt x="6120" y="4803"/>
                    <a:pt x="5835" y="4803"/>
                  </a:cubicBezTo>
                  <a:lnTo>
                    <a:pt x="3001" y="4803"/>
                  </a:lnTo>
                  <a:cubicBezTo>
                    <a:pt x="2727" y="4803"/>
                    <a:pt x="2489" y="4970"/>
                    <a:pt x="2370" y="5208"/>
                  </a:cubicBezTo>
                  <a:cubicBezTo>
                    <a:pt x="2310" y="5006"/>
                    <a:pt x="2275" y="4815"/>
                    <a:pt x="2275" y="4613"/>
                  </a:cubicBezTo>
                  <a:cubicBezTo>
                    <a:pt x="2275" y="4518"/>
                    <a:pt x="2203" y="4446"/>
                    <a:pt x="2108" y="4446"/>
                  </a:cubicBezTo>
                  <a:cubicBezTo>
                    <a:pt x="2025" y="4446"/>
                    <a:pt x="1953" y="4518"/>
                    <a:pt x="1953" y="4613"/>
                  </a:cubicBezTo>
                  <a:lnTo>
                    <a:pt x="1953" y="4625"/>
                  </a:lnTo>
                  <a:lnTo>
                    <a:pt x="1846" y="4625"/>
                  </a:lnTo>
                  <a:cubicBezTo>
                    <a:pt x="1775" y="4625"/>
                    <a:pt x="1691" y="4589"/>
                    <a:pt x="1632" y="4529"/>
                  </a:cubicBezTo>
                  <a:cubicBezTo>
                    <a:pt x="1572" y="4470"/>
                    <a:pt x="1560" y="4399"/>
                    <a:pt x="1560" y="4327"/>
                  </a:cubicBezTo>
                  <a:cubicBezTo>
                    <a:pt x="1572" y="4196"/>
                    <a:pt x="1715" y="4077"/>
                    <a:pt x="1858" y="4077"/>
                  </a:cubicBezTo>
                  <a:lnTo>
                    <a:pt x="2096" y="4077"/>
                  </a:lnTo>
                  <a:cubicBezTo>
                    <a:pt x="2382" y="4077"/>
                    <a:pt x="2620" y="3839"/>
                    <a:pt x="2620" y="3553"/>
                  </a:cubicBezTo>
                  <a:lnTo>
                    <a:pt x="2620" y="2672"/>
                  </a:lnTo>
                  <a:cubicBezTo>
                    <a:pt x="2620" y="2601"/>
                    <a:pt x="2644" y="2541"/>
                    <a:pt x="2703" y="2505"/>
                  </a:cubicBezTo>
                  <a:cubicBezTo>
                    <a:pt x="2787" y="2470"/>
                    <a:pt x="2810" y="2363"/>
                    <a:pt x="2763" y="2291"/>
                  </a:cubicBezTo>
                  <a:cubicBezTo>
                    <a:pt x="2739" y="2236"/>
                    <a:pt x="2685" y="2207"/>
                    <a:pt x="2630" y="2207"/>
                  </a:cubicBezTo>
                  <a:cubicBezTo>
                    <a:pt x="2602" y="2207"/>
                    <a:pt x="2573" y="2215"/>
                    <a:pt x="2549" y="2232"/>
                  </a:cubicBezTo>
                  <a:cubicBezTo>
                    <a:pt x="2382" y="2315"/>
                    <a:pt x="2287" y="2494"/>
                    <a:pt x="2287" y="2672"/>
                  </a:cubicBezTo>
                  <a:lnTo>
                    <a:pt x="2287" y="3553"/>
                  </a:lnTo>
                  <a:cubicBezTo>
                    <a:pt x="2287" y="3660"/>
                    <a:pt x="2203" y="3744"/>
                    <a:pt x="2096" y="3744"/>
                  </a:cubicBezTo>
                  <a:lnTo>
                    <a:pt x="2072" y="3744"/>
                  </a:lnTo>
                  <a:lnTo>
                    <a:pt x="1929" y="2482"/>
                  </a:lnTo>
                  <a:cubicBezTo>
                    <a:pt x="1894" y="2089"/>
                    <a:pt x="1989" y="1708"/>
                    <a:pt x="2215" y="1398"/>
                  </a:cubicBezTo>
                  <a:close/>
                  <a:moveTo>
                    <a:pt x="5823" y="5125"/>
                  </a:moveTo>
                  <a:cubicBezTo>
                    <a:pt x="6025" y="5125"/>
                    <a:pt x="6192" y="5291"/>
                    <a:pt x="6192" y="5506"/>
                  </a:cubicBezTo>
                  <a:lnTo>
                    <a:pt x="6192" y="5684"/>
                  </a:lnTo>
                  <a:cubicBezTo>
                    <a:pt x="6192" y="6661"/>
                    <a:pt x="5382" y="7470"/>
                    <a:pt x="4406" y="7470"/>
                  </a:cubicBezTo>
                  <a:cubicBezTo>
                    <a:pt x="3418" y="7470"/>
                    <a:pt x="2620" y="6661"/>
                    <a:pt x="2620" y="5684"/>
                  </a:cubicBezTo>
                  <a:lnTo>
                    <a:pt x="2620" y="5506"/>
                  </a:lnTo>
                  <a:cubicBezTo>
                    <a:pt x="2620" y="5291"/>
                    <a:pt x="2775" y="5125"/>
                    <a:pt x="2989" y="5125"/>
                  </a:cubicBezTo>
                  <a:close/>
                  <a:moveTo>
                    <a:pt x="2114" y="1"/>
                  </a:moveTo>
                  <a:cubicBezTo>
                    <a:pt x="2100" y="1"/>
                    <a:pt x="2086" y="2"/>
                    <a:pt x="2072" y="5"/>
                  </a:cubicBezTo>
                  <a:cubicBezTo>
                    <a:pt x="2013" y="29"/>
                    <a:pt x="1965" y="77"/>
                    <a:pt x="1953" y="136"/>
                  </a:cubicBezTo>
                  <a:cubicBezTo>
                    <a:pt x="1953" y="172"/>
                    <a:pt x="1870" y="577"/>
                    <a:pt x="2072" y="1053"/>
                  </a:cubicBezTo>
                  <a:cubicBezTo>
                    <a:pt x="1727" y="1446"/>
                    <a:pt x="1572" y="1970"/>
                    <a:pt x="1620" y="2494"/>
                  </a:cubicBezTo>
                  <a:lnTo>
                    <a:pt x="1751" y="3732"/>
                  </a:lnTo>
                  <a:cubicBezTo>
                    <a:pt x="1489" y="3779"/>
                    <a:pt x="1275" y="3994"/>
                    <a:pt x="1251" y="4268"/>
                  </a:cubicBezTo>
                  <a:cubicBezTo>
                    <a:pt x="1239" y="4446"/>
                    <a:pt x="1298" y="4613"/>
                    <a:pt x="1394" y="4744"/>
                  </a:cubicBezTo>
                  <a:cubicBezTo>
                    <a:pt x="1513" y="4875"/>
                    <a:pt x="1679" y="4934"/>
                    <a:pt x="1846" y="4934"/>
                  </a:cubicBezTo>
                  <a:lnTo>
                    <a:pt x="1965" y="4934"/>
                  </a:lnTo>
                  <a:cubicBezTo>
                    <a:pt x="2013" y="5280"/>
                    <a:pt x="2132" y="5589"/>
                    <a:pt x="2310" y="5887"/>
                  </a:cubicBezTo>
                  <a:cubicBezTo>
                    <a:pt x="2334" y="6196"/>
                    <a:pt x="2441" y="6482"/>
                    <a:pt x="2584" y="6732"/>
                  </a:cubicBezTo>
                  <a:cubicBezTo>
                    <a:pt x="2429" y="6768"/>
                    <a:pt x="2287" y="6899"/>
                    <a:pt x="2287" y="7077"/>
                  </a:cubicBezTo>
                  <a:lnTo>
                    <a:pt x="2287" y="7923"/>
                  </a:lnTo>
                  <a:cubicBezTo>
                    <a:pt x="2287" y="8089"/>
                    <a:pt x="2191" y="8220"/>
                    <a:pt x="2037" y="8268"/>
                  </a:cubicBezTo>
                  <a:lnTo>
                    <a:pt x="858" y="8625"/>
                  </a:lnTo>
                  <a:cubicBezTo>
                    <a:pt x="346" y="8792"/>
                    <a:pt x="1" y="9244"/>
                    <a:pt x="1" y="9804"/>
                  </a:cubicBezTo>
                  <a:lnTo>
                    <a:pt x="1" y="11137"/>
                  </a:lnTo>
                  <a:cubicBezTo>
                    <a:pt x="1" y="11233"/>
                    <a:pt x="72" y="11304"/>
                    <a:pt x="167" y="11304"/>
                  </a:cubicBezTo>
                  <a:cubicBezTo>
                    <a:pt x="251" y="11304"/>
                    <a:pt x="322" y="11233"/>
                    <a:pt x="322" y="11137"/>
                  </a:cubicBezTo>
                  <a:lnTo>
                    <a:pt x="322" y="9804"/>
                  </a:lnTo>
                  <a:cubicBezTo>
                    <a:pt x="322" y="9399"/>
                    <a:pt x="584" y="9054"/>
                    <a:pt x="953" y="8935"/>
                  </a:cubicBezTo>
                  <a:lnTo>
                    <a:pt x="2025" y="8613"/>
                  </a:lnTo>
                  <a:cubicBezTo>
                    <a:pt x="2322" y="9352"/>
                    <a:pt x="3287" y="9887"/>
                    <a:pt x="4394" y="9887"/>
                  </a:cubicBezTo>
                  <a:cubicBezTo>
                    <a:pt x="4775" y="9887"/>
                    <a:pt x="5168" y="9828"/>
                    <a:pt x="5501" y="9697"/>
                  </a:cubicBezTo>
                  <a:cubicBezTo>
                    <a:pt x="5597" y="9661"/>
                    <a:pt x="5644" y="9578"/>
                    <a:pt x="5608" y="9482"/>
                  </a:cubicBezTo>
                  <a:cubicBezTo>
                    <a:pt x="5590" y="9418"/>
                    <a:pt x="5529" y="9375"/>
                    <a:pt x="5464" y="9375"/>
                  </a:cubicBezTo>
                  <a:cubicBezTo>
                    <a:pt x="5445" y="9375"/>
                    <a:pt x="5425" y="9379"/>
                    <a:pt x="5406" y="9387"/>
                  </a:cubicBezTo>
                  <a:cubicBezTo>
                    <a:pt x="5085" y="9482"/>
                    <a:pt x="4751" y="9554"/>
                    <a:pt x="4394" y="9554"/>
                  </a:cubicBezTo>
                  <a:cubicBezTo>
                    <a:pt x="3870" y="9554"/>
                    <a:pt x="3382" y="9435"/>
                    <a:pt x="2989" y="9197"/>
                  </a:cubicBezTo>
                  <a:cubicBezTo>
                    <a:pt x="2668" y="8994"/>
                    <a:pt x="2429" y="8744"/>
                    <a:pt x="2322" y="8459"/>
                  </a:cubicBezTo>
                  <a:cubicBezTo>
                    <a:pt x="2501" y="8328"/>
                    <a:pt x="2608" y="8125"/>
                    <a:pt x="2608" y="7899"/>
                  </a:cubicBezTo>
                  <a:lnTo>
                    <a:pt x="2608" y="7054"/>
                  </a:lnTo>
                  <a:cubicBezTo>
                    <a:pt x="2608" y="7054"/>
                    <a:pt x="2608" y="7030"/>
                    <a:pt x="2620" y="7030"/>
                  </a:cubicBezTo>
                  <a:lnTo>
                    <a:pt x="2810" y="7030"/>
                  </a:lnTo>
                  <a:cubicBezTo>
                    <a:pt x="3191" y="7470"/>
                    <a:pt x="3763" y="7744"/>
                    <a:pt x="4382" y="7744"/>
                  </a:cubicBezTo>
                  <a:cubicBezTo>
                    <a:pt x="5013" y="7744"/>
                    <a:pt x="5573" y="7482"/>
                    <a:pt x="5966" y="7030"/>
                  </a:cubicBezTo>
                  <a:lnTo>
                    <a:pt x="6156" y="7030"/>
                  </a:lnTo>
                  <a:cubicBezTo>
                    <a:pt x="6156" y="7030"/>
                    <a:pt x="6168" y="7030"/>
                    <a:pt x="6168" y="7054"/>
                  </a:cubicBezTo>
                  <a:lnTo>
                    <a:pt x="6168" y="7899"/>
                  </a:lnTo>
                  <a:cubicBezTo>
                    <a:pt x="6168" y="8125"/>
                    <a:pt x="6275" y="8328"/>
                    <a:pt x="6454" y="8459"/>
                  </a:cubicBezTo>
                  <a:cubicBezTo>
                    <a:pt x="6382" y="8673"/>
                    <a:pt x="6216" y="8875"/>
                    <a:pt x="5989" y="9042"/>
                  </a:cubicBezTo>
                  <a:cubicBezTo>
                    <a:pt x="5918" y="9101"/>
                    <a:pt x="5906" y="9209"/>
                    <a:pt x="5966" y="9280"/>
                  </a:cubicBezTo>
                  <a:cubicBezTo>
                    <a:pt x="5989" y="9328"/>
                    <a:pt x="6037" y="9340"/>
                    <a:pt x="6097" y="9340"/>
                  </a:cubicBezTo>
                  <a:cubicBezTo>
                    <a:pt x="6132" y="9340"/>
                    <a:pt x="6168" y="9328"/>
                    <a:pt x="6204" y="9316"/>
                  </a:cubicBezTo>
                  <a:cubicBezTo>
                    <a:pt x="6466" y="9101"/>
                    <a:pt x="6644" y="8863"/>
                    <a:pt x="6751" y="8601"/>
                  </a:cubicBezTo>
                  <a:lnTo>
                    <a:pt x="7823" y="8923"/>
                  </a:lnTo>
                  <a:cubicBezTo>
                    <a:pt x="8204" y="9042"/>
                    <a:pt x="8454" y="9387"/>
                    <a:pt x="8454" y="9792"/>
                  </a:cubicBezTo>
                  <a:lnTo>
                    <a:pt x="8454" y="11126"/>
                  </a:lnTo>
                  <a:cubicBezTo>
                    <a:pt x="8454" y="11221"/>
                    <a:pt x="8525" y="11292"/>
                    <a:pt x="8621" y="11292"/>
                  </a:cubicBezTo>
                  <a:cubicBezTo>
                    <a:pt x="8704" y="11292"/>
                    <a:pt x="8776" y="11221"/>
                    <a:pt x="8776" y="11126"/>
                  </a:cubicBezTo>
                  <a:lnTo>
                    <a:pt x="8776" y="9792"/>
                  </a:lnTo>
                  <a:cubicBezTo>
                    <a:pt x="8823" y="9280"/>
                    <a:pt x="8478" y="8804"/>
                    <a:pt x="7966" y="8661"/>
                  </a:cubicBezTo>
                  <a:lnTo>
                    <a:pt x="6787" y="8304"/>
                  </a:lnTo>
                  <a:cubicBezTo>
                    <a:pt x="6632" y="8256"/>
                    <a:pt x="6537" y="8101"/>
                    <a:pt x="6537" y="7958"/>
                  </a:cubicBezTo>
                  <a:lnTo>
                    <a:pt x="6537" y="7113"/>
                  </a:lnTo>
                  <a:cubicBezTo>
                    <a:pt x="6537" y="6935"/>
                    <a:pt x="6394" y="6792"/>
                    <a:pt x="6239" y="6768"/>
                  </a:cubicBezTo>
                  <a:cubicBezTo>
                    <a:pt x="6382" y="6518"/>
                    <a:pt x="6490" y="6232"/>
                    <a:pt x="6513" y="5923"/>
                  </a:cubicBezTo>
                  <a:cubicBezTo>
                    <a:pt x="6692" y="5625"/>
                    <a:pt x="6811" y="5303"/>
                    <a:pt x="6859" y="4970"/>
                  </a:cubicBezTo>
                  <a:lnTo>
                    <a:pt x="6966" y="4970"/>
                  </a:lnTo>
                  <a:cubicBezTo>
                    <a:pt x="7287" y="4970"/>
                    <a:pt x="7561" y="4732"/>
                    <a:pt x="7585" y="4410"/>
                  </a:cubicBezTo>
                  <a:cubicBezTo>
                    <a:pt x="7609" y="4232"/>
                    <a:pt x="7549" y="4077"/>
                    <a:pt x="7442" y="3934"/>
                  </a:cubicBezTo>
                  <a:cubicBezTo>
                    <a:pt x="7347" y="3839"/>
                    <a:pt x="7216" y="3779"/>
                    <a:pt x="7085" y="3744"/>
                  </a:cubicBezTo>
                  <a:lnTo>
                    <a:pt x="7216" y="2505"/>
                  </a:lnTo>
                  <a:cubicBezTo>
                    <a:pt x="7275" y="1958"/>
                    <a:pt x="7097" y="1422"/>
                    <a:pt x="6728" y="1005"/>
                  </a:cubicBezTo>
                  <a:cubicBezTo>
                    <a:pt x="6359" y="600"/>
                    <a:pt x="5835" y="362"/>
                    <a:pt x="5287" y="362"/>
                  </a:cubicBezTo>
                  <a:lnTo>
                    <a:pt x="3525" y="362"/>
                  </a:lnTo>
                  <a:cubicBezTo>
                    <a:pt x="2918" y="362"/>
                    <a:pt x="2406" y="243"/>
                    <a:pt x="2227" y="53"/>
                  </a:cubicBezTo>
                  <a:cubicBezTo>
                    <a:pt x="2200" y="16"/>
                    <a:pt x="2159" y="1"/>
                    <a:pt x="2114" y="1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42" name="Google Shape;742;p53"/>
          <p:cNvSpPr txBox="1"/>
          <p:nvPr>
            <p:ph idx="4" type="subTitle"/>
          </p:nvPr>
        </p:nvSpPr>
        <p:spPr>
          <a:xfrm>
            <a:off x="4210325" y="1317875"/>
            <a:ext cx="3809400" cy="95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rgbClr val="666666"/>
                </a:solidFill>
              </a:rPr>
              <a:t>we found that the </a:t>
            </a:r>
            <a:r>
              <a:rPr b="1" lang="en" sz="1400">
                <a:solidFill>
                  <a:srgbClr val="666666"/>
                </a:solidFill>
              </a:rPr>
              <a:t>amount of writing was roughly equal</a:t>
            </a:r>
            <a:r>
              <a:rPr lang="en" sz="1400">
                <a:solidFill>
                  <a:srgbClr val="666666"/>
                </a:solidFill>
              </a:rPr>
              <a:t> with or without prompts - he didn’t feel different.</a:t>
            </a:r>
            <a:endParaRPr sz="1400">
              <a:solidFill>
                <a:srgbClr val="666666"/>
              </a:solidFill>
            </a:endParaRPr>
          </a:p>
        </p:txBody>
      </p:sp>
      <p:sp>
        <p:nvSpPr>
          <p:cNvPr id="743" name="Google Shape;743;p53"/>
          <p:cNvSpPr txBox="1"/>
          <p:nvPr>
            <p:ph idx="4" type="subTitle"/>
          </p:nvPr>
        </p:nvSpPr>
        <p:spPr>
          <a:xfrm>
            <a:off x="4210325" y="2558150"/>
            <a:ext cx="3809400" cy="95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/>
              <a:t>during the free-write he continued a thought he had earlier in the day, while </a:t>
            </a:r>
            <a:r>
              <a:rPr lang="en" sz="1400">
                <a:solidFill>
                  <a:srgbClr val="666666"/>
                </a:solidFill>
              </a:rPr>
              <a:t>the </a:t>
            </a:r>
            <a:r>
              <a:rPr b="1" lang="en" sz="1400">
                <a:solidFill>
                  <a:srgbClr val="666666"/>
                </a:solidFill>
              </a:rPr>
              <a:t>prompts led him to personal reflections.</a:t>
            </a:r>
            <a:endParaRPr b="1" sz="1400">
              <a:solidFill>
                <a:srgbClr val="666666"/>
              </a:solidFill>
            </a:endParaRPr>
          </a:p>
        </p:txBody>
      </p:sp>
      <p:sp>
        <p:nvSpPr>
          <p:cNvPr id="744" name="Google Shape;744;p53"/>
          <p:cNvSpPr txBox="1"/>
          <p:nvPr>
            <p:ph idx="4" type="subTitle"/>
          </p:nvPr>
        </p:nvSpPr>
        <p:spPr>
          <a:xfrm>
            <a:off x="4210325" y="3646025"/>
            <a:ext cx="3809400" cy="95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/>
              <a:t>we learned that an artist’s mental state tends to be different with </a:t>
            </a:r>
            <a:r>
              <a:rPr b="1" lang="en" sz="1400"/>
              <a:t>fiction vs. non-fiction.</a:t>
            </a:r>
            <a:endParaRPr b="1" sz="1400">
              <a:solidFill>
                <a:srgbClr val="666666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8" name="Shape 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9" name="Google Shape;749;p54"/>
          <p:cNvSpPr txBox="1"/>
          <p:nvPr>
            <p:ph idx="2" type="subTitle"/>
          </p:nvPr>
        </p:nvSpPr>
        <p:spPr>
          <a:xfrm>
            <a:off x="925775" y="2274150"/>
            <a:ext cx="3387600" cy="1881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/>
              <a:t>Viewing old writing</a:t>
            </a:r>
            <a:r>
              <a:rPr lang="en" sz="1400"/>
              <a:t> will spark creative inspiration, encouraging better revisions and increasing output from the writer.</a:t>
            </a:r>
            <a:endParaRPr sz="1400"/>
          </a:p>
        </p:txBody>
      </p:sp>
      <p:sp>
        <p:nvSpPr>
          <p:cNvPr id="750" name="Google Shape;750;p54"/>
          <p:cNvSpPr txBox="1"/>
          <p:nvPr>
            <p:ph idx="1" type="subTitle"/>
          </p:nvPr>
        </p:nvSpPr>
        <p:spPr>
          <a:xfrm>
            <a:off x="1366827" y="1851225"/>
            <a:ext cx="2236200" cy="370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our assumption:</a:t>
            </a:r>
            <a:endParaRPr/>
          </a:p>
        </p:txBody>
      </p:sp>
      <p:sp>
        <p:nvSpPr>
          <p:cNvPr id="751" name="Google Shape;751;p54"/>
          <p:cNvSpPr txBox="1"/>
          <p:nvPr>
            <p:ph idx="1" type="subTitle"/>
          </p:nvPr>
        </p:nvSpPr>
        <p:spPr>
          <a:xfrm>
            <a:off x="5374227" y="1851213"/>
            <a:ext cx="2236200" cy="370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our solution:</a:t>
            </a:r>
            <a:endParaRPr/>
          </a:p>
        </p:txBody>
      </p:sp>
      <p:sp>
        <p:nvSpPr>
          <p:cNvPr id="752" name="Google Shape;752;p54"/>
          <p:cNvSpPr txBox="1"/>
          <p:nvPr>
            <p:ph idx="2" type="subTitle"/>
          </p:nvPr>
        </p:nvSpPr>
        <p:spPr>
          <a:xfrm>
            <a:off x="4798525" y="2274138"/>
            <a:ext cx="3387600" cy="1881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/>
              <a:t>The Graveyard</a:t>
            </a:r>
            <a:r>
              <a:rPr lang="en" sz="1400"/>
              <a:t>: provide writers with a platform to rediscover their previous work.</a:t>
            </a:r>
            <a:endParaRPr sz="1400"/>
          </a:p>
        </p:txBody>
      </p:sp>
      <p:grpSp>
        <p:nvGrpSpPr>
          <p:cNvPr id="753" name="Google Shape;753;p54"/>
          <p:cNvGrpSpPr/>
          <p:nvPr/>
        </p:nvGrpSpPr>
        <p:grpSpPr>
          <a:xfrm>
            <a:off x="6263135" y="1065499"/>
            <a:ext cx="458389" cy="572708"/>
            <a:chOff x="2667821" y="3361108"/>
            <a:chExt cx="273046" cy="337801"/>
          </a:xfrm>
        </p:grpSpPr>
        <p:sp>
          <p:nvSpPr>
            <p:cNvPr id="754" name="Google Shape;754;p54"/>
            <p:cNvSpPr/>
            <p:nvPr/>
          </p:nvSpPr>
          <p:spPr>
            <a:xfrm>
              <a:off x="2799971" y="3361108"/>
              <a:ext cx="10273" cy="36385"/>
            </a:xfrm>
            <a:custGeom>
              <a:rect b="b" l="l" r="r" t="t"/>
              <a:pathLst>
                <a:path extrusionOk="0" h="1144" w="323">
                  <a:moveTo>
                    <a:pt x="155" y="0"/>
                  </a:moveTo>
                  <a:cubicBezTo>
                    <a:pt x="72" y="0"/>
                    <a:pt x="1" y="72"/>
                    <a:pt x="1" y="167"/>
                  </a:cubicBezTo>
                  <a:lnTo>
                    <a:pt x="1" y="977"/>
                  </a:lnTo>
                  <a:cubicBezTo>
                    <a:pt x="1" y="1072"/>
                    <a:pt x="72" y="1143"/>
                    <a:pt x="155" y="1143"/>
                  </a:cubicBezTo>
                  <a:cubicBezTo>
                    <a:pt x="251" y="1143"/>
                    <a:pt x="322" y="1072"/>
                    <a:pt x="322" y="977"/>
                  </a:cubicBezTo>
                  <a:lnTo>
                    <a:pt x="322" y="167"/>
                  </a:lnTo>
                  <a:cubicBezTo>
                    <a:pt x="310" y="60"/>
                    <a:pt x="251" y="0"/>
                    <a:pt x="155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5" name="Google Shape;755;p54"/>
            <p:cNvSpPr/>
            <p:nvPr/>
          </p:nvSpPr>
          <p:spPr>
            <a:xfrm>
              <a:off x="2838964" y="3371063"/>
              <a:ext cx="22009" cy="34381"/>
            </a:xfrm>
            <a:custGeom>
              <a:rect b="b" l="l" r="r" t="t"/>
              <a:pathLst>
                <a:path extrusionOk="0" h="1081" w="692">
                  <a:moveTo>
                    <a:pt x="517" y="0"/>
                  </a:moveTo>
                  <a:cubicBezTo>
                    <a:pt x="454" y="0"/>
                    <a:pt x="385" y="31"/>
                    <a:pt x="358" y="104"/>
                  </a:cubicBezTo>
                  <a:lnTo>
                    <a:pt x="49" y="866"/>
                  </a:lnTo>
                  <a:cubicBezTo>
                    <a:pt x="1" y="961"/>
                    <a:pt x="84" y="1080"/>
                    <a:pt x="203" y="1080"/>
                  </a:cubicBezTo>
                  <a:cubicBezTo>
                    <a:pt x="263" y="1080"/>
                    <a:pt x="322" y="1057"/>
                    <a:pt x="346" y="985"/>
                  </a:cubicBezTo>
                  <a:lnTo>
                    <a:pt x="656" y="223"/>
                  </a:lnTo>
                  <a:cubicBezTo>
                    <a:pt x="691" y="152"/>
                    <a:pt x="644" y="45"/>
                    <a:pt x="572" y="9"/>
                  </a:cubicBezTo>
                  <a:cubicBezTo>
                    <a:pt x="556" y="3"/>
                    <a:pt x="537" y="0"/>
                    <a:pt x="517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6" name="Google Shape;756;p54"/>
            <p:cNvSpPr/>
            <p:nvPr/>
          </p:nvSpPr>
          <p:spPr>
            <a:xfrm>
              <a:off x="2873822" y="3399815"/>
              <a:ext cx="29197" cy="28338"/>
            </a:xfrm>
            <a:custGeom>
              <a:rect b="b" l="l" r="r" t="t"/>
              <a:pathLst>
                <a:path extrusionOk="0" h="891" w="918">
                  <a:moveTo>
                    <a:pt x="744" y="1"/>
                  </a:moveTo>
                  <a:cubicBezTo>
                    <a:pt x="703" y="1"/>
                    <a:pt x="661" y="16"/>
                    <a:pt x="631" y="45"/>
                  </a:cubicBezTo>
                  <a:lnTo>
                    <a:pt x="60" y="629"/>
                  </a:lnTo>
                  <a:cubicBezTo>
                    <a:pt x="0" y="688"/>
                    <a:pt x="0" y="784"/>
                    <a:pt x="60" y="843"/>
                  </a:cubicBezTo>
                  <a:cubicBezTo>
                    <a:pt x="84" y="879"/>
                    <a:pt x="131" y="891"/>
                    <a:pt x="179" y="891"/>
                  </a:cubicBezTo>
                  <a:cubicBezTo>
                    <a:pt x="286" y="891"/>
                    <a:pt x="274" y="831"/>
                    <a:pt x="858" y="272"/>
                  </a:cubicBezTo>
                  <a:cubicBezTo>
                    <a:pt x="917" y="212"/>
                    <a:pt x="917" y="105"/>
                    <a:pt x="858" y="45"/>
                  </a:cubicBezTo>
                  <a:cubicBezTo>
                    <a:pt x="828" y="16"/>
                    <a:pt x="786" y="1"/>
                    <a:pt x="744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7" name="Google Shape;757;p54"/>
            <p:cNvSpPr/>
            <p:nvPr/>
          </p:nvSpPr>
          <p:spPr>
            <a:xfrm>
              <a:off x="2894655" y="3442656"/>
              <a:ext cx="37116" cy="19592"/>
            </a:xfrm>
            <a:custGeom>
              <a:rect b="b" l="l" r="r" t="t"/>
              <a:pathLst>
                <a:path extrusionOk="0" h="616" w="1167">
                  <a:moveTo>
                    <a:pt x="973" y="1"/>
                  </a:moveTo>
                  <a:cubicBezTo>
                    <a:pt x="955" y="1"/>
                    <a:pt x="936" y="3"/>
                    <a:pt x="917" y="8"/>
                  </a:cubicBezTo>
                  <a:lnTo>
                    <a:pt x="155" y="318"/>
                  </a:lnTo>
                  <a:cubicBezTo>
                    <a:pt x="0" y="377"/>
                    <a:pt x="36" y="615"/>
                    <a:pt x="214" y="615"/>
                  </a:cubicBezTo>
                  <a:cubicBezTo>
                    <a:pt x="274" y="615"/>
                    <a:pt x="238" y="615"/>
                    <a:pt x="1036" y="294"/>
                  </a:cubicBezTo>
                  <a:cubicBezTo>
                    <a:pt x="1131" y="282"/>
                    <a:pt x="1167" y="175"/>
                    <a:pt x="1131" y="103"/>
                  </a:cubicBezTo>
                  <a:cubicBezTo>
                    <a:pt x="1103" y="37"/>
                    <a:pt x="1044" y="1"/>
                    <a:pt x="973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8" name="Google Shape;758;p54"/>
            <p:cNvSpPr/>
            <p:nvPr/>
          </p:nvSpPr>
          <p:spPr>
            <a:xfrm>
              <a:off x="2904482" y="3493258"/>
              <a:ext cx="36385" cy="10273"/>
            </a:xfrm>
            <a:custGeom>
              <a:rect b="b" l="l" r="r" t="t"/>
              <a:pathLst>
                <a:path extrusionOk="0" h="323" w="1144">
                  <a:moveTo>
                    <a:pt x="155" y="1"/>
                  </a:moveTo>
                  <a:cubicBezTo>
                    <a:pt x="72" y="1"/>
                    <a:pt x="1" y="72"/>
                    <a:pt x="1" y="155"/>
                  </a:cubicBezTo>
                  <a:cubicBezTo>
                    <a:pt x="1" y="251"/>
                    <a:pt x="72" y="322"/>
                    <a:pt x="155" y="322"/>
                  </a:cubicBezTo>
                  <a:lnTo>
                    <a:pt x="977" y="322"/>
                  </a:lnTo>
                  <a:cubicBezTo>
                    <a:pt x="1072" y="322"/>
                    <a:pt x="1144" y="251"/>
                    <a:pt x="1144" y="155"/>
                  </a:cubicBezTo>
                  <a:cubicBezTo>
                    <a:pt x="1144" y="72"/>
                    <a:pt x="1072" y="1"/>
                    <a:pt x="977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9" name="Google Shape;759;p54"/>
            <p:cNvSpPr/>
            <p:nvPr/>
          </p:nvSpPr>
          <p:spPr>
            <a:xfrm>
              <a:off x="2895386" y="3533364"/>
              <a:ext cx="35653" cy="20196"/>
            </a:xfrm>
            <a:custGeom>
              <a:rect b="b" l="l" r="r" t="t"/>
              <a:pathLst>
                <a:path extrusionOk="0" h="635" w="1121">
                  <a:moveTo>
                    <a:pt x="179" y="0"/>
                  </a:moveTo>
                  <a:cubicBezTo>
                    <a:pt x="118" y="0"/>
                    <a:pt x="54" y="38"/>
                    <a:pt x="37" y="109"/>
                  </a:cubicBezTo>
                  <a:cubicBezTo>
                    <a:pt x="1" y="180"/>
                    <a:pt x="37" y="288"/>
                    <a:pt x="120" y="311"/>
                  </a:cubicBezTo>
                  <a:lnTo>
                    <a:pt x="882" y="621"/>
                  </a:lnTo>
                  <a:cubicBezTo>
                    <a:pt x="901" y="630"/>
                    <a:pt x="922" y="635"/>
                    <a:pt x="943" y="635"/>
                  </a:cubicBezTo>
                  <a:cubicBezTo>
                    <a:pt x="1004" y="635"/>
                    <a:pt x="1067" y="599"/>
                    <a:pt x="1084" y="538"/>
                  </a:cubicBezTo>
                  <a:cubicBezTo>
                    <a:pt x="1120" y="442"/>
                    <a:pt x="1084" y="359"/>
                    <a:pt x="1001" y="323"/>
                  </a:cubicBezTo>
                  <a:lnTo>
                    <a:pt x="239" y="14"/>
                  </a:lnTo>
                  <a:cubicBezTo>
                    <a:pt x="221" y="5"/>
                    <a:pt x="200" y="0"/>
                    <a:pt x="179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0" name="Google Shape;760;p54"/>
            <p:cNvSpPr/>
            <p:nvPr/>
          </p:nvSpPr>
          <p:spPr>
            <a:xfrm>
              <a:off x="2872677" y="3567586"/>
              <a:ext cx="30692" cy="28338"/>
            </a:xfrm>
            <a:custGeom>
              <a:rect b="b" l="l" r="r" t="t"/>
              <a:pathLst>
                <a:path extrusionOk="0" h="891" w="965">
                  <a:moveTo>
                    <a:pt x="173" y="0"/>
                  </a:moveTo>
                  <a:cubicBezTo>
                    <a:pt x="132" y="0"/>
                    <a:pt x="90" y="15"/>
                    <a:pt x="60" y="45"/>
                  </a:cubicBezTo>
                  <a:cubicBezTo>
                    <a:pt x="1" y="104"/>
                    <a:pt x="1" y="200"/>
                    <a:pt x="60" y="259"/>
                  </a:cubicBezTo>
                  <a:cubicBezTo>
                    <a:pt x="644" y="819"/>
                    <a:pt x="620" y="890"/>
                    <a:pt x="751" y="890"/>
                  </a:cubicBezTo>
                  <a:cubicBezTo>
                    <a:pt x="894" y="890"/>
                    <a:pt x="965" y="712"/>
                    <a:pt x="858" y="616"/>
                  </a:cubicBezTo>
                  <a:lnTo>
                    <a:pt x="286" y="45"/>
                  </a:lnTo>
                  <a:cubicBezTo>
                    <a:pt x="257" y="15"/>
                    <a:pt x="215" y="0"/>
                    <a:pt x="173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1" name="Google Shape;761;p54"/>
            <p:cNvSpPr/>
            <p:nvPr/>
          </p:nvSpPr>
          <p:spPr>
            <a:xfrm>
              <a:off x="2838233" y="3589818"/>
              <a:ext cx="21214" cy="34318"/>
            </a:xfrm>
            <a:custGeom>
              <a:rect b="b" l="l" r="r" t="t"/>
              <a:pathLst>
                <a:path extrusionOk="0" h="1079" w="667">
                  <a:moveTo>
                    <a:pt x="179" y="1"/>
                  </a:moveTo>
                  <a:cubicBezTo>
                    <a:pt x="159" y="1"/>
                    <a:pt x="139" y="4"/>
                    <a:pt x="119" y="13"/>
                  </a:cubicBezTo>
                  <a:cubicBezTo>
                    <a:pt x="48" y="37"/>
                    <a:pt x="0" y="132"/>
                    <a:pt x="24" y="215"/>
                  </a:cubicBezTo>
                  <a:lnTo>
                    <a:pt x="345" y="977"/>
                  </a:lnTo>
                  <a:cubicBezTo>
                    <a:pt x="365" y="1036"/>
                    <a:pt x="425" y="1079"/>
                    <a:pt x="499" y="1079"/>
                  </a:cubicBezTo>
                  <a:cubicBezTo>
                    <a:pt x="514" y="1079"/>
                    <a:pt x="531" y="1077"/>
                    <a:pt x="548" y="1072"/>
                  </a:cubicBezTo>
                  <a:cubicBezTo>
                    <a:pt x="643" y="1037"/>
                    <a:pt x="667" y="929"/>
                    <a:pt x="643" y="858"/>
                  </a:cubicBezTo>
                  <a:lnTo>
                    <a:pt x="322" y="96"/>
                  </a:lnTo>
                  <a:cubicBezTo>
                    <a:pt x="303" y="41"/>
                    <a:pt x="243" y="1"/>
                    <a:pt x="179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2" name="Google Shape;762;p54"/>
            <p:cNvSpPr/>
            <p:nvPr/>
          </p:nvSpPr>
          <p:spPr>
            <a:xfrm>
              <a:off x="2747334" y="3589754"/>
              <a:ext cx="21627" cy="34572"/>
            </a:xfrm>
            <a:custGeom>
              <a:rect b="b" l="l" r="r" t="t"/>
              <a:pathLst>
                <a:path extrusionOk="0" h="1087" w="680">
                  <a:moveTo>
                    <a:pt x="499" y="1"/>
                  </a:moveTo>
                  <a:cubicBezTo>
                    <a:pt x="438" y="1"/>
                    <a:pt x="375" y="36"/>
                    <a:pt x="358" y="98"/>
                  </a:cubicBezTo>
                  <a:lnTo>
                    <a:pt x="36" y="860"/>
                  </a:lnTo>
                  <a:cubicBezTo>
                    <a:pt x="1" y="967"/>
                    <a:pt x="72" y="1086"/>
                    <a:pt x="191" y="1086"/>
                  </a:cubicBezTo>
                  <a:cubicBezTo>
                    <a:pt x="251" y="1086"/>
                    <a:pt x="310" y="1051"/>
                    <a:pt x="334" y="979"/>
                  </a:cubicBezTo>
                  <a:lnTo>
                    <a:pt x="655" y="217"/>
                  </a:lnTo>
                  <a:cubicBezTo>
                    <a:pt x="679" y="134"/>
                    <a:pt x="632" y="39"/>
                    <a:pt x="560" y="15"/>
                  </a:cubicBezTo>
                  <a:cubicBezTo>
                    <a:pt x="542" y="5"/>
                    <a:pt x="520" y="1"/>
                    <a:pt x="499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3" name="Google Shape;763;p54"/>
            <p:cNvSpPr/>
            <p:nvPr/>
          </p:nvSpPr>
          <p:spPr>
            <a:xfrm>
              <a:off x="2705319" y="3566441"/>
              <a:ext cx="29547" cy="28625"/>
            </a:xfrm>
            <a:custGeom>
              <a:rect b="b" l="l" r="r" t="t"/>
              <a:pathLst>
                <a:path extrusionOk="0" h="900" w="929">
                  <a:moveTo>
                    <a:pt x="744" y="1"/>
                  </a:moveTo>
                  <a:cubicBezTo>
                    <a:pt x="702" y="1"/>
                    <a:pt x="661" y="15"/>
                    <a:pt x="631" y="45"/>
                  </a:cubicBezTo>
                  <a:lnTo>
                    <a:pt x="60" y="629"/>
                  </a:lnTo>
                  <a:cubicBezTo>
                    <a:pt x="0" y="688"/>
                    <a:pt x="0" y="795"/>
                    <a:pt x="60" y="855"/>
                  </a:cubicBezTo>
                  <a:cubicBezTo>
                    <a:pt x="89" y="885"/>
                    <a:pt x="128" y="899"/>
                    <a:pt x="167" y="899"/>
                  </a:cubicBezTo>
                  <a:cubicBezTo>
                    <a:pt x="205" y="899"/>
                    <a:pt x="244" y="885"/>
                    <a:pt x="274" y="855"/>
                  </a:cubicBezTo>
                  <a:lnTo>
                    <a:pt x="857" y="271"/>
                  </a:lnTo>
                  <a:cubicBezTo>
                    <a:pt x="929" y="212"/>
                    <a:pt x="929" y="105"/>
                    <a:pt x="857" y="45"/>
                  </a:cubicBezTo>
                  <a:cubicBezTo>
                    <a:pt x="827" y="15"/>
                    <a:pt x="786" y="1"/>
                    <a:pt x="744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4" name="Google Shape;764;p54"/>
            <p:cNvSpPr/>
            <p:nvPr/>
          </p:nvSpPr>
          <p:spPr>
            <a:xfrm>
              <a:off x="2676918" y="3532060"/>
              <a:ext cx="35240" cy="20133"/>
            </a:xfrm>
            <a:custGeom>
              <a:rect b="b" l="l" r="r" t="t"/>
              <a:pathLst>
                <a:path extrusionOk="0" h="633" w="1108">
                  <a:moveTo>
                    <a:pt x="918" y="1"/>
                  </a:moveTo>
                  <a:cubicBezTo>
                    <a:pt x="903" y="1"/>
                    <a:pt x="886" y="3"/>
                    <a:pt x="869" y="7"/>
                  </a:cubicBezTo>
                  <a:lnTo>
                    <a:pt x="119" y="329"/>
                  </a:lnTo>
                  <a:cubicBezTo>
                    <a:pt x="36" y="352"/>
                    <a:pt x="0" y="448"/>
                    <a:pt x="24" y="531"/>
                  </a:cubicBezTo>
                  <a:cubicBezTo>
                    <a:pt x="53" y="590"/>
                    <a:pt x="115" y="632"/>
                    <a:pt x="182" y="632"/>
                  </a:cubicBezTo>
                  <a:cubicBezTo>
                    <a:pt x="197" y="632"/>
                    <a:pt x="211" y="630"/>
                    <a:pt x="226" y="626"/>
                  </a:cubicBezTo>
                  <a:lnTo>
                    <a:pt x="988" y="305"/>
                  </a:lnTo>
                  <a:cubicBezTo>
                    <a:pt x="1060" y="281"/>
                    <a:pt x="1107" y="174"/>
                    <a:pt x="1084" y="102"/>
                  </a:cubicBezTo>
                  <a:cubicBezTo>
                    <a:pt x="1054" y="44"/>
                    <a:pt x="992" y="1"/>
                    <a:pt x="918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5" name="Google Shape;765;p54"/>
            <p:cNvSpPr/>
            <p:nvPr/>
          </p:nvSpPr>
          <p:spPr>
            <a:xfrm>
              <a:off x="2667821" y="3491763"/>
              <a:ext cx="36385" cy="10241"/>
            </a:xfrm>
            <a:custGeom>
              <a:rect b="b" l="l" r="r" t="t"/>
              <a:pathLst>
                <a:path extrusionOk="0" h="322" w="1144">
                  <a:moveTo>
                    <a:pt x="155" y="0"/>
                  </a:moveTo>
                  <a:cubicBezTo>
                    <a:pt x="72" y="0"/>
                    <a:pt x="0" y="72"/>
                    <a:pt x="0" y="167"/>
                  </a:cubicBezTo>
                  <a:cubicBezTo>
                    <a:pt x="0" y="250"/>
                    <a:pt x="72" y="322"/>
                    <a:pt x="155" y="322"/>
                  </a:cubicBezTo>
                  <a:lnTo>
                    <a:pt x="977" y="322"/>
                  </a:lnTo>
                  <a:cubicBezTo>
                    <a:pt x="1072" y="322"/>
                    <a:pt x="1143" y="250"/>
                    <a:pt x="1143" y="167"/>
                  </a:cubicBezTo>
                  <a:cubicBezTo>
                    <a:pt x="1131" y="72"/>
                    <a:pt x="1048" y="0"/>
                    <a:pt x="977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6" name="Google Shape;766;p54"/>
            <p:cNvSpPr/>
            <p:nvPr/>
          </p:nvSpPr>
          <p:spPr>
            <a:xfrm>
              <a:off x="2677267" y="3441702"/>
              <a:ext cx="35653" cy="20069"/>
            </a:xfrm>
            <a:custGeom>
              <a:rect b="b" l="l" r="r" t="t"/>
              <a:pathLst>
                <a:path extrusionOk="0" h="631" w="1121">
                  <a:moveTo>
                    <a:pt x="173" y="1"/>
                  </a:moveTo>
                  <a:cubicBezTo>
                    <a:pt x="110" y="1"/>
                    <a:pt x="51" y="36"/>
                    <a:pt x="25" y="98"/>
                  </a:cubicBezTo>
                  <a:cubicBezTo>
                    <a:pt x="1" y="193"/>
                    <a:pt x="25" y="276"/>
                    <a:pt x="120" y="312"/>
                  </a:cubicBezTo>
                  <a:lnTo>
                    <a:pt x="882" y="622"/>
                  </a:lnTo>
                  <a:cubicBezTo>
                    <a:pt x="899" y="627"/>
                    <a:pt x="918" y="630"/>
                    <a:pt x="937" y="630"/>
                  </a:cubicBezTo>
                  <a:cubicBezTo>
                    <a:pt x="999" y="630"/>
                    <a:pt x="1066" y="599"/>
                    <a:pt x="1084" y="526"/>
                  </a:cubicBezTo>
                  <a:cubicBezTo>
                    <a:pt x="1120" y="443"/>
                    <a:pt x="1084" y="348"/>
                    <a:pt x="1001" y="324"/>
                  </a:cubicBezTo>
                  <a:lnTo>
                    <a:pt x="239" y="14"/>
                  </a:lnTo>
                  <a:cubicBezTo>
                    <a:pt x="217" y="5"/>
                    <a:pt x="195" y="1"/>
                    <a:pt x="173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7" name="Google Shape;767;p54"/>
            <p:cNvSpPr/>
            <p:nvPr/>
          </p:nvSpPr>
          <p:spPr>
            <a:xfrm>
              <a:off x="2706051" y="3399084"/>
              <a:ext cx="30724" cy="28338"/>
            </a:xfrm>
            <a:custGeom>
              <a:rect b="b" l="l" r="r" t="t"/>
              <a:pathLst>
                <a:path extrusionOk="0" h="891" w="966">
                  <a:moveTo>
                    <a:pt x="173" y="0"/>
                  </a:moveTo>
                  <a:cubicBezTo>
                    <a:pt x="132" y="0"/>
                    <a:pt x="90" y="15"/>
                    <a:pt x="60" y="45"/>
                  </a:cubicBezTo>
                  <a:cubicBezTo>
                    <a:pt x="1" y="104"/>
                    <a:pt x="1" y="199"/>
                    <a:pt x="60" y="259"/>
                  </a:cubicBezTo>
                  <a:cubicBezTo>
                    <a:pt x="644" y="819"/>
                    <a:pt x="632" y="890"/>
                    <a:pt x="751" y="890"/>
                  </a:cubicBezTo>
                  <a:cubicBezTo>
                    <a:pt x="894" y="890"/>
                    <a:pt x="965" y="723"/>
                    <a:pt x="870" y="616"/>
                  </a:cubicBezTo>
                  <a:lnTo>
                    <a:pt x="287" y="45"/>
                  </a:lnTo>
                  <a:cubicBezTo>
                    <a:pt x="257" y="15"/>
                    <a:pt x="215" y="0"/>
                    <a:pt x="173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8" name="Google Shape;768;p54"/>
            <p:cNvSpPr/>
            <p:nvPr/>
          </p:nvSpPr>
          <p:spPr>
            <a:xfrm>
              <a:off x="2748861" y="3370713"/>
              <a:ext cx="21596" cy="34190"/>
            </a:xfrm>
            <a:custGeom>
              <a:rect b="b" l="l" r="r" t="t"/>
              <a:pathLst>
                <a:path extrusionOk="0" h="1075" w="679">
                  <a:moveTo>
                    <a:pt x="170" y="1"/>
                  </a:moveTo>
                  <a:cubicBezTo>
                    <a:pt x="153" y="1"/>
                    <a:pt x="136" y="3"/>
                    <a:pt x="119" y="8"/>
                  </a:cubicBezTo>
                  <a:cubicBezTo>
                    <a:pt x="36" y="44"/>
                    <a:pt x="0" y="127"/>
                    <a:pt x="24" y="210"/>
                  </a:cubicBezTo>
                  <a:lnTo>
                    <a:pt x="334" y="972"/>
                  </a:lnTo>
                  <a:cubicBezTo>
                    <a:pt x="362" y="1039"/>
                    <a:pt x="421" y="1075"/>
                    <a:pt x="491" y="1075"/>
                  </a:cubicBezTo>
                  <a:cubicBezTo>
                    <a:pt x="510" y="1075"/>
                    <a:pt x="528" y="1073"/>
                    <a:pt x="548" y="1068"/>
                  </a:cubicBezTo>
                  <a:cubicBezTo>
                    <a:pt x="631" y="1020"/>
                    <a:pt x="679" y="937"/>
                    <a:pt x="631" y="841"/>
                  </a:cubicBezTo>
                  <a:lnTo>
                    <a:pt x="322" y="103"/>
                  </a:lnTo>
                  <a:cubicBezTo>
                    <a:pt x="293" y="37"/>
                    <a:pt x="235" y="1"/>
                    <a:pt x="170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9" name="Google Shape;769;p54"/>
            <p:cNvSpPr/>
            <p:nvPr/>
          </p:nvSpPr>
          <p:spPr>
            <a:xfrm>
              <a:off x="2749242" y="3533364"/>
              <a:ext cx="111731" cy="115198"/>
            </a:xfrm>
            <a:custGeom>
              <a:rect b="b" l="l" r="r" t="t"/>
              <a:pathLst>
                <a:path extrusionOk="0" h="3622" w="3513">
                  <a:moveTo>
                    <a:pt x="3224" y="0"/>
                  </a:moveTo>
                  <a:cubicBezTo>
                    <a:pt x="3217" y="0"/>
                    <a:pt x="3210" y="1"/>
                    <a:pt x="3203" y="2"/>
                  </a:cubicBezTo>
                  <a:cubicBezTo>
                    <a:pt x="3108" y="14"/>
                    <a:pt x="3048" y="85"/>
                    <a:pt x="3060" y="180"/>
                  </a:cubicBezTo>
                  <a:lnTo>
                    <a:pt x="3155" y="740"/>
                  </a:lnTo>
                  <a:lnTo>
                    <a:pt x="3155" y="776"/>
                  </a:lnTo>
                  <a:cubicBezTo>
                    <a:pt x="3155" y="842"/>
                    <a:pt x="3087" y="909"/>
                    <a:pt x="3017" y="909"/>
                  </a:cubicBezTo>
                  <a:cubicBezTo>
                    <a:pt x="2999" y="909"/>
                    <a:pt x="2982" y="904"/>
                    <a:pt x="2965" y="895"/>
                  </a:cubicBezTo>
                  <a:cubicBezTo>
                    <a:pt x="2965" y="895"/>
                    <a:pt x="1929" y="359"/>
                    <a:pt x="1917" y="347"/>
                  </a:cubicBezTo>
                  <a:cubicBezTo>
                    <a:pt x="1858" y="320"/>
                    <a:pt x="1794" y="308"/>
                    <a:pt x="1731" y="308"/>
                  </a:cubicBezTo>
                  <a:cubicBezTo>
                    <a:pt x="1654" y="308"/>
                    <a:pt x="1578" y="326"/>
                    <a:pt x="1512" y="359"/>
                  </a:cubicBezTo>
                  <a:cubicBezTo>
                    <a:pt x="1453" y="383"/>
                    <a:pt x="548" y="859"/>
                    <a:pt x="500" y="895"/>
                  </a:cubicBezTo>
                  <a:cubicBezTo>
                    <a:pt x="480" y="906"/>
                    <a:pt x="459" y="911"/>
                    <a:pt x="438" y="911"/>
                  </a:cubicBezTo>
                  <a:cubicBezTo>
                    <a:pt x="372" y="911"/>
                    <a:pt x="310" y="857"/>
                    <a:pt x="310" y="776"/>
                  </a:cubicBezTo>
                  <a:cubicBezTo>
                    <a:pt x="310" y="764"/>
                    <a:pt x="310" y="740"/>
                    <a:pt x="345" y="585"/>
                  </a:cubicBezTo>
                  <a:cubicBezTo>
                    <a:pt x="357" y="490"/>
                    <a:pt x="298" y="418"/>
                    <a:pt x="203" y="407"/>
                  </a:cubicBezTo>
                  <a:cubicBezTo>
                    <a:pt x="190" y="403"/>
                    <a:pt x="178" y="401"/>
                    <a:pt x="166" y="401"/>
                  </a:cubicBezTo>
                  <a:cubicBezTo>
                    <a:pt x="99" y="401"/>
                    <a:pt x="44" y="457"/>
                    <a:pt x="24" y="538"/>
                  </a:cubicBezTo>
                  <a:cubicBezTo>
                    <a:pt x="0" y="680"/>
                    <a:pt x="0" y="716"/>
                    <a:pt x="0" y="776"/>
                  </a:cubicBezTo>
                  <a:cubicBezTo>
                    <a:pt x="0" y="1030"/>
                    <a:pt x="223" y="1224"/>
                    <a:pt x="464" y="1224"/>
                  </a:cubicBezTo>
                  <a:cubicBezTo>
                    <a:pt x="527" y="1224"/>
                    <a:pt x="592" y="1210"/>
                    <a:pt x="655" y="1180"/>
                  </a:cubicBezTo>
                  <a:lnTo>
                    <a:pt x="1238" y="883"/>
                  </a:lnTo>
                  <a:lnTo>
                    <a:pt x="1238" y="1454"/>
                  </a:lnTo>
                  <a:cubicBezTo>
                    <a:pt x="1238" y="1550"/>
                    <a:pt x="1310" y="1621"/>
                    <a:pt x="1393" y="1621"/>
                  </a:cubicBezTo>
                  <a:cubicBezTo>
                    <a:pt x="1488" y="1621"/>
                    <a:pt x="1560" y="1550"/>
                    <a:pt x="1560" y="1454"/>
                  </a:cubicBezTo>
                  <a:lnTo>
                    <a:pt x="1560" y="716"/>
                  </a:lnTo>
                  <a:cubicBezTo>
                    <a:pt x="1631" y="689"/>
                    <a:pt x="1683" y="636"/>
                    <a:pt x="1744" y="636"/>
                  </a:cubicBezTo>
                  <a:cubicBezTo>
                    <a:pt x="1764" y="636"/>
                    <a:pt x="1786" y="642"/>
                    <a:pt x="1810" y="657"/>
                  </a:cubicBezTo>
                  <a:lnTo>
                    <a:pt x="1929" y="716"/>
                  </a:lnTo>
                  <a:lnTo>
                    <a:pt x="1929" y="3455"/>
                  </a:lnTo>
                  <a:cubicBezTo>
                    <a:pt x="1929" y="3538"/>
                    <a:pt x="2012" y="3621"/>
                    <a:pt x="2096" y="3621"/>
                  </a:cubicBezTo>
                  <a:cubicBezTo>
                    <a:pt x="2191" y="3621"/>
                    <a:pt x="2262" y="3538"/>
                    <a:pt x="2262" y="3455"/>
                  </a:cubicBezTo>
                  <a:lnTo>
                    <a:pt x="2262" y="883"/>
                  </a:lnTo>
                  <a:cubicBezTo>
                    <a:pt x="2798" y="1145"/>
                    <a:pt x="2870" y="1240"/>
                    <a:pt x="3048" y="1240"/>
                  </a:cubicBezTo>
                  <a:cubicBezTo>
                    <a:pt x="3298" y="1216"/>
                    <a:pt x="3512" y="966"/>
                    <a:pt x="3465" y="704"/>
                  </a:cubicBezTo>
                  <a:lnTo>
                    <a:pt x="3382" y="133"/>
                  </a:lnTo>
                  <a:cubicBezTo>
                    <a:pt x="3360" y="57"/>
                    <a:pt x="3298" y="0"/>
                    <a:pt x="3224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0" name="Google Shape;770;p54"/>
            <p:cNvSpPr/>
            <p:nvPr/>
          </p:nvSpPr>
          <p:spPr>
            <a:xfrm>
              <a:off x="2795010" y="3417371"/>
              <a:ext cx="94365" cy="106960"/>
            </a:xfrm>
            <a:custGeom>
              <a:rect b="b" l="l" r="r" t="t"/>
              <a:pathLst>
                <a:path extrusionOk="0" h="3363" w="2967">
                  <a:moveTo>
                    <a:pt x="275" y="1"/>
                  </a:moveTo>
                  <a:cubicBezTo>
                    <a:pt x="121" y="1"/>
                    <a:pt x="0" y="85"/>
                    <a:pt x="49" y="220"/>
                  </a:cubicBezTo>
                  <a:cubicBezTo>
                    <a:pt x="68" y="296"/>
                    <a:pt x="133" y="334"/>
                    <a:pt x="195" y="334"/>
                  </a:cubicBezTo>
                  <a:cubicBezTo>
                    <a:pt x="210" y="334"/>
                    <a:pt x="226" y="332"/>
                    <a:pt x="240" y="327"/>
                  </a:cubicBezTo>
                  <a:cubicBezTo>
                    <a:pt x="253" y="324"/>
                    <a:pt x="266" y="323"/>
                    <a:pt x="280" y="323"/>
                  </a:cubicBezTo>
                  <a:cubicBezTo>
                    <a:pt x="329" y="323"/>
                    <a:pt x="379" y="342"/>
                    <a:pt x="407" y="398"/>
                  </a:cubicBezTo>
                  <a:lnTo>
                    <a:pt x="907" y="1434"/>
                  </a:lnTo>
                  <a:cubicBezTo>
                    <a:pt x="966" y="1565"/>
                    <a:pt x="1097" y="1649"/>
                    <a:pt x="1252" y="1684"/>
                  </a:cubicBezTo>
                  <a:lnTo>
                    <a:pt x="2395" y="1851"/>
                  </a:lnTo>
                  <a:cubicBezTo>
                    <a:pt x="2502" y="1863"/>
                    <a:pt x="2550" y="1994"/>
                    <a:pt x="2466" y="2065"/>
                  </a:cubicBezTo>
                  <a:lnTo>
                    <a:pt x="1657" y="2875"/>
                  </a:lnTo>
                  <a:cubicBezTo>
                    <a:pt x="1562" y="2958"/>
                    <a:pt x="1514" y="3077"/>
                    <a:pt x="1514" y="3196"/>
                  </a:cubicBezTo>
                  <a:cubicBezTo>
                    <a:pt x="1514" y="3292"/>
                    <a:pt x="1597" y="3363"/>
                    <a:pt x="1681" y="3363"/>
                  </a:cubicBezTo>
                  <a:cubicBezTo>
                    <a:pt x="1776" y="3363"/>
                    <a:pt x="1847" y="3292"/>
                    <a:pt x="1847" y="3196"/>
                  </a:cubicBezTo>
                  <a:cubicBezTo>
                    <a:pt x="1847" y="3101"/>
                    <a:pt x="1883" y="3137"/>
                    <a:pt x="2705" y="2303"/>
                  </a:cubicBezTo>
                  <a:cubicBezTo>
                    <a:pt x="2966" y="2030"/>
                    <a:pt x="2812" y="1577"/>
                    <a:pt x="2443" y="1518"/>
                  </a:cubicBezTo>
                  <a:lnTo>
                    <a:pt x="1300" y="1351"/>
                  </a:lnTo>
                  <a:cubicBezTo>
                    <a:pt x="1252" y="1351"/>
                    <a:pt x="1216" y="1327"/>
                    <a:pt x="1192" y="1279"/>
                  </a:cubicBezTo>
                  <a:lnTo>
                    <a:pt x="680" y="255"/>
                  </a:lnTo>
                  <a:cubicBezTo>
                    <a:pt x="594" y="76"/>
                    <a:pt x="420" y="1"/>
                    <a:pt x="275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1" name="Google Shape;771;p54"/>
            <p:cNvSpPr/>
            <p:nvPr/>
          </p:nvSpPr>
          <p:spPr>
            <a:xfrm>
              <a:off x="2719695" y="3433974"/>
              <a:ext cx="76141" cy="101744"/>
            </a:xfrm>
            <a:custGeom>
              <a:rect b="b" l="l" r="r" t="t"/>
              <a:pathLst>
                <a:path extrusionOk="0" h="3199" w="2394">
                  <a:moveTo>
                    <a:pt x="2232" y="0"/>
                  </a:moveTo>
                  <a:cubicBezTo>
                    <a:pt x="2173" y="0"/>
                    <a:pt x="2110" y="39"/>
                    <a:pt x="2084" y="91"/>
                  </a:cubicBezTo>
                  <a:lnTo>
                    <a:pt x="1763" y="757"/>
                  </a:lnTo>
                  <a:cubicBezTo>
                    <a:pt x="1751" y="805"/>
                    <a:pt x="1703" y="817"/>
                    <a:pt x="1655" y="829"/>
                  </a:cubicBezTo>
                  <a:lnTo>
                    <a:pt x="512" y="996"/>
                  </a:lnTo>
                  <a:cubicBezTo>
                    <a:pt x="131" y="1055"/>
                    <a:pt x="0" y="1508"/>
                    <a:pt x="250" y="1758"/>
                  </a:cubicBezTo>
                  <a:cubicBezTo>
                    <a:pt x="1108" y="2603"/>
                    <a:pt x="1132" y="2555"/>
                    <a:pt x="1120" y="2674"/>
                  </a:cubicBezTo>
                  <a:lnTo>
                    <a:pt x="1060" y="3020"/>
                  </a:lnTo>
                  <a:cubicBezTo>
                    <a:pt x="1048" y="3115"/>
                    <a:pt x="1120" y="3198"/>
                    <a:pt x="1203" y="3198"/>
                  </a:cubicBezTo>
                  <a:cubicBezTo>
                    <a:pt x="1286" y="3198"/>
                    <a:pt x="1358" y="3139"/>
                    <a:pt x="1358" y="3067"/>
                  </a:cubicBezTo>
                  <a:lnTo>
                    <a:pt x="1417" y="2722"/>
                  </a:lnTo>
                  <a:cubicBezTo>
                    <a:pt x="1441" y="2579"/>
                    <a:pt x="1382" y="2424"/>
                    <a:pt x="1286" y="2317"/>
                  </a:cubicBezTo>
                  <a:lnTo>
                    <a:pt x="465" y="1519"/>
                  </a:lnTo>
                  <a:cubicBezTo>
                    <a:pt x="393" y="1448"/>
                    <a:pt x="429" y="1305"/>
                    <a:pt x="536" y="1293"/>
                  </a:cubicBezTo>
                  <a:lnTo>
                    <a:pt x="1679" y="1127"/>
                  </a:lnTo>
                  <a:cubicBezTo>
                    <a:pt x="1834" y="1115"/>
                    <a:pt x="1953" y="1007"/>
                    <a:pt x="2025" y="876"/>
                  </a:cubicBezTo>
                  <a:lnTo>
                    <a:pt x="2358" y="210"/>
                  </a:lnTo>
                  <a:cubicBezTo>
                    <a:pt x="2394" y="150"/>
                    <a:pt x="2370" y="55"/>
                    <a:pt x="2298" y="19"/>
                  </a:cubicBezTo>
                  <a:cubicBezTo>
                    <a:pt x="2278" y="6"/>
                    <a:pt x="2256" y="0"/>
                    <a:pt x="2232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2" name="Google Shape;772;p54"/>
            <p:cNvSpPr/>
            <p:nvPr/>
          </p:nvSpPr>
          <p:spPr>
            <a:xfrm>
              <a:off x="2787472" y="3594366"/>
              <a:ext cx="32600" cy="104543"/>
            </a:xfrm>
            <a:custGeom>
              <a:rect b="b" l="l" r="r" t="t"/>
              <a:pathLst>
                <a:path extrusionOk="0" h="3287" w="1025">
                  <a:moveTo>
                    <a:pt x="167" y="1"/>
                  </a:moveTo>
                  <a:cubicBezTo>
                    <a:pt x="72" y="1"/>
                    <a:pt x="1" y="72"/>
                    <a:pt x="1" y="167"/>
                  </a:cubicBezTo>
                  <a:lnTo>
                    <a:pt x="1" y="2787"/>
                  </a:lnTo>
                  <a:cubicBezTo>
                    <a:pt x="1" y="3072"/>
                    <a:pt x="227" y="3287"/>
                    <a:pt x="513" y="3287"/>
                  </a:cubicBezTo>
                  <a:cubicBezTo>
                    <a:pt x="786" y="3287"/>
                    <a:pt x="1013" y="3072"/>
                    <a:pt x="1013" y="2787"/>
                  </a:cubicBezTo>
                  <a:lnTo>
                    <a:pt x="1013" y="2156"/>
                  </a:lnTo>
                  <a:cubicBezTo>
                    <a:pt x="1025" y="2072"/>
                    <a:pt x="953" y="2001"/>
                    <a:pt x="882" y="2001"/>
                  </a:cubicBezTo>
                  <a:cubicBezTo>
                    <a:pt x="786" y="2001"/>
                    <a:pt x="715" y="2072"/>
                    <a:pt x="715" y="2156"/>
                  </a:cubicBezTo>
                  <a:lnTo>
                    <a:pt x="715" y="2787"/>
                  </a:lnTo>
                  <a:cubicBezTo>
                    <a:pt x="715" y="2894"/>
                    <a:pt x="620" y="2977"/>
                    <a:pt x="525" y="2977"/>
                  </a:cubicBezTo>
                  <a:cubicBezTo>
                    <a:pt x="417" y="2977"/>
                    <a:pt x="334" y="2894"/>
                    <a:pt x="334" y="2787"/>
                  </a:cubicBezTo>
                  <a:lnTo>
                    <a:pt x="334" y="167"/>
                  </a:lnTo>
                  <a:cubicBezTo>
                    <a:pt x="334" y="72"/>
                    <a:pt x="251" y="1"/>
                    <a:pt x="167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73" name="Google Shape;773;p54"/>
          <p:cNvGrpSpPr/>
          <p:nvPr/>
        </p:nvGrpSpPr>
        <p:grpSpPr>
          <a:xfrm>
            <a:off x="2314077" y="1144354"/>
            <a:ext cx="458383" cy="493838"/>
            <a:chOff x="2639038" y="2894942"/>
            <a:chExt cx="355612" cy="355612"/>
          </a:xfrm>
        </p:grpSpPr>
        <p:sp>
          <p:nvSpPr>
            <p:cNvPr id="774" name="Google Shape;774;p54"/>
            <p:cNvSpPr/>
            <p:nvPr/>
          </p:nvSpPr>
          <p:spPr>
            <a:xfrm>
              <a:off x="2748479" y="2894942"/>
              <a:ext cx="246171" cy="304119"/>
            </a:xfrm>
            <a:custGeom>
              <a:rect b="b" l="l" r="r" t="t"/>
              <a:pathLst>
                <a:path extrusionOk="0" h="9562" w="7740">
                  <a:moveTo>
                    <a:pt x="7168" y="1930"/>
                  </a:moveTo>
                  <a:cubicBezTo>
                    <a:pt x="7299" y="1930"/>
                    <a:pt x="7406" y="2037"/>
                    <a:pt x="7406" y="2168"/>
                  </a:cubicBezTo>
                  <a:lnTo>
                    <a:pt x="7418" y="3156"/>
                  </a:lnTo>
                  <a:cubicBezTo>
                    <a:pt x="7418" y="3287"/>
                    <a:pt x="7311" y="3394"/>
                    <a:pt x="7180" y="3394"/>
                  </a:cubicBezTo>
                  <a:lnTo>
                    <a:pt x="6882" y="3394"/>
                  </a:lnTo>
                  <a:lnTo>
                    <a:pt x="6882" y="2715"/>
                  </a:lnTo>
                  <a:cubicBezTo>
                    <a:pt x="6882" y="2632"/>
                    <a:pt x="6811" y="2561"/>
                    <a:pt x="6715" y="2561"/>
                  </a:cubicBezTo>
                  <a:cubicBezTo>
                    <a:pt x="6632" y="2561"/>
                    <a:pt x="6549" y="2632"/>
                    <a:pt x="6549" y="2715"/>
                  </a:cubicBezTo>
                  <a:lnTo>
                    <a:pt x="6549" y="3394"/>
                  </a:lnTo>
                  <a:lnTo>
                    <a:pt x="6096" y="3394"/>
                  </a:lnTo>
                  <a:lnTo>
                    <a:pt x="6096" y="1930"/>
                  </a:lnTo>
                  <a:close/>
                  <a:moveTo>
                    <a:pt x="4549" y="1"/>
                  </a:moveTo>
                  <a:cubicBezTo>
                    <a:pt x="4227" y="1"/>
                    <a:pt x="3965" y="251"/>
                    <a:pt x="3965" y="572"/>
                  </a:cubicBezTo>
                  <a:lnTo>
                    <a:pt x="3965" y="1608"/>
                  </a:lnTo>
                  <a:lnTo>
                    <a:pt x="3239" y="1608"/>
                  </a:lnTo>
                  <a:cubicBezTo>
                    <a:pt x="3144" y="1608"/>
                    <a:pt x="3072" y="1680"/>
                    <a:pt x="3072" y="1763"/>
                  </a:cubicBezTo>
                  <a:cubicBezTo>
                    <a:pt x="3072" y="1858"/>
                    <a:pt x="3144" y="1930"/>
                    <a:pt x="3239" y="1930"/>
                  </a:cubicBezTo>
                  <a:lnTo>
                    <a:pt x="3965" y="1930"/>
                  </a:lnTo>
                  <a:lnTo>
                    <a:pt x="3965" y="3394"/>
                  </a:lnTo>
                  <a:lnTo>
                    <a:pt x="3417" y="3394"/>
                  </a:lnTo>
                  <a:lnTo>
                    <a:pt x="3417" y="3013"/>
                  </a:lnTo>
                  <a:cubicBezTo>
                    <a:pt x="3417" y="2930"/>
                    <a:pt x="3334" y="2858"/>
                    <a:pt x="3251" y="2858"/>
                  </a:cubicBezTo>
                  <a:cubicBezTo>
                    <a:pt x="3155" y="2858"/>
                    <a:pt x="3084" y="2930"/>
                    <a:pt x="3084" y="3013"/>
                  </a:cubicBezTo>
                  <a:lnTo>
                    <a:pt x="3084" y="3394"/>
                  </a:lnTo>
                  <a:lnTo>
                    <a:pt x="2382" y="3394"/>
                  </a:lnTo>
                  <a:lnTo>
                    <a:pt x="2382" y="2715"/>
                  </a:lnTo>
                  <a:cubicBezTo>
                    <a:pt x="2382" y="2632"/>
                    <a:pt x="2310" y="2561"/>
                    <a:pt x="2227" y="2561"/>
                  </a:cubicBezTo>
                  <a:cubicBezTo>
                    <a:pt x="2132" y="2561"/>
                    <a:pt x="2060" y="2632"/>
                    <a:pt x="2060" y="2715"/>
                  </a:cubicBezTo>
                  <a:lnTo>
                    <a:pt x="2060" y="3394"/>
                  </a:lnTo>
                  <a:lnTo>
                    <a:pt x="1358" y="3394"/>
                  </a:lnTo>
                  <a:lnTo>
                    <a:pt x="1358" y="3013"/>
                  </a:lnTo>
                  <a:cubicBezTo>
                    <a:pt x="1358" y="2930"/>
                    <a:pt x="1286" y="2858"/>
                    <a:pt x="1191" y="2858"/>
                  </a:cubicBezTo>
                  <a:cubicBezTo>
                    <a:pt x="1108" y="2858"/>
                    <a:pt x="1036" y="2930"/>
                    <a:pt x="1036" y="3013"/>
                  </a:cubicBezTo>
                  <a:lnTo>
                    <a:pt x="1036" y="3394"/>
                  </a:lnTo>
                  <a:lnTo>
                    <a:pt x="334" y="3394"/>
                  </a:lnTo>
                  <a:lnTo>
                    <a:pt x="334" y="2715"/>
                  </a:lnTo>
                  <a:cubicBezTo>
                    <a:pt x="334" y="2632"/>
                    <a:pt x="262" y="2561"/>
                    <a:pt x="167" y="2561"/>
                  </a:cubicBezTo>
                  <a:cubicBezTo>
                    <a:pt x="84" y="2561"/>
                    <a:pt x="0" y="2632"/>
                    <a:pt x="0" y="2715"/>
                  </a:cubicBezTo>
                  <a:lnTo>
                    <a:pt x="0" y="3549"/>
                  </a:lnTo>
                  <a:lnTo>
                    <a:pt x="0" y="4799"/>
                  </a:lnTo>
                  <a:cubicBezTo>
                    <a:pt x="0" y="4894"/>
                    <a:pt x="84" y="4966"/>
                    <a:pt x="167" y="4966"/>
                  </a:cubicBezTo>
                  <a:cubicBezTo>
                    <a:pt x="262" y="4966"/>
                    <a:pt x="334" y="4894"/>
                    <a:pt x="334" y="4799"/>
                  </a:cubicBezTo>
                  <a:lnTo>
                    <a:pt x="334" y="3716"/>
                  </a:lnTo>
                  <a:lnTo>
                    <a:pt x="3977" y="3716"/>
                  </a:lnTo>
                  <a:lnTo>
                    <a:pt x="3977" y="5692"/>
                  </a:lnTo>
                  <a:cubicBezTo>
                    <a:pt x="3977" y="5787"/>
                    <a:pt x="4048" y="5859"/>
                    <a:pt x="4144" y="5859"/>
                  </a:cubicBezTo>
                  <a:cubicBezTo>
                    <a:pt x="4227" y="5859"/>
                    <a:pt x="4310" y="5787"/>
                    <a:pt x="4310" y="5692"/>
                  </a:cubicBezTo>
                  <a:lnTo>
                    <a:pt x="4310" y="560"/>
                  </a:lnTo>
                  <a:cubicBezTo>
                    <a:pt x="4310" y="429"/>
                    <a:pt x="4406" y="322"/>
                    <a:pt x="4549" y="322"/>
                  </a:cubicBezTo>
                  <a:lnTo>
                    <a:pt x="5525" y="322"/>
                  </a:lnTo>
                  <a:cubicBezTo>
                    <a:pt x="5656" y="322"/>
                    <a:pt x="5763" y="429"/>
                    <a:pt x="5763" y="560"/>
                  </a:cubicBezTo>
                  <a:lnTo>
                    <a:pt x="5763" y="8871"/>
                  </a:lnTo>
                  <a:cubicBezTo>
                    <a:pt x="5763" y="9073"/>
                    <a:pt x="5596" y="9240"/>
                    <a:pt x="5394" y="9240"/>
                  </a:cubicBezTo>
                  <a:lnTo>
                    <a:pt x="1727" y="9240"/>
                  </a:lnTo>
                  <a:cubicBezTo>
                    <a:pt x="1643" y="9240"/>
                    <a:pt x="1572" y="9312"/>
                    <a:pt x="1572" y="9407"/>
                  </a:cubicBezTo>
                  <a:cubicBezTo>
                    <a:pt x="1572" y="9490"/>
                    <a:pt x="1643" y="9562"/>
                    <a:pt x="1727" y="9562"/>
                  </a:cubicBezTo>
                  <a:lnTo>
                    <a:pt x="5394" y="9562"/>
                  </a:lnTo>
                  <a:cubicBezTo>
                    <a:pt x="5787" y="9562"/>
                    <a:pt x="6108" y="9252"/>
                    <a:pt x="6108" y="8847"/>
                  </a:cubicBezTo>
                  <a:lnTo>
                    <a:pt x="6108" y="3704"/>
                  </a:lnTo>
                  <a:lnTo>
                    <a:pt x="7180" y="3704"/>
                  </a:lnTo>
                  <a:cubicBezTo>
                    <a:pt x="7489" y="3704"/>
                    <a:pt x="7739" y="3454"/>
                    <a:pt x="7739" y="3120"/>
                  </a:cubicBezTo>
                  <a:lnTo>
                    <a:pt x="7739" y="2144"/>
                  </a:lnTo>
                  <a:cubicBezTo>
                    <a:pt x="7739" y="1858"/>
                    <a:pt x="7489" y="1608"/>
                    <a:pt x="7180" y="1608"/>
                  </a:cubicBezTo>
                  <a:lnTo>
                    <a:pt x="6108" y="1608"/>
                  </a:lnTo>
                  <a:lnTo>
                    <a:pt x="6108" y="572"/>
                  </a:lnTo>
                  <a:cubicBezTo>
                    <a:pt x="6108" y="263"/>
                    <a:pt x="5858" y="1"/>
                    <a:pt x="5525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5" name="Google Shape;775;p54"/>
            <p:cNvSpPr/>
            <p:nvPr/>
          </p:nvSpPr>
          <p:spPr>
            <a:xfrm>
              <a:off x="2639038" y="2945703"/>
              <a:ext cx="246552" cy="304851"/>
            </a:xfrm>
            <a:custGeom>
              <a:rect b="b" l="l" r="r" t="t"/>
              <a:pathLst>
                <a:path extrusionOk="0" h="9585" w="7752">
                  <a:moveTo>
                    <a:pt x="3429" y="7989"/>
                  </a:moveTo>
                  <a:lnTo>
                    <a:pt x="3429" y="9013"/>
                  </a:lnTo>
                  <a:cubicBezTo>
                    <a:pt x="3429" y="9144"/>
                    <a:pt x="3322" y="9251"/>
                    <a:pt x="3191" y="9251"/>
                  </a:cubicBezTo>
                  <a:lnTo>
                    <a:pt x="2215" y="9251"/>
                  </a:lnTo>
                  <a:cubicBezTo>
                    <a:pt x="2072" y="9251"/>
                    <a:pt x="1977" y="9144"/>
                    <a:pt x="1977" y="9013"/>
                  </a:cubicBezTo>
                  <a:lnTo>
                    <a:pt x="1977" y="7989"/>
                  </a:lnTo>
                  <a:close/>
                  <a:moveTo>
                    <a:pt x="2358" y="0"/>
                  </a:moveTo>
                  <a:cubicBezTo>
                    <a:pt x="1977" y="0"/>
                    <a:pt x="1643" y="322"/>
                    <a:pt x="1643" y="715"/>
                  </a:cubicBezTo>
                  <a:lnTo>
                    <a:pt x="1643" y="5870"/>
                  </a:lnTo>
                  <a:lnTo>
                    <a:pt x="572" y="5870"/>
                  </a:lnTo>
                  <a:cubicBezTo>
                    <a:pt x="262" y="5870"/>
                    <a:pt x="0" y="6120"/>
                    <a:pt x="0" y="6430"/>
                  </a:cubicBezTo>
                  <a:lnTo>
                    <a:pt x="0" y="7418"/>
                  </a:lnTo>
                  <a:cubicBezTo>
                    <a:pt x="0" y="7727"/>
                    <a:pt x="250" y="7977"/>
                    <a:pt x="572" y="7977"/>
                  </a:cubicBezTo>
                  <a:lnTo>
                    <a:pt x="1643" y="7977"/>
                  </a:lnTo>
                  <a:lnTo>
                    <a:pt x="1643" y="9013"/>
                  </a:lnTo>
                  <a:cubicBezTo>
                    <a:pt x="1643" y="9323"/>
                    <a:pt x="1905" y="9585"/>
                    <a:pt x="2215" y="9585"/>
                  </a:cubicBezTo>
                  <a:lnTo>
                    <a:pt x="3191" y="9585"/>
                  </a:lnTo>
                  <a:cubicBezTo>
                    <a:pt x="3513" y="9585"/>
                    <a:pt x="3763" y="9335"/>
                    <a:pt x="3763" y="9013"/>
                  </a:cubicBezTo>
                  <a:lnTo>
                    <a:pt x="3763" y="7977"/>
                  </a:lnTo>
                  <a:lnTo>
                    <a:pt x="4489" y="7977"/>
                  </a:lnTo>
                  <a:cubicBezTo>
                    <a:pt x="4584" y="7977"/>
                    <a:pt x="4656" y="7906"/>
                    <a:pt x="4656" y="7823"/>
                  </a:cubicBezTo>
                  <a:cubicBezTo>
                    <a:pt x="4656" y="7727"/>
                    <a:pt x="4584" y="7656"/>
                    <a:pt x="4489" y="7656"/>
                  </a:cubicBezTo>
                  <a:lnTo>
                    <a:pt x="560" y="7656"/>
                  </a:lnTo>
                  <a:cubicBezTo>
                    <a:pt x="429" y="7656"/>
                    <a:pt x="322" y="7549"/>
                    <a:pt x="322" y="7418"/>
                  </a:cubicBezTo>
                  <a:lnTo>
                    <a:pt x="322" y="6430"/>
                  </a:lnTo>
                  <a:cubicBezTo>
                    <a:pt x="322" y="6299"/>
                    <a:pt x="429" y="6192"/>
                    <a:pt x="560" y="6192"/>
                  </a:cubicBezTo>
                  <a:lnTo>
                    <a:pt x="1120" y="6192"/>
                  </a:lnTo>
                  <a:lnTo>
                    <a:pt x="1120" y="6870"/>
                  </a:lnTo>
                  <a:cubicBezTo>
                    <a:pt x="1120" y="6954"/>
                    <a:pt x="1203" y="7025"/>
                    <a:pt x="1286" y="7025"/>
                  </a:cubicBezTo>
                  <a:cubicBezTo>
                    <a:pt x="1382" y="7025"/>
                    <a:pt x="1453" y="6954"/>
                    <a:pt x="1453" y="6870"/>
                  </a:cubicBezTo>
                  <a:lnTo>
                    <a:pt x="1453" y="6192"/>
                  </a:lnTo>
                  <a:lnTo>
                    <a:pt x="2155" y="6192"/>
                  </a:lnTo>
                  <a:lnTo>
                    <a:pt x="2155" y="6608"/>
                  </a:lnTo>
                  <a:cubicBezTo>
                    <a:pt x="2155" y="6704"/>
                    <a:pt x="2227" y="6775"/>
                    <a:pt x="2322" y="6775"/>
                  </a:cubicBezTo>
                  <a:cubicBezTo>
                    <a:pt x="2405" y="6775"/>
                    <a:pt x="2477" y="6704"/>
                    <a:pt x="2477" y="6608"/>
                  </a:cubicBezTo>
                  <a:lnTo>
                    <a:pt x="2477" y="6192"/>
                  </a:lnTo>
                  <a:lnTo>
                    <a:pt x="3179" y="6192"/>
                  </a:lnTo>
                  <a:lnTo>
                    <a:pt x="3179" y="6870"/>
                  </a:lnTo>
                  <a:cubicBezTo>
                    <a:pt x="3179" y="6954"/>
                    <a:pt x="3239" y="7013"/>
                    <a:pt x="3334" y="7025"/>
                  </a:cubicBezTo>
                  <a:lnTo>
                    <a:pt x="3358" y="7025"/>
                  </a:lnTo>
                  <a:cubicBezTo>
                    <a:pt x="3453" y="7025"/>
                    <a:pt x="3525" y="6954"/>
                    <a:pt x="3525" y="6870"/>
                  </a:cubicBezTo>
                  <a:lnTo>
                    <a:pt x="3525" y="6192"/>
                  </a:lnTo>
                  <a:lnTo>
                    <a:pt x="4227" y="6192"/>
                  </a:lnTo>
                  <a:lnTo>
                    <a:pt x="4227" y="6608"/>
                  </a:lnTo>
                  <a:cubicBezTo>
                    <a:pt x="4227" y="6704"/>
                    <a:pt x="4299" y="6775"/>
                    <a:pt x="4382" y="6775"/>
                  </a:cubicBezTo>
                  <a:cubicBezTo>
                    <a:pt x="4477" y="6775"/>
                    <a:pt x="4549" y="6704"/>
                    <a:pt x="4549" y="6608"/>
                  </a:cubicBezTo>
                  <a:lnTo>
                    <a:pt x="4549" y="6192"/>
                  </a:lnTo>
                  <a:lnTo>
                    <a:pt x="5251" y="6192"/>
                  </a:lnTo>
                  <a:lnTo>
                    <a:pt x="5251" y="6870"/>
                  </a:lnTo>
                  <a:cubicBezTo>
                    <a:pt x="5251" y="6954"/>
                    <a:pt x="5323" y="7025"/>
                    <a:pt x="5418" y="7025"/>
                  </a:cubicBezTo>
                  <a:cubicBezTo>
                    <a:pt x="5501" y="7025"/>
                    <a:pt x="5573" y="6954"/>
                    <a:pt x="5573" y="6870"/>
                  </a:cubicBezTo>
                  <a:lnTo>
                    <a:pt x="5573" y="6192"/>
                  </a:lnTo>
                  <a:lnTo>
                    <a:pt x="6275" y="6192"/>
                  </a:lnTo>
                  <a:lnTo>
                    <a:pt x="6275" y="6608"/>
                  </a:lnTo>
                  <a:cubicBezTo>
                    <a:pt x="6275" y="6704"/>
                    <a:pt x="6346" y="6775"/>
                    <a:pt x="6442" y="6775"/>
                  </a:cubicBezTo>
                  <a:cubicBezTo>
                    <a:pt x="6525" y="6775"/>
                    <a:pt x="6608" y="6704"/>
                    <a:pt x="6608" y="6608"/>
                  </a:cubicBezTo>
                  <a:lnTo>
                    <a:pt x="6608" y="6192"/>
                  </a:lnTo>
                  <a:lnTo>
                    <a:pt x="7418" y="6192"/>
                  </a:lnTo>
                  <a:lnTo>
                    <a:pt x="7418" y="6870"/>
                  </a:lnTo>
                  <a:cubicBezTo>
                    <a:pt x="7418" y="6954"/>
                    <a:pt x="7501" y="7025"/>
                    <a:pt x="7585" y="7025"/>
                  </a:cubicBezTo>
                  <a:cubicBezTo>
                    <a:pt x="7680" y="7025"/>
                    <a:pt x="7751" y="6954"/>
                    <a:pt x="7751" y="6870"/>
                  </a:cubicBezTo>
                  <a:lnTo>
                    <a:pt x="7751" y="5965"/>
                  </a:lnTo>
                  <a:lnTo>
                    <a:pt x="7751" y="4775"/>
                  </a:lnTo>
                  <a:cubicBezTo>
                    <a:pt x="7751" y="4679"/>
                    <a:pt x="7680" y="4608"/>
                    <a:pt x="7585" y="4608"/>
                  </a:cubicBezTo>
                  <a:cubicBezTo>
                    <a:pt x="7501" y="4608"/>
                    <a:pt x="7418" y="4679"/>
                    <a:pt x="7418" y="4775"/>
                  </a:cubicBezTo>
                  <a:lnTo>
                    <a:pt x="7418" y="5858"/>
                  </a:lnTo>
                  <a:lnTo>
                    <a:pt x="3775" y="5858"/>
                  </a:lnTo>
                  <a:lnTo>
                    <a:pt x="3775" y="3882"/>
                  </a:lnTo>
                  <a:cubicBezTo>
                    <a:pt x="3775" y="3786"/>
                    <a:pt x="3703" y="3715"/>
                    <a:pt x="3608" y="3715"/>
                  </a:cubicBezTo>
                  <a:cubicBezTo>
                    <a:pt x="3525" y="3715"/>
                    <a:pt x="3441" y="3786"/>
                    <a:pt x="3441" y="3882"/>
                  </a:cubicBezTo>
                  <a:lnTo>
                    <a:pt x="3441" y="5858"/>
                  </a:lnTo>
                  <a:lnTo>
                    <a:pt x="1989" y="5858"/>
                  </a:lnTo>
                  <a:lnTo>
                    <a:pt x="1989" y="703"/>
                  </a:lnTo>
                  <a:cubicBezTo>
                    <a:pt x="1989" y="500"/>
                    <a:pt x="2155" y="334"/>
                    <a:pt x="2358" y="334"/>
                  </a:cubicBezTo>
                  <a:lnTo>
                    <a:pt x="6025" y="334"/>
                  </a:lnTo>
                  <a:cubicBezTo>
                    <a:pt x="6108" y="334"/>
                    <a:pt x="6192" y="262"/>
                    <a:pt x="6192" y="167"/>
                  </a:cubicBezTo>
                  <a:cubicBezTo>
                    <a:pt x="6192" y="84"/>
                    <a:pt x="6108" y="0"/>
                    <a:pt x="6025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76" name="Google Shape;776;p54"/>
          <p:cNvSpPr txBox="1"/>
          <p:nvPr>
            <p:ph idx="1" type="subTitle"/>
          </p:nvPr>
        </p:nvSpPr>
        <p:spPr>
          <a:xfrm>
            <a:off x="7136402" y="4620900"/>
            <a:ext cx="2236200" cy="370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rgbClr val="999999"/>
                </a:solidFill>
              </a:rPr>
              <a:t>prototype #3</a:t>
            </a:r>
            <a:endParaRPr sz="1800">
              <a:solidFill>
                <a:srgbClr val="999999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0" name="Shape 7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1" name="Google Shape;781;p55"/>
          <p:cNvSpPr txBox="1"/>
          <p:nvPr>
            <p:ph idx="1" type="subTitle"/>
          </p:nvPr>
        </p:nvSpPr>
        <p:spPr>
          <a:xfrm>
            <a:off x="2381025" y="1099650"/>
            <a:ext cx="6541800" cy="56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/>
              <a:t>we wanted to see how old writing would inspire new writing</a:t>
            </a:r>
            <a:endParaRPr i="1"/>
          </a:p>
        </p:txBody>
      </p:sp>
      <p:sp>
        <p:nvSpPr>
          <p:cNvPr id="782" name="Google Shape;782;p55"/>
          <p:cNvSpPr txBox="1"/>
          <p:nvPr>
            <p:ph type="title"/>
          </p:nvPr>
        </p:nvSpPr>
        <p:spPr>
          <a:xfrm>
            <a:off x="381000" y="304800"/>
            <a:ext cx="2244300" cy="959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/>
              <a:t>experience</a:t>
            </a:r>
            <a:endParaRPr sz="23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/>
              <a:t>prototype </a:t>
            </a:r>
            <a:endParaRPr sz="23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/>
              <a:t>#3</a:t>
            </a:r>
            <a:endParaRPr sz="2300"/>
          </a:p>
        </p:txBody>
      </p:sp>
      <p:sp>
        <p:nvSpPr>
          <p:cNvPr id="783" name="Google Shape;783;p55"/>
          <p:cNvSpPr txBox="1"/>
          <p:nvPr>
            <p:ph idx="1" type="subTitle"/>
          </p:nvPr>
        </p:nvSpPr>
        <p:spPr>
          <a:xfrm>
            <a:off x="370738" y="2382675"/>
            <a:ext cx="2505900" cy="56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user brings 3 old pieces they’ve written in the past</a:t>
            </a:r>
            <a:endParaRPr/>
          </a:p>
        </p:txBody>
      </p:sp>
      <p:sp>
        <p:nvSpPr>
          <p:cNvPr id="784" name="Google Shape;784;p55"/>
          <p:cNvSpPr/>
          <p:nvPr/>
        </p:nvSpPr>
        <p:spPr>
          <a:xfrm>
            <a:off x="2800450" y="3632850"/>
            <a:ext cx="545275" cy="459149"/>
          </a:xfrm>
          <a:custGeom>
            <a:rect b="b" l="l" r="r" t="t"/>
            <a:pathLst>
              <a:path extrusionOk="0" h="1848" w="2439">
                <a:moveTo>
                  <a:pt x="1580" y="1"/>
                </a:moveTo>
                <a:lnTo>
                  <a:pt x="1371" y="203"/>
                </a:lnTo>
                <a:lnTo>
                  <a:pt x="1919" y="780"/>
                </a:lnTo>
                <a:lnTo>
                  <a:pt x="1" y="780"/>
                </a:lnTo>
                <a:lnTo>
                  <a:pt x="1" y="1068"/>
                </a:lnTo>
                <a:lnTo>
                  <a:pt x="1919" y="1068"/>
                </a:lnTo>
                <a:lnTo>
                  <a:pt x="1371" y="1645"/>
                </a:lnTo>
                <a:lnTo>
                  <a:pt x="1580" y="1847"/>
                </a:lnTo>
                <a:lnTo>
                  <a:pt x="2439" y="924"/>
                </a:lnTo>
                <a:lnTo>
                  <a:pt x="1580" y="1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5" name="Google Shape;785;p55"/>
          <p:cNvSpPr txBox="1"/>
          <p:nvPr>
            <p:ph idx="1" type="subTitle"/>
          </p:nvPr>
        </p:nvSpPr>
        <p:spPr>
          <a:xfrm>
            <a:off x="3328950" y="2163525"/>
            <a:ext cx="2634600" cy="95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allow writer 5 minutes to read over old writing and then 5 minutes to write more</a:t>
            </a:r>
            <a:endParaRPr/>
          </a:p>
        </p:txBody>
      </p:sp>
      <p:sp>
        <p:nvSpPr>
          <p:cNvPr id="786" name="Google Shape;786;p55"/>
          <p:cNvSpPr/>
          <p:nvPr/>
        </p:nvSpPr>
        <p:spPr>
          <a:xfrm>
            <a:off x="5786848" y="3580729"/>
            <a:ext cx="633378" cy="563400"/>
          </a:xfrm>
          <a:custGeom>
            <a:rect b="b" l="l" r="r" t="t"/>
            <a:pathLst>
              <a:path extrusionOk="0" h="1848" w="2439">
                <a:moveTo>
                  <a:pt x="1580" y="1"/>
                </a:moveTo>
                <a:lnTo>
                  <a:pt x="1371" y="203"/>
                </a:lnTo>
                <a:lnTo>
                  <a:pt x="1919" y="780"/>
                </a:lnTo>
                <a:lnTo>
                  <a:pt x="1" y="780"/>
                </a:lnTo>
                <a:lnTo>
                  <a:pt x="1" y="1068"/>
                </a:lnTo>
                <a:lnTo>
                  <a:pt x="1919" y="1068"/>
                </a:lnTo>
                <a:lnTo>
                  <a:pt x="1371" y="1645"/>
                </a:lnTo>
                <a:lnTo>
                  <a:pt x="1580" y="1847"/>
                </a:lnTo>
                <a:lnTo>
                  <a:pt x="2439" y="924"/>
                </a:lnTo>
                <a:lnTo>
                  <a:pt x="1580" y="1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7" name="Google Shape;787;p55"/>
          <p:cNvSpPr txBox="1"/>
          <p:nvPr>
            <p:ph idx="1" type="subTitle"/>
          </p:nvPr>
        </p:nvSpPr>
        <p:spPr>
          <a:xfrm>
            <a:off x="6431700" y="2066025"/>
            <a:ext cx="2244300" cy="69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</a:t>
            </a:r>
            <a:r>
              <a:rPr lang="en"/>
              <a:t>bserve how old work </a:t>
            </a:r>
            <a:r>
              <a:rPr lang="en"/>
              <a:t>influences</a:t>
            </a:r>
            <a:r>
              <a:rPr lang="en"/>
              <a:t> new writing and whether writer revised vs restarted</a:t>
            </a:r>
            <a:endParaRPr/>
          </a:p>
        </p:txBody>
      </p:sp>
      <p:sp>
        <p:nvSpPr>
          <p:cNvPr id="788" name="Google Shape;788;p55"/>
          <p:cNvSpPr/>
          <p:nvPr/>
        </p:nvSpPr>
        <p:spPr>
          <a:xfrm>
            <a:off x="3934604" y="3442381"/>
            <a:ext cx="1368845" cy="840092"/>
          </a:xfrm>
          <a:custGeom>
            <a:rect b="b" l="l" r="r" t="t"/>
            <a:pathLst>
              <a:path extrusionOk="0" h="9809" w="11967">
                <a:moveTo>
                  <a:pt x="8309" y="358"/>
                </a:moveTo>
                <a:cubicBezTo>
                  <a:pt x="8940" y="358"/>
                  <a:pt x="9663" y="469"/>
                  <a:pt x="10418" y="796"/>
                </a:cubicBezTo>
                <a:lnTo>
                  <a:pt x="10418" y="7796"/>
                </a:lnTo>
                <a:cubicBezTo>
                  <a:pt x="9723" y="7513"/>
                  <a:pt x="8997" y="7381"/>
                  <a:pt x="8289" y="7381"/>
                </a:cubicBezTo>
                <a:cubicBezTo>
                  <a:pt x="7542" y="7381"/>
                  <a:pt x="6816" y="7527"/>
                  <a:pt x="6168" y="7796"/>
                </a:cubicBezTo>
                <a:lnTo>
                  <a:pt x="6168" y="796"/>
                </a:lnTo>
                <a:cubicBezTo>
                  <a:pt x="6430" y="676"/>
                  <a:pt x="7238" y="358"/>
                  <a:pt x="8309" y="358"/>
                </a:cubicBezTo>
                <a:close/>
                <a:moveTo>
                  <a:pt x="3700" y="358"/>
                </a:moveTo>
                <a:cubicBezTo>
                  <a:pt x="4458" y="358"/>
                  <a:pt x="5191" y="513"/>
                  <a:pt x="5823" y="796"/>
                </a:cubicBezTo>
                <a:cubicBezTo>
                  <a:pt x="5811" y="1677"/>
                  <a:pt x="5811" y="6761"/>
                  <a:pt x="5811" y="7796"/>
                </a:cubicBezTo>
                <a:cubicBezTo>
                  <a:pt x="5418" y="7642"/>
                  <a:pt x="4656" y="7392"/>
                  <a:pt x="3668" y="7392"/>
                </a:cubicBezTo>
                <a:cubicBezTo>
                  <a:pt x="2929" y="7392"/>
                  <a:pt x="2215" y="7523"/>
                  <a:pt x="1548" y="7808"/>
                </a:cubicBezTo>
                <a:lnTo>
                  <a:pt x="1548" y="3867"/>
                </a:lnTo>
                <a:cubicBezTo>
                  <a:pt x="1548" y="3760"/>
                  <a:pt x="1477" y="3689"/>
                  <a:pt x="1370" y="3689"/>
                </a:cubicBezTo>
                <a:cubicBezTo>
                  <a:pt x="1262" y="3689"/>
                  <a:pt x="1191" y="3760"/>
                  <a:pt x="1191" y="3867"/>
                </a:cubicBezTo>
                <a:lnTo>
                  <a:pt x="1191" y="7987"/>
                </a:lnTo>
                <a:cubicBezTo>
                  <a:pt x="1191" y="8118"/>
                  <a:pt x="1298" y="8225"/>
                  <a:pt x="1429" y="8225"/>
                </a:cubicBezTo>
                <a:cubicBezTo>
                  <a:pt x="1465" y="8225"/>
                  <a:pt x="1489" y="8225"/>
                  <a:pt x="1524" y="8213"/>
                </a:cubicBezTo>
                <a:cubicBezTo>
                  <a:pt x="2203" y="7916"/>
                  <a:pt x="2917" y="7761"/>
                  <a:pt x="3656" y="7761"/>
                </a:cubicBezTo>
                <a:cubicBezTo>
                  <a:pt x="4715" y="7761"/>
                  <a:pt x="5537" y="8070"/>
                  <a:pt x="5799" y="8189"/>
                </a:cubicBezTo>
                <a:lnTo>
                  <a:pt x="5799" y="8606"/>
                </a:lnTo>
                <a:lnTo>
                  <a:pt x="417" y="8606"/>
                </a:lnTo>
                <a:cubicBezTo>
                  <a:pt x="381" y="8606"/>
                  <a:pt x="358" y="8582"/>
                  <a:pt x="358" y="8547"/>
                </a:cubicBezTo>
                <a:lnTo>
                  <a:pt x="358" y="1248"/>
                </a:lnTo>
                <a:cubicBezTo>
                  <a:pt x="358" y="1212"/>
                  <a:pt x="381" y="1188"/>
                  <a:pt x="417" y="1188"/>
                </a:cubicBezTo>
                <a:lnTo>
                  <a:pt x="1203" y="1188"/>
                </a:lnTo>
                <a:lnTo>
                  <a:pt x="1203" y="3153"/>
                </a:lnTo>
                <a:cubicBezTo>
                  <a:pt x="1203" y="3248"/>
                  <a:pt x="1274" y="3332"/>
                  <a:pt x="1382" y="3332"/>
                </a:cubicBezTo>
                <a:cubicBezTo>
                  <a:pt x="1489" y="3332"/>
                  <a:pt x="1560" y="3248"/>
                  <a:pt x="1560" y="3153"/>
                </a:cubicBezTo>
                <a:lnTo>
                  <a:pt x="1560" y="796"/>
                </a:lnTo>
                <a:cubicBezTo>
                  <a:pt x="2253" y="495"/>
                  <a:pt x="2987" y="358"/>
                  <a:pt x="3700" y="358"/>
                </a:cubicBezTo>
                <a:close/>
                <a:moveTo>
                  <a:pt x="6608" y="7987"/>
                </a:moveTo>
                <a:lnTo>
                  <a:pt x="6608" y="9249"/>
                </a:lnTo>
                <a:lnTo>
                  <a:pt x="6501" y="9166"/>
                </a:lnTo>
                <a:cubicBezTo>
                  <a:pt x="6471" y="9136"/>
                  <a:pt x="6430" y="9121"/>
                  <a:pt x="6390" y="9121"/>
                </a:cubicBezTo>
                <a:cubicBezTo>
                  <a:pt x="6349" y="9121"/>
                  <a:pt x="6311" y="9136"/>
                  <a:pt x="6287" y="9166"/>
                </a:cubicBezTo>
                <a:lnTo>
                  <a:pt x="6168" y="9261"/>
                </a:lnTo>
                <a:lnTo>
                  <a:pt x="6168" y="8166"/>
                </a:lnTo>
                <a:cubicBezTo>
                  <a:pt x="6251" y="8118"/>
                  <a:pt x="6418" y="8058"/>
                  <a:pt x="6608" y="7987"/>
                </a:cubicBezTo>
                <a:close/>
                <a:moveTo>
                  <a:pt x="8273" y="0"/>
                </a:moveTo>
                <a:cubicBezTo>
                  <a:pt x="7438" y="0"/>
                  <a:pt x="6643" y="178"/>
                  <a:pt x="5989" y="486"/>
                </a:cubicBezTo>
                <a:cubicBezTo>
                  <a:pt x="5715" y="367"/>
                  <a:pt x="4858" y="10"/>
                  <a:pt x="3668" y="10"/>
                </a:cubicBezTo>
                <a:cubicBezTo>
                  <a:pt x="2858" y="10"/>
                  <a:pt x="2072" y="176"/>
                  <a:pt x="1322" y="510"/>
                </a:cubicBezTo>
                <a:cubicBezTo>
                  <a:pt x="1143" y="593"/>
                  <a:pt x="1191" y="796"/>
                  <a:pt x="1191" y="843"/>
                </a:cubicBezTo>
                <a:lnTo>
                  <a:pt x="405" y="843"/>
                </a:lnTo>
                <a:cubicBezTo>
                  <a:pt x="179" y="843"/>
                  <a:pt x="0" y="1022"/>
                  <a:pt x="0" y="1248"/>
                </a:cubicBezTo>
                <a:lnTo>
                  <a:pt x="0" y="8535"/>
                </a:lnTo>
                <a:cubicBezTo>
                  <a:pt x="0" y="8761"/>
                  <a:pt x="179" y="8939"/>
                  <a:pt x="405" y="8939"/>
                </a:cubicBezTo>
                <a:lnTo>
                  <a:pt x="5811" y="8939"/>
                </a:lnTo>
                <a:lnTo>
                  <a:pt x="5811" y="9630"/>
                </a:lnTo>
                <a:cubicBezTo>
                  <a:pt x="5811" y="9740"/>
                  <a:pt x="5889" y="9808"/>
                  <a:pt x="5977" y="9808"/>
                </a:cubicBezTo>
                <a:cubicBezTo>
                  <a:pt x="6013" y="9808"/>
                  <a:pt x="6050" y="9797"/>
                  <a:pt x="6084" y="9773"/>
                </a:cubicBezTo>
                <a:lnTo>
                  <a:pt x="6382" y="9535"/>
                </a:lnTo>
                <a:cubicBezTo>
                  <a:pt x="6656" y="9737"/>
                  <a:pt x="6668" y="9809"/>
                  <a:pt x="6787" y="9809"/>
                </a:cubicBezTo>
                <a:cubicBezTo>
                  <a:pt x="6894" y="9809"/>
                  <a:pt x="6966" y="9737"/>
                  <a:pt x="6966" y="9630"/>
                </a:cubicBezTo>
                <a:lnTo>
                  <a:pt x="6966" y="8939"/>
                </a:lnTo>
                <a:lnTo>
                  <a:pt x="9335" y="8939"/>
                </a:lnTo>
                <a:cubicBezTo>
                  <a:pt x="9442" y="8939"/>
                  <a:pt x="9513" y="8856"/>
                  <a:pt x="9513" y="8761"/>
                </a:cubicBezTo>
                <a:cubicBezTo>
                  <a:pt x="9513" y="8654"/>
                  <a:pt x="9442" y="8582"/>
                  <a:pt x="9335" y="8582"/>
                </a:cubicBezTo>
                <a:lnTo>
                  <a:pt x="6966" y="8582"/>
                </a:lnTo>
                <a:lnTo>
                  <a:pt x="6966" y="7892"/>
                </a:lnTo>
                <a:cubicBezTo>
                  <a:pt x="7400" y="7783"/>
                  <a:pt x="7847" y="7728"/>
                  <a:pt x="8295" y="7728"/>
                </a:cubicBezTo>
                <a:cubicBezTo>
                  <a:pt x="9025" y="7728"/>
                  <a:pt x="9760" y="7875"/>
                  <a:pt x="10454" y="8177"/>
                </a:cubicBezTo>
                <a:cubicBezTo>
                  <a:pt x="10483" y="8192"/>
                  <a:pt x="10514" y="8199"/>
                  <a:pt x="10544" y="8199"/>
                </a:cubicBezTo>
                <a:cubicBezTo>
                  <a:pt x="10662" y="8199"/>
                  <a:pt x="10776" y="8096"/>
                  <a:pt x="10776" y="7963"/>
                </a:cubicBezTo>
                <a:lnTo>
                  <a:pt x="10776" y="1177"/>
                </a:lnTo>
                <a:lnTo>
                  <a:pt x="11561" y="1177"/>
                </a:lnTo>
                <a:cubicBezTo>
                  <a:pt x="11597" y="1177"/>
                  <a:pt x="11621" y="1212"/>
                  <a:pt x="11621" y="1236"/>
                </a:cubicBezTo>
                <a:lnTo>
                  <a:pt x="11621" y="8535"/>
                </a:lnTo>
                <a:cubicBezTo>
                  <a:pt x="11621" y="8570"/>
                  <a:pt x="11597" y="8594"/>
                  <a:pt x="11561" y="8594"/>
                </a:cubicBezTo>
                <a:lnTo>
                  <a:pt x="10049" y="8594"/>
                </a:lnTo>
                <a:cubicBezTo>
                  <a:pt x="9942" y="8594"/>
                  <a:pt x="9871" y="8666"/>
                  <a:pt x="9871" y="8773"/>
                </a:cubicBezTo>
                <a:cubicBezTo>
                  <a:pt x="9871" y="8880"/>
                  <a:pt x="9942" y="8951"/>
                  <a:pt x="10049" y="8951"/>
                </a:cubicBezTo>
                <a:lnTo>
                  <a:pt x="11561" y="8951"/>
                </a:lnTo>
                <a:cubicBezTo>
                  <a:pt x="11788" y="8951"/>
                  <a:pt x="11966" y="8773"/>
                  <a:pt x="11966" y="8547"/>
                </a:cubicBezTo>
                <a:lnTo>
                  <a:pt x="11966" y="1236"/>
                </a:lnTo>
                <a:cubicBezTo>
                  <a:pt x="11954" y="998"/>
                  <a:pt x="11776" y="831"/>
                  <a:pt x="11549" y="831"/>
                </a:cubicBezTo>
                <a:lnTo>
                  <a:pt x="10764" y="831"/>
                </a:lnTo>
                <a:cubicBezTo>
                  <a:pt x="10752" y="784"/>
                  <a:pt x="10811" y="581"/>
                  <a:pt x="10633" y="498"/>
                </a:cubicBezTo>
                <a:cubicBezTo>
                  <a:pt x="9864" y="154"/>
                  <a:pt x="9051" y="0"/>
                  <a:pt x="8273" y="0"/>
                </a:cubicBezTo>
                <a:close/>
              </a:path>
            </a:pathLst>
          </a:custGeom>
          <a:solidFill>
            <a:srgbClr val="99999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89" name="Google Shape;789;p55"/>
          <p:cNvGrpSpPr/>
          <p:nvPr/>
        </p:nvGrpSpPr>
        <p:grpSpPr>
          <a:xfrm>
            <a:off x="1063641" y="3382889"/>
            <a:ext cx="879010" cy="959072"/>
            <a:chOff x="2667058" y="1500293"/>
            <a:chExt cx="330231" cy="359015"/>
          </a:xfrm>
        </p:grpSpPr>
        <p:sp>
          <p:nvSpPr>
            <p:cNvPr id="790" name="Google Shape;790;p55"/>
            <p:cNvSpPr/>
            <p:nvPr/>
          </p:nvSpPr>
          <p:spPr>
            <a:xfrm>
              <a:off x="2944239" y="1581714"/>
              <a:ext cx="32" cy="32"/>
            </a:xfrm>
            <a:custGeom>
              <a:rect b="b" l="l" r="r" t="t"/>
              <a:pathLst>
                <a:path extrusionOk="0" h="1" w="1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1" name="Google Shape;791;p55"/>
            <p:cNvSpPr/>
            <p:nvPr/>
          </p:nvSpPr>
          <p:spPr>
            <a:xfrm>
              <a:off x="2667058" y="1500293"/>
              <a:ext cx="330231" cy="359015"/>
            </a:xfrm>
            <a:custGeom>
              <a:rect b="b" l="l" r="r" t="t"/>
              <a:pathLst>
                <a:path extrusionOk="0" h="11288" w="10383">
                  <a:moveTo>
                    <a:pt x="1036" y="322"/>
                  </a:moveTo>
                  <a:lnTo>
                    <a:pt x="1036" y="1048"/>
                  </a:lnTo>
                  <a:lnTo>
                    <a:pt x="322" y="1048"/>
                  </a:lnTo>
                  <a:lnTo>
                    <a:pt x="322" y="322"/>
                  </a:lnTo>
                  <a:close/>
                  <a:moveTo>
                    <a:pt x="5561" y="334"/>
                  </a:moveTo>
                  <a:lnTo>
                    <a:pt x="5561" y="1048"/>
                  </a:lnTo>
                  <a:lnTo>
                    <a:pt x="4846" y="1048"/>
                  </a:lnTo>
                  <a:lnTo>
                    <a:pt x="4846" y="334"/>
                  </a:lnTo>
                  <a:close/>
                  <a:moveTo>
                    <a:pt x="10049" y="334"/>
                  </a:moveTo>
                  <a:lnTo>
                    <a:pt x="10049" y="1048"/>
                  </a:lnTo>
                  <a:lnTo>
                    <a:pt x="9335" y="1048"/>
                  </a:lnTo>
                  <a:lnTo>
                    <a:pt x="9335" y="334"/>
                  </a:lnTo>
                  <a:close/>
                  <a:moveTo>
                    <a:pt x="8799" y="1905"/>
                  </a:moveTo>
                  <a:lnTo>
                    <a:pt x="8799" y="1905"/>
                  </a:lnTo>
                  <a:cubicBezTo>
                    <a:pt x="8740" y="2381"/>
                    <a:pt x="8728" y="2536"/>
                    <a:pt x="8728" y="2560"/>
                  </a:cubicBezTo>
                  <a:lnTo>
                    <a:pt x="8549" y="2381"/>
                  </a:lnTo>
                  <a:lnTo>
                    <a:pt x="8311" y="2143"/>
                  </a:lnTo>
                  <a:lnTo>
                    <a:pt x="8132" y="1965"/>
                  </a:lnTo>
                  <a:lnTo>
                    <a:pt x="8132" y="1965"/>
                  </a:lnTo>
                  <a:cubicBezTo>
                    <a:pt x="8140" y="1967"/>
                    <a:pt x="8153" y="1969"/>
                    <a:pt x="8173" y="1969"/>
                  </a:cubicBezTo>
                  <a:cubicBezTo>
                    <a:pt x="8242" y="1969"/>
                    <a:pt x="8402" y="1951"/>
                    <a:pt x="8799" y="1905"/>
                  </a:cubicBezTo>
                  <a:close/>
                  <a:moveTo>
                    <a:pt x="7061" y="3048"/>
                  </a:moveTo>
                  <a:lnTo>
                    <a:pt x="7656" y="3644"/>
                  </a:lnTo>
                  <a:cubicBezTo>
                    <a:pt x="7156" y="3703"/>
                    <a:pt x="7347" y="3679"/>
                    <a:pt x="6989" y="3727"/>
                  </a:cubicBezTo>
                  <a:cubicBezTo>
                    <a:pt x="6989" y="3727"/>
                    <a:pt x="7001" y="3644"/>
                    <a:pt x="7061" y="3048"/>
                  </a:cubicBezTo>
                  <a:close/>
                  <a:moveTo>
                    <a:pt x="1036" y="5299"/>
                  </a:moveTo>
                  <a:lnTo>
                    <a:pt x="1036" y="6013"/>
                  </a:lnTo>
                  <a:lnTo>
                    <a:pt x="322" y="6013"/>
                  </a:lnTo>
                  <a:lnTo>
                    <a:pt x="322" y="5299"/>
                  </a:lnTo>
                  <a:close/>
                  <a:moveTo>
                    <a:pt x="10049" y="5299"/>
                  </a:moveTo>
                  <a:lnTo>
                    <a:pt x="10049" y="6013"/>
                  </a:lnTo>
                  <a:lnTo>
                    <a:pt x="9335" y="6013"/>
                  </a:lnTo>
                  <a:lnTo>
                    <a:pt x="9335" y="5299"/>
                  </a:lnTo>
                  <a:close/>
                  <a:moveTo>
                    <a:pt x="6728" y="3227"/>
                  </a:moveTo>
                  <a:lnTo>
                    <a:pt x="6656" y="3894"/>
                  </a:lnTo>
                  <a:cubicBezTo>
                    <a:pt x="6644" y="4001"/>
                    <a:pt x="6751" y="4096"/>
                    <a:pt x="6847" y="4096"/>
                  </a:cubicBezTo>
                  <a:lnTo>
                    <a:pt x="7418" y="4036"/>
                  </a:lnTo>
                  <a:lnTo>
                    <a:pt x="7418" y="10418"/>
                  </a:lnTo>
                  <a:lnTo>
                    <a:pt x="5906" y="10418"/>
                  </a:lnTo>
                  <a:lnTo>
                    <a:pt x="5906" y="10061"/>
                  </a:lnTo>
                  <a:cubicBezTo>
                    <a:pt x="5906" y="9978"/>
                    <a:pt x="5823" y="9894"/>
                    <a:pt x="5739" y="9894"/>
                  </a:cubicBezTo>
                  <a:lnTo>
                    <a:pt x="4680" y="9894"/>
                  </a:lnTo>
                  <a:cubicBezTo>
                    <a:pt x="4596" y="9894"/>
                    <a:pt x="4513" y="9978"/>
                    <a:pt x="4513" y="10061"/>
                  </a:cubicBezTo>
                  <a:lnTo>
                    <a:pt x="4513" y="10418"/>
                  </a:lnTo>
                  <a:lnTo>
                    <a:pt x="1394" y="10418"/>
                  </a:lnTo>
                  <a:lnTo>
                    <a:pt x="1394" y="10061"/>
                  </a:lnTo>
                  <a:cubicBezTo>
                    <a:pt x="1394" y="9978"/>
                    <a:pt x="1322" y="9894"/>
                    <a:pt x="1227" y="9894"/>
                  </a:cubicBezTo>
                  <a:lnTo>
                    <a:pt x="870" y="9894"/>
                  </a:lnTo>
                  <a:lnTo>
                    <a:pt x="870" y="6346"/>
                  </a:lnTo>
                  <a:lnTo>
                    <a:pt x="1227" y="6346"/>
                  </a:lnTo>
                  <a:cubicBezTo>
                    <a:pt x="1322" y="6346"/>
                    <a:pt x="1394" y="6263"/>
                    <a:pt x="1394" y="6180"/>
                  </a:cubicBezTo>
                  <a:lnTo>
                    <a:pt x="1394" y="5120"/>
                  </a:lnTo>
                  <a:cubicBezTo>
                    <a:pt x="1394" y="5025"/>
                    <a:pt x="1322" y="4953"/>
                    <a:pt x="1227" y="4953"/>
                  </a:cubicBezTo>
                  <a:lnTo>
                    <a:pt x="870" y="4953"/>
                  </a:lnTo>
                  <a:lnTo>
                    <a:pt x="870" y="3227"/>
                  </a:lnTo>
                  <a:close/>
                  <a:moveTo>
                    <a:pt x="9002" y="834"/>
                  </a:moveTo>
                  <a:lnTo>
                    <a:pt x="9002" y="1191"/>
                  </a:lnTo>
                  <a:cubicBezTo>
                    <a:pt x="9002" y="1274"/>
                    <a:pt x="9073" y="1358"/>
                    <a:pt x="9156" y="1358"/>
                  </a:cubicBezTo>
                  <a:lnTo>
                    <a:pt x="9514" y="1358"/>
                  </a:lnTo>
                  <a:lnTo>
                    <a:pt x="9514" y="4929"/>
                  </a:lnTo>
                  <a:lnTo>
                    <a:pt x="9156" y="4929"/>
                  </a:lnTo>
                  <a:cubicBezTo>
                    <a:pt x="9073" y="4929"/>
                    <a:pt x="9002" y="5001"/>
                    <a:pt x="9002" y="5084"/>
                  </a:cubicBezTo>
                  <a:lnTo>
                    <a:pt x="9002" y="6144"/>
                  </a:lnTo>
                  <a:cubicBezTo>
                    <a:pt x="9002" y="6239"/>
                    <a:pt x="9073" y="6311"/>
                    <a:pt x="9156" y="6311"/>
                  </a:cubicBezTo>
                  <a:lnTo>
                    <a:pt x="9514" y="6311"/>
                  </a:lnTo>
                  <a:lnTo>
                    <a:pt x="9514" y="9870"/>
                  </a:lnTo>
                  <a:lnTo>
                    <a:pt x="9156" y="9870"/>
                  </a:lnTo>
                  <a:cubicBezTo>
                    <a:pt x="9073" y="9894"/>
                    <a:pt x="9002" y="9978"/>
                    <a:pt x="9002" y="10061"/>
                  </a:cubicBezTo>
                  <a:lnTo>
                    <a:pt x="9002" y="10418"/>
                  </a:lnTo>
                  <a:lnTo>
                    <a:pt x="7716" y="10418"/>
                  </a:lnTo>
                  <a:lnTo>
                    <a:pt x="7716" y="3977"/>
                  </a:lnTo>
                  <a:lnTo>
                    <a:pt x="8049" y="3929"/>
                  </a:lnTo>
                  <a:cubicBezTo>
                    <a:pt x="8180" y="3917"/>
                    <a:pt x="8240" y="3739"/>
                    <a:pt x="8144" y="3644"/>
                  </a:cubicBezTo>
                  <a:lnTo>
                    <a:pt x="7728" y="3227"/>
                  </a:lnTo>
                  <a:lnTo>
                    <a:pt x="8323" y="2632"/>
                  </a:lnTo>
                  <a:cubicBezTo>
                    <a:pt x="8728" y="3024"/>
                    <a:pt x="8740" y="3096"/>
                    <a:pt x="8859" y="3096"/>
                  </a:cubicBezTo>
                  <a:cubicBezTo>
                    <a:pt x="8954" y="3096"/>
                    <a:pt x="9025" y="3036"/>
                    <a:pt x="9025" y="2953"/>
                  </a:cubicBezTo>
                  <a:lnTo>
                    <a:pt x="9025" y="2929"/>
                  </a:lnTo>
                  <a:cubicBezTo>
                    <a:pt x="9025" y="2882"/>
                    <a:pt x="9061" y="2667"/>
                    <a:pt x="9180" y="1715"/>
                  </a:cubicBezTo>
                  <a:cubicBezTo>
                    <a:pt x="9192" y="1608"/>
                    <a:pt x="9097" y="1512"/>
                    <a:pt x="8978" y="1512"/>
                  </a:cubicBezTo>
                  <a:lnTo>
                    <a:pt x="7763" y="1667"/>
                  </a:lnTo>
                  <a:cubicBezTo>
                    <a:pt x="7632" y="1679"/>
                    <a:pt x="7573" y="1858"/>
                    <a:pt x="7656" y="1953"/>
                  </a:cubicBezTo>
                  <a:lnTo>
                    <a:pt x="8085" y="2381"/>
                  </a:lnTo>
                  <a:lnTo>
                    <a:pt x="7513" y="2965"/>
                  </a:lnTo>
                  <a:lnTo>
                    <a:pt x="7406" y="2858"/>
                  </a:lnTo>
                  <a:lnTo>
                    <a:pt x="7073" y="2524"/>
                  </a:lnTo>
                  <a:cubicBezTo>
                    <a:pt x="7041" y="2493"/>
                    <a:pt x="7001" y="2478"/>
                    <a:pt x="6962" y="2478"/>
                  </a:cubicBezTo>
                  <a:cubicBezTo>
                    <a:pt x="6884" y="2478"/>
                    <a:pt x="6807" y="2536"/>
                    <a:pt x="6799" y="2632"/>
                  </a:cubicBezTo>
                  <a:lnTo>
                    <a:pt x="6763" y="2858"/>
                  </a:lnTo>
                  <a:lnTo>
                    <a:pt x="870" y="2858"/>
                  </a:lnTo>
                  <a:lnTo>
                    <a:pt x="870" y="1358"/>
                  </a:lnTo>
                  <a:lnTo>
                    <a:pt x="1227" y="1358"/>
                  </a:lnTo>
                  <a:cubicBezTo>
                    <a:pt x="1322" y="1358"/>
                    <a:pt x="1394" y="1274"/>
                    <a:pt x="1394" y="1191"/>
                  </a:cubicBezTo>
                  <a:lnTo>
                    <a:pt x="1394" y="834"/>
                  </a:lnTo>
                  <a:lnTo>
                    <a:pt x="4513" y="834"/>
                  </a:lnTo>
                  <a:lnTo>
                    <a:pt x="4513" y="1191"/>
                  </a:lnTo>
                  <a:cubicBezTo>
                    <a:pt x="4513" y="1274"/>
                    <a:pt x="4596" y="1358"/>
                    <a:pt x="4680" y="1358"/>
                  </a:cubicBezTo>
                  <a:lnTo>
                    <a:pt x="5739" y="1358"/>
                  </a:lnTo>
                  <a:cubicBezTo>
                    <a:pt x="5823" y="1358"/>
                    <a:pt x="5906" y="1274"/>
                    <a:pt x="5906" y="1191"/>
                  </a:cubicBezTo>
                  <a:lnTo>
                    <a:pt x="5906" y="834"/>
                  </a:lnTo>
                  <a:close/>
                  <a:moveTo>
                    <a:pt x="1036" y="10228"/>
                  </a:moveTo>
                  <a:lnTo>
                    <a:pt x="1036" y="10942"/>
                  </a:lnTo>
                  <a:lnTo>
                    <a:pt x="322" y="10942"/>
                  </a:lnTo>
                  <a:lnTo>
                    <a:pt x="322" y="10228"/>
                  </a:lnTo>
                  <a:close/>
                  <a:moveTo>
                    <a:pt x="5561" y="10228"/>
                  </a:moveTo>
                  <a:lnTo>
                    <a:pt x="5561" y="10942"/>
                  </a:lnTo>
                  <a:lnTo>
                    <a:pt x="4846" y="10942"/>
                  </a:lnTo>
                  <a:lnTo>
                    <a:pt x="4846" y="10228"/>
                  </a:lnTo>
                  <a:close/>
                  <a:moveTo>
                    <a:pt x="10049" y="10228"/>
                  </a:moveTo>
                  <a:lnTo>
                    <a:pt x="10049" y="10942"/>
                  </a:lnTo>
                  <a:lnTo>
                    <a:pt x="9335" y="10942"/>
                  </a:lnTo>
                  <a:lnTo>
                    <a:pt x="9335" y="10228"/>
                  </a:lnTo>
                  <a:close/>
                  <a:moveTo>
                    <a:pt x="167" y="0"/>
                  </a:moveTo>
                  <a:cubicBezTo>
                    <a:pt x="84" y="0"/>
                    <a:pt x="0" y="72"/>
                    <a:pt x="0" y="167"/>
                  </a:cubicBezTo>
                  <a:lnTo>
                    <a:pt x="0" y="1215"/>
                  </a:lnTo>
                  <a:cubicBezTo>
                    <a:pt x="0" y="1310"/>
                    <a:pt x="84" y="1381"/>
                    <a:pt x="167" y="1381"/>
                  </a:cubicBezTo>
                  <a:lnTo>
                    <a:pt x="524" y="1381"/>
                  </a:lnTo>
                  <a:lnTo>
                    <a:pt x="524" y="4953"/>
                  </a:lnTo>
                  <a:lnTo>
                    <a:pt x="167" y="4953"/>
                  </a:lnTo>
                  <a:cubicBezTo>
                    <a:pt x="84" y="4953"/>
                    <a:pt x="0" y="5025"/>
                    <a:pt x="0" y="5120"/>
                  </a:cubicBezTo>
                  <a:lnTo>
                    <a:pt x="0" y="6180"/>
                  </a:lnTo>
                  <a:cubicBezTo>
                    <a:pt x="0" y="6263"/>
                    <a:pt x="84" y="6346"/>
                    <a:pt x="167" y="6346"/>
                  </a:cubicBezTo>
                  <a:lnTo>
                    <a:pt x="524" y="6346"/>
                  </a:lnTo>
                  <a:lnTo>
                    <a:pt x="524" y="9894"/>
                  </a:lnTo>
                  <a:lnTo>
                    <a:pt x="167" y="9894"/>
                  </a:lnTo>
                  <a:cubicBezTo>
                    <a:pt x="84" y="9894"/>
                    <a:pt x="0" y="9978"/>
                    <a:pt x="0" y="10061"/>
                  </a:cubicBezTo>
                  <a:lnTo>
                    <a:pt x="0" y="11121"/>
                  </a:lnTo>
                  <a:cubicBezTo>
                    <a:pt x="0" y="11204"/>
                    <a:pt x="84" y="11287"/>
                    <a:pt x="167" y="11287"/>
                  </a:cubicBezTo>
                  <a:lnTo>
                    <a:pt x="1227" y="11287"/>
                  </a:lnTo>
                  <a:cubicBezTo>
                    <a:pt x="1322" y="11287"/>
                    <a:pt x="1394" y="11204"/>
                    <a:pt x="1394" y="11121"/>
                  </a:cubicBezTo>
                  <a:lnTo>
                    <a:pt x="1394" y="10763"/>
                  </a:lnTo>
                  <a:lnTo>
                    <a:pt x="4513" y="10763"/>
                  </a:lnTo>
                  <a:lnTo>
                    <a:pt x="4513" y="11121"/>
                  </a:lnTo>
                  <a:cubicBezTo>
                    <a:pt x="4513" y="11204"/>
                    <a:pt x="4596" y="11287"/>
                    <a:pt x="4680" y="11287"/>
                  </a:cubicBezTo>
                  <a:lnTo>
                    <a:pt x="5739" y="11287"/>
                  </a:lnTo>
                  <a:cubicBezTo>
                    <a:pt x="5823" y="11287"/>
                    <a:pt x="5906" y="11204"/>
                    <a:pt x="5906" y="11121"/>
                  </a:cubicBezTo>
                  <a:lnTo>
                    <a:pt x="5906" y="10763"/>
                  </a:lnTo>
                  <a:lnTo>
                    <a:pt x="9002" y="10763"/>
                  </a:lnTo>
                  <a:lnTo>
                    <a:pt x="9002" y="11121"/>
                  </a:lnTo>
                  <a:cubicBezTo>
                    <a:pt x="9002" y="11204"/>
                    <a:pt x="9073" y="11287"/>
                    <a:pt x="9156" y="11287"/>
                  </a:cubicBezTo>
                  <a:lnTo>
                    <a:pt x="10216" y="11287"/>
                  </a:lnTo>
                  <a:cubicBezTo>
                    <a:pt x="10311" y="11287"/>
                    <a:pt x="10383" y="11204"/>
                    <a:pt x="10383" y="11121"/>
                  </a:cubicBezTo>
                  <a:lnTo>
                    <a:pt x="10383" y="10061"/>
                  </a:lnTo>
                  <a:cubicBezTo>
                    <a:pt x="10383" y="9978"/>
                    <a:pt x="10311" y="9894"/>
                    <a:pt x="10216" y="9894"/>
                  </a:cubicBezTo>
                  <a:lnTo>
                    <a:pt x="9859" y="9894"/>
                  </a:lnTo>
                  <a:lnTo>
                    <a:pt x="9859" y="6346"/>
                  </a:lnTo>
                  <a:lnTo>
                    <a:pt x="10216" y="6346"/>
                  </a:lnTo>
                  <a:cubicBezTo>
                    <a:pt x="10311" y="6346"/>
                    <a:pt x="10383" y="6263"/>
                    <a:pt x="10383" y="6180"/>
                  </a:cubicBezTo>
                  <a:lnTo>
                    <a:pt x="10383" y="5120"/>
                  </a:lnTo>
                  <a:cubicBezTo>
                    <a:pt x="10383" y="5025"/>
                    <a:pt x="10311" y="4953"/>
                    <a:pt x="10216" y="4953"/>
                  </a:cubicBezTo>
                  <a:lnTo>
                    <a:pt x="9859" y="4953"/>
                  </a:lnTo>
                  <a:lnTo>
                    <a:pt x="9859" y="1381"/>
                  </a:lnTo>
                  <a:lnTo>
                    <a:pt x="10216" y="1381"/>
                  </a:lnTo>
                  <a:cubicBezTo>
                    <a:pt x="10311" y="1381"/>
                    <a:pt x="10383" y="1310"/>
                    <a:pt x="10383" y="1215"/>
                  </a:cubicBezTo>
                  <a:lnTo>
                    <a:pt x="10383" y="167"/>
                  </a:lnTo>
                  <a:cubicBezTo>
                    <a:pt x="10383" y="72"/>
                    <a:pt x="10311" y="0"/>
                    <a:pt x="10216" y="0"/>
                  </a:cubicBezTo>
                  <a:lnTo>
                    <a:pt x="9156" y="0"/>
                  </a:lnTo>
                  <a:cubicBezTo>
                    <a:pt x="9073" y="0"/>
                    <a:pt x="9002" y="72"/>
                    <a:pt x="9002" y="167"/>
                  </a:cubicBezTo>
                  <a:lnTo>
                    <a:pt x="9002" y="524"/>
                  </a:lnTo>
                  <a:lnTo>
                    <a:pt x="5882" y="524"/>
                  </a:lnTo>
                  <a:lnTo>
                    <a:pt x="5882" y="167"/>
                  </a:lnTo>
                  <a:cubicBezTo>
                    <a:pt x="5882" y="72"/>
                    <a:pt x="5811" y="0"/>
                    <a:pt x="5727" y="0"/>
                  </a:cubicBezTo>
                  <a:lnTo>
                    <a:pt x="4680" y="0"/>
                  </a:lnTo>
                  <a:cubicBezTo>
                    <a:pt x="4596" y="0"/>
                    <a:pt x="4513" y="72"/>
                    <a:pt x="4513" y="167"/>
                  </a:cubicBezTo>
                  <a:lnTo>
                    <a:pt x="4513" y="524"/>
                  </a:lnTo>
                  <a:lnTo>
                    <a:pt x="1394" y="524"/>
                  </a:lnTo>
                  <a:lnTo>
                    <a:pt x="1394" y="167"/>
                  </a:lnTo>
                  <a:cubicBezTo>
                    <a:pt x="1394" y="72"/>
                    <a:pt x="1322" y="0"/>
                    <a:pt x="1227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2" name="Google Shape;792;p55"/>
            <p:cNvSpPr/>
            <p:nvPr/>
          </p:nvSpPr>
          <p:spPr>
            <a:xfrm>
              <a:off x="2925696" y="1563140"/>
              <a:ext cx="32" cy="32"/>
            </a:xfrm>
            <a:custGeom>
              <a:rect b="b" l="l" r="r" t="t"/>
              <a:pathLst>
                <a:path extrusionOk="0" h="1" w="1">
                  <a:moveTo>
                    <a:pt x="0" y="1"/>
                  </a:move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3" name="Google Shape;793;p55"/>
            <p:cNvSpPr/>
            <p:nvPr/>
          </p:nvSpPr>
          <p:spPr>
            <a:xfrm>
              <a:off x="2953717" y="1594563"/>
              <a:ext cx="32" cy="32"/>
            </a:xfrm>
            <a:custGeom>
              <a:rect b="b" l="l" r="r" t="t"/>
              <a:pathLst>
                <a:path extrusionOk="0" h="1" w="1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4" name="Google Shape;794;p55"/>
            <p:cNvSpPr/>
            <p:nvPr/>
          </p:nvSpPr>
          <p:spPr>
            <a:xfrm>
              <a:off x="2953717" y="1594182"/>
              <a:ext cx="32" cy="413"/>
            </a:xfrm>
            <a:custGeom>
              <a:rect b="b" l="l" r="r" t="t"/>
              <a:pathLst>
                <a:path extrusionOk="0" h="13" w="1">
                  <a:moveTo>
                    <a:pt x="1" y="1"/>
                  </a:moveTo>
                  <a:cubicBezTo>
                    <a:pt x="1" y="1"/>
                    <a:pt x="1" y="13"/>
                    <a:pt x="1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5" name="Google Shape;795;p55"/>
            <p:cNvSpPr/>
            <p:nvPr/>
          </p:nvSpPr>
          <p:spPr>
            <a:xfrm>
              <a:off x="2925696" y="1563140"/>
              <a:ext cx="32" cy="32"/>
            </a:xfrm>
            <a:custGeom>
              <a:rect b="b" l="l" r="r" t="t"/>
              <a:pathLst>
                <a:path extrusionOk="0" h="1" w="1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6" name="Google Shape;796;p55"/>
            <p:cNvSpPr/>
            <p:nvPr/>
          </p:nvSpPr>
          <p:spPr>
            <a:xfrm>
              <a:off x="2925696" y="1563140"/>
              <a:ext cx="32" cy="32"/>
            </a:xfrm>
            <a:custGeom>
              <a:rect b="b" l="l" r="r" t="t"/>
              <a:pathLst>
                <a:path extrusionOk="0" h="1" w="1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7" name="Google Shape;797;p55"/>
            <p:cNvSpPr/>
            <p:nvPr/>
          </p:nvSpPr>
          <p:spPr>
            <a:xfrm>
              <a:off x="2953717" y="1594182"/>
              <a:ext cx="32" cy="32"/>
            </a:xfrm>
            <a:custGeom>
              <a:rect b="b" l="l" r="r" t="t"/>
              <a:pathLst>
                <a:path extrusionOk="0" h="1" w="1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8" name="Google Shape;798;p55"/>
            <p:cNvSpPr/>
            <p:nvPr/>
          </p:nvSpPr>
          <p:spPr>
            <a:xfrm>
              <a:off x="2953717" y="1594182"/>
              <a:ext cx="32" cy="32"/>
            </a:xfrm>
            <a:custGeom>
              <a:rect b="b" l="l" r="r" t="t"/>
              <a:pathLst>
                <a:path extrusionOk="0" h="1" w="1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9" name="Google Shape;799;p55"/>
            <p:cNvSpPr/>
            <p:nvPr/>
          </p:nvSpPr>
          <p:spPr>
            <a:xfrm>
              <a:off x="2923788" y="1576403"/>
              <a:ext cx="32" cy="32"/>
            </a:xfrm>
            <a:custGeom>
              <a:rect b="b" l="l" r="r" t="t"/>
              <a:pathLst>
                <a:path extrusionOk="0" h="1" w="1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0" name="Google Shape;800;p55"/>
            <p:cNvSpPr/>
            <p:nvPr/>
          </p:nvSpPr>
          <p:spPr>
            <a:xfrm>
              <a:off x="2953717" y="1594182"/>
              <a:ext cx="32" cy="32"/>
            </a:xfrm>
            <a:custGeom>
              <a:rect b="b" l="l" r="r" t="t"/>
              <a:pathLst>
                <a:path extrusionOk="0" h="1" w="1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1" name="Google Shape;801;p55"/>
            <p:cNvSpPr/>
            <p:nvPr/>
          </p:nvSpPr>
          <p:spPr>
            <a:xfrm>
              <a:off x="2953717" y="1594182"/>
              <a:ext cx="32" cy="32"/>
            </a:xfrm>
            <a:custGeom>
              <a:rect b="b" l="l" r="r" t="t"/>
              <a:pathLst>
                <a:path extrusionOk="0" h="1" w="1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2" name="Google Shape;802;p55"/>
            <p:cNvSpPr/>
            <p:nvPr/>
          </p:nvSpPr>
          <p:spPr>
            <a:xfrm>
              <a:off x="2953717" y="1594182"/>
              <a:ext cx="32" cy="32"/>
            </a:xfrm>
            <a:custGeom>
              <a:rect b="b" l="l" r="r" t="t"/>
              <a:pathLst>
                <a:path extrusionOk="0" h="1" w="1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3" name="Google Shape;803;p55"/>
            <p:cNvSpPr/>
            <p:nvPr/>
          </p:nvSpPr>
          <p:spPr>
            <a:xfrm>
              <a:off x="2923438" y="1576784"/>
              <a:ext cx="0" cy="32"/>
            </a:xfrm>
            <a:custGeom>
              <a:rect b="b" l="l" r="r" t="t"/>
              <a:pathLst>
                <a:path extrusionOk="0" h="1" w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4" name="Google Shape;804;p55"/>
            <p:cNvSpPr/>
            <p:nvPr/>
          </p:nvSpPr>
          <p:spPr>
            <a:xfrm>
              <a:off x="2792783" y="1631298"/>
              <a:ext cx="87877" cy="101140"/>
            </a:xfrm>
            <a:custGeom>
              <a:rect b="b" l="l" r="r" t="t"/>
              <a:pathLst>
                <a:path extrusionOk="0" h="3180" w="2763">
                  <a:moveTo>
                    <a:pt x="167" y="1"/>
                  </a:moveTo>
                  <a:cubicBezTo>
                    <a:pt x="72" y="1"/>
                    <a:pt x="0" y="72"/>
                    <a:pt x="0" y="167"/>
                  </a:cubicBezTo>
                  <a:cubicBezTo>
                    <a:pt x="0" y="263"/>
                    <a:pt x="72" y="334"/>
                    <a:pt x="167" y="334"/>
                  </a:cubicBezTo>
                  <a:lnTo>
                    <a:pt x="2167" y="334"/>
                  </a:lnTo>
                  <a:cubicBezTo>
                    <a:pt x="2310" y="334"/>
                    <a:pt x="2429" y="453"/>
                    <a:pt x="2429" y="584"/>
                  </a:cubicBezTo>
                  <a:lnTo>
                    <a:pt x="2429" y="3013"/>
                  </a:lnTo>
                  <a:cubicBezTo>
                    <a:pt x="2429" y="3096"/>
                    <a:pt x="2501" y="3180"/>
                    <a:pt x="2584" y="3180"/>
                  </a:cubicBezTo>
                  <a:cubicBezTo>
                    <a:pt x="2679" y="3180"/>
                    <a:pt x="2751" y="3096"/>
                    <a:pt x="2751" y="3013"/>
                  </a:cubicBezTo>
                  <a:lnTo>
                    <a:pt x="2751" y="584"/>
                  </a:lnTo>
                  <a:cubicBezTo>
                    <a:pt x="2763" y="275"/>
                    <a:pt x="2501" y="1"/>
                    <a:pt x="2167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5" name="Google Shape;805;p55"/>
            <p:cNvSpPr/>
            <p:nvPr/>
          </p:nvSpPr>
          <p:spPr>
            <a:xfrm>
              <a:off x="2715147" y="1631298"/>
              <a:ext cx="66695" cy="122735"/>
            </a:xfrm>
            <a:custGeom>
              <a:rect b="b" l="l" r="r" t="t"/>
              <a:pathLst>
                <a:path extrusionOk="0" h="3859" w="2097">
                  <a:moveTo>
                    <a:pt x="596" y="1"/>
                  </a:moveTo>
                  <a:cubicBezTo>
                    <a:pt x="263" y="1"/>
                    <a:pt x="1" y="275"/>
                    <a:pt x="1" y="596"/>
                  </a:cubicBezTo>
                  <a:lnTo>
                    <a:pt x="1" y="3692"/>
                  </a:lnTo>
                  <a:cubicBezTo>
                    <a:pt x="1" y="3787"/>
                    <a:pt x="72" y="3858"/>
                    <a:pt x="167" y="3858"/>
                  </a:cubicBezTo>
                  <a:cubicBezTo>
                    <a:pt x="251" y="3858"/>
                    <a:pt x="322" y="3787"/>
                    <a:pt x="322" y="3692"/>
                  </a:cubicBezTo>
                  <a:lnTo>
                    <a:pt x="322" y="596"/>
                  </a:lnTo>
                  <a:cubicBezTo>
                    <a:pt x="322" y="453"/>
                    <a:pt x="441" y="346"/>
                    <a:pt x="584" y="346"/>
                  </a:cubicBezTo>
                  <a:lnTo>
                    <a:pt x="1917" y="346"/>
                  </a:lnTo>
                  <a:cubicBezTo>
                    <a:pt x="2013" y="346"/>
                    <a:pt x="2084" y="275"/>
                    <a:pt x="2084" y="179"/>
                  </a:cubicBezTo>
                  <a:cubicBezTo>
                    <a:pt x="2096" y="72"/>
                    <a:pt x="2025" y="1"/>
                    <a:pt x="1929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6" name="Google Shape;806;p55"/>
            <p:cNvSpPr/>
            <p:nvPr/>
          </p:nvSpPr>
          <p:spPr>
            <a:xfrm>
              <a:off x="2715911" y="1707789"/>
              <a:ext cx="166277" cy="93570"/>
            </a:xfrm>
            <a:custGeom>
              <a:rect b="b" l="l" r="r" t="t"/>
              <a:pathLst>
                <a:path extrusionOk="0" h="2942" w="5228">
                  <a:moveTo>
                    <a:pt x="2001" y="358"/>
                  </a:moveTo>
                  <a:cubicBezTo>
                    <a:pt x="2132" y="358"/>
                    <a:pt x="2239" y="429"/>
                    <a:pt x="2298" y="537"/>
                  </a:cubicBezTo>
                  <a:lnTo>
                    <a:pt x="2596" y="1132"/>
                  </a:lnTo>
                  <a:cubicBezTo>
                    <a:pt x="2429" y="1287"/>
                    <a:pt x="2215" y="1382"/>
                    <a:pt x="2001" y="1382"/>
                  </a:cubicBezTo>
                  <a:cubicBezTo>
                    <a:pt x="1763" y="1382"/>
                    <a:pt x="1548" y="1287"/>
                    <a:pt x="1382" y="1132"/>
                  </a:cubicBezTo>
                  <a:lnTo>
                    <a:pt x="1703" y="537"/>
                  </a:lnTo>
                  <a:cubicBezTo>
                    <a:pt x="1763" y="418"/>
                    <a:pt x="1870" y="358"/>
                    <a:pt x="2001" y="358"/>
                  </a:cubicBezTo>
                  <a:close/>
                  <a:moveTo>
                    <a:pt x="2739" y="1453"/>
                  </a:moveTo>
                  <a:lnTo>
                    <a:pt x="3334" y="2632"/>
                  </a:lnTo>
                  <a:lnTo>
                    <a:pt x="631" y="2632"/>
                  </a:lnTo>
                  <a:lnTo>
                    <a:pt x="1227" y="1453"/>
                  </a:lnTo>
                  <a:cubicBezTo>
                    <a:pt x="1429" y="1632"/>
                    <a:pt x="1703" y="1739"/>
                    <a:pt x="1989" y="1739"/>
                  </a:cubicBezTo>
                  <a:cubicBezTo>
                    <a:pt x="2263" y="1739"/>
                    <a:pt x="2536" y="1632"/>
                    <a:pt x="2739" y="1453"/>
                  </a:cubicBezTo>
                  <a:close/>
                  <a:moveTo>
                    <a:pt x="2001" y="1"/>
                  </a:moveTo>
                  <a:cubicBezTo>
                    <a:pt x="1739" y="1"/>
                    <a:pt x="1524" y="132"/>
                    <a:pt x="1405" y="370"/>
                  </a:cubicBezTo>
                  <a:lnTo>
                    <a:pt x="1048" y="1072"/>
                  </a:lnTo>
                  <a:lnTo>
                    <a:pt x="346" y="2454"/>
                  </a:lnTo>
                  <a:cubicBezTo>
                    <a:pt x="334" y="2418"/>
                    <a:pt x="334" y="2382"/>
                    <a:pt x="334" y="2346"/>
                  </a:cubicBezTo>
                  <a:lnTo>
                    <a:pt x="334" y="1930"/>
                  </a:lnTo>
                  <a:cubicBezTo>
                    <a:pt x="334" y="1834"/>
                    <a:pt x="250" y="1763"/>
                    <a:pt x="167" y="1763"/>
                  </a:cubicBezTo>
                  <a:cubicBezTo>
                    <a:pt x="72" y="1763"/>
                    <a:pt x="0" y="1834"/>
                    <a:pt x="0" y="1930"/>
                  </a:cubicBezTo>
                  <a:lnTo>
                    <a:pt x="0" y="2346"/>
                  </a:lnTo>
                  <a:cubicBezTo>
                    <a:pt x="0" y="2680"/>
                    <a:pt x="274" y="2942"/>
                    <a:pt x="596" y="2942"/>
                  </a:cubicBezTo>
                  <a:lnTo>
                    <a:pt x="4632" y="2942"/>
                  </a:lnTo>
                  <a:cubicBezTo>
                    <a:pt x="4953" y="2942"/>
                    <a:pt x="5227" y="2680"/>
                    <a:pt x="5227" y="2346"/>
                  </a:cubicBezTo>
                  <a:lnTo>
                    <a:pt x="5227" y="1263"/>
                  </a:lnTo>
                  <a:cubicBezTo>
                    <a:pt x="5180" y="1191"/>
                    <a:pt x="5108" y="1108"/>
                    <a:pt x="5025" y="1108"/>
                  </a:cubicBezTo>
                  <a:cubicBezTo>
                    <a:pt x="4930" y="1108"/>
                    <a:pt x="4858" y="1191"/>
                    <a:pt x="4858" y="1275"/>
                  </a:cubicBezTo>
                  <a:lnTo>
                    <a:pt x="4858" y="2358"/>
                  </a:lnTo>
                  <a:cubicBezTo>
                    <a:pt x="4858" y="2513"/>
                    <a:pt x="4739" y="2620"/>
                    <a:pt x="4596" y="2620"/>
                  </a:cubicBezTo>
                  <a:lnTo>
                    <a:pt x="3739" y="2620"/>
                  </a:lnTo>
                  <a:lnTo>
                    <a:pt x="2608" y="370"/>
                  </a:lnTo>
                  <a:cubicBezTo>
                    <a:pt x="2548" y="251"/>
                    <a:pt x="2465" y="156"/>
                    <a:pt x="2358" y="96"/>
                  </a:cubicBezTo>
                  <a:cubicBezTo>
                    <a:pt x="2251" y="37"/>
                    <a:pt x="2132" y="1"/>
                    <a:pt x="2001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7" name="Google Shape;807;p55"/>
            <p:cNvSpPr/>
            <p:nvPr/>
          </p:nvSpPr>
          <p:spPr>
            <a:xfrm>
              <a:off x="2799589" y="1654706"/>
              <a:ext cx="61384" cy="62974"/>
            </a:xfrm>
            <a:custGeom>
              <a:rect b="b" l="l" r="r" t="t"/>
              <a:pathLst>
                <a:path extrusionOk="0" h="1980" w="1930">
                  <a:moveTo>
                    <a:pt x="644" y="432"/>
                  </a:moveTo>
                  <a:cubicBezTo>
                    <a:pt x="608" y="932"/>
                    <a:pt x="965" y="1384"/>
                    <a:pt x="1441" y="1467"/>
                  </a:cubicBezTo>
                  <a:cubicBezTo>
                    <a:pt x="1322" y="1587"/>
                    <a:pt x="1167" y="1646"/>
                    <a:pt x="989" y="1646"/>
                  </a:cubicBezTo>
                  <a:cubicBezTo>
                    <a:pt x="620" y="1646"/>
                    <a:pt x="334" y="1348"/>
                    <a:pt x="334" y="991"/>
                  </a:cubicBezTo>
                  <a:cubicBezTo>
                    <a:pt x="334" y="753"/>
                    <a:pt x="453" y="551"/>
                    <a:pt x="644" y="432"/>
                  </a:cubicBezTo>
                  <a:close/>
                  <a:moveTo>
                    <a:pt x="898" y="0"/>
                  </a:moveTo>
                  <a:cubicBezTo>
                    <a:pt x="889" y="0"/>
                    <a:pt x="880" y="1"/>
                    <a:pt x="870" y="3"/>
                  </a:cubicBezTo>
                  <a:cubicBezTo>
                    <a:pt x="382" y="74"/>
                    <a:pt x="1" y="491"/>
                    <a:pt x="1" y="979"/>
                  </a:cubicBezTo>
                  <a:cubicBezTo>
                    <a:pt x="1" y="1527"/>
                    <a:pt x="453" y="1979"/>
                    <a:pt x="1001" y="1979"/>
                  </a:cubicBezTo>
                  <a:cubicBezTo>
                    <a:pt x="1406" y="1979"/>
                    <a:pt x="1763" y="1741"/>
                    <a:pt x="1918" y="1384"/>
                  </a:cubicBezTo>
                  <a:cubicBezTo>
                    <a:pt x="1929" y="1336"/>
                    <a:pt x="1929" y="1265"/>
                    <a:pt x="1894" y="1217"/>
                  </a:cubicBezTo>
                  <a:cubicBezTo>
                    <a:pt x="1874" y="1178"/>
                    <a:pt x="1830" y="1155"/>
                    <a:pt x="1768" y="1155"/>
                  </a:cubicBezTo>
                  <a:cubicBezTo>
                    <a:pt x="1755" y="1155"/>
                    <a:pt x="1741" y="1156"/>
                    <a:pt x="1727" y="1158"/>
                  </a:cubicBezTo>
                  <a:lnTo>
                    <a:pt x="1644" y="1158"/>
                  </a:lnTo>
                  <a:cubicBezTo>
                    <a:pt x="1275" y="1158"/>
                    <a:pt x="989" y="860"/>
                    <a:pt x="989" y="503"/>
                  </a:cubicBezTo>
                  <a:cubicBezTo>
                    <a:pt x="989" y="420"/>
                    <a:pt x="1001" y="324"/>
                    <a:pt x="1048" y="241"/>
                  </a:cubicBezTo>
                  <a:cubicBezTo>
                    <a:pt x="1092" y="131"/>
                    <a:pt x="1014" y="0"/>
                    <a:pt x="898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08" name="Google Shape;808;p55"/>
          <p:cNvGrpSpPr/>
          <p:nvPr/>
        </p:nvGrpSpPr>
        <p:grpSpPr>
          <a:xfrm>
            <a:off x="7152832" y="3382883"/>
            <a:ext cx="801887" cy="959089"/>
            <a:chOff x="1367060" y="2422129"/>
            <a:chExt cx="269261" cy="352050"/>
          </a:xfrm>
        </p:grpSpPr>
        <p:sp>
          <p:nvSpPr>
            <p:cNvPr id="809" name="Google Shape;809;p55"/>
            <p:cNvSpPr/>
            <p:nvPr/>
          </p:nvSpPr>
          <p:spPr>
            <a:xfrm>
              <a:off x="1392059" y="2651857"/>
              <a:ext cx="129160" cy="122322"/>
            </a:xfrm>
            <a:custGeom>
              <a:rect b="b" l="l" r="r" t="t"/>
              <a:pathLst>
                <a:path extrusionOk="0" h="3846" w="4061">
                  <a:moveTo>
                    <a:pt x="167" y="0"/>
                  </a:moveTo>
                  <a:cubicBezTo>
                    <a:pt x="72" y="0"/>
                    <a:pt x="0" y="83"/>
                    <a:pt x="0" y="167"/>
                  </a:cubicBezTo>
                  <a:cubicBezTo>
                    <a:pt x="0" y="262"/>
                    <a:pt x="72" y="333"/>
                    <a:pt x="167" y="333"/>
                  </a:cubicBezTo>
                  <a:lnTo>
                    <a:pt x="357" y="333"/>
                  </a:lnTo>
                  <a:lnTo>
                    <a:pt x="357" y="1691"/>
                  </a:lnTo>
                  <a:cubicBezTo>
                    <a:pt x="357" y="2179"/>
                    <a:pt x="762" y="2584"/>
                    <a:pt x="1250" y="2584"/>
                  </a:cubicBezTo>
                  <a:cubicBezTo>
                    <a:pt x="1286" y="2584"/>
                    <a:pt x="1226" y="2584"/>
                    <a:pt x="2310" y="2405"/>
                  </a:cubicBezTo>
                  <a:lnTo>
                    <a:pt x="2310" y="3453"/>
                  </a:lnTo>
                  <a:cubicBezTo>
                    <a:pt x="2310" y="3667"/>
                    <a:pt x="2489" y="3846"/>
                    <a:pt x="2691" y="3846"/>
                  </a:cubicBezTo>
                  <a:lnTo>
                    <a:pt x="3905" y="3846"/>
                  </a:lnTo>
                  <a:cubicBezTo>
                    <a:pt x="3989" y="3846"/>
                    <a:pt x="4060" y="3774"/>
                    <a:pt x="4060" y="3679"/>
                  </a:cubicBezTo>
                  <a:cubicBezTo>
                    <a:pt x="4060" y="3596"/>
                    <a:pt x="3989" y="3500"/>
                    <a:pt x="3893" y="3500"/>
                  </a:cubicBezTo>
                  <a:lnTo>
                    <a:pt x="2691" y="3500"/>
                  </a:lnTo>
                  <a:cubicBezTo>
                    <a:pt x="2667" y="3500"/>
                    <a:pt x="2631" y="3465"/>
                    <a:pt x="2631" y="3441"/>
                  </a:cubicBezTo>
                  <a:lnTo>
                    <a:pt x="2631" y="2191"/>
                  </a:lnTo>
                  <a:cubicBezTo>
                    <a:pt x="2631" y="2143"/>
                    <a:pt x="2620" y="2107"/>
                    <a:pt x="2572" y="2072"/>
                  </a:cubicBezTo>
                  <a:cubicBezTo>
                    <a:pt x="2555" y="2055"/>
                    <a:pt x="2520" y="2038"/>
                    <a:pt x="2485" y="2038"/>
                  </a:cubicBezTo>
                  <a:cubicBezTo>
                    <a:pt x="2470" y="2038"/>
                    <a:pt x="2455" y="2041"/>
                    <a:pt x="2441" y="2048"/>
                  </a:cubicBezTo>
                  <a:lnTo>
                    <a:pt x="1238" y="2250"/>
                  </a:lnTo>
                  <a:cubicBezTo>
                    <a:pt x="917" y="2250"/>
                    <a:pt x="691" y="2000"/>
                    <a:pt x="691" y="1691"/>
                  </a:cubicBezTo>
                  <a:lnTo>
                    <a:pt x="691" y="167"/>
                  </a:lnTo>
                  <a:cubicBezTo>
                    <a:pt x="691" y="83"/>
                    <a:pt x="607" y="0"/>
                    <a:pt x="524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0" name="Google Shape;810;p55"/>
            <p:cNvSpPr/>
            <p:nvPr/>
          </p:nvSpPr>
          <p:spPr>
            <a:xfrm>
              <a:off x="1367060" y="2441912"/>
              <a:ext cx="82184" cy="212139"/>
            </a:xfrm>
            <a:custGeom>
              <a:rect b="b" l="l" r="r" t="t"/>
              <a:pathLst>
                <a:path extrusionOk="0" h="6670" w="2584">
                  <a:moveTo>
                    <a:pt x="2415" y="1"/>
                  </a:moveTo>
                  <a:cubicBezTo>
                    <a:pt x="2382" y="1"/>
                    <a:pt x="2350" y="10"/>
                    <a:pt x="2322" y="29"/>
                  </a:cubicBezTo>
                  <a:cubicBezTo>
                    <a:pt x="1274" y="731"/>
                    <a:pt x="655" y="1898"/>
                    <a:pt x="655" y="3148"/>
                  </a:cubicBezTo>
                  <a:cubicBezTo>
                    <a:pt x="655" y="3351"/>
                    <a:pt x="667" y="3541"/>
                    <a:pt x="703" y="3732"/>
                  </a:cubicBezTo>
                  <a:cubicBezTo>
                    <a:pt x="48" y="5708"/>
                    <a:pt x="0" y="5696"/>
                    <a:pt x="0" y="5970"/>
                  </a:cubicBezTo>
                  <a:cubicBezTo>
                    <a:pt x="0" y="6208"/>
                    <a:pt x="84" y="6446"/>
                    <a:pt x="262" y="6625"/>
                  </a:cubicBezTo>
                  <a:cubicBezTo>
                    <a:pt x="295" y="6651"/>
                    <a:pt x="342" y="6670"/>
                    <a:pt x="389" y="6670"/>
                  </a:cubicBezTo>
                  <a:cubicBezTo>
                    <a:pt x="429" y="6670"/>
                    <a:pt x="468" y="6657"/>
                    <a:pt x="500" y="6625"/>
                  </a:cubicBezTo>
                  <a:cubicBezTo>
                    <a:pt x="560" y="6565"/>
                    <a:pt x="584" y="6458"/>
                    <a:pt x="500" y="6375"/>
                  </a:cubicBezTo>
                  <a:cubicBezTo>
                    <a:pt x="358" y="6220"/>
                    <a:pt x="298" y="5982"/>
                    <a:pt x="369" y="5756"/>
                  </a:cubicBezTo>
                  <a:lnTo>
                    <a:pt x="1036" y="3791"/>
                  </a:lnTo>
                  <a:cubicBezTo>
                    <a:pt x="1060" y="3767"/>
                    <a:pt x="1060" y="3732"/>
                    <a:pt x="1036" y="3720"/>
                  </a:cubicBezTo>
                  <a:cubicBezTo>
                    <a:pt x="1012" y="3517"/>
                    <a:pt x="1000" y="3327"/>
                    <a:pt x="1000" y="3148"/>
                  </a:cubicBezTo>
                  <a:cubicBezTo>
                    <a:pt x="1000" y="2005"/>
                    <a:pt x="1560" y="934"/>
                    <a:pt x="2513" y="291"/>
                  </a:cubicBezTo>
                  <a:cubicBezTo>
                    <a:pt x="2572" y="255"/>
                    <a:pt x="2584" y="148"/>
                    <a:pt x="2548" y="76"/>
                  </a:cubicBezTo>
                  <a:cubicBezTo>
                    <a:pt x="2519" y="25"/>
                    <a:pt x="2467" y="1"/>
                    <a:pt x="2415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1" name="Google Shape;811;p55"/>
            <p:cNvSpPr/>
            <p:nvPr/>
          </p:nvSpPr>
          <p:spPr>
            <a:xfrm>
              <a:off x="1456051" y="2422129"/>
              <a:ext cx="180271" cy="162937"/>
            </a:xfrm>
            <a:custGeom>
              <a:rect b="b" l="l" r="r" t="t"/>
              <a:pathLst>
                <a:path extrusionOk="0" h="5123" w="5668">
                  <a:moveTo>
                    <a:pt x="1621" y="1"/>
                  </a:moveTo>
                  <a:cubicBezTo>
                    <a:pt x="1104" y="1"/>
                    <a:pt x="591" y="107"/>
                    <a:pt x="119" y="317"/>
                  </a:cubicBezTo>
                  <a:cubicBezTo>
                    <a:pt x="24" y="353"/>
                    <a:pt x="0" y="448"/>
                    <a:pt x="24" y="544"/>
                  </a:cubicBezTo>
                  <a:cubicBezTo>
                    <a:pt x="51" y="616"/>
                    <a:pt x="113" y="648"/>
                    <a:pt x="184" y="648"/>
                  </a:cubicBezTo>
                  <a:cubicBezTo>
                    <a:pt x="205" y="648"/>
                    <a:pt x="228" y="645"/>
                    <a:pt x="250" y="639"/>
                  </a:cubicBezTo>
                  <a:cubicBezTo>
                    <a:pt x="965" y="317"/>
                    <a:pt x="1536" y="365"/>
                    <a:pt x="1643" y="353"/>
                  </a:cubicBezTo>
                  <a:cubicBezTo>
                    <a:pt x="3941" y="365"/>
                    <a:pt x="5644" y="2556"/>
                    <a:pt x="4894" y="4901"/>
                  </a:cubicBezTo>
                  <a:cubicBezTo>
                    <a:pt x="4870" y="4997"/>
                    <a:pt x="4906" y="5080"/>
                    <a:pt x="5001" y="5116"/>
                  </a:cubicBezTo>
                  <a:cubicBezTo>
                    <a:pt x="5018" y="5120"/>
                    <a:pt x="5035" y="5123"/>
                    <a:pt x="5052" y="5123"/>
                  </a:cubicBezTo>
                  <a:cubicBezTo>
                    <a:pt x="5119" y="5123"/>
                    <a:pt x="5184" y="5085"/>
                    <a:pt x="5203" y="5009"/>
                  </a:cubicBezTo>
                  <a:cubicBezTo>
                    <a:pt x="5668" y="3508"/>
                    <a:pt x="5239" y="2044"/>
                    <a:pt x="4263" y="1079"/>
                  </a:cubicBezTo>
                  <a:cubicBezTo>
                    <a:pt x="3524" y="356"/>
                    <a:pt x="2566" y="1"/>
                    <a:pt x="1621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2" name="Google Shape;812;p55"/>
            <p:cNvSpPr/>
            <p:nvPr/>
          </p:nvSpPr>
          <p:spPr>
            <a:xfrm>
              <a:off x="1532160" y="2593590"/>
              <a:ext cx="81834" cy="180207"/>
            </a:xfrm>
            <a:custGeom>
              <a:rect b="b" l="l" r="r" t="t"/>
              <a:pathLst>
                <a:path extrusionOk="0" h="5666" w="2573">
                  <a:moveTo>
                    <a:pt x="2399" y="1"/>
                  </a:moveTo>
                  <a:cubicBezTo>
                    <a:pt x="2340" y="1"/>
                    <a:pt x="2284" y="36"/>
                    <a:pt x="2251" y="94"/>
                  </a:cubicBezTo>
                  <a:cubicBezTo>
                    <a:pt x="2096" y="380"/>
                    <a:pt x="1715" y="856"/>
                    <a:pt x="1715" y="1737"/>
                  </a:cubicBezTo>
                  <a:lnTo>
                    <a:pt x="1715" y="5273"/>
                  </a:lnTo>
                  <a:cubicBezTo>
                    <a:pt x="1715" y="5309"/>
                    <a:pt x="1679" y="5332"/>
                    <a:pt x="1655" y="5332"/>
                  </a:cubicBezTo>
                  <a:lnTo>
                    <a:pt x="167" y="5332"/>
                  </a:lnTo>
                  <a:cubicBezTo>
                    <a:pt x="72" y="5332"/>
                    <a:pt x="0" y="5404"/>
                    <a:pt x="0" y="5499"/>
                  </a:cubicBezTo>
                  <a:cubicBezTo>
                    <a:pt x="0" y="5583"/>
                    <a:pt x="72" y="5666"/>
                    <a:pt x="167" y="5666"/>
                  </a:cubicBezTo>
                  <a:lnTo>
                    <a:pt x="1655" y="5666"/>
                  </a:lnTo>
                  <a:cubicBezTo>
                    <a:pt x="1858" y="5666"/>
                    <a:pt x="2036" y="5487"/>
                    <a:pt x="2036" y="5273"/>
                  </a:cubicBezTo>
                  <a:lnTo>
                    <a:pt x="2036" y="1737"/>
                  </a:lnTo>
                  <a:cubicBezTo>
                    <a:pt x="2036" y="963"/>
                    <a:pt x="2382" y="558"/>
                    <a:pt x="2548" y="249"/>
                  </a:cubicBezTo>
                  <a:cubicBezTo>
                    <a:pt x="2572" y="153"/>
                    <a:pt x="2548" y="70"/>
                    <a:pt x="2477" y="22"/>
                  </a:cubicBezTo>
                  <a:cubicBezTo>
                    <a:pt x="2451" y="8"/>
                    <a:pt x="2425" y="1"/>
                    <a:pt x="2399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3" name="Google Shape;813;p55"/>
            <p:cNvSpPr/>
            <p:nvPr/>
          </p:nvSpPr>
          <p:spPr>
            <a:xfrm>
              <a:off x="1425359" y="2572313"/>
              <a:ext cx="24267" cy="17843"/>
            </a:xfrm>
            <a:custGeom>
              <a:rect b="b" l="l" r="r" t="t"/>
              <a:pathLst>
                <a:path extrusionOk="0" h="561" w="763">
                  <a:moveTo>
                    <a:pt x="583" y="0"/>
                  </a:moveTo>
                  <a:cubicBezTo>
                    <a:pt x="554" y="0"/>
                    <a:pt x="525" y="8"/>
                    <a:pt x="501" y="25"/>
                  </a:cubicBezTo>
                  <a:lnTo>
                    <a:pt x="96" y="239"/>
                  </a:lnTo>
                  <a:cubicBezTo>
                    <a:pt x="25" y="287"/>
                    <a:pt x="1" y="394"/>
                    <a:pt x="37" y="465"/>
                  </a:cubicBezTo>
                  <a:cubicBezTo>
                    <a:pt x="72" y="525"/>
                    <a:pt x="132" y="560"/>
                    <a:pt x="191" y="560"/>
                  </a:cubicBezTo>
                  <a:cubicBezTo>
                    <a:pt x="215" y="560"/>
                    <a:pt x="251" y="560"/>
                    <a:pt x="275" y="537"/>
                  </a:cubicBezTo>
                  <a:lnTo>
                    <a:pt x="680" y="322"/>
                  </a:lnTo>
                  <a:cubicBezTo>
                    <a:pt x="739" y="263"/>
                    <a:pt x="763" y="156"/>
                    <a:pt x="727" y="84"/>
                  </a:cubicBezTo>
                  <a:cubicBezTo>
                    <a:pt x="696" y="29"/>
                    <a:pt x="639" y="0"/>
                    <a:pt x="583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4" name="Google Shape;814;p55"/>
            <p:cNvSpPr/>
            <p:nvPr/>
          </p:nvSpPr>
          <p:spPr>
            <a:xfrm>
              <a:off x="1562820" y="2573680"/>
              <a:ext cx="26176" cy="17620"/>
            </a:xfrm>
            <a:custGeom>
              <a:rect b="b" l="l" r="r" t="t"/>
              <a:pathLst>
                <a:path extrusionOk="0" h="554" w="823">
                  <a:moveTo>
                    <a:pt x="201" y="1"/>
                  </a:moveTo>
                  <a:cubicBezTo>
                    <a:pt x="143" y="1"/>
                    <a:pt x="81" y="28"/>
                    <a:pt x="48" y="77"/>
                  </a:cubicBezTo>
                  <a:cubicBezTo>
                    <a:pt x="1" y="160"/>
                    <a:pt x="37" y="255"/>
                    <a:pt x="108" y="303"/>
                  </a:cubicBezTo>
                  <a:cubicBezTo>
                    <a:pt x="513" y="529"/>
                    <a:pt x="513" y="553"/>
                    <a:pt x="584" y="553"/>
                  </a:cubicBezTo>
                  <a:cubicBezTo>
                    <a:pt x="763" y="541"/>
                    <a:pt x="822" y="315"/>
                    <a:pt x="680" y="244"/>
                  </a:cubicBezTo>
                  <a:lnTo>
                    <a:pt x="275" y="17"/>
                  </a:lnTo>
                  <a:cubicBezTo>
                    <a:pt x="253" y="6"/>
                    <a:pt x="227" y="1"/>
                    <a:pt x="201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5" name="Google Shape;815;p55"/>
            <p:cNvSpPr/>
            <p:nvPr/>
          </p:nvSpPr>
          <p:spPr>
            <a:xfrm>
              <a:off x="1448100" y="2481414"/>
              <a:ext cx="125375" cy="191275"/>
            </a:xfrm>
            <a:custGeom>
              <a:rect b="b" l="l" r="r" t="t"/>
              <a:pathLst>
                <a:path extrusionOk="0" h="6014" w="3942">
                  <a:moveTo>
                    <a:pt x="1280" y="1498"/>
                  </a:moveTo>
                  <a:cubicBezTo>
                    <a:pt x="1355" y="1498"/>
                    <a:pt x="1429" y="1543"/>
                    <a:pt x="1429" y="1632"/>
                  </a:cubicBezTo>
                  <a:lnTo>
                    <a:pt x="1429" y="1763"/>
                  </a:lnTo>
                  <a:lnTo>
                    <a:pt x="1262" y="1763"/>
                  </a:lnTo>
                  <a:cubicBezTo>
                    <a:pt x="1191" y="1763"/>
                    <a:pt x="1131" y="1704"/>
                    <a:pt x="1131" y="1632"/>
                  </a:cubicBezTo>
                  <a:cubicBezTo>
                    <a:pt x="1131" y="1543"/>
                    <a:pt x="1206" y="1498"/>
                    <a:pt x="1280" y="1498"/>
                  </a:cubicBezTo>
                  <a:close/>
                  <a:moveTo>
                    <a:pt x="2483" y="1498"/>
                  </a:moveTo>
                  <a:cubicBezTo>
                    <a:pt x="2557" y="1498"/>
                    <a:pt x="2632" y="1543"/>
                    <a:pt x="2632" y="1632"/>
                  </a:cubicBezTo>
                  <a:cubicBezTo>
                    <a:pt x="2632" y="1704"/>
                    <a:pt x="2572" y="1763"/>
                    <a:pt x="2501" y="1763"/>
                  </a:cubicBezTo>
                  <a:lnTo>
                    <a:pt x="2334" y="1763"/>
                  </a:lnTo>
                  <a:lnTo>
                    <a:pt x="2334" y="1632"/>
                  </a:lnTo>
                  <a:cubicBezTo>
                    <a:pt x="2334" y="1543"/>
                    <a:pt x="2408" y="1498"/>
                    <a:pt x="2483" y="1498"/>
                  </a:cubicBezTo>
                  <a:close/>
                  <a:moveTo>
                    <a:pt x="1989" y="2085"/>
                  </a:moveTo>
                  <a:lnTo>
                    <a:pt x="1989" y="3776"/>
                  </a:lnTo>
                  <a:lnTo>
                    <a:pt x="1739" y="3776"/>
                  </a:lnTo>
                  <a:lnTo>
                    <a:pt x="1739" y="2085"/>
                  </a:lnTo>
                  <a:close/>
                  <a:moveTo>
                    <a:pt x="2524" y="4097"/>
                  </a:moveTo>
                  <a:lnTo>
                    <a:pt x="2524" y="4430"/>
                  </a:lnTo>
                  <a:lnTo>
                    <a:pt x="1215" y="4430"/>
                  </a:lnTo>
                  <a:lnTo>
                    <a:pt x="1215" y="4097"/>
                  </a:lnTo>
                  <a:close/>
                  <a:moveTo>
                    <a:pt x="2512" y="4752"/>
                  </a:moveTo>
                  <a:lnTo>
                    <a:pt x="2512" y="4942"/>
                  </a:lnTo>
                  <a:lnTo>
                    <a:pt x="2524" y="4942"/>
                  </a:lnTo>
                  <a:cubicBezTo>
                    <a:pt x="2524" y="5026"/>
                    <a:pt x="2465" y="5085"/>
                    <a:pt x="2393" y="5085"/>
                  </a:cubicBezTo>
                  <a:lnTo>
                    <a:pt x="1334" y="5085"/>
                  </a:lnTo>
                  <a:cubicBezTo>
                    <a:pt x="1262" y="5085"/>
                    <a:pt x="1203" y="5026"/>
                    <a:pt x="1203" y="4942"/>
                  </a:cubicBezTo>
                  <a:lnTo>
                    <a:pt x="1203" y="4752"/>
                  </a:lnTo>
                  <a:close/>
                  <a:moveTo>
                    <a:pt x="2227" y="5395"/>
                  </a:moveTo>
                  <a:cubicBezTo>
                    <a:pt x="2203" y="5561"/>
                    <a:pt x="2048" y="5681"/>
                    <a:pt x="1870" y="5681"/>
                  </a:cubicBezTo>
                  <a:cubicBezTo>
                    <a:pt x="1691" y="5681"/>
                    <a:pt x="1548" y="5561"/>
                    <a:pt x="1500" y="5395"/>
                  </a:cubicBezTo>
                  <a:close/>
                  <a:moveTo>
                    <a:pt x="1874" y="1"/>
                  </a:moveTo>
                  <a:cubicBezTo>
                    <a:pt x="834" y="1"/>
                    <a:pt x="0" y="837"/>
                    <a:pt x="0" y="1882"/>
                  </a:cubicBezTo>
                  <a:cubicBezTo>
                    <a:pt x="0" y="2406"/>
                    <a:pt x="215" y="2906"/>
                    <a:pt x="607" y="3264"/>
                  </a:cubicBezTo>
                  <a:cubicBezTo>
                    <a:pt x="786" y="3418"/>
                    <a:pt x="869" y="3656"/>
                    <a:pt x="869" y="3895"/>
                  </a:cubicBezTo>
                  <a:lnTo>
                    <a:pt x="869" y="4942"/>
                  </a:lnTo>
                  <a:cubicBezTo>
                    <a:pt x="869" y="5145"/>
                    <a:pt x="988" y="5300"/>
                    <a:pt x="1155" y="5359"/>
                  </a:cubicBezTo>
                  <a:cubicBezTo>
                    <a:pt x="1191" y="5716"/>
                    <a:pt x="1489" y="6014"/>
                    <a:pt x="1858" y="6014"/>
                  </a:cubicBezTo>
                  <a:cubicBezTo>
                    <a:pt x="2227" y="6014"/>
                    <a:pt x="2524" y="5740"/>
                    <a:pt x="2560" y="5359"/>
                  </a:cubicBezTo>
                  <a:cubicBezTo>
                    <a:pt x="2715" y="5288"/>
                    <a:pt x="2834" y="5121"/>
                    <a:pt x="2834" y="4942"/>
                  </a:cubicBezTo>
                  <a:lnTo>
                    <a:pt x="2834" y="3871"/>
                  </a:lnTo>
                  <a:cubicBezTo>
                    <a:pt x="2834" y="3811"/>
                    <a:pt x="2834" y="3752"/>
                    <a:pt x="2858" y="3692"/>
                  </a:cubicBezTo>
                  <a:cubicBezTo>
                    <a:pt x="2870" y="3609"/>
                    <a:pt x="2822" y="3514"/>
                    <a:pt x="2727" y="3502"/>
                  </a:cubicBezTo>
                  <a:cubicBezTo>
                    <a:pt x="2718" y="3500"/>
                    <a:pt x="2710" y="3500"/>
                    <a:pt x="2701" y="3500"/>
                  </a:cubicBezTo>
                  <a:cubicBezTo>
                    <a:pt x="2627" y="3500"/>
                    <a:pt x="2558" y="3546"/>
                    <a:pt x="2536" y="3621"/>
                  </a:cubicBezTo>
                  <a:cubicBezTo>
                    <a:pt x="2524" y="3668"/>
                    <a:pt x="2524" y="3728"/>
                    <a:pt x="2512" y="3776"/>
                  </a:cubicBezTo>
                  <a:lnTo>
                    <a:pt x="2298" y="3776"/>
                  </a:lnTo>
                  <a:lnTo>
                    <a:pt x="2298" y="2085"/>
                  </a:lnTo>
                  <a:lnTo>
                    <a:pt x="2465" y="2085"/>
                  </a:lnTo>
                  <a:cubicBezTo>
                    <a:pt x="2715" y="2085"/>
                    <a:pt x="2929" y="1882"/>
                    <a:pt x="2929" y="1632"/>
                  </a:cubicBezTo>
                  <a:cubicBezTo>
                    <a:pt x="2929" y="1370"/>
                    <a:pt x="2715" y="1168"/>
                    <a:pt x="2465" y="1168"/>
                  </a:cubicBezTo>
                  <a:lnTo>
                    <a:pt x="2441" y="1168"/>
                  </a:lnTo>
                  <a:cubicBezTo>
                    <a:pt x="2179" y="1168"/>
                    <a:pt x="1977" y="1370"/>
                    <a:pt x="1977" y="1632"/>
                  </a:cubicBezTo>
                  <a:lnTo>
                    <a:pt x="1977" y="1763"/>
                  </a:lnTo>
                  <a:lnTo>
                    <a:pt x="1727" y="1763"/>
                  </a:lnTo>
                  <a:lnTo>
                    <a:pt x="1727" y="1632"/>
                  </a:lnTo>
                  <a:cubicBezTo>
                    <a:pt x="1727" y="1370"/>
                    <a:pt x="1512" y="1168"/>
                    <a:pt x="1262" y="1168"/>
                  </a:cubicBezTo>
                  <a:lnTo>
                    <a:pt x="1227" y="1168"/>
                  </a:lnTo>
                  <a:cubicBezTo>
                    <a:pt x="977" y="1168"/>
                    <a:pt x="774" y="1370"/>
                    <a:pt x="774" y="1632"/>
                  </a:cubicBezTo>
                  <a:cubicBezTo>
                    <a:pt x="774" y="1882"/>
                    <a:pt x="977" y="2085"/>
                    <a:pt x="1227" y="2085"/>
                  </a:cubicBezTo>
                  <a:lnTo>
                    <a:pt x="1393" y="2085"/>
                  </a:lnTo>
                  <a:lnTo>
                    <a:pt x="1393" y="3776"/>
                  </a:lnTo>
                  <a:lnTo>
                    <a:pt x="1191" y="3776"/>
                  </a:lnTo>
                  <a:cubicBezTo>
                    <a:pt x="1155" y="3478"/>
                    <a:pt x="1024" y="3204"/>
                    <a:pt x="810" y="3014"/>
                  </a:cubicBezTo>
                  <a:cubicBezTo>
                    <a:pt x="488" y="2716"/>
                    <a:pt x="310" y="2299"/>
                    <a:pt x="310" y="1871"/>
                  </a:cubicBezTo>
                  <a:cubicBezTo>
                    <a:pt x="310" y="1013"/>
                    <a:pt x="988" y="323"/>
                    <a:pt x="1858" y="323"/>
                  </a:cubicBezTo>
                  <a:lnTo>
                    <a:pt x="1905" y="323"/>
                  </a:lnTo>
                  <a:cubicBezTo>
                    <a:pt x="2715" y="335"/>
                    <a:pt x="3394" y="1013"/>
                    <a:pt x="3405" y="1835"/>
                  </a:cubicBezTo>
                  <a:lnTo>
                    <a:pt x="3405" y="1847"/>
                  </a:lnTo>
                  <a:cubicBezTo>
                    <a:pt x="3405" y="2287"/>
                    <a:pt x="3239" y="2668"/>
                    <a:pt x="2929" y="2966"/>
                  </a:cubicBezTo>
                  <a:cubicBezTo>
                    <a:pt x="2870" y="3025"/>
                    <a:pt x="2858" y="3133"/>
                    <a:pt x="2929" y="3204"/>
                  </a:cubicBezTo>
                  <a:cubicBezTo>
                    <a:pt x="2965" y="3240"/>
                    <a:pt x="3007" y="3258"/>
                    <a:pt x="3048" y="3258"/>
                  </a:cubicBezTo>
                  <a:cubicBezTo>
                    <a:pt x="3090" y="3258"/>
                    <a:pt x="3132" y="3240"/>
                    <a:pt x="3167" y="3204"/>
                  </a:cubicBezTo>
                  <a:cubicBezTo>
                    <a:pt x="3906" y="2502"/>
                    <a:pt x="3941" y="1299"/>
                    <a:pt x="3191" y="561"/>
                  </a:cubicBezTo>
                  <a:cubicBezTo>
                    <a:pt x="2858" y="216"/>
                    <a:pt x="2393" y="1"/>
                    <a:pt x="1917" y="1"/>
                  </a:cubicBezTo>
                  <a:cubicBezTo>
                    <a:pt x="1903" y="1"/>
                    <a:pt x="1888" y="1"/>
                    <a:pt x="1874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6" name="Google Shape;816;p55"/>
            <p:cNvSpPr/>
            <p:nvPr/>
          </p:nvSpPr>
          <p:spPr>
            <a:xfrm>
              <a:off x="1502232" y="2449259"/>
              <a:ext cx="10655" cy="25380"/>
            </a:xfrm>
            <a:custGeom>
              <a:rect b="b" l="l" r="r" t="t"/>
              <a:pathLst>
                <a:path extrusionOk="0" h="798" w="335">
                  <a:moveTo>
                    <a:pt x="168" y="0"/>
                  </a:moveTo>
                  <a:cubicBezTo>
                    <a:pt x="84" y="0"/>
                    <a:pt x="1" y="84"/>
                    <a:pt x="1" y="167"/>
                  </a:cubicBezTo>
                  <a:lnTo>
                    <a:pt x="1" y="631"/>
                  </a:lnTo>
                  <a:cubicBezTo>
                    <a:pt x="1" y="715"/>
                    <a:pt x="84" y="798"/>
                    <a:pt x="168" y="798"/>
                  </a:cubicBezTo>
                  <a:cubicBezTo>
                    <a:pt x="263" y="798"/>
                    <a:pt x="334" y="715"/>
                    <a:pt x="334" y="631"/>
                  </a:cubicBezTo>
                  <a:lnTo>
                    <a:pt x="334" y="167"/>
                  </a:lnTo>
                  <a:cubicBezTo>
                    <a:pt x="334" y="84"/>
                    <a:pt x="263" y="0"/>
                    <a:pt x="168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7" name="Google Shape;817;p55"/>
            <p:cNvSpPr/>
            <p:nvPr/>
          </p:nvSpPr>
          <p:spPr>
            <a:xfrm>
              <a:off x="1458309" y="2460582"/>
              <a:ext cx="18988" cy="23090"/>
            </a:xfrm>
            <a:custGeom>
              <a:rect b="b" l="l" r="r" t="t"/>
              <a:pathLst>
                <a:path extrusionOk="0" h="726" w="597">
                  <a:moveTo>
                    <a:pt x="190" y="1"/>
                  </a:moveTo>
                  <a:cubicBezTo>
                    <a:pt x="161" y="1"/>
                    <a:pt x="132" y="9"/>
                    <a:pt x="108" y="25"/>
                  </a:cubicBezTo>
                  <a:cubicBezTo>
                    <a:pt x="25" y="61"/>
                    <a:pt x="1" y="168"/>
                    <a:pt x="48" y="240"/>
                  </a:cubicBezTo>
                  <a:lnTo>
                    <a:pt x="275" y="644"/>
                  </a:lnTo>
                  <a:cubicBezTo>
                    <a:pt x="299" y="693"/>
                    <a:pt x="357" y="726"/>
                    <a:pt x="414" y="726"/>
                  </a:cubicBezTo>
                  <a:cubicBezTo>
                    <a:pt x="441" y="726"/>
                    <a:pt x="466" y="719"/>
                    <a:pt x="489" y="704"/>
                  </a:cubicBezTo>
                  <a:cubicBezTo>
                    <a:pt x="572" y="656"/>
                    <a:pt x="596" y="573"/>
                    <a:pt x="548" y="478"/>
                  </a:cubicBezTo>
                  <a:lnTo>
                    <a:pt x="322" y="85"/>
                  </a:lnTo>
                  <a:cubicBezTo>
                    <a:pt x="299" y="30"/>
                    <a:pt x="244" y="1"/>
                    <a:pt x="190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8" name="Google Shape;818;p55"/>
            <p:cNvSpPr/>
            <p:nvPr/>
          </p:nvSpPr>
          <p:spPr>
            <a:xfrm>
              <a:off x="1425741" y="2492768"/>
              <a:ext cx="25031" cy="17874"/>
            </a:xfrm>
            <a:custGeom>
              <a:rect b="b" l="l" r="r" t="t"/>
              <a:pathLst>
                <a:path extrusionOk="0" h="562" w="787">
                  <a:moveTo>
                    <a:pt x="181" y="1"/>
                  </a:moveTo>
                  <a:cubicBezTo>
                    <a:pt x="126" y="1"/>
                    <a:pt x="72" y="30"/>
                    <a:pt x="48" y="85"/>
                  </a:cubicBezTo>
                  <a:cubicBezTo>
                    <a:pt x="1" y="156"/>
                    <a:pt x="25" y="263"/>
                    <a:pt x="108" y="299"/>
                  </a:cubicBezTo>
                  <a:cubicBezTo>
                    <a:pt x="501" y="525"/>
                    <a:pt x="501" y="561"/>
                    <a:pt x="584" y="561"/>
                  </a:cubicBezTo>
                  <a:cubicBezTo>
                    <a:pt x="632" y="561"/>
                    <a:pt x="703" y="525"/>
                    <a:pt x="727" y="466"/>
                  </a:cubicBezTo>
                  <a:cubicBezTo>
                    <a:pt x="787" y="394"/>
                    <a:pt x="751" y="287"/>
                    <a:pt x="668" y="240"/>
                  </a:cubicBezTo>
                  <a:lnTo>
                    <a:pt x="263" y="25"/>
                  </a:lnTo>
                  <a:cubicBezTo>
                    <a:pt x="238" y="9"/>
                    <a:pt x="209" y="1"/>
                    <a:pt x="181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9" name="Google Shape;819;p55"/>
            <p:cNvSpPr/>
            <p:nvPr/>
          </p:nvSpPr>
          <p:spPr>
            <a:xfrm>
              <a:off x="1414768" y="2535959"/>
              <a:ext cx="25031" cy="10655"/>
            </a:xfrm>
            <a:custGeom>
              <a:rect b="b" l="l" r="r" t="t"/>
              <a:pathLst>
                <a:path extrusionOk="0" h="335" w="787">
                  <a:moveTo>
                    <a:pt x="167" y="1"/>
                  </a:moveTo>
                  <a:cubicBezTo>
                    <a:pt x="72" y="1"/>
                    <a:pt x="1" y="72"/>
                    <a:pt x="1" y="167"/>
                  </a:cubicBezTo>
                  <a:cubicBezTo>
                    <a:pt x="1" y="251"/>
                    <a:pt x="72" y="334"/>
                    <a:pt x="167" y="334"/>
                  </a:cubicBezTo>
                  <a:lnTo>
                    <a:pt x="632" y="334"/>
                  </a:lnTo>
                  <a:cubicBezTo>
                    <a:pt x="715" y="334"/>
                    <a:pt x="786" y="251"/>
                    <a:pt x="786" y="167"/>
                  </a:cubicBezTo>
                  <a:cubicBezTo>
                    <a:pt x="786" y="72"/>
                    <a:pt x="715" y="1"/>
                    <a:pt x="632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0" name="Google Shape;820;p55"/>
            <p:cNvSpPr/>
            <p:nvPr/>
          </p:nvSpPr>
          <p:spPr>
            <a:xfrm>
              <a:off x="1573825" y="2537104"/>
              <a:ext cx="24999" cy="10241"/>
            </a:xfrm>
            <a:custGeom>
              <a:rect b="b" l="l" r="r" t="t"/>
              <a:pathLst>
                <a:path extrusionOk="0" h="322" w="786">
                  <a:moveTo>
                    <a:pt x="167" y="0"/>
                  </a:moveTo>
                  <a:cubicBezTo>
                    <a:pt x="72" y="0"/>
                    <a:pt x="0" y="72"/>
                    <a:pt x="0" y="155"/>
                  </a:cubicBezTo>
                  <a:cubicBezTo>
                    <a:pt x="0" y="251"/>
                    <a:pt x="72" y="322"/>
                    <a:pt x="167" y="322"/>
                  </a:cubicBezTo>
                  <a:lnTo>
                    <a:pt x="631" y="322"/>
                  </a:lnTo>
                  <a:cubicBezTo>
                    <a:pt x="715" y="322"/>
                    <a:pt x="786" y="251"/>
                    <a:pt x="786" y="155"/>
                  </a:cubicBezTo>
                  <a:cubicBezTo>
                    <a:pt x="786" y="72"/>
                    <a:pt x="715" y="0"/>
                    <a:pt x="631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1" name="Google Shape;821;p55"/>
            <p:cNvSpPr/>
            <p:nvPr/>
          </p:nvSpPr>
          <p:spPr>
            <a:xfrm>
              <a:off x="1563965" y="2493627"/>
              <a:ext cx="24649" cy="17525"/>
            </a:xfrm>
            <a:custGeom>
              <a:rect b="b" l="l" r="r" t="t"/>
              <a:pathLst>
                <a:path extrusionOk="0" h="551" w="775">
                  <a:moveTo>
                    <a:pt x="576" y="0"/>
                  </a:moveTo>
                  <a:cubicBezTo>
                    <a:pt x="549" y="0"/>
                    <a:pt x="523" y="7"/>
                    <a:pt x="501" y="22"/>
                  </a:cubicBezTo>
                  <a:lnTo>
                    <a:pt x="108" y="248"/>
                  </a:lnTo>
                  <a:cubicBezTo>
                    <a:pt x="24" y="296"/>
                    <a:pt x="1" y="391"/>
                    <a:pt x="48" y="475"/>
                  </a:cubicBezTo>
                  <a:cubicBezTo>
                    <a:pt x="73" y="524"/>
                    <a:pt x="132" y="550"/>
                    <a:pt x="189" y="550"/>
                  </a:cubicBezTo>
                  <a:cubicBezTo>
                    <a:pt x="215" y="550"/>
                    <a:pt x="240" y="545"/>
                    <a:pt x="263" y="534"/>
                  </a:cubicBezTo>
                  <a:lnTo>
                    <a:pt x="667" y="308"/>
                  </a:lnTo>
                  <a:cubicBezTo>
                    <a:pt x="739" y="260"/>
                    <a:pt x="774" y="153"/>
                    <a:pt x="727" y="82"/>
                  </a:cubicBezTo>
                  <a:cubicBezTo>
                    <a:pt x="694" y="33"/>
                    <a:pt x="633" y="0"/>
                    <a:pt x="576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2" name="Google Shape;822;p55"/>
            <p:cNvSpPr/>
            <p:nvPr/>
          </p:nvSpPr>
          <p:spPr>
            <a:xfrm>
              <a:off x="1537853" y="2461440"/>
              <a:ext cx="18956" cy="23090"/>
            </a:xfrm>
            <a:custGeom>
              <a:rect b="b" l="l" r="r" t="t"/>
              <a:pathLst>
                <a:path extrusionOk="0" h="726" w="596">
                  <a:moveTo>
                    <a:pt x="414" y="0"/>
                  </a:moveTo>
                  <a:cubicBezTo>
                    <a:pt x="357" y="0"/>
                    <a:pt x="298" y="33"/>
                    <a:pt x="274" y="82"/>
                  </a:cubicBezTo>
                  <a:lnTo>
                    <a:pt x="48" y="486"/>
                  </a:lnTo>
                  <a:cubicBezTo>
                    <a:pt x="0" y="558"/>
                    <a:pt x="36" y="665"/>
                    <a:pt x="107" y="701"/>
                  </a:cubicBezTo>
                  <a:cubicBezTo>
                    <a:pt x="132" y="718"/>
                    <a:pt x="162" y="725"/>
                    <a:pt x="192" y="725"/>
                  </a:cubicBezTo>
                  <a:cubicBezTo>
                    <a:pt x="247" y="725"/>
                    <a:pt x="303" y="699"/>
                    <a:pt x="333" y="653"/>
                  </a:cubicBezTo>
                  <a:lnTo>
                    <a:pt x="548" y="248"/>
                  </a:lnTo>
                  <a:cubicBezTo>
                    <a:pt x="595" y="177"/>
                    <a:pt x="572" y="70"/>
                    <a:pt x="488" y="22"/>
                  </a:cubicBezTo>
                  <a:cubicBezTo>
                    <a:pt x="466" y="7"/>
                    <a:pt x="440" y="0"/>
                    <a:pt x="414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6" name="Shape 8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7" name="Google Shape;827;p56"/>
          <p:cNvSpPr/>
          <p:nvPr/>
        </p:nvSpPr>
        <p:spPr>
          <a:xfrm>
            <a:off x="638450" y="882100"/>
            <a:ext cx="2852445" cy="2705795"/>
          </a:xfrm>
          <a:custGeom>
            <a:rect b="b" l="l" r="r" t="t"/>
            <a:pathLst>
              <a:path extrusionOk="0" h="66286" w="76238">
                <a:moveTo>
                  <a:pt x="40846" y="0"/>
                </a:moveTo>
                <a:cubicBezTo>
                  <a:pt x="36387" y="0"/>
                  <a:pt x="31933" y="668"/>
                  <a:pt x="27688" y="2013"/>
                </a:cubicBezTo>
                <a:cubicBezTo>
                  <a:pt x="19197" y="4706"/>
                  <a:pt x="11208" y="10162"/>
                  <a:pt x="5958" y="17374"/>
                </a:cubicBezTo>
                <a:cubicBezTo>
                  <a:pt x="1" y="25592"/>
                  <a:pt x="3265" y="37643"/>
                  <a:pt x="6483" y="46317"/>
                </a:cubicBezTo>
                <a:cubicBezTo>
                  <a:pt x="8880" y="52754"/>
                  <a:pt x="12121" y="59350"/>
                  <a:pt x="17964" y="62956"/>
                </a:cubicBezTo>
                <a:cubicBezTo>
                  <a:pt x="22263" y="65594"/>
                  <a:pt x="27432" y="66285"/>
                  <a:pt x="32489" y="66285"/>
                </a:cubicBezTo>
                <a:cubicBezTo>
                  <a:pt x="32990" y="66285"/>
                  <a:pt x="33490" y="66278"/>
                  <a:pt x="33988" y="66266"/>
                </a:cubicBezTo>
                <a:cubicBezTo>
                  <a:pt x="43300" y="66038"/>
                  <a:pt x="52590" y="64075"/>
                  <a:pt x="61195" y="60491"/>
                </a:cubicBezTo>
                <a:cubicBezTo>
                  <a:pt x="65806" y="58597"/>
                  <a:pt x="70417" y="56040"/>
                  <a:pt x="73064" y="51818"/>
                </a:cubicBezTo>
                <a:cubicBezTo>
                  <a:pt x="75758" y="47572"/>
                  <a:pt x="76032" y="42300"/>
                  <a:pt x="76123" y="37278"/>
                </a:cubicBezTo>
                <a:cubicBezTo>
                  <a:pt x="76237" y="29654"/>
                  <a:pt x="75986" y="21620"/>
                  <a:pt x="72106" y="15046"/>
                </a:cubicBezTo>
                <a:cubicBezTo>
                  <a:pt x="68842" y="9500"/>
                  <a:pt x="63250" y="5574"/>
                  <a:pt x="57269" y="3154"/>
                </a:cubicBezTo>
                <a:cubicBezTo>
                  <a:pt x="56014" y="2652"/>
                  <a:pt x="54713" y="2196"/>
                  <a:pt x="53412" y="1808"/>
                </a:cubicBezTo>
                <a:cubicBezTo>
                  <a:pt x="49338" y="605"/>
                  <a:pt x="45090" y="0"/>
                  <a:pt x="40846" y="0"/>
                </a:cubicBezTo>
                <a:close/>
              </a:path>
            </a:pathLst>
          </a:cu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8" name="Google Shape;828;p56"/>
          <p:cNvSpPr txBox="1"/>
          <p:nvPr>
            <p:ph type="title"/>
          </p:nvPr>
        </p:nvSpPr>
        <p:spPr>
          <a:xfrm>
            <a:off x="720000" y="387600"/>
            <a:ext cx="7704000" cy="57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/>
              <a:t>prototype #3 insights</a:t>
            </a:r>
            <a:endParaRPr sz="2300"/>
          </a:p>
        </p:txBody>
      </p:sp>
      <p:sp>
        <p:nvSpPr>
          <p:cNvPr id="829" name="Google Shape;829;p56"/>
          <p:cNvSpPr txBox="1"/>
          <p:nvPr>
            <p:ph idx="4" type="subTitle"/>
          </p:nvPr>
        </p:nvSpPr>
        <p:spPr>
          <a:xfrm>
            <a:off x="1134066" y="3854675"/>
            <a:ext cx="1861200" cy="619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000">
                <a:solidFill>
                  <a:srgbClr val="666666"/>
                </a:solidFill>
              </a:rPr>
              <a:t>valo</a:t>
            </a:r>
            <a:endParaRPr sz="2000">
              <a:solidFill>
                <a:srgbClr val="666666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666666"/>
                </a:solidFill>
              </a:rPr>
              <a:t>a 22 year old poet</a:t>
            </a:r>
            <a:endParaRPr>
              <a:solidFill>
                <a:srgbClr val="666666"/>
              </a:solidFill>
            </a:endParaRPr>
          </a:p>
        </p:txBody>
      </p:sp>
      <p:grpSp>
        <p:nvGrpSpPr>
          <p:cNvPr id="830" name="Google Shape;830;p56"/>
          <p:cNvGrpSpPr/>
          <p:nvPr/>
        </p:nvGrpSpPr>
        <p:grpSpPr>
          <a:xfrm>
            <a:off x="1490975" y="1583053"/>
            <a:ext cx="1147400" cy="1303906"/>
            <a:chOff x="6702211" y="3782599"/>
            <a:chExt cx="270104" cy="361754"/>
          </a:xfrm>
        </p:grpSpPr>
        <p:sp>
          <p:nvSpPr>
            <p:cNvPr id="831" name="Google Shape;831;p56"/>
            <p:cNvSpPr/>
            <p:nvPr/>
          </p:nvSpPr>
          <p:spPr>
            <a:xfrm>
              <a:off x="6798011" y="3907070"/>
              <a:ext cx="10233" cy="16252"/>
            </a:xfrm>
            <a:custGeom>
              <a:rect b="b" l="l" r="r" t="t"/>
              <a:pathLst>
                <a:path extrusionOk="0" h="513" w="323">
                  <a:moveTo>
                    <a:pt x="156" y="0"/>
                  </a:moveTo>
                  <a:cubicBezTo>
                    <a:pt x="72" y="0"/>
                    <a:pt x="1" y="83"/>
                    <a:pt x="1" y="167"/>
                  </a:cubicBezTo>
                  <a:lnTo>
                    <a:pt x="1" y="345"/>
                  </a:lnTo>
                  <a:cubicBezTo>
                    <a:pt x="1" y="441"/>
                    <a:pt x="72" y="512"/>
                    <a:pt x="156" y="512"/>
                  </a:cubicBezTo>
                  <a:cubicBezTo>
                    <a:pt x="251" y="512"/>
                    <a:pt x="322" y="441"/>
                    <a:pt x="322" y="345"/>
                  </a:cubicBezTo>
                  <a:lnTo>
                    <a:pt x="322" y="167"/>
                  </a:lnTo>
                  <a:cubicBezTo>
                    <a:pt x="322" y="83"/>
                    <a:pt x="251" y="0"/>
                    <a:pt x="156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2" name="Google Shape;832;p56"/>
            <p:cNvSpPr/>
            <p:nvPr/>
          </p:nvSpPr>
          <p:spPr>
            <a:xfrm>
              <a:off x="6865933" y="3907070"/>
              <a:ext cx="10201" cy="16252"/>
            </a:xfrm>
            <a:custGeom>
              <a:rect b="b" l="l" r="r" t="t"/>
              <a:pathLst>
                <a:path extrusionOk="0" h="513" w="322">
                  <a:moveTo>
                    <a:pt x="155" y="0"/>
                  </a:moveTo>
                  <a:cubicBezTo>
                    <a:pt x="72" y="0"/>
                    <a:pt x="0" y="83"/>
                    <a:pt x="0" y="167"/>
                  </a:cubicBezTo>
                  <a:lnTo>
                    <a:pt x="0" y="345"/>
                  </a:lnTo>
                  <a:cubicBezTo>
                    <a:pt x="0" y="441"/>
                    <a:pt x="72" y="512"/>
                    <a:pt x="155" y="512"/>
                  </a:cubicBezTo>
                  <a:cubicBezTo>
                    <a:pt x="250" y="512"/>
                    <a:pt x="322" y="441"/>
                    <a:pt x="322" y="345"/>
                  </a:cubicBezTo>
                  <a:lnTo>
                    <a:pt x="322" y="167"/>
                  </a:lnTo>
                  <a:cubicBezTo>
                    <a:pt x="322" y="83"/>
                    <a:pt x="250" y="0"/>
                    <a:pt x="155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3" name="Google Shape;833;p56"/>
            <p:cNvSpPr/>
            <p:nvPr/>
          </p:nvSpPr>
          <p:spPr>
            <a:xfrm>
              <a:off x="6814231" y="3946765"/>
              <a:ext cx="45302" cy="16157"/>
            </a:xfrm>
            <a:custGeom>
              <a:rect b="b" l="l" r="r" t="t"/>
              <a:pathLst>
                <a:path extrusionOk="0" h="510" w="1430">
                  <a:moveTo>
                    <a:pt x="180" y="0"/>
                  </a:moveTo>
                  <a:cubicBezTo>
                    <a:pt x="135" y="0"/>
                    <a:pt x="90" y="15"/>
                    <a:pt x="60" y="45"/>
                  </a:cubicBezTo>
                  <a:cubicBezTo>
                    <a:pt x="1" y="104"/>
                    <a:pt x="1" y="223"/>
                    <a:pt x="60" y="283"/>
                  </a:cubicBezTo>
                  <a:cubicBezTo>
                    <a:pt x="215" y="438"/>
                    <a:pt x="453" y="509"/>
                    <a:pt x="715" y="509"/>
                  </a:cubicBezTo>
                  <a:cubicBezTo>
                    <a:pt x="989" y="509"/>
                    <a:pt x="1227" y="414"/>
                    <a:pt x="1370" y="283"/>
                  </a:cubicBezTo>
                  <a:cubicBezTo>
                    <a:pt x="1430" y="212"/>
                    <a:pt x="1430" y="104"/>
                    <a:pt x="1370" y="45"/>
                  </a:cubicBezTo>
                  <a:cubicBezTo>
                    <a:pt x="1340" y="15"/>
                    <a:pt x="1302" y="0"/>
                    <a:pt x="1260" y="0"/>
                  </a:cubicBezTo>
                  <a:cubicBezTo>
                    <a:pt x="1218" y="0"/>
                    <a:pt x="1174" y="15"/>
                    <a:pt x="1132" y="45"/>
                  </a:cubicBezTo>
                  <a:cubicBezTo>
                    <a:pt x="1073" y="104"/>
                    <a:pt x="930" y="176"/>
                    <a:pt x="715" y="176"/>
                  </a:cubicBezTo>
                  <a:cubicBezTo>
                    <a:pt x="513" y="176"/>
                    <a:pt x="358" y="104"/>
                    <a:pt x="299" y="45"/>
                  </a:cubicBezTo>
                  <a:cubicBezTo>
                    <a:pt x="269" y="15"/>
                    <a:pt x="224" y="0"/>
                    <a:pt x="180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4" name="Google Shape;834;p56"/>
            <p:cNvSpPr/>
            <p:nvPr/>
          </p:nvSpPr>
          <p:spPr>
            <a:xfrm>
              <a:off x="6702211" y="3782599"/>
              <a:ext cx="270104" cy="361754"/>
            </a:xfrm>
            <a:custGeom>
              <a:rect b="b" l="l" r="r" t="t"/>
              <a:pathLst>
                <a:path extrusionOk="0" h="11419" w="8526">
                  <a:moveTo>
                    <a:pt x="4251" y="322"/>
                  </a:moveTo>
                  <a:cubicBezTo>
                    <a:pt x="5835" y="322"/>
                    <a:pt x="7109" y="1595"/>
                    <a:pt x="7109" y="3179"/>
                  </a:cubicBezTo>
                  <a:lnTo>
                    <a:pt x="7133" y="3810"/>
                  </a:lnTo>
                  <a:cubicBezTo>
                    <a:pt x="7037" y="3774"/>
                    <a:pt x="6954" y="3739"/>
                    <a:pt x="6847" y="3739"/>
                  </a:cubicBezTo>
                  <a:lnTo>
                    <a:pt x="6573" y="3739"/>
                  </a:lnTo>
                  <a:cubicBezTo>
                    <a:pt x="5835" y="3739"/>
                    <a:pt x="5025" y="3441"/>
                    <a:pt x="4335" y="2905"/>
                  </a:cubicBezTo>
                  <a:cubicBezTo>
                    <a:pt x="3632" y="2369"/>
                    <a:pt x="3061" y="1643"/>
                    <a:pt x="2692" y="774"/>
                  </a:cubicBezTo>
                  <a:cubicBezTo>
                    <a:pt x="3144" y="476"/>
                    <a:pt x="3680" y="322"/>
                    <a:pt x="4251" y="322"/>
                  </a:cubicBezTo>
                  <a:close/>
                  <a:moveTo>
                    <a:pt x="2406" y="976"/>
                  </a:moveTo>
                  <a:cubicBezTo>
                    <a:pt x="2811" y="1846"/>
                    <a:pt x="3394" y="2608"/>
                    <a:pt x="4120" y="3155"/>
                  </a:cubicBezTo>
                  <a:cubicBezTo>
                    <a:pt x="4882" y="3739"/>
                    <a:pt x="5740" y="4048"/>
                    <a:pt x="6561" y="4048"/>
                  </a:cubicBezTo>
                  <a:lnTo>
                    <a:pt x="6835" y="4048"/>
                  </a:lnTo>
                  <a:cubicBezTo>
                    <a:pt x="6906" y="4048"/>
                    <a:pt x="6978" y="4084"/>
                    <a:pt x="7037" y="4143"/>
                  </a:cubicBezTo>
                  <a:cubicBezTo>
                    <a:pt x="7097" y="4227"/>
                    <a:pt x="7133" y="4310"/>
                    <a:pt x="7109" y="4393"/>
                  </a:cubicBezTo>
                  <a:cubicBezTo>
                    <a:pt x="7097" y="4524"/>
                    <a:pt x="6966" y="4643"/>
                    <a:pt x="6811" y="4643"/>
                  </a:cubicBezTo>
                  <a:lnTo>
                    <a:pt x="6740" y="4643"/>
                  </a:lnTo>
                  <a:lnTo>
                    <a:pt x="6740" y="4632"/>
                  </a:lnTo>
                  <a:cubicBezTo>
                    <a:pt x="6740" y="4548"/>
                    <a:pt x="6668" y="4465"/>
                    <a:pt x="6573" y="4465"/>
                  </a:cubicBezTo>
                  <a:cubicBezTo>
                    <a:pt x="6490" y="4465"/>
                    <a:pt x="6418" y="4548"/>
                    <a:pt x="6418" y="4632"/>
                  </a:cubicBezTo>
                  <a:cubicBezTo>
                    <a:pt x="6418" y="5822"/>
                    <a:pt x="5442" y="6775"/>
                    <a:pt x="4251" y="6775"/>
                  </a:cubicBezTo>
                  <a:cubicBezTo>
                    <a:pt x="3061" y="6775"/>
                    <a:pt x="2096" y="5810"/>
                    <a:pt x="2096" y="4620"/>
                  </a:cubicBezTo>
                  <a:cubicBezTo>
                    <a:pt x="2096" y="4524"/>
                    <a:pt x="2025" y="4453"/>
                    <a:pt x="1930" y="4453"/>
                  </a:cubicBezTo>
                  <a:cubicBezTo>
                    <a:pt x="1846" y="4453"/>
                    <a:pt x="1775" y="4524"/>
                    <a:pt x="1775" y="4620"/>
                  </a:cubicBezTo>
                  <a:lnTo>
                    <a:pt x="1775" y="4632"/>
                  </a:lnTo>
                  <a:lnTo>
                    <a:pt x="1668" y="4632"/>
                  </a:lnTo>
                  <a:cubicBezTo>
                    <a:pt x="1596" y="4632"/>
                    <a:pt x="1513" y="4608"/>
                    <a:pt x="1453" y="4548"/>
                  </a:cubicBezTo>
                  <a:cubicBezTo>
                    <a:pt x="1394" y="4489"/>
                    <a:pt x="1382" y="4405"/>
                    <a:pt x="1382" y="4322"/>
                  </a:cubicBezTo>
                  <a:cubicBezTo>
                    <a:pt x="1394" y="4191"/>
                    <a:pt x="1537" y="4072"/>
                    <a:pt x="1680" y="4072"/>
                  </a:cubicBezTo>
                  <a:lnTo>
                    <a:pt x="1739" y="4072"/>
                  </a:lnTo>
                  <a:cubicBezTo>
                    <a:pt x="1930" y="4072"/>
                    <a:pt x="2096" y="3989"/>
                    <a:pt x="2227" y="3858"/>
                  </a:cubicBezTo>
                  <a:cubicBezTo>
                    <a:pt x="2370" y="3727"/>
                    <a:pt x="2442" y="3548"/>
                    <a:pt x="2442" y="3370"/>
                  </a:cubicBezTo>
                  <a:lnTo>
                    <a:pt x="2442" y="3191"/>
                  </a:lnTo>
                  <a:cubicBezTo>
                    <a:pt x="2442" y="2965"/>
                    <a:pt x="2549" y="2738"/>
                    <a:pt x="2727" y="2608"/>
                  </a:cubicBezTo>
                  <a:cubicBezTo>
                    <a:pt x="2799" y="2548"/>
                    <a:pt x="2811" y="2441"/>
                    <a:pt x="2751" y="2369"/>
                  </a:cubicBezTo>
                  <a:cubicBezTo>
                    <a:pt x="2717" y="2329"/>
                    <a:pt x="2668" y="2307"/>
                    <a:pt x="2619" y="2307"/>
                  </a:cubicBezTo>
                  <a:cubicBezTo>
                    <a:pt x="2581" y="2307"/>
                    <a:pt x="2544" y="2320"/>
                    <a:pt x="2513" y="2346"/>
                  </a:cubicBezTo>
                  <a:cubicBezTo>
                    <a:pt x="2251" y="2548"/>
                    <a:pt x="2096" y="2846"/>
                    <a:pt x="2096" y="3191"/>
                  </a:cubicBezTo>
                  <a:lnTo>
                    <a:pt x="2096" y="3370"/>
                  </a:lnTo>
                  <a:cubicBezTo>
                    <a:pt x="2096" y="3477"/>
                    <a:pt x="2049" y="3560"/>
                    <a:pt x="1989" y="3620"/>
                  </a:cubicBezTo>
                  <a:cubicBezTo>
                    <a:pt x="1918" y="3691"/>
                    <a:pt x="1834" y="3727"/>
                    <a:pt x="1739" y="3727"/>
                  </a:cubicBezTo>
                  <a:lnTo>
                    <a:pt x="1680" y="3727"/>
                  </a:lnTo>
                  <a:cubicBezTo>
                    <a:pt x="1572" y="3727"/>
                    <a:pt x="1477" y="3751"/>
                    <a:pt x="1382" y="3798"/>
                  </a:cubicBezTo>
                  <a:lnTo>
                    <a:pt x="1382" y="3179"/>
                  </a:lnTo>
                  <a:cubicBezTo>
                    <a:pt x="1382" y="2298"/>
                    <a:pt x="1787" y="1512"/>
                    <a:pt x="2406" y="976"/>
                  </a:cubicBezTo>
                  <a:close/>
                  <a:moveTo>
                    <a:pt x="1394" y="4905"/>
                  </a:moveTo>
                  <a:cubicBezTo>
                    <a:pt x="1489" y="4941"/>
                    <a:pt x="1572" y="4965"/>
                    <a:pt x="1668" y="4965"/>
                  </a:cubicBezTo>
                  <a:lnTo>
                    <a:pt x="1787" y="4965"/>
                  </a:lnTo>
                  <a:cubicBezTo>
                    <a:pt x="1894" y="5739"/>
                    <a:pt x="2370" y="6394"/>
                    <a:pt x="3001" y="6775"/>
                  </a:cubicBezTo>
                  <a:lnTo>
                    <a:pt x="3001" y="7501"/>
                  </a:lnTo>
                  <a:lnTo>
                    <a:pt x="3025" y="7501"/>
                  </a:lnTo>
                  <a:cubicBezTo>
                    <a:pt x="3025" y="7703"/>
                    <a:pt x="2918" y="7894"/>
                    <a:pt x="2739" y="7977"/>
                  </a:cubicBezTo>
                  <a:cubicBezTo>
                    <a:pt x="2453" y="7715"/>
                    <a:pt x="1513" y="6668"/>
                    <a:pt x="1394" y="4905"/>
                  </a:cubicBezTo>
                  <a:close/>
                  <a:moveTo>
                    <a:pt x="7454" y="8954"/>
                  </a:moveTo>
                  <a:lnTo>
                    <a:pt x="7585" y="8989"/>
                  </a:lnTo>
                  <a:cubicBezTo>
                    <a:pt x="7740" y="9037"/>
                    <a:pt x="7859" y="9132"/>
                    <a:pt x="7966" y="9227"/>
                  </a:cubicBezTo>
                  <a:lnTo>
                    <a:pt x="7454" y="9668"/>
                  </a:lnTo>
                  <a:lnTo>
                    <a:pt x="7454" y="8954"/>
                  </a:lnTo>
                  <a:close/>
                  <a:moveTo>
                    <a:pt x="2311" y="8489"/>
                  </a:moveTo>
                  <a:cubicBezTo>
                    <a:pt x="2632" y="9275"/>
                    <a:pt x="3406" y="9787"/>
                    <a:pt x="4251" y="9787"/>
                  </a:cubicBezTo>
                  <a:cubicBezTo>
                    <a:pt x="4763" y="9787"/>
                    <a:pt x="5251" y="9596"/>
                    <a:pt x="5621" y="9275"/>
                  </a:cubicBezTo>
                  <a:cubicBezTo>
                    <a:pt x="5680" y="9394"/>
                    <a:pt x="5763" y="9501"/>
                    <a:pt x="5823" y="9608"/>
                  </a:cubicBezTo>
                  <a:cubicBezTo>
                    <a:pt x="5371" y="9966"/>
                    <a:pt x="4823" y="10156"/>
                    <a:pt x="4251" y="10156"/>
                  </a:cubicBezTo>
                  <a:cubicBezTo>
                    <a:pt x="3239" y="10156"/>
                    <a:pt x="2334" y="9549"/>
                    <a:pt x="1953" y="8620"/>
                  </a:cubicBezTo>
                  <a:lnTo>
                    <a:pt x="2311" y="8489"/>
                  </a:lnTo>
                  <a:close/>
                  <a:moveTo>
                    <a:pt x="4251" y="0"/>
                  </a:moveTo>
                  <a:cubicBezTo>
                    <a:pt x="2489" y="0"/>
                    <a:pt x="1060" y="1429"/>
                    <a:pt x="1060" y="3203"/>
                  </a:cubicBezTo>
                  <a:lnTo>
                    <a:pt x="1060" y="4572"/>
                  </a:lnTo>
                  <a:cubicBezTo>
                    <a:pt x="1060" y="5858"/>
                    <a:pt x="1477" y="6787"/>
                    <a:pt x="1834" y="7370"/>
                  </a:cubicBezTo>
                  <a:cubicBezTo>
                    <a:pt x="2037" y="7715"/>
                    <a:pt x="2263" y="7965"/>
                    <a:pt x="2406" y="8132"/>
                  </a:cubicBezTo>
                  <a:lnTo>
                    <a:pt x="822" y="8692"/>
                  </a:lnTo>
                  <a:cubicBezTo>
                    <a:pt x="322" y="8870"/>
                    <a:pt x="1" y="9335"/>
                    <a:pt x="1" y="9858"/>
                  </a:cubicBezTo>
                  <a:lnTo>
                    <a:pt x="1" y="11240"/>
                  </a:lnTo>
                  <a:cubicBezTo>
                    <a:pt x="1" y="11323"/>
                    <a:pt x="72" y="11406"/>
                    <a:pt x="167" y="11406"/>
                  </a:cubicBezTo>
                  <a:cubicBezTo>
                    <a:pt x="251" y="11406"/>
                    <a:pt x="322" y="11323"/>
                    <a:pt x="322" y="11240"/>
                  </a:cubicBezTo>
                  <a:lnTo>
                    <a:pt x="322" y="9858"/>
                  </a:lnTo>
                  <a:cubicBezTo>
                    <a:pt x="322" y="9751"/>
                    <a:pt x="334" y="9632"/>
                    <a:pt x="382" y="9537"/>
                  </a:cubicBezTo>
                  <a:lnTo>
                    <a:pt x="1239" y="10275"/>
                  </a:lnTo>
                  <a:cubicBezTo>
                    <a:pt x="1358" y="10370"/>
                    <a:pt x="1430" y="10525"/>
                    <a:pt x="1430" y="10692"/>
                  </a:cubicBezTo>
                  <a:lnTo>
                    <a:pt x="1430" y="11251"/>
                  </a:lnTo>
                  <a:cubicBezTo>
                    <a:pt x="1430" y="11347"/>
                    <a:pt x="1501" y="11418"/>
                    <a:pt x="1596" y="11418"/>
                  </a:cubicBezTo>
                  <a:cubicBezTo>
                    <a:pt x="1680" y="11418"/>
                    <a:pt x="1751" y="11347"/>
                    <a:pt x="1751" y="11251"/>
                  </a:cubicBezTo>
                  <a:lnTo>
                    <a:pt x="1751" y="10692"/>
                  </a:lnTo>
                  <a:cubicBezTo>
                    <a:pt x="1751" y="10430"/>
                    <a:pt x="1632" y="10180"/>
                    <a:pt x="1441" y="10013"/>
                  </a:cubicBezTo>
                  <a:lnTo>
                    <a:pt x="560" y="9263"/>
                  </a:lnTo>
                  <a:cubicBezTo>
                    <a:pt x="668" y="9156"/>
                    <a:pt x="787" y="9061"/>
                    <a:pt x="929" y="9025"/>
                  </a:cubicBezTo>
                  <a:lnTo>
                    <a:pt x="1632" y="8763"/>
                  </a:lnTo>
                  <a:cubicBezTo>
                    <a:pt x="2072" y="9823"/>
                    <a:pt x="3108" y="10525"/>
                    <a:pt x="4275" y="10525"/>
                  </a:cubicBezTo>
                  <a:cubicBezTo>
                    <a:pt x="4906" y="10525"/>
                    <a:pt x="5525" y="10311"/>
                    <a:pt x="6013" y="9930"/>
                  </a:cubicBezTo>
                  <a:cubicBezTo>
                    <a:pt x="6240" y="10311"/>
                    <a:pt x="6418" y="10728"/>
                    <a:pt x="6418" y="11251"/>
                  </a:cubicBezTo>
                  <a:cubicBezTo>
                    <a:pt x="6418" y="11347"/>
                    <a:pt x="6490" y="11418"/>
                    <a:pt x="6573" y="11418"/>
                  </a:cubicBezTo>
                  <a:cubicBezTo>
                    <a:pt x="6668" y="11418"/>
                    <a:pt x="6740" y="11347"/>
                    <a:pt x="6740" y="11251"/>
                  </a:cubicBezTo>
                  <a:cubicBezTo>
                    <a:pt x="6740" y="10513"/>
                    <a:pt x="6430" y="9989"/>
                    <a:pt x="6109" y="9477"/>
                  </a:cubicBezTo>
                  <a:cubicBezTo>
                    <a:pt x="5787" y="8942"/>
                    <a:pt x="5490" y="8453"/>
                    <a:pt x="5490" y="7691"/>
                  </a:cubicBezTo>
                  <a:lnTo>
                    <a:pt x="5490" y="7513"/>
                  </a:lnTo>
                  <a:cubicBezTo>
                    <a:pt x="5490" y="7430"/>
                    <a:pt x="5418" y="7358"/>
                    <a:pt x="5323" y="7358"/>
                  </a:cubicBezTo>
                  <a:cubicBezTo>
                    <a:pt x="5240" y="7358"/>
                    <a:pt x="5168" y="7430"/>
                    <a:pt x="5168" y="7513"/>
                  </a:cubicBezTo>
                  <a:lnTo>
                    <a:pt x="5168" y="7691"/>
                  </a:lnTo>
                  <a:cubicBezTo>
                    <a:pt x="5168" y="8227"/>
                    <a:pt x="5299" y="8644"/>
                    <a:pt x="5478" y="9025"/>
                  </a:cubicBezTo>
                  <a:cubicBezTo>
                    <a:pt x="5144" y="9335"/>
                    <a:pt x="4716" y="9501"/>
                    <a:pt x="4251" y="9501"/>
                  </a:cubicBezTo>
                  <a:cubicBezTo>
                    <a:pt x="3537" y="9501"/>
                    <a:pt x="2906" y="9085"/>
                    <a:pt x="2620" y="8442"/>
                  </a:cubicBezTo>
                  <a:lnTo>
                    <a:pt x="2763" y="8382"/>
                  </a:lnTo>
                  <a:cubicBezTo>
                    <a:pt x="3120" y="8263"/>
                    <a:pt x="3346" y="7918"/>
                    <a:pt x="3346" y="7549"/>
                  </a:cubicBezTo>
                  <a:lnTo>
                    <a:pt x="3346" y="6977"/>
                  </a:lnTo>
                  <a:cubicBezTo>
                    <a:pt x="3632" y="7084"/>
                    <a:pt x="3930" y="7144"/>
                    <a:pt x="4251" y="7144"/>
                  </a:cubicBezTo>
                  <a:cubicBezTo>
                    <a:pt x="5501" y="7144"/>
                    <a:pt x="6549" y="6203"/>
                    <a:pt x="6704" y="5001"/>
                  </a:cubicBezTo>
                  <a:lnTo>
                    <a:pt x="6811" y="5001"/>
                  </a:lnTo>
                  <a:cubicBezTo>
                    <a:pt x="6918" y="5001"/>
                    <a:pt x="7025" y="4977"/>
                    <a:pt x="7109" y="4929"/>
                  </a:cubicBezTo>
                  <a:lnTo>
                    <a:pt x="7109" y="11251"/>
                  </a:lnTo>
                  <a:cubicBezTo>
                    <a:pt x="7109" y="11347"/>
                    <a:pt x="7180" y="11418"/>
                    <a:pt x="7276" y="11418"/>
                  </a:cubicBezTo>
                  <a:cubicBezTo>
                    <a:pt x="7359" y="11418"/>
                    <a:pt x="7442" y="11347"/>
                    <a:pt x="7442" y="11251"/>
                  </a:cubicBezTo>
                  <a:lnTo>
                    <a:pt x="7442" y="10108"/>
                  </a:lnTo>
                  <a:lnTo>
                    <a:pt x="8121" y="9525"/>
                  </a:lnTo>
                  <a:cubicBezTo>
                    <a:pt x="8168" y="9632"/>
                    <a:pt x="8180" y="9739"/>
                    <a:pt x="8180" y="9847"/>
                  </a:cubicBezTo>
                  <a:lnTo>
                    <a:pt x="8180" y="11228"/>
                  </a:lnTo>
                  <a:cubicBezTo>
                    <a:pt x="8180" y="11311"/>
                    <a:pt x="8252" y="11394"/>
                    <a:pt x="8347" y="11394"/>
                  </a:cubicBezTo>
                  <a:cubicBezTo>
                    <a:pt x="8430" y="11394"/>
                    <a:pt x="8514" y="11311"/>
                    <a:pt x="8514" y="11228"/>
                  </a:cubicBezTo>
                  <a:lnTo>
                    <a:pt x="8514" y="9847"/>
                  </a:lnTo>
                  <a:cubicBezTo>
                    <a:pt x="8526" y="9323"/>
                    <a:pt x="8204" y="8846"/>
                    <a:pt x="7692" y="8680"/>
                  </a:cubicBezTo>
                  <a:lnTo>
                    <a:pt x="7454" y="8596"/>
                  </a:lnTo>
                  <a:lnTo>
                    <a:pt x="7454" y="3203"/>
                  </a:lnTo>
                  <a:cubicBezTo>
                    <a:pt x="7454" y="1453"/>
                    <a:pt x="6025" y="0"/>
                    <a:pt x="4251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5" name="Google Shape;835;p56"/>
            <p:cNvSpPr/>
            <p:nvPr/>
          </p:nvSpPr>
          <p:spPr>
            <a:xfrm>
              <a:off x="6785941" y="3884229"/>
              <a:ext cx="29082" cy="16442"/>
            </a:xfrm>
            <a:custGeom>
              <a:rect b="b" l="l" r="r" t="t"/>
              <a:pathLst>
                <a:path extrusionOk="0" h="519" w="918">
                  <a:moveTo>
                    <a:pt x="717" y="1"/>
                  </a:moveTo>
                  <a:cubicBezTo>
                    <a:pt x="701" y="1"/>
                    <a:pt x="684" y="3"/>
                    <a:pt x="668" y="7"/>
                  </a:cubicBezTo>
                  <a:lnTo>
                    <a:pt x="144" y="185"/>
                  </a:lnTo>
                  <a:cubicBezTo>
                    <a:pt x="49" y="221"/>
                    <a:pt x="1" y="304"/>
                    <a:pt x="37" y="400"/>
                  </a:cubicBezTo>
                  <a:cubicBezTo>
                    <a:pt x="61" y="471"/>
                    <a:pt x="120" y="519"/>
                    <a:pt x="191" y="519"/>
                  </a:cubicBezTo>
                  <a:cubicBezTo>
                    <a:pt x="215" y="519"/>
                    <a:pt x="227" y="519"/>
                    <a:pt x="263" y="495"/>
                  </a:cubicBezTo>
                  <a:lnTo>
                    <a:pt x="787" y="316"/>
                  </a:lnTo>
                  <a:cubicBezTo>
                    <a:pt x="870" y="304"/>
                    <a:pt x="918" y="209"/>
                    <a:pt x="882" y="114"/>
                  </a:cubicBezTo>
                  <a:cubicBezTo>
                    <a:pt x="862" y="45"/>
                    <a:pt x="794" y="1"/>
                    <a:pt x="717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36" name="Google Shape;836;p56"/>
          <p:cNvSpPr txBox="1"/>
          <p:nvPr>
            <p:ph idx="4" type="subTitle"/>
          </p:nvPr>
        </p:nvSpPr>
        <p:spPr>
          <a:xfrm>
            <a:off x="4210325" y="1416075"/>
            <a:ext cx="3809400" cy="95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/>
              <a:t>she </a:t>
            </a:r>
            <a:r>
              <a:rPr b="1" lang="en" sz="1400"/>
              <a:t>opted for editing and adding</a:t>
            </a:r>
            <a:r>
              <a:rPr lang="en" sz="1400"/>
              <a:t> to her previous work. she acknowledged the </a:t>
            </a:r>
            <a:r>
              <a:rPr b="1" lang="en" sz="1400"/>
              <a:t>friction of starting a new piece.</a:t>
            </a:r>
            <a:endParaRPr b="1" sz="1400">
              <a:solidFill>
                <a:srgbClr val="666666"/>
              </a:solidFill>
            </a:endParaRPr>
          </a:p>
        </p:txBody>
      </p:sp>
      <p:sp>
        <p:nvSpPr>
          <p:cNvPr id="837" name="Google Shape;837;p56"/>
          <p:cNvSpPr txBox="1"/>
          <p:nvPr>
            <p:ph idx="4" type="subTitle"/>
          </p:nvPr>
        </p:nvSpPr>
        <p:spPr>
          <a:xfrm>
            <a:off x="4210325" y="2393375"/>
            <a:ext cx="3809400" cy="95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666666"/>
                </a:solidFill>
              </a:rPr>
              <a:t>fresh eyes gave her space to see </a:t>
            </a:r>
            <a:r>
              <a:rPr b="1" lang="en" sz="1400">
                <a:solidFill>
                  <a:srgbClr val="666666"/>
                </a:solidFill>
              </a:rPr>
              <a:t>what</a:t>
            </a:r>
            <a:r>
              <a:rPr lang="en" sz="1400">
                <a:solidFill>
                  <a:srgbClr val="666666"/>
                </a:solidFill>
              </a:rPr>
              <a:t> </a:t>
            </a:r>
            <a:r>
              <a:rPr b="1" lang="en" sz="1400">
                <a:solidFill>
                  <a:srgbClr val="666666"/>
                </a:solidFill>
              </a:rPr>
              <a:t>words (in retrospect) could be clearer. </a:t>
            </a:r>
            <a:endParaRPr b="1" sz="1400">
              <a:solidFill>
                <a:srgbClr val="666666"/>
              </a:solidFill>
            </a:endParaRPr>
          </a:p>
        </p:txBody>
      </p:sp>
      <p:sp>
        <p:nvSpPr>
          <p:cNvPr id="838" name="Google Shape;838;p56"/>
          <p:cNvSpPr txBox="1"/>
          <p:nvPr>
            <p:ph idx="4" type="subTitle"/>
          </p:nvPr>
        </p:nvSpPr>
        <p:spPr>
          <a:xfrm>
            <a:off x="4210325" y="3294475"/>
            <a:ext cx="3809400" cy="95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/>
              <a:t>the time constraint also encouraged her to edit/revise instead of starting fresh. </a:t>
            </a:r>
            <a:endParaRPr b="1" sz="1400">
              <a:solidFill>
                <a:srgbClr val="666666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2" name="Shape 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3" name="Google Shape;843;p57"/>
          <p:cNvSpPr txBox="1"/>
          <p:nvPr>
            <p:ph idx="2" type="title"/>
          </p:nvPr>
        </p:nvSpPr>
        <p:spPr>
          <a:xfrm>
            <a:off x="436025" y="1290150"/>
            <a:ext cx="5203800" cy="675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o</a:t>
            </a:r>
            <a:r>
              <a:rPr lang="en" sz="3500"/>
              <a:t>ur solution</a:t>
            </a:r>
            <a:endParaRPr sz="3500"/>
          </a:p>
        </p:txBody>
      </p:sp>
      <p:sp>
        <p:nvSpPr>
          <p:cNvPr id="844" name="Google Shape;844;p57"/>
          <p:cNvSpPr txBox="1"/>
          <p:nvPr>
            <p:ph idx="4" type="subTitle"/>
          </p:nvPr>
        </p:nvSpPr>
        <p:spPr>
          <a:xfrm>
            <a:off x="1006775" y="2057350"/>
            <a:ext cx="4062300" cy="121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we think there is an opportunity to provide artists with a </a:t>
            </a:r>
            <a:r>
              <a:rPr b="1" lang="en" sz="1800">
                <a:solidFill>
                  <a:schemeClr val="dk2"/>
                </a:solidFill>
              </a:rPr>
              <a:t>writing method-agnostic platform </a:t>
            </a:r>
            <a:r>
              <a:rPr lang="en" sz="1800">
                <a:solidFill>
                  <a:schemeClr val="dk2"/>
                </a:solidFill>
              </a:rPr>
              <a:t>that at once spurs </a:t>
            </a:r>
            <a:r>
              <a:rPr b="1" lang="en" sz="1800">
                <a:solidFill>
                  <a:schemeClr val="dk2"/>
                </a:solidFill>
              </a:rPr>
              <a:t>creativity </a:t>
            </a:r>
            <a:r>
              <a:rPr lang="en" sz="1800">
                <a:solidFill>
                  <a:schemeClr val="dk2"/>
                </a:solidFill>
              </a:rPr>
              <a:t>and provides</a:t>
            </a:r>
            <a:r>
              <a:rPr b="1" lang="en" sz="1800">
                <a:solidFill>
                  <a:schemeClr val="dk2"/>
                </a:solidFill>
              </a:rPr>
              <a:t> a safe medium </a:t>
            </a:r>
            <a:r>
              <a:rPr lang="en" sz="1800">
                <a:solidFill>
                  <a:schemeClr val="dk2"/>
                </a:solidFill>
              </a:rPr>
              <a:t>through which to </a:t>
            </a:r>
            <a:r>
              <a:rPr b="1" lang="en" sz="1800">
                <a:solidFill>
                  <a:schemeClr val="dk2"/>
                </a:solidFill>
              </a:rPr>
              <a:t>share work</a:t>
            </a:r>
            <a:r>
              <a:rPr lang="en" sz="1800">
                <a:solidFill>
                  <a:schemeClr val="dk2"/>
                </a:solidFill>
              </a:rPr>
              <a:t> </a:t>
            </a:r>
            <a:r>
              <a:rPr lang="en" sz="1800">
                <a:solidFill>
                  <a:schemeClr val="dk2"/>
                </a:solidFill>
              </a:rPr>
              <a:t>as they please.</a:t>
            </a:r>
            <a:endParaRPr sz="1800"/>
          </a:p>
        </p:txBody>
      </p:sp>
      <p:sp>
        <p:nvSpPr>
          <p:cNvPr id="845" name="Google Shape;845;p57"/>
          <p:cNvSpPr txBox="1"/>
          <p:nvPr>
            <p:ph idx="4294967295" type="subTitle"/>
          </p:nvPr>
        </p:nvSpPr>
        <p:spPr>
          <a:xfrm>
            <a:off x="7270800" y="651026"/>
            <a:ext cx="1524900" cy="212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5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500">
                <a:solidFill>
                  <a:schemeClr val="dk1"/>
                </a:solidFill>
              </a:rPr>
              <a:t>Toggle Permissions:</a:t>
            </a:r>
            <a:endParaRPr i="1" sz="15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>
                <a:solidFill>
                  <a:schemeClr val="dk1"/>
                </a:solidFill>
              </a:rPr>
              <a:t>d</a:t>
            </a:r>
            <a:r>
              <a:rPr lang="en" sz="1500">
                <a:solidFill>
                  <a:schemeClr val="dk1"/>
                </a:solidFill>
              </a:rPr>
              <a:t>iversity in publishing options</a:t>
            </a:r>
            <a:endParaRPr sz="1500"/>
          </a:p>
        </p:txBody>
      </p:sp>
      <p:grpSp>
        <p:nvGrpSpPr>
          <p:cNvPr id="846" name="Google Shape;846;p57"/>
          <p:cNvGrpSpPr/>
          <p:nvPr/>
        </p:nvGrpSpPr>
        <p:grpSpPr>
          <a:xfrm>
            <a:off x="5498899" y="922933"/>
            <a:ext cx="3220594" cy="3108147"/>
            <a:chOff x="1187048" y="238125"/>
            <a:chExt cx="5256397" cy="5248476"/>
          </a:xfrm>
        </p:grpSpPr>
        <p:sp>
          <p:nvSpPr>
            <p:cNvPr id="847" name="Google Shape;847;p57"/>
            <p:cNvSpPr/>
            <p:nvPr/>
          </p:nvSpPr>
          <p:spPr>
            <a:xfrm>
              <a:off x="1188450" y="238125"/>
              <a:ext cx="3198750" cy="2628625"/>
            </a:xfrm>
            <a:custGeom>
              <a:rect b="b" l="l" r="r" t="t"/>
              <a:pathLst>
                <a:path extrusionOk="0" h="105145" w="127950">
                  <a:moveTo>
                    <a:pt x="18697" y="0"/>
                  </a:moveTo>
                  <a:cubicBezTo>
                    <a:pt x="8371" y="0"/>
                    <a:pt x="1" y="8371"/>
                    <a:pt x="1" y="18697"/>
                  </a:cubicBezTo>
                  <a:lnTo>
                    <a:pt x="1" y="105145"/>
                  </a:lnTo>
                  <a:lnTo>
                    <a:pt x="36857" y="105145"/>
                  </a:lnTo>
                  <a:cubicBezTo>
                    <a:pt x="35719" y="102283"/>
                    <a:pt x="35385" y="99165"/>
                    <a:pt x="35897" y="96130"/>
                  </a:cubicBezTo>
                  <a:cubicBezTo>
                    <a:pt x="37137" y="88648"/>
                    <a:pt x="43398" y="82793"/>
                    <a:pt x="50957" y="82096"/>
                  </a:cubicBezTo>
                  <a:cubicBezTo>
                    <a:pt x="51501" y="82045"/>
                    <a:pt x="52041" y="82020"/>
                    <a:pt x="52575" y="82020"/>
                  </a:cubicBezTo>
                  <a:cubicBezTo>
                    <a:pt x="61906" y="82020"/>
                    <a:pt x="69475" y="89593"/>
                    <a:pt x="69475" y="98926"/>
                  </a:cubicBezTo>
                  <a:cubicBezTo>
                    <a:pt x="69475" y="101055"/>
                    <a:pt x="69070" y="103165"/>
                    <a:pt x="68283" y="105145"/>
                  </a:cubicBezTo>
                  <a:lnTo>
                    <a:pt x="105145" y="105145"/>
                  </a:lnTo>
                  <a:lnTo>
                    <a:pt x="105145" y="68419"/>
                  </a:lnTo>
                  <a:cubicBezTo>
                    <a:pt x="106958" y="69088"/>
                    <a:pt x="108908" y="69476"/>
                    <a:pt x="110955" y="69476"/>
                  </a:cubicBezTo>
                  <a:cubicBezTo>
                    <a:pt x="111990" y="69476"/>
                    <a:pt x="113050" y="69377"/>
                    <a:pt x="114130" y="69164"/>
                  </a:cubicBezTo>
                  <a:cubicBezTo>
                    <a:pt x="121952" y="67632"/>
                    <a:pt x="127801" y="60687"/>
                    <a:pt x="127866" y="52715"/>
                  </a:cubicBezTo>
                  <a:cubicBezTo>
                    <a:pt x="127950" y="43313"/>
                    <a:pt x="120348" y="35664"/>
                    <a:pt x="110964" y="35664"/>
                  </a:cubicBezTo>
                  <a:cubicBezTo>
                    <a:pt x="108979" y="35670"/>
                    <a:pt x="107005" y="36028"/>
                    <a:pt x="105145" y="36720"/>
                  </a:cubicBezTo>
                  <a:lnTo>
                    <a:pt x="105145" y="0"/>
                  </a:lnTo>
                  <a:close/>
                </a:path>
              </a:pathLst>
            </a:custGeom>
            <a:noFill/>
            <a:ln cap="flat" cmpd="sng" w="76200">
              <a:solidFill>
                <a:srgbClr val="99999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666666"/>
                </a:solidFill>
              </a:endParaRPr>
            </a:p>
          </p:txBody>
        </p:sp>
        <p:sp>
          <p:nvSpPr>
            <p:cNvPr id="848" name="Google Shape;848;p57"/>
            <p:cNvSpPr/>
            <p:nvPr/>
          </p:nvSpPr>
          <p:spPr>
            <a:xfrm>
              <a:off x="1187048" y="2289901"/>
              <a:ext cx="2628362" cy="3196700"/>
            </a:xfrm>
            <a:custGeom>
              <a:rect b="b" l="l" r="r" t="t"/>
              <a:pathLst>
                <a:path extrusionOk="0" h="127868" w="105145">
                  <a:moveTo>
                    <a:pt x="52573" y="1"/>
                  </a:moveTo>
                  <a:cubicBezTo>
                    <a:pt x="43236" y="1"/>
                    <a:pt x="35664" y="7567"/>
                    <a:pt x="35664" y="16910"/>
                  </a:cubicBezTo>
                  <a:cubicBezTo>
                    <a:pt x="35670" y="18895"/>
                    <a:pt x="36028" y="20862"/>
                    <a:pt x="36720" y="22722"/>
                  </a:cubicBezTo>
                  <a:lnTo>
                    <a:pt x="0" y="22722"/>
                  </a:lnTo>
                  <a:lnTo>
                    <a:pt x="0" y="110011"/>
                  </a:lnTo>
                  <a:cubicBezTo>
                    <a:pt x="0" y="119872"/>
                    <a:pt x="7995" y="127867"/>
                    <a:pt x="17862" y="127867"/>
                  </a:cubicBezTo>
                  <a:lnTo>
                    <a:pt x="105145" y="127867"/>
                  </a:lnTo>
                  <a:lnTo>
                    <a:pt x="105145" y="91010"/>
                  </a:lnTo>
                  <a:cubicBezTo>
                    <a:pt x="103158" y="91801"/>
                    <a:pt x="101044" y="92206"/>
                    <a:pt x="98916" y="92206"/>
                  </a:cubicBezTo>
                  <a:cubicBezTo>
                    <a:pt x="98350" y="92206"/>
                    <a:pt x="97782" y="92177"/>
                    <a:pt x="97215" y="92119"/>
                  </a:cubicBezTo>
                  <a:cubicBezTo>
                    <a:pt x="88869" y="91267"/>
                    <a:pt x="82269" y="84184"/>
                    <a:pt x="82024" y="75802"/>
                  </a:cubicBezTo>
                  <a:cubicBezTo>
                    <a:pt x="81744" y="66233"/>
                    <a:pt x="89417" y="58393"/>
                    <a:pt x="98920" y="58393"/>
                  </a:cubicBezTo>
                  <a:cubicBezTo>
                    <a:pt x="101055" y="58393"/>
                    <a:pt x="103159" y="58792"/>
                    <a:pt x="105139" y="59585"/>
                  </a:cubicBezTo>
                  <a:lnTo>
                    <a:pt x="105139" y="22728"/>
                  </a:lnTo>
                  <a:lnTo>
                    <a:pt x="68419" y="22728"/>
                  </a:lnTo>
                  <a:cubicBezTo>
                    <a:pt x="69427" y="19992"/>
                    <a:pt x="69796" y="16951"/>
                    <a:pt x="69164" y="13738"/>
                  </a:cubicBezTo>
                  <a:cubicBezTo>
                    <a:pt x="67632" y="5922"/>
                    <a:pt x="60686" y="73"/>
                    <a:pt x="52715" y="2"/>
                  </a:cubicBezTo>
                  <a:cubicBezTo>
                    <a:pt x="52668" y="1"/>
                    <a:pt x="52620" y="1"/>
                    <a:pt x="52573" y="1"/>
                  </a:cubicBezTo>
                  <a:close/>
                </a:path>
              </a:pathLst>
            </a:custGeom>
            <a:noFill/>
            <a:ln cap="flat" cmpd="sng" w="76200">
              <a:solidFill>
                <a:srgbClr val="CCCCC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666666"/>
                </a:solidFill>
              </a:endParaRPr>
            </a:p>
          </p:txBody>
        </p:sp>
        <p:sp>
          <p:nvSpPr>
            <p:cNvPr id="849" name="Google Shape;849;p57"/>
            <p:cNvSpPr/>
            <p:nvPr/>
          </p:nvSpPr>
          <p:spPr>
            <a:xfrm>
              <a:off x="3812708" y="244502"/>
              <a:ext cx="2628650" cy="3170611"/>
            </a:xfrm>
            <a:custGeom>
              <a:rect b="b" l="l" r="r" t="t"/>
              <a:pathLst>
                <a:path extrusionOk="0" h="127873" w="105146">
                  <a:moveTo>
                    <a:pt x="1" y="1"/>
                  </a:moveTo>
                  <a:lnTo>
                    <a:pt x="1" y="36857"/>
                  </a:lnTo>
                  <a:cubicBezTo>
                    <a:pt x="1988" y="36066"/>
                    <a:pt x="4101" y="35662"/>
                    <a:pt x="6229" y="35662"/>
                  </a:cubicBezTo>
                  <a:cubicBezTo>
                    <a:pt x="6796" y="35662"/>
                    <a:pt x="7364" y="35691"/>
                    <a:pt x="7930" y="35748"/>
                  </a:cubicBezTo>
                  <a:cubicBezTo>
                    <a:pt x="16277" y="36595"/>
                    <a:pt x="22877" y="43684"/>
                    <a:pt x="23121" y="52066"/>
                  </a:cubicBezTo>
                  <a:cubicBezTo>
                    <a:pt x="23396" y="61635"/>
                    <a:pt x="15722" y="69481"/>
                    <a:pt x="6219" y="69481"/>
                  </a:cubicBezTo>
                  <a:cubicBezTo>
                    <a:pt x="4091" y="69475"/>
                    <a:pt x="1980" y="69076"/>
                    <a:pt x="1" y="68289"/>
                  </a:cubicBezTo>
                  <a:lnTo>
                    <a:pt x="1" y="105145"/>
                  </a:lnTo>
                  <a:lnTo>
                    <a:pt x="36720" y="105145"/>
                  </a:lnTo>
                  <a:cubicBezTo>
                    <a:pt x="35719" y="107882"/>
                    <a:pt x="35343" y="110916"/>
                    <a:pt x="35975" y="114130"/>
                  </a:cubicBezTo>
                  <a:cubicBezTo>
                    <a:pt x="37513" y="121952"/>
                    <a:pt x="44459" y="127801"/>
                    <a:pt x="52424" y="127872"/>
                  </a:cubicBezTo>
                  <a:cubicBezTo>
                    <a:pt x="52472" y="127873"/>
                    <a:pt x="52519" y="127873"/>
                    <a:pt x="52567" y="127873"/>
                  </a:cubicBezTo>
                  <a:cubicBezTo>
                    <a:pt x="61909" y="127873"/>
                    <a:pt x="69481" y="120301"/>
                    <a:pt x="69481" y="110964"/>
                  </a:cubicBezTo>
                  <a:cubicBezTo>
                    <a:pt x="69475" y="108979"/>
                    <a:pt x="69118" y="107005"/>
                    <a:pt x="68426" y="105145"/>
                  </a:cubicBezTo>
                  <a:lnTo>
                    <a:pt x="105145" y="105145"/>
                  </a:lnTo>
                  <a:lnTo>
                    <a:pt x="105145" y="16354"/>
                  </a:lnTo>
                  <a:cubicBezTo>
                    <a:pt x="105140" y="7328"/>
                    <a:pt x="97818" y="1"/>
                    <a:pt x="88786" y="1"/>
                  </a:cubicBezTo>
                  <a:close/>
                </a:path>
              </a:pathLst>
            </a:custGeom>
            <a:noFill/>
            <a:ln cap="flat" cmpd="sng" w="76200">
              <a:solidFill>
                <a:srgbClr val="CCCCC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666666"/>
                </a:solidFill>
              </a:endParaRPr>
            </a:p>
          </p:txBody>
        </p:sp>
        <p:sp>
          <p:nvSpPr>
            <p:cNvPr id="850" name="Google Shape;850;p57"/>
            <p:cNvSpPr/>
            <p:nvPr/>
          </p:nvSpPr>
          <p:spPr>
            <a:xfrm>
              <a:off x="3244845" y="2847950"/>
              <a:ext cx="3198600" cy="2628500"/>
            </a:xfrm>
            <a:custGeom>
              <a:rect b="b" l="l" r="r" t="t"/>
              <a:pathLst>
                <a:path extrusionOk="0" h="105140" w="127944">
                  <a:moveTo>
                    <a:pt x="22805" y="0"/>
                  </a:moveTo>
                  <a:lnTo>
                    <a:pt x="22805" y="36720"/>
                  </a:lnTo>
                  <a:cubicBezTo>
                    <a:pt x="20992" y="36051"/>
                    <a:pt x="19042" y="35663"/>
                    <a:pt x="16995" y="35663"/>
                  </a:cubicBezTo>
                  <a:cubicBezTo>
                    <a:pt x="15960" y="35663"/>
                    <a:pt x="14900" y="35762"/>
                    <a:pt x="13820" y="35975"/>
                  </a:cubicBezTo>
                  <a:cubicBezTo>
                    <a:pt x="5998" y="37513"/>
                    <a:pt x="150" y="44453"/>
                    <a:pt x="78" y="52424"/>
                  </a:cubicBezTo>
                  <a:cubicBezTo>
                    <a:pt x="1" y="61826"/>
                    <a:pt x="7602" y="69481"/>
                    <a:pt x="16986" y="69481"/>
                  </a:cubicBezTo>
                  <a:cubicBezTo>
                    <a:pt x="18971" y="69475"/>
                    <a:pt x="20945" y="69117"/>
                    <a:pt x="22805" y="68420"/>
                  </a:cubicBezTo>
                  <a:lnTo>
                    <a:pt x="22805" y="105139"/>
                  </a:lnTo>
                  <a:lnTo>
                    <a:pt x="108943" y="105139"/>
                  </a:lnTo>
                  <a:cubicBezTo>
                    <a:pt x="119436" y="105139"/>
                    <a:pt x="127944" y="96631"/>
                    <a:pt x="127944" y="86138"/>
                  </a:cubicBezTo>
                  <a:lnTo>
                    <a:pt x="127944" y="0"/>
                  </a:lnTo>
                  <a:lnTo>
                    <a:pt x="91087" y="0"/>
                  </a:lnTo>
                  <a:cubicBezTo>
                    <a:pt x="92088" y="2510"/>
                    <a:pt x="92470" y="5235"/>
                    <a:pt x="92196" y="7924"/>
                  </a:cubicBezTo>
                  <a:cubicBezTo>
                    <a:pt x="91343" y="16271"/>
                    <a:pt x="84260" y="22870"/>
                    <a:pt x="75878" y="23115"/>
                  </a:cubicBezTo>
                  <a:cubicBezTo>
                    <a:pt x="75708" y="23120"/>
                    <a:pt x="75539" y="23122"/>
                    <a:pt x="75370" y="23122"/>
                  </a:cubicBezTo>
                  <a:cubicBezTo>
                    <a:pt x="66033" y="23122"/>
                    <a:pt x="58469" y="15553"/>
                    <a:pt x="58469" y="6219"/>
                  </a:cubicBezTo>
                  <a:cubicBezTo>
                    <a:pt x="58469" y="4084"/>
                    <a:pt x="58869" y="1980"/>
                    <a:pt x="59662" y="0"/>
                  </a:cubicBezTo>
                  <a:close/>
                </a:path>
              </a:pathLst>
            </a:custGeom>
            <a:noFill/>
            <a:ln cap="flat" cmpd="sng" w="76200">
              <a:solidFill>
                <a:srgbClr val="99999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666666"/>
                </a:solidFill>
              </a:endParaRPr>
            </a:p>
          </p:txBody>
        </p:sp>
      </p:grpSp>
      <p:sp>
        <p:nvSpPr>
          <p:cNvPr id="851" name="Google Shape;851;p57"/>
          <p:cNvSpPr txBox="1"/>
          <p:nvPr>
            <p:ph idx="4294967295" type="subTitle"/>
          </p:nvPr>
        </p:nvSpPr>
        <p:spPr>
          <a:xfrm>
            <a:off x="7213200" y="2843400"/>
            <a:ext cx="1430100" cy="212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500">
                <a:solidFill>
                  <a:schemeClr val="dk1"/>
                </a:solidFill>
              </a:rPr>
              <a:t>Daily Write: </a:t>
            </a:r>
            <a:r>
              <a:rPr lang="en" sz="1500">
                <a:solidFill>
                  <a:schemeClr val="dk1"/>
                </a:solidFill>
              </a:rPr>
              <a:t>e</a:t>
            </a:r>
            <a:r>
              <a:rPr lang="en" sz="1500">
                <a:solidFill>
                  <a:schemeClr val="dk1"/>
                </a:solidFill>
              </a:rPr>
              <a:t>ncouraging writing more often</a:t>
            </a:r>
            <a:endParaRPr sz="1500"/>
          </a:p>
        </p:txBody>
      </p:sp>
      <p:sp>
        <p:nvSpPr>
          <p:cNvPr id="852" name="Google Shape;852;p57"/>
          <p:cNvSpPr txBox="1"/>
          <p:nvPr>
            <p:ph idx="4294967295" type="subTitle"/>
          </p:nvPr>
        </p:nvSpPr>
        <p:spPr>
          <a:xfrm>
            <a:off x="5446312" y="2301900"/>
            <a:ext cx="1430100" cy="21297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5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500">
                <a:solidFill>
                  <a:schemeClr val="dk1"/>
                </a:solidFill>
              </a:rPr>
              <a:t>The Graveyard:</a:t>
            </a:r>
            <a:endParaRPr i="1" sz="15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>
                <a:solidFill>
                  <a:schemeClr val="dk1"/>
                </a:solidFill>
              </a:rPr>
              <a:t>keeping a record of all past work</a:t>
            </a:r>
            <a:endParaRPr sz="1500">
              <a:solidFill>
                <a:schemeClr val="dk1"/>
              </a:solidFill>
            </a:endParaRPr>
          </a:p>
        </p:txBody>
      </p:sp>
      <p:sp>
        <p:nvSpPr>
          <p:cNvPr id="853" name="Google Shape;853;p57"/>
          <p:cNvSpPr txBox="1"/>
          <p:nvPr>
            <p:ph idx="4294967295" type="subTitle"/>
          </p:nvPr>
        </p:nvSpPr>
        <p:spPr>
          <a:xfrm>
            <a:off x="5445225" y="791700"/>
            <a:ext cx="1731000" cy="21297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5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500">
                <a:solidFill>
                  <a:schemeClr val="dk1"/>
                </a:solidFill>
              </a:rPr>
              <a:t>Writer’s Block</a:t>
            </a:r>
            <a:r>
              <a:rPr i="1" lang="en" sz="1500">
                <a:solidFill>
                  <a:schemeClr val="dk1"/>
                </a:solidFill>
              </a:rPr>
              <a:t>:</a:t>
            </a:r>
            <a:endParaRPr i="1" sz="15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>
                <a:solidFill>
                  <a:schemeClr val="dk1"/>
                </a:solidFill>
              </a:rPr>
              <a:t>rapid fire creative exercises</a:t>
            </a:r>
            <a:endParaRPr sz="15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1"/>
          <p:cNvSpPr txBox="1"/>
          <p:nvPr>
            <p:ph type="title"/>
          </p:nvPr>
        </p:nvSpPr>
        <p:spPr>
          <a:xfrm>
            <a:off x="2952007" y="467925"/>
            <a:ext cx="3240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writing problem space</a:t>
            </a:r>
            <a:endParaRPr/>
          </a:p>
        </p:txBody>
      </p:sp>
      <p:sp>
        <p:nvSpPr>
          <p:cNvPr id="214" name="Google Shape;214;p31"/>
          <p:cNvSpPr txBox="1"/>
          <p:nvPr>
            <p:ph idx="1" type="subTitle"/>
          </p:nvPr>
        </p:nvSpPr>
        <p:spPr>
          <a:xfrm>
            <a:off x="572450" y="2563050"/>
            <a:ext cx="2666700" cy="102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song</a:t>
            </a:r>
            <a:endParaRPr/>
          </a:p>
        </p:txBody>
      </p:sp>
      <p:grpSp>
        <p:nvGrpSpPr>
          <p:cNvPr id="215" name="Google Shape;215;p31"/>
          <p:cNvGrpSpPr/>
          <p:nvPr/>
        </p:nvGrpSpPr>
        <p:grpSpPr>
          <a:xfrm>
            <a:off x="1607825" y="1797086"/>
            <a:ext cx="595981" cy="787331"/>
            <a:chOff x="5343544" y="1509358"/>
            <a:chExt cx="244676" cy="351095"/>
          </a:xfrm>
        </p:grpSpPr>
        <p:sp>
          <p:nvSpPr>
            <p:cNvPr id="216" name="Google Shape;216;p31"/>
            <p:cNvSpPr/>
            <p:nvPr/>
          </p:nvSpPr>
          <p:spPr>
            <a:xfrm>
              <a:off x="5430658" y="1574494"/>
              <a:ext cx="25031" cy="10655"/>
            </a:xfrm>
            <a:custGeom>
              <a:rect b="b" l="l" r="r" t="t"/>
              <a:pathLst>
                <a:path extrusionOk="0" h="335" w="787">
                  <a:moveTo>
                    <a:pt x="167" y="1"/>
                  </a:moveTo>
                  <a:cubicBezTo>
                    <a:pt x="72" y="1"/>
                    <a:pt x="0" y="72"/>
                    <a:pt x="0" y="168"/>
                  </a:cubicBezTo>
                  <a:cubicBezTo>
                    <a:pt x="0" y="263"/>
                    <a:pt x="72" y="334"/>
                    <a:pt x="167" y="334"/>
                  </a:cubicBezTo>
                  <a:lnTo>
                    <a:pt x="619" y="334"/>
                  </a:lnTo>
                  <a:cubicBezTo>
                    <a:pt x="715" y="334"/>
                    <a:pt x="786" y="263"/>
                    <a:pt x="786" y="168"/>
                  </a:cubicBezTo>
                  <a:cubicBezTo>
                    <a:pt x="786" y="72"/>
                    <a:pt x="715" y="1"/>
                    <a:pt x="619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666666"/>
                </a:solidFill>
              </a:endParaRPr>
            </a:p>
          </p:txBody>
        </p:sp>
        <p:sp>
          <p:nvSpPr>
            <p:cNvPr id="217" name="Google Shape;217;p31"/>
            <p:cNvSpPr/>
            <p:nvPr/>
          </p:nvSpPr>
          <p:spPr>
            <a:xfrm>
              <a:off x="5447706" y="1613137"/>
              <a:ext cx="39025" cy="38643"/>
            </a:xfrm>
            <a:custGeom>
              <a:rect b="b" l="l" r="r" t="t"/>
              <a:pathLst>
                <a:path extrusionOk="0" h="1215" w="1227">
                  <a:moveTo>
                    <a:pt x="607" y="322"/>
                  </a:moveTo>
                  <a:cubicBezTo>
                    <a:pt x="774" y="322"/>
                    <a:pt x="893" y="453"/>
                    <a:pt x="893" y="608"/>
                  </a:cubicBezTo>
                  <a:cubicBezTo>
                    <a:pt x="893" y="750"/>
                    <a:pt x="774" y="893"/>
                    <a:pt x="607" y="893"/>
                  </a:cubicBezTo>
                  <a:cubicBezTo>
                    <a:pt x="453" y="893"/>
                    <a:pt x="322" y="750"/>
                    <a:pt x="322" y="608"/>
                  </a:cubicBezTo>
                  <a:cubicBezTo>
                    <a:pt x="322" y="453"/>
                    <a:pt x="464" y="322"/>
                    <a:pt x="607" y="322"/>
                  </a:cubicBezTo>
                  <a:close/>
                  <a:moveTo>
                    <a:pt x="607" y="0"/>
                  </a:moveTo>
                  <a:cubicBezTo>
                    <a:pt x="274" y="0"/>
                    <a:pt x="0" y="262"/>
                    <a:pt x="0" y="608"/>
                  </a:cubicBezTo>
                  <a:cubicBezTo>
                    <a:pt x="0" y="953"/>
                    <a:pt x="274" y="1215"/>
                    <a:pt x="607" y="1215"/>
                  </a:cubicBezTo>
                  <a:cubicBezTo>
                    <a:pt x="953" y="1215"/>
                    <a:pt x="1215" y="953"/>
                    <a:pt x="1215" y="608"/>
                  </a:cubicBezTo>
                  <a:cubicBezTo>
                    <a:pt x="1226" y="262"/>
                    <a:pt x="953" y="0"/>
                    <a:pt x="607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666666"/>
                </a:solidFill>
              </a:endParaRPr>
            </a:p>
          </p:txBody>
        </p:sp>
        <p:sp>
          <p:nvSpPr>
            <p:cNvPr id="218" name="Google Shape;218;p31"/>
            <p:cNvSpPr/>
            <p:nvPr/>
          </p:nvSpPr>
          <p:spPr>
            <a:xfrm>
              <a:off x="5343544" y="1509358"/>
              <a:ext cx="244676" cy="351095"/>
            </a:xfrm>
            <a:custGeom>
              <a:rect b="b" l="l" r="r" t="t"/>
              <a:pathLst>
                <a:path extrusionOk="0" h="11039" w="7693">
                  <a:moveTo>
                    <a:pt x="4728" y="311"/>
                  </a:moveTo>
                  <a:lnTo>
                    <a:pt x="4728" y="1192"/>
                  </a:lnTo>
                  <a:cubicBezTo>
                    <a:pt x="4728" y="1275"/>
                    <a:pt x="4811" y="1346"/>
                    <a:pt x="4894" y="1346"/>
                  </a:cubicBezTo>
                  <a:cubicBezTo>
                    <a:pt x="4990" y="1346"/>
                    <a:pt x="5061" y="1275"/>
                    <a:pt x="5061" y="1192"/>
                  </a:cubicBezTo>
                  <a:lnTo>
                    <a:pt x="5061" y="322"/>
                  </a:lnTo>
                  <a:cubicBezTo>
                    <a:pt x="5716" y="418"/>
                    <a:pt x="6216" y="965"/>
                    <a:pt x="6216" y="1644"/>
                  </a:cubicBezTo>
                  <a:lnTo>
                    <a:pt x="6216" y="2037"/>
                  </a:lnTo>
                  <a:lnTo>
                    <a:pt x="4418" y="2037"/>
                  </a:lnTo>
                  <a:cubicBezTo>
                    <a:pt x="4335" y="2037"/>
                    <a:pt x="4251" y="2108"/>
                    <a:pt x="4251" y="2204"/>
                  </a:cubicBezTo>
                  <a:cubicBezTo>
                    <a:pt x="4251" y="2287"/>
                    <a:pt x="4335" y="2358"/>
                    <a:pt x="4418" y="2358"/>
                  </a:cubicBezTo>
                  <a:lnTo>
                    <a:pt x="6216" y="2358"/>
                  </a:lnTo>
                  <a:lnTo>
                    <a:pt x="6216" y="2704"/>
                  </a:lnTo>
                  <a:lnTo>
                    <a:pt x="4418" y="2704"/>
                  </a:lnTo>
                  <a:cubicBezTo>
                    <a:pt x="4335" y="2704"/>
                    <a:pt x="4251" y="2775"/>
                    <a:pt x="4251" y="2870"/>
                  </a:cubicBezTo>
                  <a:cubicBezTo>
                    <a:pt x="4251" y="2966"/>
                    <a:pt x="4335" y="3037"/>
                    <a:pt x="4418" y="3037"/>
                  </a:cubicBezTo>
                  <a:lnTo>
                    <a:pt x="6216" y="3037"/>
                  </a:lnTo>
                  <a:lnTo>
                    <a:pt x="6216" y="3382"/>
                  </a:lnTo>
                  <a:lnTo>
                    <a:pt x="4894" y="3382"/>
                  </a:lnTo>
                  <a:cubicBezTo>
                    <a:pt x="4811" y="3382"/>
                    <a:pt x="4728" y="3454"/>
                    <a:pt x="4728" y="3537"/>
                  </a:cubicBezTo>
                  <a:cubicBezTo>
                    <a:pt x="4728" y="3632"/>
                    <a:pt x="4811" y="3704"/>
                    <a:pt x="4894" y="3704"/>
                  </a:cubicBezTo>
                  <a:lnTo>
                    <a:pt x="6216" y="3704"/>
                  </a:lnTo>
                  <a:lnTo>
                    <a:pt x="6216" y="4049"/>
                  </a:lnTo>
                  <a:lnTo>
                    <a:pt x="4894" y="4049"/>
                  </a:lnTo>
                  <a:cubicBezTo>
                    <a:pt x="4811" y="4049"/>
                    <a:pt x="4728" y="4121"/>
                    <a:pt x="4728" y="4216"/>
                  </a:cubicBezTo>
                  <a:cubicBezTo>
                    <a:pt x="4728" y="4299"/>
                    <a:pt x="4811" y="4371"/>
                    <a:pt x="4894" y="4371"/>
                  </a:cubicBezTo>
                  <a:lnTo>
                    <a:pt x="6216" y="4371"/>
                  </a:lnTo>
                  <a:lnTo>
                    <a:pt x="6216" y="4716"/>
                  </a:lnTo>
                  <a:lnTo>
                    <a:pt x="4418" y="4716"/>
                  </a:lnTo>
                  <a:cubicBezTo>
                    <a:pt x="4335" y="4716"/>
                    <a:pt x="4251" y="4787"/>
                    <a:pt x="4251" y="4883"/>
                  </a:cubicBezTo>
                  <a:cubicBezTo>
                    <a:pt x="4251" y="4966"/>
                    <a:pt x="4335" y="5049"/>
                    <a:pt x="4418" y="5049"/>
                  </a:cubicBezTo>
                  <a:lnTo>
                    <a:pt x="6216" y="5049"/>
                  </a:lnTo>
                  <a:lnTo>
                    <a:pt x="6216" y="5383"/>
                  </a:lnTo>
                  <a:lnTo>
                    <a:pt x="4418" y="5383"/>
                  </a:lnTo>
                  <a:cubicBezTo>
                    <a:pt x="4335" y="5383"/>
                    <a:pt x="4251" y="5466"/>
                    <a:pt x="4251" y="5549"/>
                  </a:cubicBezTo>
                  <a:cubicBezTo>
                    <a:pt x="4251" y="5645"/>
                    <a:pt x="4335" y="5716"/>
                    <a:pt x="4418" y="5716"/>
                  </a:cubicBezTo>
                  <a:lnTo>
                    <a:pt x="6216" y="5716"/>
                  </a:lnTo>
                  <a:lnTo>
                    <a:pt x="6216" y="6097"/>
                  </a:lnTo>
                  <a:cubicBezTo>
                    <a:pt x="6216" y="6788"/>
                    <a:pt x="5716" y="7335"/>
                    <a:pt x="5061" y="7430"/>
                  </a:cubicBezTo>
                  <a:lnTo>
                    <a:pt x="5061" y="6538"/>
                  </a:lnTo>
                  <a:cubicBezTo>
                    <a:pt x="5061" y="6442"/>
                    <a:pt x="4990" y="6371"/>
                    <a:pt x="4894" y="6371"/>
                  </a:cubicBezTo>
                  <a:cubicBezTo>
                    <a:pt x="4811" y="6371"/>
                    <a:pt x="4728" y="6442"/>
                    <a:pt x="4728" y="6538"/>
                  </a:cubicBezTo>
                  <a:lnTo>
                    <a:pt x="4728" y="7407"/>
                  </a:lnTo>
                  <a:lnTo>
                    <a:pt x="4394" y="7407"/>
                  </a:lnTo>
                  <a:lnTo>
                    <a:pt x="4394" y="6538"/>
                  </a:lnTo>
                  <a:cubicBezTo>
                    <a:pt x="4394" y="6442"/>
                    <a:pt x="4311" y="6371"/>
                    <a:pt x="4228" y="6371"/>
                  </a:cubicBezTo>
                  <a:cubicBezTo>
                    <a:pt x="4132" y="6371"/>
                    <a:pt x="4061" y="6442"/>
                    <a:pt x="4061" y="6538"/>
                  </a:cubicBezTo>
                  <a:lnTo>
                    <a:pt x="4061" y="7407"/>
                  </a:lnTo>
                  <a:lnTo>
                    <a:pt x="3716" y="7407"/>
                  </a:lnTo>
                  <a:lnTo>
                    <a:pt x="3716" y="6538"/>
                  </a:lnTo>
                  <a:cubicBezTo>
                    <a:pt x="3716" y="6442"/>
                    <a:pt x="3644" y="6371"/>
                    <a:pt x="3561" y="6371"/>
                  </a:cubicBezTo>
                  <a:cubicBezTo>
                    <a:pt x="3466" y="6371"/>
                    <a:pt x="3394" y="6442"/>
                    <a:pt x="3394" y="6538"/>
                  </a:cubicBezTo>
                  <a:lnTo>
                    <a:pt x="3394" y="7407"/>
                  </a:lnTo>
                  <a:lnTo>
                    <a:pt x="3049" y="7407"/>
                  </a:lnTo>
                  <a:lnTo>
                    <a:pt x="3049" y="6538"/>
                  </a:lnTo>
                  <a:cubicBezTo>
                    <a:pt x="3049" y="6442"/>
                    <a:pt x="2977" y="6371"/>
                    <a:pt x="2882" y="6371"/>
                  </a:cubicBezTo>
                  <a:cubicBezTo>
                    <a:pt x="2799" y="6371"/>
                    <a:pt x="2727" y="6442"/>
                    <a:pt x="2727" y="6538"/>
                  </a:cubicBezTo>
                  <a:lnTo>
                    <a:pt x="2727" y="7395"/>
                  </a:lnTo>
                  <a:cubicBezTo>
                    <a:pt x="2073" y="7311"/>
                    <a:pt x="1561" y="6752"/>
                    <a:pt x="1561" y="6073"/>
                  </a:cubicBezTo>
                  <a:lnTo>
                    <a:pt x="1561" y="5680"/>
                  </a:lnTo>
                  <a:lnTo>
                    <a:pt x="3358" y="5680"/>
                  </a:lnTo>
                  <a:cubicBezTo>
                    <a:pt x="3454" y="5680"/>
                    <a:pt x="3525" y="5609"/>
                    <a:pt x="3525" y="5525"/>
                  </a:cubicBezTo>
                  <a:cubicBezTo>
                    <a:pt x="3525" y="5430"/>
                    <a:pt x="3454" y="5359"/>
                    <a:pt x="3358" y="5359"/>
                  </a:cubicBezTo>
                  <a:lnTo>
                    <a:pt x="1561" y="5359"/>
                  </a:lnTo>
                  <a:lnTo>
                    <a:pt x="1561" y="5014"/>
                  </a:lnTo>
                  <a:lnTo>
                    <a:pt x="3358" y="5014"/>
                  </a:lnTo>
                  <a:cubicBezTo>
                    <a:pt x="3454" y="5014"/>
                    <a:pt x="3525" y="4942"/>
                    <a:pt x="3525" y="4847"/>
                  </a:cubicBezTo>
                  <a:cubicBezTo>
                    <a:pt x="3525" y="4763"/>
                    <a:pt x="3454" y="4680"/>
                    <a:pt x="3358" y="4680"/>
                  </a:cubicBezTo>
                  <a:lnTo>
                    <a:pt x="1561" y="4680"/>
                  </a:lnTo>
                  <a:lnTo>
                    <a:pt x="1561" y="4347"/>
                  </a:lnTo>
                  <a:lnTo>
                    <a:pt x="2894" y="4347"/>
                  </a:lnTo>
                  <a:cubicBezTo>
                    <a:pt x="2977" y="4347"/>
                    <a:pt x="3049" y="4263"/>
                    <a:pt x="3049" y="4180"/>
                  </a:cubicBezTo>
                  <a:cubicBezTo>
                    <a:pt x="3049" y="4085"/>
                    <a:pt x="2977" y="4013"/>
                    <a:pt x="2894" y="4013"/>
                  </a:cubicBezTo>
                  <a:lnTo>
                    <a:pt x="1561" y="4013"/>
                  </a:lnTo>
                  <a:lnTo>
                    <a:pt x="1561" y="3668"/>
                  </a:lnTo>
                  <a:lnTo>
                    <a:pt x="2894" y="3668"/>
                  </a:lnTo>
                  <a:cubicBezTo>
                    <a:pt x="2977" y="3668"/>
                    <a:pt x="3049" y="3597"/>
                    <a:pt x="3049" y="3513"/>
                  </a:cubicBezTo>
                  <a:cubicBezTo>
                    <a:pt x="3049" y="3418"/>
                    <a:pt x="2977" y="3347"/>
                    <a:pt x="2894" y="3347"/>
                  </a:cubicBezTo>
                  <a:lnTo>
                    <a:pt x="1561" y="3347"/>
                  </a:lnTo>
                  <a:lnTo>
                    <a:pt x="1561" y="3001"/>
                  </a:lnTo>
                  <a:lnTo>
                    <a:pt x="3358" y="3001"/>
                  </a:lnTo>
                  <a:cubicBezTo>
                    <a:pt x="3454" y="3001"/>
                    <a:pt x="3525" y="2930"/>
                    <a:pt x="3525" y="2835"/>
                  </a:cubicBezTo>
                  <a:cubicBezTo>
                    <a:pt x="3525" y="2751"/>
                    <a:pt x="3454" y="2680"/>
                    <a:pt x="3358" y="2680"/>
                  </a:cubicBezTo>
                  <a:lnTo>
                    <a:pt x="1561" y="2680"/>
                  </a:lnTo>
                  <a:lnTo>
                    <a:pt x="1561" y="2370"/>
                  </a:lnTo>
                  <a:lnTo>
                    <a:pt x="2156" y="2370"/>
                  </a:lnTo>
                  <a:cubicBezTo>
                    <a:pt x="2251" y="2370"/>
                    <a:pt x="2323" y="2287"/>
                    <a:pt x="2323" y="2204"/>
                  </a:cubicBezTo>
                  <a:cubicBezTo>
                    <a:pt x="2323" y="2108"/>
                    <a:pt x="2251" y="2037"/>
                    <a:pt x="2156" y="2037"/>
                  </a:cubicBezTo>
                  <a:lnTo>
                    <a:pt x="1561" y="2037"/>
                  </a:lnTo>
                  <a:lnTo>
                    <a:pt x="1561" y="1644"/>
                  </a:lnTo>
                  <a:cubicBezTo>
                    <a:pt x="1561" y="965"/>
                    <a:pt x="2073" y="418"/>
                    <a:pt x="2727" y="322"/>
                  </a:cubicBezTo>
                  <a:lnTo>
                    <a:pt x="2727" y="1192"/>
                  </a:lnTo>
                  <a:cubicBezTo>
                    <a:pt x="2727" y="1275"/>
                    <a:pt x="2799" y="1346"/>
                    <a:pt x="2882" y="1346"/>
                  </a:cubicBezTo>
                  <a:cubicBezTo>
                    <a:pt x="2977" y="1346"/>
                    <a:pt x="3049" y="1275"/>
                    <a:pt x="3049" y="1192"/>
                  </a:cubicBezTo>
                  <a:lnTo>
                    <a:pt x="3049" y="311"/>
                  </a:lnTo>
                  <a:lnTo>
                    <a:pt x="3394" y="311"/>
                  </a:lnTo>
                  <a:lnTo>
                    <a:pt x="3394" y="1192"/>
                  </a:lnTo>
                  <a:cubicBezTo>
                    <a:pt x="3394" y="1275"/>
                    <a:pt x="3466" y="1346"/>
                    <a:pt x="3561" y="1346"/>
                  </a:cubicBezTo>
                  <a:cubicBezTo>
                    <a:pt x="3644" y="1346"/>
                    <a:pt x="3716" y="1275"/>
                    <a:pt x="3716" y="1192"/>
                  </a:cubicBezTo>
                  <a:lnTo>
                    <a:pt x="3716" y="311"/>
                  </a:lnTo>
                  <a:lnTo>
                    <a:pt x="4061" y="311"/>
                  </a:lnTo>
                  <a:lnTo>
                    <a:pt x="4061" y="1192"/>
                  </a:lnTo>
                  <a:cubicBezTo>
                    <a:pt x="4061" y="1275"/>
                    <a:pt x="4132" y="1346"/>
                    <a:pt x="4228" y="1346"/>
                  </a:cubicBezTo>
                  <a:cubicBezTo>
                    <a:pt x="4311" y="1346"/>
                    <a:pt x="4394" y="1275"/>
                    <a:pt x="4394" y="1192"/>
                  </a:cubicBezTo>
                  <a:lnTo>
                    <a:pt x="4394" y="311"/>
                  </a:lnTo>
                  <a:close/>
                  <a:moveTo>
                    <a:pt x="6776" y="5025"/>
                  </a:moveTo>
                  <a:lnTo>
                    <a:pt x="6776" y="6192"/>
                  </a:lnTo>
                  <a:cubicBezTo>
                    <a:pt x="6776" y="7216"/>
                    <a:pt x="5942" y="8050"/>
                    <a:pt x="4906" y="8050"/>
                  </a:cubicBezTo>
                  <a:lnTo>
                    <a:pt x="2882" y="8050"/>
                  </a:lnTo>
                  <a:cubicBezTo>
                    <a:pt x="1858" y="8050"/>
                    <a:pt x="1025" y="7216"/>
                    <a:pt x="1025" y="6192"/>
                  </a:cubicBezTo>
                  <a:lnTo>
                    <a:pt x="1013" y="5025"/>
                  </a:lnTo>
                  <a:lnTo>
                    <a:pt x="1251" y="5025"/>
                  </a:lnTo>
                  <a:lnTo>
                    <a:pt x="1251" y="6085"/>
                  </a:lnTo>
                  <a:cubicBezTo>
                    <a:pt x="1251" y="6990"/>
                    <a:pt x="1977" y="7728"/>
                    <a:pt x="2882" y="7740"/>
                  </a:cubicBezTo>
                  <a:lnTo>
                    <a:pt x="4894" y="7740"/>
                  </a:lnTo>
                  <a:cubicBezTo>
                    <a:pt x="5799" y="7728"/>
                    <a:pt x="6537" y="6978"/>
                    <a:pt x="6537" y="6085"/>
                  </a:cubicBezTo>
                  <a:lnTo>
                    <a:pt x="6537" y="5025"/>
                  </a:lnTo>
                  <a:close/>
                  <a:moveTo>
                    <a:pt x="4144" y="8966"/>
                  </a:moveTo>
                  <a:lnTo>
                    <a:pt x="4144" y="9966"/>
                  </a:lnTo>
                  <a:lnTo>
                    <a:pt x="3620" y="9966"/>
                  </a:lnTo>
                  <a:lnTo>
                    <a:pt x="3620" y="8966"/>
                  </a:lnTo>
                  <a:close/>
                  <a:moveTo>
                    <a:pt x="6299" y="10300"/>
                  </a:moveTo>
                  <a:cubicBezTo>
                    <a:pt x="6561" y="10300"/>
                    <a:pt x="6787" y="10478"/>
                    <a:pt x="6859" y="10717"/>
                  </a:cubicBezTo>
                  <a:lnTo>
                    <a:pt x="918" y="10717"/>
                  </a:lnTo>
                  <a:cubicBezTo>
                    <a:pt x="1001" y="10478"/>
                    <a:pt x="1215" y="10300"/>
                    <a:pt x="1489" y="10300"/>
                  </a:cubicBezTo>
                  <a:close/>
                  <a:moveTo>
                    <a:pt x="2835" y="1"/>
                  </a:moveTo>
                  <a:cubicBezTo>
                    <a:pt x="1918" y="13"/>
                    <a:pt x="1191" y="763"/>
                    <a:pt x="1191" y="1656"/>
                  </a:cubicBezTo>
                  <a:lnTo>
                    <a:pt x="1191" y="4704"/>
                  </a:lnTo>
                  <a:lnTo>
                    <a:pt x="953" y="4704"/>
                  </a:lnTo>
                  <a:lnTo>
                    <a:pt x="953" y="4502"/>
                  </a:lnTo>
                  <a:cubicBezTo>
                    <a:pt x="953" y="4252"/>
                    <a:pt x="751" y="4037"/>
                    <a:pt x="477" y="4037"/>
                  </a:cubicBezTo>
                  <a:cubicBezTo>
                    <a:pt x="227" y="4037"/>
                    <a:pt x="1" y="4240"/>
                    <a:pt x="1" y="4502"/>
                  </a:cubicBezTo>
                  <a:lnTo>
                    <a:pt x="1" y="6168"/>
                  </a:lnTo>
                  <a:cubicBezTo>
                    <a:pt x="1" y="7716"/>
                    <a:pt x="1251" y="8966"/>
                    <a:pt x="2799" y="8966"/>
                  </a:cubicBezTo>
                  <a:lnTo>
                    <a:pt x="3227" y="8966"/>
                  </a:lnTo>
                  <a:lnTo>
                    <a:pt x="3227" y="9966"/>
                  </a:lnTo>
                  <a:lnTo>
                    <a:pt x="1406" y="9966"/>
                  </a:lnTo>
                  <a:cubicBezTo>
                    <a:pt x="906" y="9966"/>
                    <a:pt x="489" y="10371"/>
                    <a:pt x="489" y="10883"/>
                  </a:cubicBezTo>
                  <a:cubicBezTo>
                    <a:pt x="489" y="10967"/>
                    <a:pt x="572" y="11038"/>
                    <a:pt x="656" y="11038"/>
                  </a:cubicBezTo>
                  <a:lnTo>
                    <a:pt x="6966" y="11038"/>
                  </a:lnTo>
                  <a:cubicBezTo>
                    <a:pt x="7061" y="11038"/>
                    <a:pt x="7133" y="10967"/>
                    <a:pt x="7133" y="10883"/>
                  </a:cubicBezTo>
                  <a:cubicBezTo>
                    <a:pt x="7133" y="10383"/>
                    <a:pt x="6728" y="9966"/>
                    <a:pt x="6228" y="9966"/>
                  </a:cubicBezTo>
                  <a:lnTo>
                    <a:pt x="4466" y="9966"/>
                  </a:lnTo>
                  <a:lnTo>
                    <a:pt x="4466" y="8966"/>
                  </a:lnTo>
                  <a:lnTo>
                    <a:pt x="4894" y="8966"/>
                  </a:lnTo>
                  <a:cubicBezTo>
                    <a:pt x="6442" y="8966"/>
                    <a:pt x="7692" y="7728"/>
                    <a:pt x="7692" y="6168"/>
                  </a:cubicBezTo>
                  <a:lnTo>
                    <a:pt x="7692" y="5978"/>
                  </a:lnTo>
                  <a:cubicBezTo>
                    <a:pt x="7692" y="5895"/>
                    <a:pt x="7621" y="5811"/>
                    <a:pt x="7538" y="5811"/>
                  </a:cubicBezTo>
                  <a:cubicBezTo>
                    <a:pt x="7442" y="5811"/>
                    <a:pt x="7371" y="5895"/>
                    <a:pt x="7371" y="5978"/>
                  </a:cubicBezTo>
                  <a:lnTo>
                    <a:pt x="7371" y="6168"/>
                  </a:lnTo>
                  <a:cubicBezTo>
                    <a:pt x="7371" y="7538"/>
                    <a:pt x="6252" y="8657"/>
                    <a:pt x="4882" y="8657"/>
                  </a:cubicBezTo>
                  <a:lnTo>
                    <a:pt x="2858" y="8657"/>
                  </a:lnTo>
                  <a:cubicBezTo>
                    <a:pt x="1489" y="8657"/>
                    <a:pt x="370" y="7538"/>
                    <a:pt x="370" y="6168"/>
                  </a:cubicBezTo>
                  <a:lnTo>
                    <a:pt x="370" y="4502"/>
                  </a:lnTo>
                  <a:cubicBezTo>
                    <a:pt x="370" y="4418"/>
                    <a:pt x="453" y="4359"/>
                    <a:pt x="525" y="4359"/>
                  </a:cubicBezTo>
                  <a:cubicBezTo>
                    <a:pt x="596" y="4359"/>
                    <a:pt x="668" y="4430"/>
                    <a:pt x="668" y="4502"/>
                  </a:cubicBezTo>
                  <a:lnTo>
                    <a:pt x="668" y="6168"/>
                  </a:lnTo>
                  <a:cubicBezTo>
                    <a:pt x="668" y="7383"/>
                    <a:pt x="1656" y="8347"/>
                    <a:pt x="2846" y="8347"/>
                  </a:cubicBezTo>
                  <a:lnTo>
                    <a:pt x="4871" y="8347"/>
                  </a:lnTo>
                  <a:cubicBezTo>
                    <a:pt x="6073" y="8347"/>
                    <a:pt x="7037" y="7359"/>
                    <a:pt x="7037" y="6168"/>
                  </a:cubicBezTo>
                  <a:lnTo>
                    <a:pt x="7037" y="4502"/>
                  </a:lnTo>
                  <a:cubicBezTo>
                    <a:pt x="7037" y="4418"/>
                    <a:pt x="7121" y="4359"/>
                    <a:pt x="7192" y="4359"/>
                  </a:cubicBezTo>
                  <a:cubicBezTo>
                    <a:pt x="7276" y="4359"/>
                    <a:pt x="7335" y="4430"/>
                    <a:pt x="7335" y="4502"/>
                  </a:cubicBezTo>
                  <a:lnTo>
                    <a:pt x="7335" y="5252"/>
                  </a:lnTo>
                  <a:cubicBezTo>
                    <a:pt x="7335" y="5347"/>
                    <a:pt x="7418" y="5418"/>
                    <a:pt x="7502" y="5418"/>
                  </a:cubicBezTo>
                  <a:cubicBezTo>
                    <a:pt x="7585" y="5418"/>
                    <a:pt x="7668" y="5347"/>
                    <a:pt x="7668" y="5252"/>
                  </a:cubicBezTo>
                  <a:lnTo>
                    <a:pt x="7668" y="4502"/>
                  </a:lnTo>
                  <a:cubicBezTo>
                    <a:pt x="7668" y="4252"/>
                    <a:pt x="7454" y="4037"/>
                    <a:pt x="7192" y="4037"/>
                  </a:cubicBezTo>
                  <a:cubicBezTo>
                    <a:pt x="6930" y="4037"/>
                    <a:pt x="6716" y="4240"/>
                    <a:pt x="6716" y="4502"/>
                  </a:cubicBezTo>
                  <a:lnTo>
                    <a:pt x="6716" y="4704"/>
                  </a:lnTo>
                  <a:lnTo>
                    <a:pt x="6478" y="4704"/>
                  </a:lnTo>
                  <a:lnTo>
                    <a:pt x="6478" y="1656"/>
                  </a:lnTo>
                  <a:cubicBezTo>
                    <a:pt x="6478" y="739"/>
                    <a:pt x="5740" y="13"/>
                    <a:pt x="4835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666666"/>
                </a:solidFill>
              </a:endParaRPr>
            </a:p>
          </p:txBody>
        </p:sp>
      </p:grpSp>
      <p:grpSp>
        <p:nvGrpSpPr>
          <p:cNvPr id="219" name="Google Shape;219;p31"/>
          <p:cNvGrpSpPr/>
          <p:nvPr/>
        </p:nvGrpSpPr>
        <p:grpSpPr>
          <a:xfrm>
            <a:off x="5372756" y="1657495"/>
            <a:ext cx="297280" cy="914112"/>
            <a:chOff x="2347450" y="1954564"/>
            <a:chExt cx="113639" cy="373168"/>
          </a:xfrm>
        </p:grpSpPr>
        <p:sp>
          <p:nvSpPr>
            <p:cNvPr id="220" name="Google Shape;220;p31"/>
            <p:cNvSpPr/>
            <p:nvPr/>
          </p:nvSpPr>
          <p:spPr>
            <a:xfrm>
              <a:off x="2347450" y="1954564"/>
              <a:ext cx="89022" cy="261819"/>
            </a:xfrm>
            <a:custGeom>
              <a:rect b="b" l="l" r="r" t="t"/>
              <a:pathLst>
                <a:path extrusionOk="0" h="8232" w="2799">
                  <a:moveTo>
                    <a:pt x="1799" y="0"/>
                  </a:moveTo>
                  <a:cubicBezTo>
                    <a:pt x="1610" y="0"/>
                    <a:pt x="1422" y="78"/>
                    <a:pt x="1286" y="231"/>
                  </a:cubicBezTo>
                  <a:lnTo>
                    <a:pt x="786" y="814"/>
                  </a:lnTo>
                  <a:cubicBezTo>
                    <a:pt x="274" y="1386"/>
                    <a:pt x="1" y="2124"/>
                    <a:pt x="1" y="2898"/>
                  </a:cubicBezTo>
                  <a:lnTo>
                    <a:pt x="1" y="4874"/>
                  </a:lnTo>
                  <a:cubicBezTo>
                    <a:pt x="1" y="5077"/>
                    <a:pt x="394" y="5124"/>
                    <a:pt x="394" y="5434"/>
                  </a:cubicBezTo>
                  <a:cubicBezTo>
                    <a:pt x="394" y="5636"/>
                    <a:pt x="239" y="5708"/>
                    <a:pt x="60" y="5934"/>
                  </a:cubicBezTo>
                  <a:cubicBezTo>
                    <a:pt x="24" y="5958"/>
                    <a:pt x="13" y="6005"/>
                    <a:pt x="13" y="6053"/>
                  </a:cubicBezTo>
                  <a:lnTo>
                    <a:pt x="13" y="7279"/>
                  </a:lnTo>
                  <a:cubicBezTo>
                    <a:pt x="13" y="7577"/>
                    <a:pt x="72" y="7863"/>
                    <a:pt x="191" y="8137"/>
                  </a:cubicBezTo>
                  <a:cubicBezTo>
                    <a:pt x="215" y="8196"/>
                    <a:pt x="274" y="8232"/>
                    <a:pt x="358" y="8232"/>
                  </a:cubicBezTo>
                  <a:cubicBezTo>
                    <a:pt x="477" y="8232"/>
                    <a:pt x="560" y="8101"/>
                    <a:pt x="513" y="7982"/>
                  </a:cubicBezTo>
                  <a:cubicBezTo>
                    <a:pt x="417" y="7756"/>
                    <a:pt x="394" y="7089"/>
                    <a:pt x="370" y="6113"/>
                  </a:cubicBezTo>
                  <a:cubicBezTo>
                    <a:pt x="489" y="5958"/>
                    <a:pt x="775" y="5815"/>
                    <a:pt x="775" y="5422"/>
                  </a:cubicBezTo>
                  <a:cubicBezTo>
                    <a:pt x="775" y="5005"/>
                    <a:pt x="441" y="4839"/>
                    <a:pt x="370" y="4779"/>
                  </a:cubicBezTo>
                  <a:lnTo>
                    <a:pt x="370" y="2874"/>
                  </a:lnTo>
                  <a:cubicBezTo>
                    <a:pt x="370" y="2195"/>
                    <a:pt x="620" y="1541"/>
                    <a:pt x="1072" y="1029"/>
                  </a:cubicBezTo>
                  <a:lnTo>
                    <a:pt x="1572" y="457"/>
                  </a:lnTo>
                  <a:cubicBezTo>
                    <a:pt x="1636" y="381"/>
                    <a:pt x="1727" y="343"/>
                    <a:pt x="1816" y="343"/>
                  </a:cubicBezTo>
                  <a:cubicBezTo>
                    <a:pt x="1908" y="343"/>
                    <a:pt x="2000" y="384"/>
                    <a:pt x="2060" y="469"/>
                  </a:cubicBezTo>
                  <a:lnTo>
                    <a:pt x="2477" y="969"/>
                  </a:lnTo>
                  <a:cubicBezTo>
                    <a:pt x="2512" y="1018"/>
                    <a:pt x="2567" y="1042"/>
                    <a:pt x="2623" y="1042"/>
                  </a:cubicBezTo>
                  <a:cubicBezTo>
                    <a:pt x="2663" y="1042"/>
                    <a:pt x="2704" y="1030"/>
                    <a:pt x="2739" y="1005"/>
                  </a:cubicBezTo>
                  <a:cubicBezTo>
                    <a:pt x="2799" y="933"/>
                    <a:pt x="2799" y="826"/>
                    <a:pt x="2739" y="755"/>
                  </a:cubicBezTo>
                  <a:lnTo>
                    <a:pt x="2322" y="243"/>
                  </a:lnTo>
                  <a:cubicBezTo>
                    <a:pt x="2184" y="81"/>
                    <a:pt x="1991" y="0"/>
                    <a:pt x="1799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" name="Google Shape;221;p31"/>
            <p:cNvSpPr/>
            <p:nvPr/>
          </p:nvSpPr>
          <p:spPr>
            <a:xfrm>
              <a:off x="2362970" y="1994352"/>
              <a:ext cx="98118" cy="333380"/>
            </a:xfrm>
            <a:custGeom>
              <a:rect b="b" l="l" r="r" t="t"/>
              <a:pathLst>
                <a:path extrusionOk="0" h="10482" w="3085">
                  <a:moveTo>
                    <a:pt x="2488" y="0"/>
                  </a:moveTo>
                  <a:cubicBezTo>
                    <a:pt x="2461" y="0"/>
                    <a:pt x="2434" y="5"/>
                    <a:pt x="2406" y="16"/>
                  </a:cubicBezTo>
                  <a:cubicBezTo>
                    <a:pt x="2322" y="63"/>
                    <a:pt x="2287" y="171"/>
                    <a:pt x="2334" y="254"/>
                  </a:cubicBezTo>
                  <a:cubicBezTo>
                    <a:pt x="2703" y="1004"/>
                    <a:pt x="2620" y="1623"/>
                    <a:pt x="2632" y="1742"/>
                  </a:cubicBezTo>
                  <a:lnTo>
                    <a:pt x="2227" y="2159"/>
                  </a:lnTo>
                  <a:cubicBezTo>
                    <a:pt x="1965" y="2445"/>
                    <a:pt x="1989" y="2909"/>
                    <a:pt x="2287" y="3147"/>
                  </a:cubicBezTo>
                  <a:lnTo>
                    <a:pt x="2632" y="3433"/>
                  </a:lnTo>
                  <a:lnTo>
                    <a:pt x="2632" y="5957"/>
                  </a:lnTo>
                  <a:cubicBezTo>
                    <a:pt x="2632" y="6326"/>
                    <a:pt x="2513" y="6683"/>
                    <a:pt x="2287" y="6981"/>
                  </a:cubicBezTo>
                  <a:lnTo>
                    <a:pt x="1406" y="8172"/>
                  </a:lnTo>
                  <a:lnTo>
                    <a:pt x="1406" y="4171"/>
                  </a:lnTo>
                  <a:lnTo>
                    <a:pt x="2203" y="3588"/>
                  </a:lnTo>
                  <a:cubicBezTo>
                    <a:pt x="2275" y="3528"/>
                    <a:pt x="2287" y="3433"/>
                    <a:pt x="2251" y="3350"/>
                  </a:cubicBezTo>
                  <a:cubicBezTo>
                    <a:pt x="2215" y="3307"/>
                    <a:pt x="2162" y="3285"/>
                    <a:pt x="2108" y="3285"/>
                  </a:cubicBezTo>
                  <a:cubicBezTo>
                    <a:pt x="2071" y="3285"/>
                    <a:pt x="2034" y="3295"/>
                    <a:pt x="2001" y="3314"/>
                  </a:cubicBezTo>
                  <a:lnTo>
                    <a:pt x="1430" y="3742"/>
                  </a:lnTo>
                  <a:lnTo>
                    <a:pt x="1430" y="230"/>
                  </a:lnTo>
                  <a:cubicBezTo>
                    <a:pt x="1430" y="123"/>
                    <a:pt x="1358" y="51"/>
                    <a:pt x="1251" y="51"/>
                  </a:cubicBezTo>
                  <a:cubicBezTo>
                    <a:pt x="1144" y="51"/>
                    <a:pt x="1072" y="123"/>
                    <a:pt x="1072" y="230"/>
                  </a:cubicBezTo>
                  <a:lnTo>
                    <a:pt x="1072" y="1349"/>
                  </a:lnTo>
                  <a:lnTo>
                    <a:pt x="656" y="992"/>
                  </a:lnTo>
                  <a:cubicBezTo>
                    <a:pt x="622" y="964"/>
                    <a:pt x="579" y="949"/>
                    <a:pt x="537" y="949"/>
                  </a:cubicBezTo>
                  <a:cubicBezTo>
                    <a:pt x="490" y="949"/>
                    <a:pt x="443" y="967"/>
                    <a:pt x="406" y="1004"/>
                  </a:cubicBezTo>
                  <a:cubicBezTo>
                    <a:pt x="346" y="1075"/>
                    <a:pt x="346" y="1183"/>
                    <a:pt x="417" y="1254"/>
                  </a:cubicBezTo>
                  <a:cubicBezTo>
                    <a:pt x="906" y="1683"/>
                    <a:pt x="1037" y="1826"/>
                    <a:pt x="1060" y="1826"/>
                  </a:cubicBezTo>
                  <a:lnTo>
                    <a:pt x="1060" y="5135"/>
                  </a:lnTo>
                  <a:lnTo>
                    <a:pt x="703" y="4814"/>
                  </a:lnTo>
                  <a:cubicBezTo>
                    <a:pt x="663" y="4786"/>
                    <a:pt x="621" y="4771"/>
                    <a:pt x="578" y="4771"/>
                  </a:cubicBezTo>
                  <a:cubicBezTo>
                    <a:pt x="532" y="4771"/>
                    <a:pt x="485" y="4789"/>
                    <a:pt x="441" y="4826"/>
                  </a:cubicBezTo>
                  <a:cubicBezTo>
                    <a:pt x="382" y="4897"/>
                    <a:pt x="382" y="5004"/>
                    <a:pt x="465" y="5076"/>
                  </a:cubicBezTo>
                  <a:lnTo>
                    <a:pt x="1060" y="5636"/>
                  </a:lnTo>
                  <a:lnTo>
                    <a:pt x="1060" y="8267"/>
                  </a:lnTo>
                  <a:lnTo>
                    <a:pt x="358" y="7267"/>
                  </a:lnTo>
                  <a:cubicBezTo>
                    <a:pt x="319" y="7220"/>
                    <a:pt x="261" y="7189"/>
                    <a:pt x="205" y="7189"/>
                  </a:cubicBezTo>
                  <a:cubicBezTo>
                    <a:pt x="174" y="7189"/>
                    <a:pt x="145" y="7198"/>
                    <a:pt x="120" y="7219"/>
                  </a:cubicBezTo>
                  <a:cubicBezTo>
                    <a:pt x="48" y="7279"/>
                    <a:pt x="13" y="7386"/>
                    <a:pt x="72" y="7457"/>
                  </a:cubicBezTo>
                  <a:lnTo>
                    <a:pt x="1072" y="8850"/>
                  </a:lnTo>
                  <a:lnTo>
                    <a:pt x="1072" y="9231"/>
                  </a:lnTo>
                  <a:lnTo>
                    <a:pt x="322" y="8517"/>
                  </a:lnTo>
                  <a:cubicBezTo>
                    <a:pt x="288" y="8483"/>
                    <a:pt x="246" y="8468"/>
                    <a:pt x="203" y="8468"/>
                  </a:cubicBezTo>
                  <a:cubicBezTo>
                    <a:pt x="157" y="8468"/>
                    <a:pt x="110" y="8486"/>
                    <a:pt x="72" y="8517"/>
                  </a:cubicBezTo>
                  <a:cubicBezTo>
                    <a:pt x="1" y="8588"/>
                    <a:pt x="13" y="8695"/>
                    <a:pt x="72" y="8767"/>
                  </a:cubicBezTo>
                  <a:lnTo>
                    <a:pt x="1060" y="9719"/>
                  </a:lnTo>
                  <a:lnTo>
                    <a:pt x="1060" y="10303"/>
                  </a:lnTo>
                  <a:cubicBezTo>
                    <a:pt x="1060" y="10410"/>
                    <a:pt x="1132" y="10481"/>
                    <a:pt x="1239" y="10481"/>
                  </a:cubicBezTo>
                  <a:cubicBezTo>
                    <a:pt x="1334" y="10481"/>
                    <a:pt x="1418" y="10410"/>
                    <a:pt x="1418" y="10303"/>
                  </a:cubicBezTo>
                  <a:lnTo>
                    <a:pt x="1418" y="9719"/>
                  </a:lnTo>
                  <a:lnTo>
                    <a:pt x="2430" y="8695"/>
                  </a:lnTo>
                  <a:cubicBezTo>
                    <a:pt x="2501" y="8624"/>
                    <a:pt x="2501" y="8517"/>
                    <a:pt x="2430" y="8445"/>
                  </a:cubicBezTo>
                  <a:cubicBezTo>
                    <a:pt x="2388" y="8410"/>
                    <a:pt x="2343" y="8392"/>
                    <a:pt x="2299" y="8392"/>
                  </a:cubicBezTo>
                  <a:cubicBezTo>
                    <a:pt x="2254" y="8392"/>
                    <a:pt x="2209" y="8410"/>
                    <a:pt x="2168" y="8445"/>
                  </a:cubicBezTo>
                  <a:lnTo>
                    <a:pt x="1394" y="9219"/>
                  </a:lnTo>
                  <a:lnTo>
                    <a:pt x="1394" y="8767"/>
                  </a:lnTo>
                  <a:lnTo>
                    <a:pt x="2561" y="7183"/>
                  </a:lnTo>
                  <a:cubicBezTo>
                    <a:pt x="2823" y="6826"/>
                    <a:pt x="2965" y="6386"/>
                    <a:pt x="2965" y="5945"/>
                  </a:cubicBezTo>
                  <a:lnTo>
                    <a:pt x="2965" y="3338"/>
                  </a:lnTo>
                  <a:cubicBezTo>
                    <a:pt x="3001" y="3326"/>
                    <a:pt x="2977" y="3266"/>
                    <a:pt x="2930" y="3230"/>
                  </a:cubicBezTo>
                  <a:lnTo>
                    <a:pt x="2513" y="2897"/>
                  </a:lnTo>
                  <a:cubicBezTo>
                    <a:pt x="2370" y="2778"/>
                    <a:pt x="2346" y="2552"/>
                    <a:pt x="2489" y="2421"/>
                  </a:cubicBezTo>
                  <a:cubicBezTo>
                    <a:pt x="2918" y="1956"/>
                    <a:pt x="2989" y="1945"/>
                    <a:pt x="2989" y="1826"/>
                  </a:cubicBezTo>
                  <a:cubicBezTo>
                    <a:pt x="2977" y="1671"/>
                    <a:pt x="3084" y="944"/>
                    <a:pt x="2644" y="99"/>
                  </a:cubicBezTo>
                  <a:cubicBezTo>
                    <a:pt x="2610" y="32"/>
                    <a:pt x="2553" y="0"/>
                    <a:pt x="2488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22" name="Google Shape;222;p31"/>
          <p:cNvGrpSpPr/>
          <p:nvPr/>
        </p:nvGrpSpPr>
        <p:grpSpPr>
          <a:xfrm>
            <a:off x="3315357" y="1720870"/>
            <a:ext cx="790671" cy="787363"/>
            <a:chOff x="3972749" y="2894211"/>
            <a:chExt cx="355230" cy="356725"/>
          </a:xfrm>
        </p:grpSpPr>
        <p:sp>
          <p:nvSpPr>
            <p:cNvPr id="223" name="Google Shape;223;p31"/>
            <p:cNvSpPr/>
            <p:nvPr/>
          </p:nvSpPr>
          <p:spPr>
            <a:xfrm>
              <a:off x="3973512" y="3208508"/>
              <a:ext cx="351795" cy="10623"/>
            </a:xfrm>
            <a:custGeom>
              <a:rect b="b" l="l" r="r" t="t"/>
              <a:pathLst>
                <a:path extrusionOk="0" h="334" w="11061">
                  <a:moveTo>
                    <a:pt x="167" y="0"/>
                  </a:moveTo>
                  <a:cubicBezTo>
                    <a:pt x="83" y="0"/>
                    <a:pt x="0" y="84"/>
                    <a:pt x="0" y="167"/>
                  </a:cubicBezTo>
                  <a:cubicBezTo>
                    <a:pt x="0" y="262"/>
                    <a:pt x="83" y="334"/>
                    <a:pt x="167" y="334"/>
                  </a:cubicBezTo>
                  <a:lnTo>
                    <a:pt x="10906" y="334"/>
                  </a:lnTo>
                  <a:cubicBezTo>
                    <a:pt x="10990" y="334"/>
                    <a:pt x="11061" y="262"/>
                    <a:pt x="11061" y="167"/>
                  </a:cubicBezTo>
                  <a:cubicBezTo>
                    <a:pt x="11061" y="84"/>
                    <a:pt x="10990" y="0"/>
                    <a:pt x="10906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" name="Google Shape;224;p31"/>
            <p:cNvSpPr/>
            <p:nvPr/>
          </p:nvSpPr>
          <p:spPr>
            <a:xfrm>
              <a:off x="4116253" y="3052091"/>
              <a:ext cx="142804" cy="140546"/>
            </a:xfrm>
            <a:custGeom>
              <a:rect b="b" l="l" r="r" t="t"/>
              <a:pathLst>
                <a:path extrusionOk="0" h="4419" w="4490">
                  <a:moveTo>
                    <a:pt x="3799" y="322"/>
                  </a:moveTo>
                  <a:cubicBezTo>
                    <a:pt x="3882" y="322"/>
                    <a:pt x="3977" y="358"/>
                    <a:pt x="4049" y="430"/>
                  </a:cubicBezTo>
                  <a:cubicBezTo>
                    <a:pt x="4120" y="501"/>
                    <a:pt x="4156" y="596"/>
                    <a:pt x="4156" y="692"/>
                  </a:cubicBezTo>
                  <a:cubicBezTo>
                    <a:pt x="4156" y="727"/>
                    <a:pt x="4156" y="751"/>
                    <a:pt x="4132" y="799"/>
                  </a:cubicBezTo>
                  <a:lnTo>
                    <a:pt x="3680" y="334"/>
                  </a:lnTo>
                  <a:cubicBezTo>
                    <a:pt x="3704" y="322"/>
                    <a:pt x="3751" y="322"/>
                    <a:pt x="3799" y="322"/>
                  </a:cubicBezTo>
                  <a:close/>
                  <a:moveTo>
                    <a:pt x="3406" y="549"/>
                  </a:moveTo>
                  <a:lnTo>
                    <a:pt x="3930" y="1061"/>
                  </a:lnTo>
                  <a:lnTo>
                    <a:pt x="3823" y="1168"/>
                  </a:lnTo>
                  <a:lnTo>
                    <a:pt x="3299" y="656"/>
                  </a:lnTo>
                  <a:lnTo>
                    <a:pt x="3406" y="549"/>
                  </a:lnTo>
                  <a:close/>
                  <a:moveTo>
                    <a:pt x="584" y="3489"/>
                  </a:moveTo>
                  <a:lnTo>
                    <a:pt x="953" y="3870"/>
                  </a:lnTo>
                  <a:lnTo>
                    <a:pt x="417" y="4025"/>
                  </a:lnTo>
                  <a:lnTo>
                    <a:pt x="417" y="4025"/>
                  </a:lnTo>
                  <a:lnTo>
                    <a:pt x="584" y="3489"/>
                  </a:lnTo>
                  <a:close/>
                  <a:moveTo>
                    <a:pt x="3799" y="1"/>
                  </a:moveTo>
                  <a:cubicBezTo>
                    <a:pt x="3608" y="1"/>
                    <a:pt x="3442" y="72"/>
                    <a:pt x="3299" y="191"/>
                  </a:cubicBezTo>
                  <a:lnTo>
                    <a:pt x="477" y="2989"/>
                  </a:lnTo>
                  <a:cubicBezTo>
                    <a:pt x="441" y="3013"/>
                    <a:pt x="417" y="3049"/>
                    <a:pt x="406" y="3073"/>
                  </a:cubicBezTo>
                  <a:cubicBezTo>
                    <a:pt x="382" y="3085"/>
                    <a:pt x="382" y="3108"/>
                    <a:pt x="370" y="3108"/>
                  </a:cubicBezTo>
                  <a:cubicBezTo>
                    <a:pt x="334" y="3144"/>
                    <a:pt x="322" y="3192"/>
                    <a:pt x="310" y="3228"/>
                  </a:cubicBezTo>
                  <a:lnTo>
                    <a:pt x="13" y="4204"/>
                  </a:lnTo>
                  <a:cubicBezTo>
                    <a:pt x="1" y="4263"/>
                    <a:pt x="13" y="4323"/>
                    <a:pt x="60" y="4371"/>
                  </a:cubicBezTo>
                  <a:cubicBezTo>
                    <a:pt x="84" y="4406"/>
                    <a:pt x="132" y="4418"/>
                    <a:pt x="179" y="4418"/>
                  </a:cubicBezTo>
                  <a:lnTo>
                    <a:pt x="215" y="4418"/>
                  </a:lnTo>
                  <a:lnTo>
                    <a:pt x="1203" y="4120"/>
                  </a:lnTo>
                  <a:cubicBezTo>
                    <a:pt x="1287" y="4085"/>
                    <a:pt x="1382" y="4025"/>
                    <a:pt x="1453" y="3966"/>
                  </a:cubicBezTo>
                  <a:lnTo>
                    <a:pt x="2953" y="2477"/>
                  </a:lnTo>
                  <a:cubicBezTo>
                    <a:pt x="3013" y="2418"/>
                    <a:pt x="3013" y="2311"/>
                    <a:pt x="2953" y="2239"/>
                  </a:cubicBezTo>
                  <a:cubicBezTo>
                    <a:pt x="2930" y="2210"/>
                    <a:pt x="2891" y="2195"/>
                    <a:pt x="2848" y="2195"/>
                  </a:cubicBezTo>
                  <a:cubicBezTo>
                    <a:pt x="2805" y="2195"/>
                    <a:pt x="2757" y="2210"/>
                    <a:pt x="2715" y="2239"/>
                  </a:cubicBezTo>
                  <a:lnTo>
                    <a:pt x="1263" y="3680"/>
                  </a:lnTo>
                  <a:lnTo>
                    <a:pt x="739" y="3168"/>
                  </a:lnTo>
                  <a:lnTo>
                    <a:pt x="3061" y="870"/>
                  </a:lnTo>
                  <a:lnTo>
                    <a:pt x="3584" y="1394"/>
                  </a:lnTo>
                  <a:lnTo>
                    <a:pt x="3180" y="1787"/>
                  </a:lnTo>
                  <a:cubicBezTo>
                    <a:pt x="3120" y="1846"/>
                    <a:pt x="3120" y="1942"/>
                    <a:pt x="3180" y="2025"/>
                  </a:cubicBezTo>
                  <a:cubicBezTo>
                    <a:pt x="3209" y="2055"/>
                    <a:pt x="3251" y="2070"/>
                    <a:pt x="3294" y="2070"/>
                  </a:cubicBezTo>
                  <a:cubicBezTo>
                    <a:pt x="3337" y="2070"/>
                    <a:pt x="3382" y="2055"/>
                    <a:pt x="3418" y="2025"/>
                  </a:cubicBezTo>
                  <a:lnTo>
                    <a:pt x="3906" y="1525"/>
                  </a:lnTo>
                  <a:cubicBezTo>
                    <a:pt x="3930" y="1525"/>
                    <a:pt x="3930" y="1513"/>
                    <a:pt x="3942" y="1513"/>
                  </a:cubicBezTo>
                  <a:cubicBezTo>
                    <a:pt x="3954" y="1501"/>
                    <a:pt x="3954" y="1501"/>
                    <a:pt x="3954" y="1489"/>
                  </a:cubicBezTo>
                  <a:lnTo>
                    <a:pt x="4287" y="1168"/>
                  </a:lnTo>
                  <a:cubicBezTo>
                    <a:pt x="4418" y="1037"/>
                    <a:pt x="4489" y="858"/>
                    <a:pt x="4489" y="680"/>
                  </a:cubicBezTo>
                  <a:cubicBezTo>
                    <a:pt x="4477" y="489"/>
                    <a:pt x="4406" y="322"/>
                    <a:pt x="4275" y="191"/>
                  </a:cubicBezTo>
                  <a:cubicBezTo>
                    <a:pt x="4132" y="72"/>
                    <a:pt x="3977" y="1"/>
                    <a:pt x="3799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" name="Google Shape;225;p31"/>
            <p:cNvSpPr/>
            <p:nvPr/>
          </p:nvSpPr>
          <p:spPr>
            <a:xfrm>
              <a:off x="3995839" y="2992647"/>
              <a:ext cx="54927" cy="37148"/>
            </a:xfrm>
            <a:custGeom>
              <a:rect b="b" l="l" r="r" t="t"/>
              <a:pathLst>
                <a:path extrusionOk="0" h="1168" w="1727">
                  <a:moveTo>
                    <a:pt x="1394" y="346"/>
                  </a:moveTo>
                  <a:lnTo>
                    <a:pt x="1394" y="834"/>
                  </a:lnTo>
                  <a:lnTo>
                    <a:pt x="334" y="834"/>
                  </a:lnTo>
                  <a:lnTo>
                    <a:pt x="334" y="346"/>
                  </a:lnTo>
                  <a:close/>
                  <a:moveTo>
                    <a:pt x="286" y="1"/>
                  </a:moveTo>
                  <a:cubicBezTo>
                    <a:pt x="143" y="1"/>
                    <a:pt x="1" y="144"/>
                    <a:pt x="1" y="286"/>
                  </a:cubicBezTo>
                  <a:lnTo>
                    <a:pt x="1" y="882"/>
                  </a:lnTo>
                  <a:cubicBezTo>
                    <a:pt x="1" y="1037"/>
                    <a:pt x="143" y="1167"/>
                    <a:pt x="286" y="1167"/>
                  </a:cubicBezTo>
                  <a:lnTo>
                    <a:pt x="1453" y="1167"/>
                  </a:lnTo>
                  <a:cubicBezTo>
                    <a:pt x="1596" y="1167"/>
                    <a:pt x="1727" y="1037"/>
                    <a:pt x="1727" y="882"/>
                  </a:cubicBezTo>
                  <a:lnTo>
                    <a:pt x="1727" y="286"/>
                  </a:lnTo>
                  <a:cubicBezTo>
                    <a:pt x="1727" y="144"/>
                    <a:pt x="1596" y="1"/>
                    <a:pt x="1453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" name="Google Shape;226;p31"/>
            <p:cNvSpPr/>
            <p:nvPr/>
          </p:nvSpPr>
          <p:spPr>
            <a:xfrm>
              <a:off x="4249548" y="2992647"/>
              <a:ext cx="54959" cy="37148"/>
            </a:xfrm>
            <a:custGeom>
              <a:rect b="b" l="l" r="r" t="t"/>
              <a:pathLst>
                <a:path extrusionOk="0" h="1168" w="1728">
                  <a:moveTo>
                    <a:pt x="1394" y="346"/>
                  </a:moveTo>
                  <a:lnTo>
                    <a:pt x="1394" y="834"/>
                  </a:lnTo>
                  <a:lnTo>
                    <a:pt x="334" y="834"/>
                  </a:lnTo>
                  <a:lnTo>
                    <a:pt x="334" y="346"/>
                  </a:lnTo>
                  <a:close/>
                  <a:moveTo>
                    <a:pt x="286" y="1"/>
                  </a:moveTo>
                  <a:cubicBezTo>
                    <a:pt x="144" y="1"/>
                    <a:pt x="1" y="144"/>
                    <a:pt x="1" y="286"/>
                  </a:cubicBezTo>
                  <a:lnTo>
                    <a:pt x="1" y="882"/>
                  </a:lnTo>
                  <a:cubicBezTo>
                    <a:pt x="1" y="1037"/>
                    <a:pt x="144" y="1167"/>
                    <a:pt x="286" y="1167"/>
                  </a:cubicBezTo>
                  <a:lnTo>
                    <a:pt x="1453" y="1167"/>
                  </a:lnTo>
                  <a:cubicBezTo>
                    <a:pt x="1596" y="1167"/>
                    <a:pt x="1727" y="1037"/>
                    <a:pt x="1727" y="882"/>
                  </a:cubicBezTo>
                  <a:lnTo>
                    <a:pt x="1727" y="286"/>
                  </a:lnTo>
                  <a:cubicBezTo>
                    <a:pt x="1727" y="144"/>
                    <a:pt x="1596" y="1"/>
                    <a:pt x="1453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" name="Google Shape;227;p31"/>
            <p:cNvSpPr/>
            <p:nvPr/>
          </p:nvSpPr>
          <p:spPr>
            <a:xfrm>
              <a:off x="3972749" y="2894211"/>
              <a:ext cx="355230" cy="356725"/>
            </a:xfrm>
            <a:custGeom>
              <a:rect b="b" l="l" r="r" t="t"/>
              <a:pathLst>
                <a:path extrusionOk="0" h="11216" w="11169">
                  <a:moveTo>
                    <a:pt x="9775" y="0"/>
                  </a:moveTo>
                  <a:cubicBezTo>
                    <a:pt x="9692" y="0"/>
                    <a:pt x="9620" y="83"/>
                    <a:pt x="9620" y="167"/>
                  </a:cubicBezTo>
                  <a:lnTo>
                    <a:pt x="9620" y="560"/>
                  </a:lnTo>
                  <a:cubicBezTo>
                    <a:pt x="9620" y="881"/>
                    <a:pt x="9347" y="1155"/>
                    <a:pt x="9025" y="1155"/>
                  </a:cubicBezTo>
                  <a:lnTo>
                    <a:pt x="6382" y="1155"/>
                  </a:lnTo>
                  <a:cubicBezTo>
                    <a:pt x="5882" y="1155"/>
                    <a:pt x="5453" y="1572"/>
                    <a:pt x="5453" y="2084"/>
                  </a:cubicBezTo>
                  <a:lnTo>
                    <a:pt x="5453" y="2369"/>
                  </a:lnTo>
                  <a:lnTo>
                    <a:pt x="750" y="2369"/>
                  </a:lnTo>
                  <a:cubicBezTo>
                    <a:pt x="346" y="2369"/>
                    <a:pt x="12" y="2703"/>
                    <a:pt x="12" y="3096"/>
                  </a:cubicBezTo>
                  <a:lnTo>
                    <a:pt x="12" y="7596"/>
                  </a:lnTo>
                  <a:cubicBezTo>
                    <a:pt x="12" y="7680"/>
                    <a:pt x="95" y="7763"/>
                    <a:pt x="179" y="7763"/>
                  </a:cubicBezTo>
                  <a:cubicBezTo>
                    <a:pt x="274" y="7763"/>
                    <a:pt x="346" y="7680"/>
                    <a:pt x="346" y="7596"/>
                  </a:cubicBezTo>
                  <a:lnTo>
                    <a:pt x="346" y="4822"/>
                  </a:lnTo>
                  <a:lnTo>
                    <a:pt x="10835" y="4822"/>
                  </a:lnTo>
                  <a:lnTo>
                    <a:pt x="10835" y="10478"/>
                  </a:lnTo>
                  <a:cubicBezTo>
                    <a:pt x="10835" y="10704"/>
                    <a:pt x="10656" y="10882"/>
                    <a:pt x="10430" y="10882"/>
                  </a:cubicBezTo>
                  <a:lnTo>
                    <a:pt x="727" y="10882"/>
                  </a:lnTo>
                  <a:cubicBezTo>
                    <a:pt x="512" y="10882"/>
                    <a:pt x="322" y="10704"/>
                    <a:pt x="322" y="10478"/>
                  </a:cubicBezTo>
                  <a:lnTo>
                    <a:pt x="322" y="8263"/>
                  </a:lnTo>
                  <a:cubicBezTo>
                    <a:pt x="322" y="8180"/>
                    <a:pt x="250" y="8096"/>
                    <a:pt x="167" y="8096"/>
                  </a:cubicBezTo>
                  <a:cubicBezTo>
                    <a:pt x="72" y="8096"/>
                    <a:pt x="0" y="8180"/>
                    <a:pt x="0" y="8263"/>
                  </a:cubicBezTo>
                  <a:lnTo>
                    <a:pt x="0" y="10478"/>
                  </a:lnTo>
                  <a:cubicBezTo>
                    <a:pt x="0" y="10882"/>
                    <a:pt x="322" y="11216"/>
                    <a:pt x="727" y="11216"/>
                  </a:cubicBezTo>
                  <a:lnTo>
                    <a:pt x="10418" y="11216"/>
                  </a:lnTo>
                  <a:cubicBezTo>
                    <a:pt x="10823" y="11216"/>
                    <a:pt x="11144" y="10882"/>
                    <a:pt x="11144" y="10478"/>
                  </a:cubicBezTo>
                  <a:lnTo>
                    <a:pt x="11144" y="3096"/>
                  </a:lnTo>
                  <a:cubicBezTo>
                    <a:pt x="11168" y="2691"/>
                    <a:pt x="10835" y="2369"/>
                    <a:pt x="10430" y="2369"/>
                  </a:cubicBezTo>
                  <a:lnTo>
                    <a:pt x="8823" y="2369"/>
                  </a:lnTo>
                  <a:cubicBezTo>
                    <a:pt x="8739" y="2369"/>
                    <a:pt x="8668" y="2441"/>
                    <a:pt x="8668" y="2536"/>
                  </a:cubicBezTo>
                  <a:cubicBezTo>
                    <a:pt x="8668" y="2619"/>
                    <a:pt x="8739" y="2703"/>
                    <a:pt x="8823" y="2703"/>
                  </a:cubicBezTo>
                  <a:lnTo>
                    <a:pt x="10430" y="2703"/>
                  </a:lnTo>
                  <a:cubicBezTo>
                    <a:pt x="10656" y="2703"/>
                    <a:pt x="10835" y="2881"/>
                    <a:pt x="10835" y="3096"/>
                  </a:cubicBezTo>
                  <a:lnTo>
                    <a:pt x="10835" y="4501"/>
                  </a:lnTo>
                  <a:lnTo>
                    <a:pt x="346" y="4501"/>
                  </a:lnTo>
                  <a:lnTo>
                    <a:pt x="346" y="3096"/>
                  </a:lnTo>
                  <a:cubicBezTo>
                    <a:pt x="346" y="2881"/>
                    <a:pt x="524" y="2703"/>
                    <a:pt x="750" y="2703"/>
                  </a:cubicBezTo>
                  <a:lnTo>
                    <a:pt x="8168" y="2703"/>
                  </a:lnTo>
                  <a:cubicBezTo>
                    <a:pt x="8263" y="2703"/>
                    <a:pt x="8335" y="2619"/>
                    <a:pt x="8335" y="2536"/>
                  </a:cubicBezTo>
                  <a:cubicBezTo>
                    <a:pt x="8335" y="2441"/>
                    <a:pt x="8263" y="2369"/>
                    <a:pt x="8168" y="2369"/>
                  </a:cubicBezTo>
                  <a:lnTo>
                    <a:pt x="5775" y="2369"/>
                  </a:lnTo>
                  <a:lnTo>
                    <a:pt x="5775" y="2084"/>
                  </a:lnTo>
                  <a:cubicBezTo>
                    <a:pt x="5775" y="1762"/>
                    <a:pt x="6049" y="1488"/>
                    <a:pt x="6370" y="1488"/>
                  </a:cubicBezTo>
                  <a:lnTo>
                    <a:pt x="9001" y="1488"/>
                  </a:lnTo>
                  <a:cubicBezTo>
                    <a:pt x="9513" y="1488"/>
                    <a:pt x="9942" y="1072"/>
                    <a:pt x="9942" y="560"/>
                  </a:cubicBezTo>
                  <a:lnTo>
                    <a:pt x="9942" y="167"/>
                  </a:lnTo>
                  <a:cubicBezTo>
                    <a:pt x="9942" y="83"/>
                    <a:pt x="9871" y="0"/>
                    <a:pt x="9775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28" name="Google Shape;228;p31"/>
          <p:cNvGrpSpPr/>
          <p:nvPr/>
        </p:nvGrpSpPr>
        <p:grpSpPr>
          <a:xfrm>
            <a:off x="6885474" y="1762329"/>
            <a:ext cx="836093" cy="704422"/>
            <a:chOff x="3967437" y="3837102"/>
            <a:chExt cx="364708" cy="295405"/>
          </a:xfrm>
        </p:grpSpPr>
        <p:sp>
          <p:nvSpPr>
            <p:cNvPr id="229" name="Google Shape;229;p31"/>
            <p:cNvSpPr/>
            <p:nvPr/>
          </p:nvSpPr>
          <p:spPr>
            <a:xfrm>
              <a:off x="4178750" y="3868334"/>
              <a:ext cx="153396" cy="264172"/>
            </a:xfrm>
            <a:custGeom>
              <a:rect b="b" l="l" r="r" t="t"/>
              <a:pathLst>
                <a:path extrusionOk="0" h="8306" w="4823">
                  <a:moveTo>
                    <a:pt x="4273" y="1"/>
                  </a:moveTo>
                  <a:cubicBezTo>
                    <a:pt x="4217" y="1"/>
                    <a:pt x="4158" y="32"/>
                    <a:pt x="4120" y="78"/>
                  </a:cubicBezTo>
                  <a:cubicBezTo>
                    <a:pt x="4060" y="150"/>
                    <a:pt x="4096" y="257"/>
                    <a:pt x="4167" y="316"/>
                  </a:cubicBezTo>
                  <a:cubicBezTo>
                    <a:pt x="4370" y="471"/>
                    <a:pt x="4489" y="685"/>
                    <a:pt x="4489" y="947"/>
                  </a:cubicBezTo>
                  <a:lnTo>
                    <a:pt x="4489" y="7210"/>
                  </a:lnTo>
                  <a:cubicBezTo>
                    <a:pt x="4489" y="7627"/>
                    <a:pt x="4156" y="7984"/>
                    <a:pt x="3715" y="7984"/>
                  </a:cubicBezTo>
                  <a:lnTo>
                    <a:pt x="167" y="7984"/>
                  </a:lnTo>
                  <a:cubicBezTo>
                    <a:pt x="72" y="7984"/>
                    <a:pt x="0" y="8055"/>
                    <a:pt x="0" y="8151"/>
                  </a:cubicBezTo>
                  <a:cubicBezTo>
                    <a:pt x="0" y="8234"/>
                    <a:pt x="72" y="8305"/>
                    <a:pt x="167" y="8305"/>
                  </a:cubicBezTo>
                  <a:lnTo>
                    <a:pt x="3715" y="8305"/>
                  </a:lnTo>
                  <a:cubicBezTo>
                    <a:pt x="4334" y="8305"/>
                    <a:pt x="4822" y="7817"/>
                    <a:pt x="4822" y="7210"/>
                  </a:cubicBezTo>
                  <a:lnTo>
                    <a:pt x="4822" y="947"/>
                  </a:lnTo>
                  <a:cubicBezTo>
                    <a:pt x="4822" y="590"/>
                    <a:pt x="4644" y="245"/>
                    <a:pt x="4358" y="31"/>
                  </a:cubicBezTo>
                  <a:cubicBezTo>
                    <a:pt x="4333" y="10"/>
                    <a:pt x="4303" y="1"/>
                    <a:pt x="4273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" name="Google Shape;230;p31"/>
            <p:cNvSpPr/>
            <p:nvPr/>
          </p:nvSpPr>
          <p:spPr>
            <a:xfrm>
              <a:off x="3969346" y="3937447"/>
              <a:ext cx="198431" cy="194678"/>
            </a:xfrm>
            <a:custGeom>
              <a:rect b="b" l="l" r="r" t="t"/>
              <a:pathLst>
                <a:path extrusionOk="0" h="6121" w="6239">
                  <a:moveTo>
                    <a:pt x="167" y="1"/>
                  </a:moveTo>
                  <a:cubicBezTo>
                    <a:pt x="83" y="1"/>
                    <a:pt x="0" y="72"/>
                    <a:pt x="0" y="167"/>
                  </a:cubicBezTo>
                  <a:lnTo>
                    <a:pt x="0" y="5025"/>
                  </a:lnTo>
                  <a:cubicBezTo>
                    <a:pt x="0" y="5632"/>
                    <a:pt x="488" y="6121"/>
                    <a:pt x="1107" y="6121"/>
                  </a:cubicBezTo>
                  <a:lnTo>
                    <a:pt x="6060" y="6121"/>
                  </a:lnTo>
                  <a:cubicBezTo>
                    <a:pt x="6144" y="6121"/>
                    <a:pt x="6227" y="6049"/>
                    <a:pt x="6227" y="5954"/>
                  </a:cubicBezTo>
                  <a:cubicBezTo>
                    <a:pt x="6239" y="5870"/>
                    <a:pt x="6168" y="5799"/>
                    <a:pt x="6060" y="5799"/>
                  </a:cubicBezTo>
                  <a:lnTo>
                    <a:pt x="1107" y="5799"/>
                  </a:lnTo>
                  <a:cubicBezTo>
                    <a:pt x="691" y="5799"/>
                    <a:pt x="333" y="5454"/>
                    <a:pt x="333" y="5025"/>
                  </a:cubicBezTo>
                  <a:lnTo>
                    <a:pt x="333" y="167"/>
                  </a:lnTo>
                  <a:cubicBezTo>
                    <a:pt x="333" y="72"/>
                    <a:pt x="262" y="1"/>
                    <a:pt x="167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" name="Google Shape;231;p31"/>
            <p:cNvSpPr/>
            <p:nvPr/>
          </p:nvSpPr>
          <p:spPr>
            <a:xfrm>
              <a:off x="3967437" y="3837102"/>
              <a:ext cx="331376" cy="89786"/>
            </a:xfrm>
            <a:custGeom>
              <a:rect b="b" l="l" r="r" t="t"/>
              <a:pathLst>
                <a:path extrusionOk="0" h="2823" w="10419">
                  <a:moveTo>
                    <a:pt x="2739" y="334"/>
                  </a:moveTo>
                  <a:cubicBezTo>
                    <a:pt x="2822" y="334"/>
                    <a:pt x="2894" y="393"/>
                    <a:pt x="2894" y="477"/>
                  </a:cubicBezTo>
                  <a:lnTo>
                    <a:pt x="2894" y="1453"/>
                  </a:lnTo>
                  <a:cubicBezTo>
                    <a:pt x="2894" y="1525"/>
                    <a:pt x="2834" y="1596"/>
                    <a:pt x="2739" y="1596"/>
                  </a:cubicBezTo>
                  <a:cubicBezTo>
                    <a:pt x="2668" y="1596"/>
                    <a:pt x="2596" y="1536"/>
                    <a:pt x="2596" y="1453"/>
                  </a:cubicBezTo>
                  <a:lnTo>
                    <a:pt x="2596" y="477"/>
                  </a:lnTo>
                  <a:cubicBezTo>
                    <a:pt x="2596" y="405"/>
                    <a:pt x="2656" y="334"/>
                    <a:pt x="2739" y="334"/>
                  </a:cubicBezTo>
                  <a:close/>
                  <a:moveTo>
                    <a:pt x="4751" y="334"/>
                  </a:moveTo>
                  <a:cubicBezTo>
                    <a:pt x="4823" y="334"/>
                    <a:pt x="4906" y="393"/>
                    <a:pt x="4906" y="477"/>
                  </a:cubicBezTo>
                  <a:lnTo>
                    <a:pt x="4906" y="1453"/>
                  </a:lnTo>
                  <a:cubicBezTo>
                    <a:pt x="4906" y="1525"/>
                    <a:pt x="4846" y="1596"/>
                    <a:pt x="4751" y="1596"/>
                  </a:cubicBezTo>
                  <a:cubicBezTo>
                    <a:pt x="4680" y="1596"/>
                    <a:pt x="4608" y="1536"/>
                    <a:pt x="4608" y="1453"/>
                  </a:cubicBezTo>
                  <a:lnTo>
                    <a:pt x="4608" y="477"/>
                  </a:lnTo>
                  <a:cubicBezTo>
                    <a:pt x="4608" y="405"/>
                    <a:pt x="4668" y="334"/>
                    <a:pt x="4751" y="334"/>
                  </a:cubicBezTo>
                  <a:close/>
                  <a:moveTo>
                    <a:pt x="6763" y="334"/>
                  </a:moveTo>
                  <a:cubicBezTo>
                    <a:pt x="6835" y="334"/>
                    <a:pt x="6906" y="393"/>
                    <a:pt x="6906" y="477"/>
                  </a:cubicBezTo>
                  <a:lnTo>
                    <a:pt x="6906" y="1453"/>
                  </a:lnTo>
                  <a:cubicBezTo>
                    <a:pt x="6906" y="1525"/>
                    <a:pt x="6847" y="1596"/>
                    <a:pt x="6763" y="1596"/>
                  </a:cubicBezTo>
                  <a:cubicBezTo>
                    <a:pt x="6692" y="1596"/>
                    <a:pt x="6609" y="1536"/>
                    <a:pt x="6609" y="1453"/>
                  </a:cubicBezTo>
                  <a:lnTo>
                    <a:pt x="6609" y="477"/>
                  </a:lnTo>
                  <a:cubicBezTo>
                    <a:pt x="6609" y="405"/>
                    <a:pt x="6668" y="334"/>
                    <a:pt x="6763" y="334"/>
                  </a:cubicBezTo>
                  <a:close/>
                  <a:moveTo>
                    <a:pt x="8775" y="334"/>
                  </a:moveTo>
                  <a:cubicBezTo>
                    <a:pt x="8847" y="334"/>
                    <a:pt x="8918" y="393"/>
                    <a:pt x="8918" y="477"/>
                  </a:cubicBezTo>
                  <a:lnTo>
                    <a:pt x="8918" y="1453"/>
                  </a:lnTo>
                  <a:cubicBezTo>
                    <a:pt x="8918" y="1525"/>
                    <a:pt x="8859" y="1596"/>
                    <a:pt x="8775" y="1596"/>
                  </a:cubicBezTo>
                  <a:cubicBezTo>
                    <a:pt x="8692" y="1596"/>
                    <a:pt x="8621" y="1536"/>
                    <a:pt x="8621" y="1453"/>
                  </a:cubicBezTo>
                  <a:lnTo>
                    <a:pt x="8621" y="1155"/>
                  </a:lnTo>
                  <a:lnTo>
                    <a:pt x="8621" y="810"/>
                  </a:lnTo>
                  <a:lnTo>
                    <a:pt x="8621" y="477"/>
                  </a:lnTo>
                  <a:cubicBezTo>
                    <a:pt x="8621" y="405"/>
                    <a:pt x="8680" y="334"/>
                    <a:pt x="8775" y="334"/>
                  </a:cubicBezTo>
                  <a:close/>
                  <a:moveTo>
                    <a:pt x="2703" y="1"/>
                  </a:moveTo>
                  <a:cubicBezTo>
                    <a:pt x="2429" y="1"/>
                    <a:pt x="2203" y="227"/>
                    <a:pt x="2203" y="501"/>
                  </a:cubicBezTo>
                  <a:lnTo>
                    <a:pt x="2203" y="822"/>
                  </a:lnTo>
                  <a:lnTo>
                    <a:pt x="1108" y="822"/>
                  </a:lnTo>
                  <a:cubicBezTo>
                    <a:pt x="501" y="822"/>
                    <a:pt x="1" y="1310"/>
                    <a:pt x="1" y="1929"/>
                  </a:cubicBezTo>
                  <a:lnTo>
                    <a:pt x="1" y="2656"/>
                  </a:lnTo>
                  <a:cubicBezTo>
                    <a:pt x="1" y="2739"/>
                    <a:pt x="84" y="2822"/>
                    <a:pt x="167" y="2822"/>
                  </a:cubicBezTo>
                  <a:cubicBezTo>
                    <a:pt x="262" y="2822"/>
                    <a:pt x="334" y="2739"/>
                    <a:pt x="334" y="2656"/>
                  </a:cubicBezTo>
                  <a:lnTo>
                    <a:pt x="334" y="1929"/>
                  </a:lnTo>
                  <a:cubicBezTo>
                    <a:pt x="334" y="1513"/>
                    <a:pt x="679" y="1144"/>
                    <a:pt x="1108" y="1144"/>
                  </a:cubicBezTo>
                  <a:lnTo>
                    <a:pt x="2203" y="1144"/>
                  </a:lnTo>
                  <a:lnTo>
                    <a:pt x="2203" y="1441"/>
                  </a:lnTo>
                  <a:cubicBezTo>
                    <a:pt x="2203" y="1715"/>
                    <a:pt x="2429" y="1941"/>
                    <a:pt x="2703" y="1941"/>
                  </a:cubicBezTo>
                  <a:cubicBezTo>
                    <a:pt x="2965" y="1941"/>
                    <a:pt x="3191" y="1715"/>
                    <a:pt x="3191" y="1441"/>
                  </a:cubicBezTo>
                  <a:lnTo>
                    <a:pt x="3191" y="1144"/>
                  </a:lnTo>
                  <a:lnTo>
                    <a:pt x="4227" y="1144"/>
                  </a:lnTo>
                  <a:lnTo>
                    <a:pt x="4227" y="1441"/>
                  </a:lnTo>
                  <a:cubicBezTo>
                    <a:pt x="4227" y="1715"/>
                    <a:pt x="4453" y="1941"/>
                    <a:pt x="4727" y="1941"/>
                  </a:cubicBezTo>
                  <a:cubicBezTo>
                    <a:pt x="4989" y="1941"/>
                    <a:pt x="5215" y="1715"/>
                    <a:pt x="5215" y="1441"/>
                  </a:cubicBezTo>
                  <a:lnTo>
                    <a:pt x="5215" y="1144"/>
                  </a:lnTo>
                  <a:lnTo>
                    <a:pt x="6251" y="1144"/>
                  </a:lnTo>
                  <a:lnTo>
                    <a:pt x="6251" y="1441"/>
                  </a:lnTo>
                  <a:cubicBezTo>
                    <a:pt x="6251" y="1715"/>
                    <a:pt x="6478" y="1941"/>
                    <a:pt x="6751" y="1941"/>
                  </a:cubicBezTo>
                  <a:cubicBezTo>
                    <a:pt x="7013" y="1941"/>
                    <a:pt x="7240" y="1715"/>
                    <a:pt x="7240" y="1441"/>
                  </a:cubicBezTo>
                  <a:lnTo>
                    <a:pt x="7240" y="1144"/>
                  </a:lnTo>
                  <a:lnTo>
                    <a:pt x="8275" y="1144"/>
                  </a:lnTo>
                  <a:lnTo>
                    <a:pt x="8275" y="1441"/>
                  </a:lnTo>
                  <a:cubicBezTo>
                    <a:pt x="8275" y="1715"/>
                    <a:pt x="8502" y="1941"/>
                    <a:pt x="8775" y="1941"/>
                  </a:cubicBezTo>
                  <a:cubicBezTo>
                    <a:pt x="9037" y="1941"/>
                    <a:pt x="9264" y="1715"/>
                    <a:pt x="9264" y="1441"/>
                  </a:cubicBezTo>
                  <a:lnTo>
                    <a:pt x="9264" y="1144"/>
                  </a:lnTo>
                  <a:lnTo>
                    <a:pt x="10264" y="1144"/>
                  </a:lnTo>
                  <a:cubicBezTo>
                    <a:pt x="10347" y="1144"/>
                    <a:pt x="10419" y="1072"/>
                    <a:pt x="10419" y="989"/>
                  </a:cubicBezTo>
                  <a:cubicBezTo>
                    <a:pt x="10419" y="894"/>
                    <a:pt x="10347" y="822"/>
                    <a:pt x="10264" y="822"/>
                  </a:cubicBezTo>
                  <a:lnTo>
                    <a:pt x="9264" y="822"/>
                  </a:lnTo>
                  <a:lnTo>
                    <a:pt x="9264" y="501"/>
                  </a:lnTo>
                  <a:cubicBezTo>
                    <a:pt x="9264" y="227"/>
                    <a:pt x="9037" y="1"/>
                    <a:pt x="8775" y="1"/>
                  </a:cubicBezTo>
                  <a:cubicBezTo>
                    <a:pt x="8502" y="1"/>
                    <a:pt x="8275" y="227"/>
                    <a:pt x="8275" y="501"/>
                  </a:cubicBezTo>
                  <a:lnTo>
                    <a:pt x="8275" y="822"/>
                  </a:lnTo>
                  <a:lnTo>
                    <a:pt x="7240" y="822"/>
                  </a:lnTo>
                  <a:lnTo>
                    <a:pt x="7240" y="501"/>
                  </a:lnTo>
                  <a:cubicBezTo>
                    <a:pt x="7240" y="227"/>
                    <a:pt x="7013" y="1"/>
                    <a:pt x="6751" y="1"/>
                  </a:cubicBezTo>
                  <a:cubicBezTo>
                    <a:pt x="6478" y="1"/>
                    <a:pt x="6251" y="227"/>
                    <a:pt x="6251" y="501"/>
                  </a:cubicBezTo>
                  <a:lnTo>
                    <a:pt x="6251" y="822"/>
                  </a:lnTo>
                  <a:lnTo>
                    <a:pt x="5215" y="822"/>
                  </a:lnTo>
                  <a:lnTo>
                    <a:pt x="5215" y="501"/>
                  </a:lnTo>
                  <a:cubicBezTo>
                    <a:pt x="5215" y="227"/>
                    <a:pt x="4989" y="1"/>
                    <a:pt x="4727" y="1"/>
                  </a:cubicBezTo>
                  <a:cubicBezTo>
                    <a:pt x="4453" y="1"/>
                    <a:pt x="4227" y="227"/>
                    <a:pt x="4227" y="501"/>
                  </a:cubicBezTo>
                  <a:lnTo>
                    <a:pt x="4227" y="822"/>
                  </a:lnTo>
                  <a:lnTo>
                    <a:pt x="3191" y="822"/>
                  </a:lnTo>
                  <a:lnTo>
                    <a:pt x="3191" y="501"/>
                  </a:lnTo>
                  <a:cubicBezTo>
                    <a:pt x="3191" y="227"/>
                    <a:pt x="2965" y="1"/>
                    <a:pt x="2703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" name="Google Shape;232;p31"/>
            <p:cNvSpPr/>
            <p:nvPr/>
          </p:nvSpPr>
          <p:spPr>
            <a:xfrm>
              <a:off x="3994694" y="3917378"/>
              <a:ext cx="158325" cy="156067"/>
            </a:xfrm>
            <a:custGeom>
              <a:rect b="b" l="l" r="r" t="t"/>
              <a:pathLst>
                <a:path extrusionOk="0" h="4907" w="4978">
                  <a:moveTo>
                    <a:pt x="156" y="1"/>
                  </a:moveTo>
                  <a:cubicBezTo>
                    <a:pt x="72" y="1"/>
                    <a:pt x="1" y="72"/>
                    <a:pt x="1" y="155"/>
                  </a:cubicBezTo>
                  <a:lnTo>
                    <a:pt x="1" y="1251"/>
                  </a:lnTo>
                  <a:cubicBezTo>
                    <a:pt x="1" y="2049"/>
                    <a:pt x="656" y="2703"/>
                    <a:pt x="1453" y="2703"/>
                  </a:cubicBezTo>
                  <a:lnTo>
                    <a:pt x="2049" y="2703"/>
                  </a:lnTo>
                  <a:cubicBezTo>
                    <a:pt x="2573" y="2703"/>
                    <a:pt x="2989" y="3120"/>
                    <a:pt x="2989" y="3644"/>
                  </a:cubicBezTo>
                  <a:cubicBezTo>
                    <a:pt x="2989" y="4346"/>
                    <a:pt x="3549" y="4906"/>
                    <a:pt x="4251" y="4906"/>
                  </a:cubicBezTo>
                  <a:lnTo>
                    <a:pt x="4811" y="4906"/>
                  </a:lnTo>
                  <a:cubicBezTo>
                    <a:pt x="4906" y="4906"/>
                    <a:pt x="4978" y="4835"/>
                    <a:pt x="4978" y="4739"/>
                  </a:cubicBezTo>
                  <a:cubicBezTo>
                    <a:pt x="4978" y="4644"/>
                    <a:pt x="4906" y="4561"/>
                    <a:pt x="4799" y="4561"/>
                  </a:cubicBezTo>
                  <a:lnTo>
                    <a:pt x="4239" y="4561"/>
                  </a:lnTo>
                  <a:cubicBezTo>
                    <a:pt x="3716" y="4561"/>
                    <a:pt x="3299" y="4144"/>
                    <a:pt x="3299" y="3632"/>
                  </a:cubicBezTo>
                  <a:cubicBezTo>
                    <a:pt x="3299" y="2930"/>
                    <a:pt x="2739" y="2358"/>
                    <a:pt x="2037" y="2358"/>
                  </a:cubicBezTo>
                  <a:lnTo>
                    <a:pt x="1441" y="2358"/>
                  </a:lnTo>
                  <a:cubicBezTo>
                    <a:pt x="834" y="2358"/>
                    <a:pt x="322" y="1858"/>
                    <a:pt x="322" y="1251"/>
                  </a:cubicBezTo>
                  <a:lnTo>
                    <a:pt x="322" y="155"/>
                  </a:lnTo>
                  <a:cubicBezTo>
                    <a:pt x="322" y="72"/>
                    <a:pt x="251" y="1"/>
                    <a:pt x="156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" name="Google Shape;233;p31"/>
            <p:cNvSpPr/>
            <p:nvPr/>
          </p:nvSpPr>
          <p:spPr>
            <a:xfrm>
              <a:off x="4160812" y="3927174"/>
              <a:ext cx="155813" cy="149992"/>
            </a:xfrm>
            <a:custGeom>
              <a:rect b="b" l="l" r="r" t="t"/>
              <a:pathLst>
                <a:path extrusionOk="0" h="4716" w="4899">
                  <a:moveTo>
                    <a:pt x="3231" y="645"/>
                  </a:moveTo>
                  <a:lnTo>
                    <a:pt x="4124" y="1538"/>
                  </a:lnTo>
                  <a:lnTo>
                    <a:pt x="3838" y="1812"/>
                  </a:lnTo>
                  <a:lnTo>
                    <a:pt x="2945" y="919"/>
                  </a:lnTo>
                  <a:lnTo>
                    <a:pt x="3231" y="645"/>
                  </a:lnTo>
                  <a:close/>
                  <a:moveTo>
                    <a:pt x="2707" y="1157"/>
                  </a:moveTo>
                  <a:lnTo>
                    <a:pt x="3029" y="1491"/>
                  </a:lnTo>
                  <a:lnTo>
                    <a:pt x="1302" y="3217"/>
                  </a:lnTo>
                  <a:lnTo>
                    <a:pt x="981" y="2884"/>
                  </a:lnTo>
                  <a:lnTo>
                    <a:pt x="2707" y="1157"/>
                  </a:lnTo>
                  <a:close/>
                  <a:moveTo>
                    <a:pt x="814" y="3205"/>
                  </a:moveTo>
                  <a:lnTo>
                    <a:pt x="1564" y="3943"/>
                  </a:lnTo>
                  <a:lnTo>
                    <a:pt x="1064" y="4098"/>
                  </a:lnTo>
                  <a:cubicBezTo>
                    <a:pt x="993" y="3919"/>
                    <a:pt x="862" y="3765"/>
                    <a:pt x="671" y="3693"/>
                  </a:cubicBezTo>
                  <a:lnTo>
                    <a:pt x="814" y="3205"/>
                  </a:lnTo>
                  <a:close/>
                  <a:moveTo>
                    <a:pt x="552" y="4015"/>
                  </a:moveTo>
                  <a:cubicBezTo>
                    <a:pt x="624" y="4050"/>
                    <a:pt x="695" y="4122"/>
                    <a:pt x="731" y="4193"/>
                  </a:cubicBezTo>
                  <a:lnTo>
                    <a:pt x="469" y="4288"/>
                  </a:lnTo>
                  <a:lnTo>
                    <a:pt x="469" y="4288"/>
                  </a:lnTo>
                  <a:lnTo>
                    <a:pt x="552" y="4015"/>
                  </a:lnTo>
                  <a:close/>
                  <a:moveTo>
                    <a:pt x="3648" y="1"/>
                  </a:moveTo>
                  <a:cubicBezTo>
                    <a:pt x="3640" y="1"/>
                    <a:pt x="3632" y="1"/>
                    <a:pt x="3624" y="2"/>
                  </a:cubicBezTo>
                  <a:cubicBezTo>
                    <a:pt x="3148" y="86"/>
                    <a:pt x="3005" y="419"/>
                    <a:pt x="2588" y="788"/>
                  </a:cubicBezTo>
                  <a:cubicBezTo>
                    <a:pt x="2588" y="788"/>
                    <a:pt x="707" y="2669"/>
                    <a:pt x="683" y="2705"/>
                  </a:cubicBezTo>
                  <a:cubicBezTo>
                    <a:pt x="517" y="2812"/>
                    <a:pt x="445" y="3276"/>
                    <a:pt x="40" y="4491"/>
                  </a:cubicBezTo>
                  <a:cubicBezTo>
                    <a:pt x="0" y="4612"/>
                    <a:pt x="79" y="4716"/>
                    <a:pt x="191" y="4716"/>
                  </a:cubicBezTo>
                  <a:cubicBezTo>
                    <a:pt x="212" y="4716"/>
                    <a:pt x="233" y="4712"/>
                    <a:pt x="255" y="4705"/>
                  </a:cubicBezTo>
                  <a:lnTo>
                    <a:pt x="1743" y="4241"/>
                  </a:lnTo>
                  <a:cubicBezTo>
                    <a:pt x="2017" y="4158"/>
                    <a:pt x="2124" y="3979"/>
                    <a:pt x="2231" y="3896"/>
                  </a:cubicBezTo>
                  <a:cubicBezTo>
                    <a:pt x="2291" y="3836"/>
                    <a:pt x="2291" y="3717"/>
                    <a:pt x="2231" y="3657"/>
                  </a:cubicBezTo>
                  <a:cubicBezTo>
                    <a:pt x="2201" y="3628"/>
                    <a:pt x="2157" y="3613"/>
                    <a:pt x="2112" y="3613"/>
                  </a:cubicBezTo>
                  <a:cubicBezTo>
                    <a:pt x="2067" y="3613"/>
                    <a:pt x="2023" y="3628"/>
                    <a:pt x="1993" y="3657"/>
                  </a:cubicBezTo>
                  <a:lnTo>
                    <a:pt x="1874" y="3777"/>
                  </a:lnTo>
                  <a:lnTo>
                    <a:pt x="1541" y="3455"/>
                  </a:lnTo>
                  <a:lnTo>
                    <a:pt x="3267" y="1729"/>
                  </a:lnTo>
                  <a:lnTo>
                    <a:pt x="3600" y="2050"/>
                  </a:lnTo>
                  <a:lnTo>
                    <a:pt x="2469" y="3181"/>
                  </a:lnTo>
                  <a:cubicBezTo>
                    <a:pt x="2362" y="3288"/>
                    <a:pt x="2434" y="3467"/>
                    <a:pt x="2588" y="3467"/>
                  </a:cubicBezTo>
                  <a:cubicBezTo>
                    <a:pt x="2719" y="3467"/>
                    <a:pt x="2672" y="3419"/>
                    <a:pt x="3946" y="2169"/>
                  </a:cubicBezTo>
                  <a:lnTo>
                    <a:pt x="4458" y="1657"/>
                  </a:lnTo>
                  <a:cubicBezTo>
                    <a:pt x="4898" y="1240"/>
                    <a:pt x="4862" y="562"/>
                    <a:pt x="4398" y="193"/>
                  </a:cubicBezTo>
                  <a:cubicBezTo>
                    <a:pt x="4368" y="168"/>
                    <a:pt x="4332" y="156"/>
                    <a:pt x="4296" y="156"/>
                  </a:cubicBezTo>
                  <a:cubicBezTo>
                    <a:pt x="4246" y="156"/>
                    <a:pt x="4195" y="180"/>
                    <a:pt x="4160" y="228"/>
                  </a:cubicBezTo>
                  <a:cubicBezTo>
                    <a:pt x="4100" y="300"/>
                    <a:pt x="4124" y="407"/>
                    <a:pt x="4196" y="467"/>
                  </a:cubicBezTo>
                  <a:cubicBezTo>
                    <a:pt x="4339" y="586"/>
                    <a:pt x="4434" y="764"/>
                    <a:pt x="4434" y="955"/>
                  </a:cubicBezTo>
                  <a:cubicBezTo>
                    <a:pt x="4434" y="1074"/>
                    <a:pt x="4398" y="1181"/>
                    <a:pt x="4339" y="1264"/>
                  </a:cubicBezTo>
                  <a:lnTo>
                    <a:pt x="3481" y="407"/>
                  </a:lnTo>
                  <a:cubicBezTo>
                    <a:pt x="3541" y="371"/>
                    <a:pt x="3612" y="348"/>
                    <a:pt x="3684" y="324"/>
                  </a:cubicBezTo>
                  <a:cubicBezTo>
                    <a:pt x="3779" y="312"/>
                    <a:pt x="3838" y="228"/>
                    <a:pt x="3827" y="133"/>
                  </a:cubicBezTo>
                  <a:cubicBezTo>
                    <a:pt x="3805" y="57"/>
                    <a:pt x="3733" y="1"/>
                    <a:pt x="3648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34" name="Google Shape;234;p31"/>
          <p:cNvSpPr txBox="1"/>
          <p:nvPr>
            <p:ph idx="1" type="subTitle"/>
          </p:nvPr>
        </p:nvSpPr>
        <p:spPr>
          <a:xfrm>
            <a:off x="2377325" y="2563050"/>
            <a:ext cx="2666700" cy="102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</a:t>
            </a:r>
            <a:r>
              <a:rPr lang="en"/>
              <a:t>iction &amp;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non-fiction</a:t>
            </a:r>
            <a:endParaRPr/>
          </a:p>
        </p:txBody>
      </p:sp>
      <p:sp>
        <p:nvSpPr>
          <p:cNvPr id="235" name="Google Shape;235;p31"/>
          <p:cNvSpPr txBox="1"/>
          <p:nvPr>
            <p:ph idx="1" type="subTitle"/>
          </p:nvPr>
        </p:nvSpPr>
        <p:spPr>
          <a:xfrm>
            <a:off x="4660838" y="2486850"/>
            <a:ext cx="1721100" cy="102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poetry</a:t>
            </a:r>
            <a:endParaRPr/>
          </a:p>
        </p:txBody>
      </p:sp>
      <p:sp>
        <p:nvSpPr>
          <p:cNvPr id="236" name="Google Shape;236;p31"/>
          <p:cNvSpPr txBox="1"/>
          <p:nvPr>
            <p:ph idx="1" type="subTitle"/>
          </p:nvPr>
        </p:nvSpPr>
        <p:spPr>
          <a:xfrm>
            <a:off x="6458138" y="2486850"/>
            <a:ext cx="1721100" cy="102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</a:t>
            </a:r>
            <a:r>
              <a:rPr lang="en"/>
              <a:t>asual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{journaling}</a:t>
            </a:r>
            <a:endParaRPr/>
          </a:p>
        </p:txBody>
      </p:sp>
      <p:sp>
        <p:nvSpPr>
          <p:cNvPr id="237" name="Google Shape;237;p31"/>
          <p:cNvSpPr txBox="1"/>
          <p:nvPr>
            <p:ph idx="1" type="subTitle"/>
          </p:nvPr>
        </p:nvSpPr>
        <p:spPr>
          <a:xfrm>
            <a:off x="7342225" y="4438925"/>
            <a:ext cx="1801800" cy="704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CCCCCC"/>
                </a:solidFill>
              </a:rPr>
              <a:t>a</a:t>
            </a:r>
            <a:r>
              <a:rPr lang="en">
                <a:solidFill>
                  <a:srgbClr val="CCCCCC"/>
                </a:solidFill>
              </a:rPr>
              <a:t>rts &amp; culture</a:t>
            </a:r>
            <a:endParaRPr>
              <a:solidFill>
                <a:srgbClr val="CCCCCC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7" name="Shape 8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8" name="Google Shape;858;p58"/>
          <p:cNvSpPr txBox="1"/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summary</a:t>
            </a:r>
            <a:endParaRPr/>
          </a:p>
        </p:txBody>
      </p:sp>
      <p:sp>
        <p:nvSpPr>
          <p:cNvPr id="859" name="Google Shape;859;p58"/>
          <p:cNvSpPr txBox="1"/>
          <p:nvPr>
            <p:ph idx="1" type="subTitle"/>
          </p:nvPr>
        </p:nvSpPr>
        <p:spPr>
          <a:xfrm>
            <a:off x="1074650" y="1727550"/>
            <a:ext cx="2193600" cy="1038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</a:rPr>
              <a:t>a</a:t>
            </a:r>
            <a:r>
              <a:rPr lang="en" sz="1600">
                <a:solidFill>
                  <a:schemeClr val="dk1"/>
                </a:solidFill>
              </a:rPr>
              <a:t>rtists benefit from writing ideas down and revisiting their old ideas</a:t>
            </a:r>
            <a:endParaRPr sz="1600"/>
          </a:p>
        </p:txBody>
      </p:sp>
      <p:sp>
        <p:nvSpPr>
          <p:cNvPr id="860" name="Google Shape;860;p58"/>
          <p:cNvSpPr txBox="1"/>
          <p:nvPr>
            <p:ph idx="3" type="subTitle"/>
          </p:nvPr>
        </p:nvSpPr>
        <p:spPr>
          <a:xfrm>
            <a:off x="7339638" y="2381699"/>
            <a:ext cx="1541700" cy="370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/>
              <a:t>w</a:t>
            </a:r>
            <a:r>
              <a:rPr lang="en" sz="1600"/>
              <a:t>riting is different for everyone</a:t>
            </a:r>
            <a:endParaRPr sz="1600"/>
          </a:p>
        </p:txBody>
      </p:sp>
      <p:sp>
        <p:nvSpPr>
          <p:cNvPr id="861" name="Google Shape;861;p58"/>
          <p:cNvSpPr/>
          <p:nvPr/>
        </p:nvSpPr>
        <p:spPr>
          <a:xfrm>
            <a:off x="450350" y="1987175"/>
            <a:ext cx="540909" cy="470299"/>
          </a:xfrm>
          <a:custGeom>
            <a:rect b="b" l="l" r="r" t="t"/>
            <a:pathLst>
              <a:path extrusionOk="0" h="66286" w="76238">
                <a:moveTo>
                  <a:pt x="40846" y="0"/>
                </a:moveTo>
                <a:cubicBezTo>
                  <a:pt x="36387" y="0"/>
                  <a:pt x="31933" y="668"/>
                  <a:pt x="27688" y="2013"/>
                </a:cubicBezTo>
                <a:cubicBezTo>
                  <a:pt x="19197" y="4706"/>
                  <a:pt x="11208" y="10162"/>
                  <a:pt x="5958" y="17374"/>
                </a:cubicBezTo>
                <a:cubicBezTo>
                  <a:pt x="1" y="25592"/>
                  <a:pt x="3265" y="37643"/>
                  <a:pt x="6483" y="46317"/>
                </a:cubicBezTo>
                <a:cubicBezTo>
                  <a:pt x="8880" y="52754"/>
                  <a:pt x="12121" y="59350"/>
                  <a:pt x="17964" y="62956"/>
                </a:cubicBezTo>
                <a:cubicBezTo>
                  <a:pt x="22263" y="65594"/>
                  <a:pt x="27432" y="66285"/>
                  <a:pt x="32489" y="66285"/>
                </a:cubicBezTo>
                <a:cubicBezTo>
                  <a:pt x="32990" y="66285"/>
                  <a:pt x="33490" y="66278"/>
                  <a:pt x="33988" y="66266"/>
                </a:cubicBezTo>
                <a:cubicBezTo>
                  <a:pt x="43300" y="66038"/>
                  <a:pt x="52590" y="64075"/>
                  <a:pt x="61195" y="60491"/>
                </a:cubicBezTo>
                <a:cubicBezTo>
                  <a:pt x="65806" y="58597"/>
                  <a:pt x="70417" y="56040"/>
                  <a:pt x="73064" y="51818"/>
                </a:cubicBezTo>
                <a:cubicBezTo>
                  <a:pt x="75758" y="47572"/>
                  <a:pt x="76032" y="42300"/>
                  <a:pt x="76123" y="37278"/>
                </a:cubicBezTo>
                <a:cubicBezTo>
                  <a:pt x="76237" y="29654"/>
                  <a:pt x="75986" y="21620"/>
                  <a:pt x="72106" y="15046"/>
                </a:cubicBezTo>
                <a:cubicBezTo>
                  <a:pt x="68842" y="9500"/>
                  <a:pt x="63250" y="5574"/>
                  <a:pt x="57269" y="3154"/>
                </a:cubicBezTo>
                <a:cubicBezTo>
                  <a:pt x="56014" y="2652"/>
                  <a:pt x="54713" y="2196"/>
                  <a:pt x="53412" y="1808"/>
                </a:cubicBezTo>
                <a:cubicBezTo>
                  <a:pt x="49338" y="605"/>
                  <a:pt x="45090" y="0"/>
                  <a:pt x="40846" y="0"/>
                </a:cubicBezTo>
                <a:close/>
              </a:path>
            </a:pathLst>
          </a:custGeom>
          <a:solidFill>
            <a:srgbClr val="D9D9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2" name="Google Shape;862;p58"/>
          <p:cNvSpPr/>
          <p:nvPr/>
        </p:nvSpPr>
        <p:spPr>
          <a:xfrm>
            <a:off x="1064812" y="3568350"/>
            <a:ext cx="540909" cy="470299"/>
          </a:xfrm>
          <a:custGeom>
            <a:rect b="b" l="l" r="r" t="t"/>
            <a:pathLst>
              <a:path extrusionOk="0" h="66286" w="76238">
                <a:moveTo>
                  <a:pt x="40846" y="0"/>
                </a:moveTo>
                <a:cubicBezTo>
                  <a:pt x="36387" y="0"/>
                  <a:pt x="31933" y="668"/>
                  <a:pt x="27688" y="2013"/>
                </a:cubicBezTo>
                <a:cubicBezTo>
                  <a:pt x="19197" y="4706"/>
                  <a:pt x="11208" y="10162"/>
                  <a:pt x="5958" y="17374"/>
                </a:cubicBezTo>
                <a:cubicBezTo>
                  <a:pt x="1" y="25592"/>
                  <a:pt x="3265" y="37643"/>
                  <a:pt x="6483" y="46317"/>
                </a:cubicBezTo>
                <a:cubicBezTo>
                  <a:pt x="8880" y="52754"/>
                  <a:pt x="12121" y="59350"/>
                  <a:pt x="17964" y="62956"/>
                </a:cubicBezTo>
                <a:cubicBezTo>
                  <a:pt x="22263" y="65594"/>
                  <a:pt x="27432" y="66285"/>
                  <a:pt x="32489" y="66285"/>
                </a:cubicBezTo>
                <a:cubicBezTo>
                  <a:pt x="32990" y="66285"/>
                  <a:pt x="33490" y="66278"/>
                  <a:pt x="33988" y="66266"/>
                </a:cubicBezTo>
                <a:cubicBezTo>
                  <a:pt x="43300" y="66038"/>
                  <a:pt x="52590" y="64075"/>
                  <a:pt x="61195" y="60491"/>
                </a:cubicBezTo>
                <a:cubicBezTo>
                  <a:pt x="65806" y="58597"/>
                  <a:pt x="70417" y="56040"/>
                  <a:pt x="73064" y="51818"/>
                </a:cubicBezTo>
                <a:cubicBezTo>
                  <a:pt x="75758" y="47572"/>
                  <a:pt x="76032" y="42300"/>
                  <a:pt x="76123" y="37278"/>
                </a:cubicBezTo>
                <a:cubicBezTo>
                  <a:pt x="76237" y="29654"/>
                  <a:pt x="75986" y="21620"/>
                  <a:pt x="72106" y="15046"/>
                </a:cubicBezTo>
                <a:cubicBezTo>
                  <a:pt x="68842" y="9500"/>
                  <a:pt x="63250" y="5574"/>
                  <a:pt x="57269" y="3154"/>
                </a:cubicBezTo>
                <a:cubicBezTo>
                  <a:pt x="56014" y="2652"/>
                  <a:pt x="54713" y="2196"/>
                  <a:pt x="53412" y="1808"/>
                </a:cubicBezTo>
                <a:cubicBezTo>
                  <a:pt x="49338" y="605"/>
                  <a:pt x="45090" y="0"/>
                  <a:pt x="40846" y="0"/>
                </a:cubicBezTo>
                <a:close/>
              </a:path>
            </a:pathLst>
          </a:custGeom>
          <a:solidFill>
            <a:srgbClr val="D9D9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3" name="Google Shape;863;p58"/>
          <p:cNvSpPr txBox="1"/>
          <p:nvPr>
            <p:ph idx="5" type="title"/>
          </p:nvPr>
        </p:nvSpPr>
        <p:spPr>
          <a:xfrm>
            <a:off x="430014" y="2048097"/>
            <a:ext cx="602100" cy="444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01</a:t>
            </a:r>
            <a:endParaRPr sz="3000"/>
          </a:p>
        </p:txBody>
      </p:sp>
      <p:sp>
        <p:nvSpPr>
          <p:cNvPr id="864" name="Google Shape;864;p58"/>
          <p:cNvSpPr txBox="1"/>
          <p:nvPr>
            <p:ph idx="14" type="title"/>
          </p:nvPr>
        </p:nvSpPr>
        <p:spPr>
          <a:xfrm>
            <a:off x="1044477" y="3629272"/>
            <a:ext cx="602100" cy="444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03</a:t>
            </a:r>
            <a:endParaRPr sz="3000"/>
          </a:p>
        </p:txBody>
      </p:sp>
      <p:sp>
        <p:nvSpPr>
          <p:cNvPr id="865" name="Google Shape;865;p58"/>
          <p:cNvSpPr/>
          <p:nvPr/>
        </p:nvSpPr>
        <p:spPr>
          <a:xfrm>
            <a:off x="6669755" y="2255450"/>
            <a:ext cx="602090" cy="572711"/>
          </a:xfrm>
          <a:custGeom>
            <a:rect b="b" l="l" r="r" t="t"/>
            <a:pathLst>
              <a:path extrusionOk="0" h="66286" w="76238">
                <a:moveTo>
                  <a:pt x="40846" y="0"/>
                </a:moveTo>
                <a:cubicBezTo>
                  <a:pt x="36387" y="0"/>
                  <a:pt x="31933" y="668"/>
                  <a:pt x="27688" y="2013"/>
                </a:cubicBezTo>
                <a:cubicBezTo>
                  <a:pt x="19197" y="4706"/>
                  <a:pt x="11208" y="10162"/>
                  <a:pt x="5958" y="17374"/>
                </a:cubicBezTo>
                <a:cubicBezTo>
                  <a:pt x="1" y="25592"/>
                  <a:pt x="3265" y="37643"/>
                  <a:pt x="6483" y="46317"/>
                </a:cubicBezTo>
                <a:cubicBezTo>
                  <a:pt x="8880" y="52754"/>
                  <a:pt x="12121" y="59350"/>
                  <a:pt x="17964" y="62956"/>
                </a:cubicBezTo>
                <a:cubicBezTo>
                  <a:pt x="22263" y="65594"/>
                  <a:pt x="27432" y="66285"/>
                  <a:pt x="32489" y="66285"/>
                </a:cubicBezTo>
                <a:cubicBezTo>
                  <a:pt x="32990" y="66285"/>
                  <a:pt x="33490" y="66278"/>
                  <a:pt x="33988" y="66266"/>
                </a:cubicBezTo>
                <a:cubicBezTo>
                  <a:pt x="43300" y="66038"/>
                  <a:pt x="52590" y="64075"/>
                  <a:pt x="61195" y="60491"/>
                </a:cubicBezTo>
                <a:cubicBezTo>
                  <a:pt x="65806" y="58597"/>
                  <a:pt x="70417" y="56040"/>
                  <a:pt x="73064" y="51818"/>
                </a:cubicBezTo>
                <a:cubicBezTo>
                  <a:pt x="75758" y="47572"/>
                  <a:pt x="76032" y="42300"/>
                  <a:pt x="76123" y="37278"/>
                </a:cubicBezTo>
                <a:cubicBezTo>
                  <a:pt x="76237" y="29654"/>
                  <a:pt x="75986" y="21620"/>
                  <a:pt x="72106" y="15046"/>
                </a:cubicBezTo>
                <a:cubicBezTo>
                  <a:pt x="68842" y="9500"/>
                  <a:pt x="63250" y="5574"/>
                  <a:pt x="57269" y="3154"/>
                </a:cubicBezTo>
                <a:cubicBezTo>
                  <a:pt x="56014" y="2652"/>
                  <a:pt x="54713" y="2196"/>
                  <a:pt x="53412" y="1808"/>
                </a:cubicBezTo>
                <a:cubicBezTo>
                  <a:pt x="49338" y="605"/>
                  <a:pt x="45090" y="0"/>
                  <a:pt x="40846" y="0"/>
                </a:cubicBezTo>
                <a:close/>
              </a:path>
            </a:pathLst>
          </a:custGeom>
          <a:solidFill>
            <a:srgbClr val="D9D9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6" name="Google Shape;866;p58"/>
          <p:cNvSpPr txBox="1"/>
          <p:nvPr>
            <p:ph idx="6" type="title"/>
          </p:nvPr>
        </p:nvSpPr>
        <p:spPr>
          <a:xfrm>
            <a:off x="6626850" y="2255450"/>
            <a:ext cx="687900" cy="572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02</a:t>
            </a:r>
            <a:endParaRPr sz="3000"/>
          </a:p>
        </p:txBody>
      </p:sp>
      <p:sp>
        <p:nvSpPr>
          <p:cNvPr id="867" name="Google Shape;867;p58"/>
          <p:cNvSpPr txBox="1"/>
          <p:nvPr>
            <p:ph idx="7" type="subTitle"/>
          </p:nvPr>
        </p:nvSpPr>
        <p:spPr>
          <a:xfrm>
            <a:off x="1712075" y="3454300"/>
            <a:ext cx="1737900" cy="370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</a:rPr>
              <a:t>w</a:t>
            </a:r>
            <a:r>
              <a:rPr lang="en" sz="1600">
                <a:solidFill>
                  <a:schemeClr val="dk1"/>
                </a:solidFill>
              </a:rPr>
              <a:t>riting is personal at first but eventually worth sharing </a:t>
            </a:r>
            <a:endParaRPr sz="1600"/>
          </a:p>
        </p:txBody>
      </p:sp>
      <p:sp>
        <p:nvSpPr>
          <p:cNvPr id="868" name="Google Shape;868;p58"/>
          <p:cNvSpPr/>
          <p:nvPr/>
        </p:nvSpPr>
        <p:spPr>
          <a:xfrm>
            <a:off x="3808974" y="1397199"/>
            <a:ext cx="1526071" cy="3043073"/>
          </a:xfrm>
          <a:custGeom>
            <a:rect b="b" l="l" r="r" t="t"/>
            <a:pathLst>
              <a:path extrusionOk="0" h="206345" w="103480">
                <a:moveTo>
                  <a:pt x="61741" y="8558"/>
                </a:moveTo>
                <a:cubicBezTo>
                  <a:pt x="62649" y="8558"/>
                  <a:pt x="62637" y="9975"/>
                  <a:pt x="61704" y="9975"/>
                </a:cubicBezTo>
                <a:cubicBezTo>
                  <a:pt x="61677" y="9975"/>
                  <a:pt x="61650" y="9973"/>
                  <a:pt x="61623" y="9971"/>
                </a:cubicBezTo>
                <a:lnTo>
                  <a:pt x="40979" y="9971"/>
                </a:lnTo>
                <a:cubicBezTo>
                  <a:pt x="40952" y="9973"/>
                  <a:pt x="40925" y="9975"/>
                  <a:pt x="40898" y="9975"/>
                </a:cubicBezTo>
                <a:cubicBezTo>
                  <a:pt x="39965" y="9975"/>
                  <a:pt x="39952" y="8558"/>
                  <a:pt x="40861" y="8558"/>
                </a:cubicBezTo>
                <a:cubicBezTo>
                  <a:pt x="40899" y="8558"/>
                  <a:pt x="40938" y="8561"/>
                  <a:pt x="40979" y="8566"/>
                </a:cubicBezTo>
                <a:lnTo>
                  <a:pt x="61623" y="8566"/>
                </a:lnTo>
                <a:cubicBezTo>
                  <a:pt x="61664" y="8561"/>
                  <a:pt x="61703" y="8558"/>
                  <a:pt x="61741" y="8558"/>
                </a:cubicBezTo>
                <a:close/>
                <a:moveTo>
                  <a:pt x="100713" y="16164"/>
                </a:moveTo>
                <a:lnTo>
                  <a:pt x="100713" y="189567"/>
                </a:lnTo>
                <a:lnTo>
                  <a:pt x="2987" y="189567"/>
                </a:lnTo>
                <a:lnTo>
                  <a:pt x="2987" y="16164"/>
                </a:lnTo>
                <a:close/>
                <a:moveTo>
                  <a:pt x="22357" y="196638"/>
                </a:moveTo>
                <a:lnTo>
                  <a:pt x="22313" y="197165"/>
                </a:lnTo>
                <a:lnTo>
                  <a:pt x="18448" y="197165"/>
                </a:lnTo>
                <a:lnTo>
                  <a:pt x="18448" y="196638"/>
                </a:lnTo>
                <a:close/>
                <a:moveTo>
                  <a:pt x="53277" y="196726"/>
                </a:moveTo>
                <a:cubicBezTo>
                  <a:pt x="53365" y="196726"/>
                  <a:pt x="53453" y="196814"/>
                  <a:pt x="53453" y="196945"/>
                </a:cubicBezTo>
                <a:lnTo>
                  <a:pt x="53453" y="199976"/>
                </a:lnTo>
                <a:cubicBezTo>
                  <a:pt x="53453" y="200064"/>
                  <a:pt x="53365" y="200152"/>
                  <a:pt x="53234" y="200152"/>
                </a:cubicBezTo>
                <a:lnTo>
                  <a:pt x="50203" y="200152"/>
                </a:lnTo>
                <a:cubicBezTo>
                  <a:pt x="50071" y="200152"/>
                  <a:pt x="49983" y="200064"/>
                  <a:pt x="49983" y="199976"/>
                </a:cubicBezTo>
                <a:lnTo>
                  <a:pt x="49983" y="196945"/>
                </a:lnTo>
                <a:cubicBezTo>
                  <a:pt x="49983" y="196814"/>
                  <a:pt x="50071" y="196726"/>
                  <a:pt x="50203" y="196726"/>
                </a:cubicBezTo>
                <a:close/>
                <a:moveTo>
                  <a:pt x="80706" y="196517"/>
                </a:moveTo>
                <a:cubicBezTo>
                  <a:pt x="80761" y="196517"/>
                  <a:pt x="80816" y="196528"/>
                  <a:pt x="80860" y="196550"/>
                </a:cubicBezTo>
                <a:cubicBezTo>
                  <a:pt x="80948" y="196638"/>
                  <a:pt x="80948" y="196770"/>
                  <a:pt x="80860" y="196858"/>
                </a:cubicBezTo>
                <a:lnTo>
                  <a:pt x="79455" y="198263"/>
                </a:lnTo>
                <a:cubicBezTo>
                  <a:pt x="79367" y="198351"/>
                  <a:pt x="79323" y="198439"/>
                  <a:pt x="79323" y="198527"/>
                </a:cubicBezTo>
                <a:cubicBezTo>
                  <a:pt x="79323" y="198614"/>
                  <a:pt x="79367" y="198702"/>
                  <a:pt x="79455" y="198790"/>
                </a:cubicBezTo>
                <a:lnTo>
                  <a:pt x="80860" y="200196"/>
                </a:lnTo>
                <a:cubicBezTo>
                  <a:pt x="80948" y="200284"/>
                  <a:pt x="80948" y="200415"/>
                  <a:pt x="80860" y="200503"/>
                </a:cubicBezTo>
                <a:cubicBezTo>
                  <a:pt x="80816" y="200547"/>
                  <a:pt x="80761" y="200569"/>
                  <a:pt x="80706" y="200569"/>
                </a:cubicBezTo>
                <a:cubicBezTo>
                  <a:pt x="80652" y="200569"/>
                  <a:pt x="80597" y="200547"/>
                  <a:pt x="80553" y="200503"/>
                </a:cubicBezTo>
                <a:lnTo>
                  <a:pt x="79147" y="199098"/>
                </a:lnTo>
                <a:cubicBezTo>
                  <a:pt x="79015" y="198922"/>
                  <a:pt x="78928" y="198746"/>
                  <a:pt x="78928" y="198527"/>
                </a:cubicBezTo>
                <a:cubicBezTo>
                  <a:pt x="78928" y="198307"/>
                  <a:pt x="79015" y="198131"/>
                  <a:pt x="79147" y="198000"/>
                </a:cubicBezTo>
                <a:lnTo>
                  <a:pt x="80553" y="196550"/>
                </a:lnTo>
                <a:cubicBezTo>
                  <a:pt x="80597" y="196528"/>
                  <a:pt x="80652" y="196517"/>
                  <a:pt x="80706" y="196517"/>
                </a:cubicBezTo>
                <a:close/>
                <a:moveTo>
                  <a:pt x="15461" y="1"/>
                </a:moveTo>
                <a:cubicBezTo>
                  <a:pt x="6940" y="1"/>
                  <a:pt x="1" y="6941"/>
                  <a:pt x="1" y="15461"/>
                </a:cubicBezTo>
                <a:lnTo>
                  <a:pt x="1" y="190884"/>
                </a:lnTo>
                <a:cubicBezTo>
                  <a:pt x="1" y="199405"/>
                  <a:pt x="6940" y="206345"/>
                  <a:pt x="15461" y="206345"/>
                </a:cubicBezTo>
                <a:lnTo>
                  <a:pt x="88019" y="206345"/>
                </a:lnTo>
                <a:cubicBezTo>
                  <a:pt x="96540" y="206345"/>
                  <a:pt x="103480" y="199405"/>
                  <a:pt x="103480" y="190884"/>
                </a:cubicBezTo>
                <a:lnTo>
                  <a:pt x="103480" y="15461"/>
                </a:lnTo>
                <a:cubicBezTo>
                  <a:pt x="103480" y="6941"/>
                  <a:pt x="96540" y="1"/>
                  <a:pt x="88019" y="1"/>
                </a:cubicBezTo>
                <a:close/>
              </a:path>
            </a:pathLst>
          </a:cu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</p:txBody>
      </p:sp>
      <p:cxnSp>
        <p:nvCxnSpPr>
          <p:cNvPr id="869" name="Google Shape;869;p58"/>
          <p:cNvCxnSpPr/>
          <p:nvPr/>
        </p:nvCxnSpPr>
        <p:spPr>
          <a:xfrm rot="10800000">
            <a:off x="3169725" y="2119050"/>
            <a:ext cx="1114500" cy="451200"/>
          </a:xfrm>
          <a:prstGeom prst="straightConnector1">
            <a:avLst/>
          </a:prstGeom>
          <a:noFill/>
          <a:ln cap="flat" cmpd="sng" w="19050">
            <a:solidFill>
              <a:srgbClr val="CCCCCC"/>
            </a:solidFill>
            <a:prstDash val="solid"/>
            <a:round/>
            <a:headEnd len="med" w="med" type="none"/>
            <a:tailEnd len="med" w="med" type="oval"/>
          </a:ln>
        </p:spPr>
      </p:cxnSp>
      <p:cxnSp>
        <p:nvCxnSpPr>
          <p:cNvPr id="870" name="Google Shape;870;p58"/>
          <p:cNvCxnSpPr/>
          <p:nvPr/>
        </p:nvCxnSpPr>
        <p:spPr>
          <a:xfrm flipH="1" rot="10800000">
            <a:off x="4814475" y="2559250"/>
            <a:ext cx="1633800" cy="65100"/>
          </a:xfrm>
          <a:prstGeom prst="straightConnector1">
            <a:avLst/>
          </a:prstGeom>
          <a:noFill/>
          <a:ln cap="flat" cmpd="sng" w="19050">
            <a:solidFill>
              <a:srgbClr val="CCCCCC"/>
            </a:solidFill>
            <a:prstDash val="solid"/>
            <a:round/>
            <a:headEnd len="med" w="med" type="none"/>
            <a:tailEnd len="med" w="med" type="oval"/>
          </a:ln>
        </p:spPr>
      </p:cxnSp>
      <p:cxnSp>
        <p:nvCxnSpPr>
          <p:cNvPr id="871" name="Google Shape;871;p58"/>
          <p:cNvCxnSpPr/>
          <p:nvPr/>
        </p:nvCxnSpPr>
        <p:spPr>
          <a:xfrm flipH="1">
            <a:off x="3441050" y="3327750"/>
            <a:ext cx="908100" cy="389100"/>
          </a:xfrm>
          <a:prstGeom prst="straightConnector1">
            <a:avLst/>
          </a:prstGeom>
          <a:noFill/>
          <a:ln cap="flat" cmpd="sng" w="19050">
            <a:solidFill>
              <a:srgbClr val="CCCCCC"/>
            </a:solidFill>
            <a:prstDash val="solid"/>
            <a:round/>
            <a:headEnd len="med" w="med" type="none"/>
            <a:tailEnd len="med" w="med" type="oval"/>
          </a:ln>
        </p:spPr>
      </p:cxnSp>
      <p:grpSp>
        <p:nvGrpSpPr>
          <p:cNvPr id="872" name="Google Shape;872;p58"/>
          <p:cNvGrpSpPr/>
          <p:nvPr/>
        </p:nvGrpSpPr>
        <p:grpSpPr>
          <a:xfrm>
            <a:off x="4350293" y="2331648"/>
            <a:ext cx="443420" cy="1142529"/>
            <a:chOff x="2347450" y="1954564"/>
            <a:chExt cx="113639" cy="373168"/>
          </a:xfrm>
        </p:grpSpPr>
        <p:sp>
          <p:nvSpPr>
            <p:cNvPr id="873" name="Google Shape;873;p58"/>
            <p:cNvSpPr/>
            <p:nvPr/>
          </p:nvSpPr>
          <p:spPr>
            <a:xfrm>
              <a:off x="2347450" y="1954564"/>
              <a:ext cx="89022" cy="261819"/>
            </a:xfrm>
            <a:custGeom>
              <a:rect b="b" l="l" r="r" t="t"/>
              <a:pathLst>
                <a:path extrusionOk="0" h="8232" w="2799">
                  <a:moveTo>
                    <a:pt x="1799" y="0"/>
                  </a:moveTo>
                  <a:cubicBezTo>
                    <a:pt x="1610" y="0"/>
                    <a:pt x="1422" y="78"/>
                    <a:pt x="1286" y="231"/>
                  </a:cubicBezTo>
                  <a:lnTo>
                    <a:pt x="786" y="814"/>
                  </a:lnTo>
                  <a:cubicBezTo>
                    <a:pt x="274" y="1386"/>
                    <a:pt x="1" y="2124"/>
                    <a:pt x="1" y="2898"/>
                  </a:cubicBezTo>
                  <a:lnTo>
                    <a:pt x="1" y="4874"/>
                  </a:lnTo>
                  <a:cubicBezTo>
                    <a:pt x="1" y="5077"/>
                    <a:pt x="394" y="5124"/>
                    <a:pt x="394" y="5434"/>
                  </a:cubicBezTo>
                  <a:cubicBezTo>
                    <a:pt x="394" y="5636"/>
                    <a:pt x="239" y="5708"/>
                    <a:pt x="60" y="5934"/>
                  </a:cubicBezTo>
                  <a:cubicBezTo>
                    <a:pt x="24" y="5958"/>
                    <a:pt x="13" y="6005"/>
                    <a:pt x="13" y="6053"/>
                  </a:cubicBezTo>
                  <a:lnTo>
                    <a:pt x="13" y="7279"/>
                  </a:lnTo>
                  <a:cubicBezTo>
                    <a:pt x="13" y="7577"/>
                    <a:pt x="72" y="7863"/>
                    <a:pt x="191" y="8137"/>
                  </a:cubicBezTo>
                  <a:cubicBezTo>
                    <a:pt x="215" y="8196"/>
                    <a:pt x="274" y="8232"/>
                    <a:pt x="358" y="8232"/>
                  </a:cubicBezTo>
                  <a:cubicBezTo>
                    <a:pt x="477" y="8232"/>
                    <a:pt x="560" y="8101"/>
                    <a:pt x="513" y="7982"/>
                  </a:cubicBezTo>
                  <a:cubicBezTo>
                    <a:pt x="417" y="7756"/>
                    <a:pt x="394" y="7089"/>
                    <a:pt x="370" y="6113"/>
                  </a:cubicBezTo>
                  <a:cubicBezTo>
                    <a:pt x="489" y="5958"/>
                    <a:pt x="775" y="5815"/>
                    <a:pt x="775" y="5422"/>
                  </a:cubicBezTo>
                  <a:cubicBezTo>
                    <a:pt x="775" y="5005"/>
                    <a:pt x="441" y="4839"/>
                    <a:pt x="370" y="4779"/>
                  </a:cubicBezTo>
                  <a:lnTo>
                    <a:pt x="370" y="2874"/>
                  </a:lnTo>
                  <a:cubicBezTo>
                    <a:pt x="370" y="2195"/>
                    <a:pt x="620" y="1541"/>
                    <a:pt x="1072" y="1029"/>
                  </a:cubicBezTo>
                  <a:lnTo>
                    <a:pt x="1572" y="457"/>
                  </a:lnTo>
                  <a:cubicBezTo>
                    <a:pt x="1636" y="381"/>
                    <a:pt x="1727" y="343"/>
                    <a:pt x="1816" y="343"/>
                  </a:cubicBezTo>
                  <a:cubicBezTo>
                    <a:pt x="1908" y="343"/>
                    <a:pt x="2000" y="384"/>
                    <a:pt x="2060" y="469"/>
                  </a:cubicBezTo>
                  <a:lnTo>
                    <a:pt x="2477" y="969"/>
                  </a:lnTo>
                  <a:cubicBezTo>
                    <a:pt x="2512" y="1018"/>
                    <a:pt x="2567" y="1042"/>
                    <a:pt x="2623" y="1042"/>
                  </a:cubicBezTo>
                  <a:cubicBezTo>
                    <a:pt x="2663" y="1042"/>
                    <a:pt x="2704" y="1030"/>
                    <a:pt x="2739" y="1005"/>
                  </a:cubicBezTo>
                  <a:cubicBezTo>
                    <a:pt x="2799" y="933"/>
                    <a:pt x="2799" y="826"/>
                    <a:pt x="2739" y="755"/>
                  </a:cubicBezTo>
                  <a:lnTo>
                    <a:pt x="2322" y="243"/>
                  </a:lnTo>
                  <a:cubicBezTo>
                    <a:pt x="2184" y="81"/>
                    <a:pt x="1991" y="0"/>
                    <a:pt x="1799" y="0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4" name="Google Shape;874;p58"/>
            <p:cNvSpPr/>
            <p:nvPr/>
          </p:nvSpPr>
          <p:spPr>
            <a:xfrm>
              <a:off x="2362970" y="1994352"/>
              <a:ext cx="98118" cy="333380"/>
            </a:xfrm>
            <a:custGeom>
              <a:rect b="b" l="l" r="r" t="t"/>
              <a:pathLst>
                <a:path extrusionOk="0" h="10482" w="3085">
                  <a:moveTo>
                    <a:pt x="2488" y="0"/>
                  </a:moveTo>
                  <a:cubicBezTo>
                    <a:pt x="2461" y="0"/>
                    <a:pt x="2434" y="5"/>
                    <a:pt x="2406" y="16"/>
                  </a:cubicBezTo>
                  <a:cubicBezTo>
                    <a:pt x="2322" y="63"/>
                    <a:pt x="2287" y="171"/>
                    <a:pt x="2334" y="254"/>
                  </a:cubicBezTo>
                  <a:cubicBezTo>
                    <a:pt x="2703" y="1004"/>
                    <a:pt x="2620" y="1623"/>
                    <a:pt x="2632" y="1742"/>
                  </a:cubicBezTo>
                  <a:lnTo>
                    <a:pt x="2227" y="2159"/>
                  </a:lnTo>
                  <a:cubicBezTo>
                    <a:pt x="1965" y="2445"/>
                    <a:pt x="1989" y="2909"/>
                    <a:pt x="2287" y="3147"/>
                  </a:cubicBezTo>
                  <a:lnTo>
                    <a:pt x="2632" y="3433"/>
                  </a:lnTo>
                  <a:lnTo>
                    <a:pt x="2632" y="5957"/>
                  </a:lnTo>
                  <a:cubicBezTo>
                    <a:pt x="2632" y="6326"/>
                    <a:pt x="2513" y="6683"/>
                    <a:pt x="2287" y="6981"/>
                  </a:cubicBezTo>
                  <a:lnTo>
                    <a:pt x="1406" y="8172"/>
                  </a:lnTo>
                  <a:lnTo>
                    <a:pt x="1406" y="4171"/>
                  </a:lnTo>
                  <a:lnTo>
                    <a:pt x="2203" y="3588"/>
                  </a:lnTo>
                  <a:cubicBezTo>
                    <a:pt x="2275" y="3528"/>
                    <a:pt x="2287" y="3433"/>
                    <a:pt x="2251" y="3350"/>
                  </a:cubicBezTo>
                  <a:cubicBezTo>
                    <a:pt x="2215" y="3307"/>
                    <a:pt x="2162" y="3285"/>
                    <a:pt x="2108" y="3285"/>
                  </a:cubicBezTo>
                  <a:cubicBezTo>
                    <a:pt x="2071" y="3285"/>
                    <a:pt x="2034" y="3295"/>
                    <a:pt x="2001" y="3314"/>
                  </a:cubicBezTo>
                  <a:lnTo>
                    <a:pt x="1430" y="3742"/>
                  </a:lnTo>
                  <a:lnTo>
                    <a:pt x="1430" y="230"/>
                  </a:lnTo>
                  <a:cubicBezTo>
                    <a:pt x="1430" y="123"/>
                    <a:pt x="1358" y="51"/>
                    <a:pt x="1251" y="51"/>
                  </a:cubicBezTo>
                  <a:cubicBezTo>
                    <a:pt x="1144" y="51"/>
                    <a:pt x="1072" y="123"/>
                    <a:pt x="1072" y="230"/>
                  </a:cubicBezTo>
                  <a:lnTo>
                    <a:pt x="1072" y="1349"/>
                  </a:lnTo>
                  <a:lnTo>
                    <a:pt x="656" y="992"/>
                  </a:lnTo>
                  <a:cubicBezTo>
                    <a:pt x="622" y="964"/>
                    <a:pt x="579" y="949"/>
                    <a:pt x="537" y="949"/>
                  </a:cubicBezTo>
                  <a:cubicBezTo>
                    <a:pt x="490" y="949"/>
                    <a:pt x="443" y="967"/>
                    <a:pt x="406" y="1004"/>
                  </a:cubicBezTo>
                  <a:cubicBezTo>
                    <a:pt x="346" y="1075"/>
                    <a:pt x="346" y="1183"/>
                    <a:pt x="417" y="1254"/>
                  </a:cubicBezTo>
                  <a:cubicBezTo>
                    <a:pt x="906" y="1683"/>
                    <a:pt x="1037" y="1826"/>
                    <a:pt x="1060" y="1826"/>
                  </a:cubicBezTo>
                  <a:lnTo>
                    <a:pt x="1060" y="5135"/>
                  </a:lnTo>
                  <a:lnTo>
                    <a:pt x="703" y="4814"/>
                  </a:lnTo>
                  <a:cubicBezTo>
                    <a:pt x="663" y="4786"/>
                    <a:pt x="621" y="4771"/>
                    <a:pt x="578" y="4771"/>
                  </a:cubicBezTo>
                  <a:cubicBezTo>
                    <a:pt x="532" y="4771"/>
                    <a:pt x="485" y="4789"/>
                    <a:pt x="441" y="4826"/>
                  </a:cubicBezTo>
                  <a:cubicBezTo>
                    <a:pt x="382" y="4897"/>
                    <a:pt x="382" y="5004"/>
                    <a:pt x="465" y="5076"/>
                  </a:cubicBezTo>
                  <a:lnTo>
                    <a:pt x="1060" y="5636"/>
                  </a:lnTo>
                  <a:lnTo>
                    <a:pt x="1060" y="8267"/>
                  </a:lnTo>
                  <a:lnTo>
                    <a:pt x="358" y="7267"/>
                  </a:lnTo>
                  <a:cubicBezTo>
                    <a:pt x="319" y="7220"/>
                    <a:pt x="261" y="7189"/>
                    <a:pt x="205" y="7189"/>
                  </a:cubicBezTo>
                  <a:cubicBezTo>
                    <a:pt x="174" y="7189"/>
                    <a:pt x="145" y="7198"/>
                    <a:pt x="120" y="7219"/>
                  </a:cubicBezTo>
                  <a:cubicBezTo>
                    <a:pt x="48" y="7279"/>
                    <a:pt x="13" y="7386"/>
                    <a:pt x="72" y="7457"/>
                  </a:cubicBezTo>
                  <a:lnTo>
                    <a:pt x="1072" y="8850"/>
                  </a:lnTo>
                  <a:lnTo>
                    <a:pt x="1072" y="9231"/>
                  </a:lnTo>
                  <a:lnTo>
                    <a:pt x="322" y="8517"/>
                  </a:lnTo>
                  <a:cubicBezTo>
                    <a:pt x="288" y="8483"/>
                    <a:pt x="246" y="8468"/>
                    <a:pt x="203" y="8468"/>
                  </a:cubicBezTo>
                  <a:cubicBezTo>
                    <a:pt x="157" y="8468"/>
                    <a:pt x="110" y="8486"/>
                    <a:pt x="72" y="8517"/>
                  </a:cubicBezTo>
                  <a:cubicBezTo>
                    <a:pt x="1" y="8588"/>
                    <a:pt x="13" y="8695"/>
                    <a:pt x="72" y="8767"/>
                  </a:cubicBezTo>
                  <a:lnTo>
                    <a:pt x="1060" y="9719"/>
                  </a:lnTo>
                  <a:lnTo>
                    <a:pt x="1060" y="10303"/>
                  </a:lnTo>
                  <a:cubicBezTo>
                    <a:pt x="1060" y="10410"/>
                    <a:pt x="1132" y="10481"/>
                    <a:pt x="1239" y="10481"/>
                  </a:cubicBezTo>
                  <a:cubicBezTo>
                    <a:pt x="1334" y="10481"/>
                    <a:pt x="1418" y="10410"/>
                    <a:pt x="1418" y="10303"/>
                  </a:cubicBezTo>
                  <a:lnTo>
                    <a:pt x="1418" y="9719"/>
                  </a:lnTo>
                  <a:lnTo>
                    <a:pt x="2430" y="8695"/>
                  </a:lnTo>
                  <a:cubicBezTo>
                    <a:pt x="2501" y="8624"/>
                    <a:pt x="2501" y="8517"/>
                    <a:pt x="2430" y="8445"/>
                  </a:cubicBezTo>
                  <a:cubicBezTo>
                    <a:pt x="2388" y="8410"/>
                    <a:pt x="2343" y="8392"/>
                    <a:pt x="2299" y="8392"/>
                  </a:cubicBezTo>
                  <a:cubicBezTo>
                    <a:pt x="2254" y="8392"/>
                    <a:pt x="2209" y="8410"/>
                    <a:pt x="2168" y="8445"/>
                  </a:cubicBezTo>
                  <a:lnTo>
                    <a:pt x="1394" y="9219"/>
                  </a:lnTo>
                  <a:lnTo>
                    <a:pt x="1394" y="8767"/>
                  </a:lnTo>
                  <a:lnTo>
                    <a:pt x="2561" y="7183"/>
                  </a:lnTo>
                  <a:cubicBezTo>
                    <a:pt x="2823" y="6826"/>
                    <a:pt x="2965" y="6386"/>
                    <a:pt x="2965" y="5945"/>
                  </a:cubicBezTo>
                  <a:lnTo>
                    <a:pt x="2965" y="3338"/>
                  </a:lnTo>
                  <a:cubicBezTo>
                    <a:pt x="3001" y="3326"/>
                    <a:pt x="2977" y="3266"/>
                    <a:pt x="2930" y="3230"/>
                  </a:cubicBezTo>
                  <a:lnTo>
                    <a:pt x="2513" y="2897"/>
                  </a:lnTo>
                  <a:cubicBezTo>
                    <a:pt x="2370" y="2778"/>
                    <a:pt x="2346" y="2552"/>
                    <a:pt x="2489" y="2421"/>
                  </a:cubicBezTo>
                  <a:cubicBezTo>
                    <a:pt x="2918" y="1956"/>
                    <a:pt x="2989" y="1945"/>
                    <a:pt x="2989" y="1826"/>
                  </a:cubicBezTo>
                  <a:cubicBezTo>
                    <a:pt x="2977" y="1671"/>
                    <a:pt x="3084" y="944"/>
                    <a:pt x="2644" y="99"/>
                  </a:cubicBezTo>
                  <a:cubicBezTo>
                    <a:pt x="2610" y="32"/>
                    <a:pt x="2553" y="0"/>
                    <a:pt x="2488" y="0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75" name="Google Shape;875;p58"/>
          <p:cNvSpPr txBox="1"/>
          <p:nvPr>
            <p:ph idx="3" type="subTitle"/>
          </p:nvPr>
        </p:nvSpPr>
        <p:spPr>
          <a:xfrm>
            <a:off x="6587400" y="3719600"/>
            <a:ext cx="2413500" cy="370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/>
              <a:t>g</a:t>
            </a:r>
            <a:r>
              <a:rPr lang="en" sz="1600"/>
              <a:t>etting rid of writer’s block requires </a:t>
            </a:r>
            <a:r>
              <a:rPr lang="en" sz="1600"/>
              <a:t>persistent</a:t>
            </a:r>
            <a:r>
              <a:rPr lang="en" sz="1600"/>
              <a:t> engagement</a:t>
            </a:r>
            <a:endParaRPr sz="1600"/>
          </a:p>
        </p:txBody>
      </p:sp>
      <p:sp>
        <p:nvSpPr>
          <p:cNvPr id="876" name="Google Shape;876;p58"/>
          <p:cNvSpPr/>
          <p:nvPr/>
        </p:nvSpPr>
        <p:spPr>
          <a:xfrm>
            <a:off x="5917505" y="3593350"/>
            <a:ext cx="602090" cy="572711"/>
          </a:xfrm>
          <a:custGeom>
            <a:rect b="b" l="l" r="r" t="t"/>
            <a:pathLst>
              <a:path extrusionOk="0" h="66286" w="76238">
                <a:moveTo>
                  <a:pt x="40846" y="0"/>
                </a:moveTo>
                <a:cubicBezTo>
                  <a:pt x="36387" y="0"/>
                  <a:pt x="31933" y="668"/>
                  <a:pt x="27688" y="2013"/>
                </a:cubicBezTo>
                <a:cubicBezTo>
                  <a:pt x="19197" y="4706"/>
                  <a:pt x="11208" y="10162"/>
                  <a:pt x="5958" y="17374"/>
                </a:cubicBezTo>
                <a:cubicBezTo>
                  <a:pt x="1" y="25592"/>
                  <a:pt x="3265" y="37643"/>
                  <a:pt x="6483" y="46317"/>
                </a:cubicBezTo>
                <a:cubicBezTo>
                  <a:pt x="8880" y="52754"/>
                  <a:pt x="12121" y="59350"/>
                  <a:pt x="17964" y="62956"/>
                </a:cubicBezTo>
                <a:cubicBezTo>
                  <a:pt x="22263" y="65594"/>
                  <a:pt x="27432" y="66285"/>
                  <a:pt x="32489" y="66285"/>
                </a:cubicBezTo>
                <a:cubicBezTo>
                  <a:pt x="32990" y="66285"/>
                  <a:pt x="33490" y="66278"/>
                  <a:pt x="33988" y="66266"/>
                </a:cubicBezTo>
                <a:cubicBezTo>
                  <a:pt x="43300" y="66038"/>
                  <a:pt x="52590" y="64075"/>
                  <a:pt x="61195" y="60491"/>
                </a:cubicBezTo>
                <a:cubicBezTo>
                  <a:pt x="65806" y="58597"/>
                  <a:pt x="70417" y="56040"/>
                  <a:pt x="73064" y="51818"/>
                </a:cubicBezTo>
                <a:cubicBezTo>
                  <a:pt x="75758" y="47572"/>
                  <a:pt x="76032" y="42300"/>
                  <a:pt x="76123" y="37278"/>
                </a:cubicBezTo>
                <a:cubicBezTo>
                  <a:pt x="76237" y="29654"/>
                  <a:pt x="75986" y="21620"/>
                  <a:pt x="72106" y="15046"/>
                </a:cubicBezTo>
                <a:cubicBezTo>
                  <a:pt x="68842" y="9500"/>
                  <a:pt x="63250" y="5574"/>
                  <a:pt x="57269" y="3154"/>
                </a:cubicBezTo>
                <a:cubicBezTo>
                  <a:pt x="56014" y="2652"/>
                  <a:pt x="54713" y="2196"/>
                  <a:pt x="53412" y="1808"/>
                </a:cubicBezTo>
                <a:cubicBezTo>
                  <a:pt x="49338" y="605"/>
                  <a:pt x="45090" y="0"/>
                  <a:pt x="40846" y="0"/>
                </a:cubicBezTo>
                <a:close/>
              </a:path>
            </a:pathLst>
          </a:custGeom>
          <a:solidFill>
            <a:srgbClr val="D9D9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7" name="Google Shape;877;p58"/>
          <p:cNvSpPr txBox="1"/>
          <p:nvPr>
            <p:ph idx="6" type="title"/>
          </p:nvPr>
        </p:nvSpPr>
        <p:spPr>
          <a:xfrm>
            <a:off x="5874600" y="3593350"/>
            <a:ext cx="687900" cy="572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04</a:t>
            </a:r>
            <a:endParaRPr sz="3000"/>
          </a:p>
        </p:txBody>
      </p:sp>
      <p:cxnSp>
        <p:nvCxnSpPr>
          <p:cNvPr id="878" name="Google Shape;878;p58"/>
          <p:cNvCxnSpPr/>
          <p:nvPr/>
        </p:nvCxnSpPr>
        <p:spPr>
          <a:xfrm>
            <a:off x="4782000" y="3295275"/>
            <a:ext cx="930300" cy="541200"/>
          </a:xfrm>
          <a:prstGeom prst="straightConnector1">
            <a:avLst/>
          </a:prstGeom>
          <a:noFill/>
          <a:ln cap="flat" cmpd="sng" w="19050">
            <a:solidFill>
              <a:srgbClr val="CCCCCC"/>
            </a:solidFill>
            <a:prstDash val="solid"/>
            <a:round/>
            <a:headEnd len="med" w="med" type="none"/>
            <a:tailEnd len="med" w="med" type="oval"/>
          </a:ln>
        </p:spPr>
      </p:cxn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2" name="Shape 8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3" name="Google Shape;883;p59"/>
          <p:cNvSpPr/>
          <p:nvPr/>
        </p:nvSpPr>
        <p:spPr>
          <a:xfrm flipH="1">
            <a:off x="76160" y="0"/>
            <a:ext cx="9144082" cy="5143495"/>
          </a:xfrm>
          <a:custGeom>
            <a:rect b="b" l="l" r="r" t="t"/>
            <a:pathLst>
              <a:path extrusionOk="0" h="63365" w="112650">
                <a:moveTo>
                  <a:pt x="40856" y="3091"/>
                </a:moveTo>
                <a:cubicBezTo>
                  <a:pt x="54200" y="3091"/>
                  <a:pt x="63181" y="19070"/>
                  <a:pt x="64514" y="32231"/>
                </a:cubicBezTo>
                <a:cubicBezTo>
                  <a:pt x="65972" y="46614"/>
                  <a:pt x="53105" y="60401"/>
                  <a:pt x="38196" y="60401"/>
                </a:cubicBezTo>
                <a:cubicBezTo>
                  <a:pt x="36834" y="60401"/>
                  <a:pt x="35456" y="60286"/>
                  <a:pt x="34069" y="60046"/>
                </a:cubicBezTo>
                <a:cubicBezTo>
                  <a:pt x="17427" y="57166"/>
                  <a:pt x="3620" y="47595"/>
                  <a:pt x="3620" y="32231"/>
                </a:cubicBezTo>
                <a:cubicBezTo>
                  <a:pt x="3620" y="16870"/>
                  <a:pt x="18376" y="10456"/>
                  <a:pt x="34069" y="4418"/>
                </a:cubicBezTo>
                <a:cubicBezTo>
                  <a:pt x="36436" y="3507"/>
                  <a:pt x="38703" y="3091"/>
                  <a:pt x="40856" y="3091"/>
                </a:cubicBezTo>
                <a:close/>
                <a:moveTo>
                  <a:pt x="1" y="1"/>
                </a:moveTo>
                <a:lnTo>
                  <a:pt x="1" y="63365"/>
                </a:lnTo>
                <a:lnTo>
                  <a:pt x="112650" y="63365"/>
                </a:lnTo>
                <a:lnTo>
                  <a:pt x="112650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4" name="Google Shape;884;p59"/>
          <p:cNvSpPr/>
          <p:nvPr/>
        </p:nvSpPr>
        <p:spPr>
          <a:xfrm flipH="1">
            <a:off x="-42" y="-16325"/>
            <a:ext cx="2926199" cy="997600"/>
          </a:xfrm>
          <a:custGeom>
            <a:rect b="b" l="l" r="r" t="t"/>
            <a:pathLst>
              <a:path extrusionOk="0" h="21876" w="64164">
                <a:moveTo>
                  <a:pt x="1" y="0"/>
                </a:moveTo>
                <a:cubicBezTo>
                  <a:pt x="2816" y="5505"/>
                  <a:pt x="7168" y="7234"/>
                  <a:pt x="15608" y="7234"/>
                </a:cubicBezTo>
                <a:cubicBezTo>
                  <a:pt x="17515" y="7234"/>
                  <a:pt x="19630" y="7146"/>
                  <a:pt x="21983" y="6993"/>
                </a:cubicBezTo>
                <a:cubicBezTo>
                  <a:pt x="22445" y="6963"/>
                  <a:pt x="22902" y="6948"/>
                  <a:pt x="23353" y="6948"/>
                </a:cubicBezTo>
                <a:cubicBezTo>
                  <a:pt x="32304" y="6948"/>
                  <a:pt x="39037" y="12718"/>
                  <a:pt x="44477" y="17793"/>
                </a:cubicBezTo>
                <a:cubicBezTo>
                  <a:pt x="47433" y="20550"/>
                  <a:pt x="50813" y="21875"/>
                  <a:pt x="54040" y="21875"/>
                </a:cubicBezTo>
                <a:cubicBezTo>
                  <a:pt x="58002" y="21875"/>
                  <a:pt x="61733" y="19877"/>
                  <a:pt x="64163" y="16081"/>
                </a:cubicBezTo>
                <a:lnTo>
                  <a:pt x="64163" y="0"/>
                </a:lnTo>
                <a:close/>
              </a:path>
            </a:pathLst>
          </a:cu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5" name="Google Shape;885;p59"/>
          <p:cNvSpPr/>
          <p:nvPr/>
        </p:nvSpPr>
        <p:spPr>
          <a:xfrm flipH="1" rot="-5400000">
            <a:off x="8141105" y="4107347"/>
            <a:ext cx="1076993" cy="1165198"/>
          </a:xfrm>
          <a:custGeom>
            <a:rect b="b" l="l" r="r" t="t"/>
            <a:pathLst>
              <a:path extrusionOk="0" h="40938" w="37839">
                <a:moveTo>
                  <a:pt x="37839" y="0"/>
                </a:moveTo>
                <a:cubicBezTo>
                  <a:pt x="31770" y="767"/>
                  <a:pt x="28951" y="3515"/>
                  <a:pt x="26969" y="11313"/>
                </a:cubicBezTo>
                <a:cubicBezTo>
                  <a:pt x="24991" y="19111"/>
                  <a:pt x="19814" y="21473"/>
                  <a:pt x="9908" y="26266"/>
                </a:cubicBezTo>
                <a:cubicBezTo>
                  <a:pt x="1" y="31059"/>
                  <a:pt x="3737" y="40938"/>
                  <a:pt x="3737" y="40938"/>
                </a:cubicBezTo>
                <a:lnTo>
                  <a:pt x="37839" y="40938"/>
                </a:lnTo>
                <a:lnTo>
                  <a:pt x="37839" y="0"/>
                </a:lnTo>
                <a:close/>
              </a:path>
            </a:pathLst>
          </a:custGeom>
          <a:noFill/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6" name="Google Shape;886;p59"/>
          <p:cNvSpPr txBox="1"/>
          <p:nvPr>
            <p:ph type="title"/>
          </p:nvPr>
        </p:nvSpPr>
        <p:spPr>
          <a:xfrm>
            <a:off x="720000" y="1414611"/>
            <a:ext cx="3037200" cy="1516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 you for your time!</a:t>
            </a:r>
            <a:endParaRPr/>
          </a:p>
        </p:txBody>
      </p:sp>
      <p:sp>
        <p:nvSpPr>
          <p:cNvPr id="887" name="Google Shape;887;p59"/>
          <p:cNvSpPr txBox="1"/>
          <p:nvPr>
            <p:ph idx="1" type="subTitle"/>
          </p:nvPr>
        </p:nvSpPr>
        <p:spPr>
          <a:xfrm>
            <a:off x="720000" y="2983725"/>
            <a:ext cx="2635200" cy="102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hit us with your feedback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32"/>
          <p:cNvSpPr txBox="1"/>
          <p:nvPr>
            <p:ph type="title"/>
          </p:nvPr>
        </p:nvSpPr>
        <p:spPr>
          <a:xfrm>
            <a:off x="2952007" y="467925"/>
            <a:ext cx="3240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</a:t>
            </a:r>
            <a:r>
              <a:rPr lang="en"/>
              <a:t>ur problem domain</a:t>
            </a:r>
            <a:endParaRPr/>
          </a:p>
        </p:txBody>
      </p:sp>
      <p:sp>
        <p:nvSpPr>
          <p:cNvPr id="243" name="Google Shape;243;p32"/>
          <p:cNvSpPr txBox="1"/>
          <p:nvPr>
            <p:ph idx="1" type="subTitle"/>
          </p:nvPr>
        </p:nvSpPr>
        <p:spPr>
          <a:xfrm>
            <a:off x="1268100" y="2437425"/>
            <a:ext cx="2666700" cy="102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creation</a:t>
            </a:r>
            <a:endParaRPr/>
          </a:p>
        </p:txBody>
      </p:sp>
      <p:sp>
        <p:nvSpPr>
          <p:cNvPr id="244" name="Google Shape;244;p32"/>
          <p:cNvSpPr txBox="1"/>
          <p:nvPr>
            <p:ph idx="1" type="subTitle"/>
          </p:nvPr>
        </p:nvSpPr>
        <p:spPr>
          <a:xfrm>
            <a:off x="3238650" y="2437425"/>
            <a:ext cx="2666700" cy="102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revision</a:t>
            </a:r>
            <a:endParaRPr/>
          </a:p>
        </p:txBody>
      </p:sp>
      <p:sp>
        <p:nvSpPr>
          <p:cNvPr id="245" name="Google Shape;245;p32"/>
          <p:cNvSpPr txBox="1"/>
          <p:nvPr>
            <p:ph idx="1" type="subTitle"/>
          </p:nvPr>
        </p:nvSpPr>
        <p:spPr>
          <a:xfrm>
            <a:off x="5755638" y="2437425"/>
            <a:ext cx="1721100" cy="102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sharing</a:t>
            </a:r>
            <a:endParaRPr/>
          </a:p>
        </p:txBody>
      </p:sp>
      <p:grpSp>
        <p:nvGrpSpPr>
          <p:cNvPr id="246" name="Google Shape;246;p32"/>
          <p:cNvGrpSpPr/>
          <p:nvPr/>
        </p:nvGrpSpPr>
        <p:grpSpPr>
          <a:xfrm>
            <a:off x="2235507" y="1684274"/>
            <a:ext cx="731885" cy="914107"/>
            <a:chOff x="1768821" y="3361108"/>
            <a:chExt cx="278739" cy="339073"/>
          </a:xfrm>
        </p:grpSpPr>
        <p:sp>
          <p:nvSpPr>
            <p:cNvPr id="247" name="Google Shape;247;p32"/>
            <p:cNvSpPr/>
            <p:nvPr/>
          </p:nvSpPr>
          <p:spPr>
            <a:xfrm>
              <a:off x="1784374" y="3549744"/>
              <a:ext cx="32218" cy="21564"/>
            </a:xfrm>
            <a:custGeom>
              <a:rect b="b" l="l" r="r" t="t"/>
              <a:pathLst>
                <a:path extrusionOk="0" h="678" w="1013">
                  <a:moveTo>
                    <a:pt x="830" y="1"/>
                  </a:moveTo>
                  <a:cubicBezTo>
                    <a:pt x="804" y="1"/>
                    <a:pt x="776" y="8"/>
                    <a:pt x="750" y="23"/>
                  </a:cubicBezTo>
                  <a:lnTo>
                    <a:pt x="143" y="380"/>
                  </a:lnTo>
                  <a:cubicBezTo>
                    <a:pt x="0" y="451"/>
                    <a:pt x="48" y="677"/>
                    <a:pt x="214" y="677"/>
                  </a:cubicBezTo>
                  <a:cubicBezTo>
                    <a:pt x="238" y="677"/>
                    <a:pt x="274" y="677"/>
                    <a:pt x="286" y="665"/>
                  </a:cubicBezTo>
                  <a:lnTo>
                    <a:pt x="893" y="308"/>
                  </a:lnTo>
                  <a:cubicBezTo>
                    <a:pt x="1000" y="261"/>
                    <a:pt x="1012" y="154"/>
                    <a:pt x="976" y="82"/>
                  </a:cubicBezTo>
                  <a:cubicBezTo>
                    <a:pt x="944" y="33"/>
                    <a:pt x="889" y="1"/>
                    <a:pt x="830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" name="Google Shape;248;p32"/>
            <p:cNvSpPr/>
            <p:nvPr/>
          </p:nvSpPr>
          <p:spPr>
            <a:xfrm>
              <a:off x="1998326" y="3551652"/>
              <a:ext cx="32218" cy="21532"/>
            </a:xfrm>
            <a:custGeom>
              <a:rect b="b" l="l" r="r" t="t"/>
              <a:pathLst>
                <a:path extrusionOk="0" h="677" w="1013">
                  <a:moveTo>
                    <a:pt x="199" y="0"/>
                  </a:moveTo>
                  <a:cubicBezTo>
                    <a:pt x="141" y="0"/>
                    <a:pt x="80" y="33"/>
                    <a:pt x="48" y="82"/>
                  </a:cubicBezTo>
                  <a:cubicBezTo>
                    <a:pt x="0" y="153"/>
                    <a:pt x="36" y="260"/>
                    <a:pt x="107" y="308"/>
                  </a:cubicBezTo>
                  <a:cubicBezTo>
                    <a:pt x="726" y="665"/>
                    <a:pt x="714" y="677"/>
                    <a:pt x="810" y="677"/>
                  </a:cubicBezTo>
                  <a:cubicBezTo>
                    <a:pt x="953" y="677"/>
                    <a:pt x="1012" y="451"/>
                    <a:pt x="881" y="379"/>
                  </a:cubicBezTo>
                  <a:lnTo>
                    <a:pt x="274" y="22"/>
                  </a:lnTo>
                  <a:cubicBezTo>
                    <a:pt x="251" y="7"/>
                    <a:pt x="226" y="0"/>
                    <a:pt x="199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" name="Google Shape;249;p32"/>
            <p:cNvSpPr/>
            <p:nvPr/>
          </p:nvSpPr>
          <p:spPr>
            <a:xfrm>
              <a:off x="1826007" y="3466383"/>
              <a:ext cx="142041" cy="233799"/>
            </a:xfrm>
            <a:custGeom>
              <a:rect b="b" l="l" r="r" t="t"/>
              <a:pathLst>
                <a:path extrusionOk="0" h="7351" w="4466">
                  <a:moveTo>
                    <a:pt x="1715" y="346"/>
                  </a:moveTo>
                  <a:cubicBezTo>
                    <a:pt x="1882" y="346"/>
                    <a:pt x="2013" y="489"/>
                    <a:pt x="2013" y="643"/>
                  </a:cubicBezTo>
                  <a:lnTo>
                    <a:pt x="2013" y="941"/>
                  </a:lnTo>
                  <a:lnTo>
                    <a:pt x="1668" y="941"/>
                  </a:lnTo>
                  <a:cubicBezTo>
                    <a:pt x="1501" y="941"/>
                    <a:pt x="1370" y="810"/>
                    <a:pt x="1370" y="643"/>
                  </a:cubicBezTo>
                  <a:cubicBezTo>
                    <a:pt x="1370" y="489"/>
                    <a:pt x="1501" y="346"/>
                    <a:pt x="1668" y="346"/>
                  </a:cubicBezTo>
                  <a:close/>
                  <a:moveTo>
                    <a:pt x="3573" y="346"/>
                  </a:moveTo>
                  <a:cubicBezTo>
                    <a:pt x="3739" y="346"/>
                    <a:pt x="3870" y="489"/>
                    <a:pt x="3870" y="643"/>
                  </a:cubicBezTo>
                  <a:cubicBezTo>
                    <a:pt x="3870" y="810"/>
                    <a:pt x="3739" y="941"/>
                    <a:pt x="3573" y="941"/>
                  </a:cubicBezTo>
                  <a:lnTo>
                    <a:pt x="3239" y="941"/>
                  </a:lnTo>
                  <a:lnTo>
                    <a:pt x="3239" y="643"/>
                  </a:lnTo>
                  <a:cubicBezTo>
                    <a:pt x="3239" y="489"/>
                    <a:pt x="3370" y="346"/>
                    <a:pt x="3537" y="346"/>
                  </a:cubicBezTo>
                  <a:close/>
                  <a:moveTo>
                    <a:pt x="3727" y="4370"/>
                  </a:moveTo>
                  <a:lnTo>
                    <a:pt x="3727" y="5049"/>
                  </a:lnTo>
                  <a:lnTo>
                    <a:pt x="1513" y="5049"/>
                  </a:lnTo>
                  <a:lnTo>
                    <a:pt x="1513" y="4370"/>
                  </a:lnTo>
                  <a:close/>
                  <a:moveTo>
                    <a:pt x="3739" y="5370"/>
                  </a:moveTo>
                  <a:lnTo>
                    <a:pt x="3739" y="5799"/>
                  </a:lnTo>
                  <a:lnTo>
                    <a:pt x="3727" y="5799"/>
                  </a:lnTo>
                  <a:cubicBezTo>
                    <a:pt x="3727" y="5930"/>
                    <a:pt x="3620" y="6037"/>
                    <a:pt x="3489" y="6037"/>
                  </a:cubicBezTo>
                  <a:lnTo>
                    <a:pt x="1763" y="6037"/>
                  </a:lnTo>
                  <a:cubicBezTo>
                    <a:pt x="1620" y="6037"/>
                    <a:pt x="1525" y="5930"/>
                    <a:pt x="1525" y="5799"/>
                  </a:cubicBezTo>
                  <a:lnTo>
                    <a:pt x="1525" y="5370"/>
                  </a:lnTo>
                  <a:close/>
                  <a:moveTo>
                    <a:pt x="1656" y="0"/>
                  </a:moveTo>
                  <a:cubicBezTo>
                    <a:pt x="1310" y="0"/>
                    <a:pt x="1037" y="286"/>
                    <a:pt x="1037" y="631"/>
                  </a:cubicBezTo>
                  <a:cubicBezTo>
                    <a:pt x="1037" y="977"/>
                    <a:pt x="1310" y="1262"/>
                    <a:pt x="1656" y="1262"/>
                  </a:cubicBezTo>
                  <a:lnTo>
                    <a:pt x="2001" y="1262"/>
                  </a:lnTo>
                  <a:lnTo>
                    <a:pt x="2001" y="2548"/>
                  </a:lnTo>
                  <a:cubicBezTo>
                    <a:pt x="2001" y="2644"/>
                    <a:pt x="2072" y="2715"/>
                    <a:pt x="2168" y="2715"/>
                  </a:cubicBezTo>
                  <a:cubicBezTo>
                    <a:pt x="2251" y="2715"/>
                    <a:pt x="2322" y="2644"/>
                    <a:pt x="2322" y="2548"/>
                  </a:cubicBezTo>
                  <a:lnTo>
                    <a:pt x="2322" y="1262"/>
                  </a:lnTo>
                  <a:lnTo>
                    <a:pt x="2906" y="1262"/>
                  </a:lnTo>
                  <a:lnTo>
                    <a:pt x="2906" y="4037"/>
                  </a:lnTo>
                  <a:lnTo>
                    <a:pt x="2322" y="4037"/>
                  </a:lnTo>
                  <a:lnTo>
                    <a:pt x="2322" y="3191"/>
                  </a:lnTo>
                  <a:cubicBezTo>
                    <a:pt x="2322" y="3108"/>
                    <a:pt x="2251" y="3025"/>
                    <a:pt x="2168" y="3025"/>
                  </a:cubicBezTo>
                  <a:cubicBezTo>
                    <a:pt x="2072" y="3025"/>
                    <a:pt x="2001" y="3108"/>
                    <a:pt x="2001" y="3191"/>
                  </a:cubicBezTo>
                  <a:lnTo>
                    <a:pt x="2001" y="4060"/>
                  </a:lnTo>
                  <a:lnTo>
                    <a:pt x="1513" y="4060"/>
                  </a:lnTo>
                  <a:cubicBezTo>
                    <a:pt x="1489" y="3596"/>
                    <a:pt x="1298" y="3167"/>
                    <a:pt x="941" y="2846"/>
                  </a:cubicBezTo>
                  <a:cubicBezTo>
                    <a:pt x="679" y="2608"/>
                    <a:pt x="465" y="2310"/>
                    <a:pt x="334" y="1989"/>
                  </a:cubicBezTo>
                  <a:cubicBezTo>
                    <a:pt x="305" y="1930"/>
                    <a:pt x="235" y="1887"/>
                    <a:pt x="165" y="1887"/>
                  </a:cubicBezTo>
                  <a:cubicBezTo>
                    <a:pt x="150" y="1887"/>
                    <a:pt x="135" y="1889"/>
                    <a:pt x="120" y="1893"/>
                  </a:cubicBezTo>
                  <a:cubicBezTo>
                    <a:pt x="48" y="1929"/>
                    <a:pt x="1" y="2036"/>
                    <a:pt x="36" y="2108"/>
                  </a:cubicBezTo>
                  <a:cubicBezTo>
                    <a:pt x="179" y="2477"/>
                    <a:pt x="417" y="2810"/>
                    <a:pt x="715" y="3084"/>
                  </a:cubicBezTo>
                  <a:cubicBezTo>
                    <a:pt x="1001" y="3358"/>
                    <a:pt x="1179" y="3727"/>
                    <a:pt x="1179" y="4120"/>
                  </a:cubicBezTo>
                  <a:lnTo>
                    <a:pt x="1179" y="5823"/>
                  </a:lnTo>
                  <a:cubicBezTo>
                    <a:pt x="1179" y="6096"/>
                    <a:pt x="1358" y="6311"/>
                    <a:pt x="1608" y="6382"/>
                  </a:cubicBezTo>
                  <a:cubicBezTo>
                    <a:pt x="1608" y="6513"/>
                    <a:pt x="1644" y="6644"/>
                    <a:pt x="1703" y="6775"/>
                  </a:cubicBezTo>
                  <a:cubicBezTo>
                    <a:pt x="1738" y="6837"/>
                    <a:pt x="1793" y="6872"/>
                    <a:pt x="1848" y="6872"/>
                  </a:cubicBezTo>
                  <a:cubicBezTo>
                    <a:pt x="1868" y="6872"/>
                    <a:pt x="1887" y="6868"/>
                    <a:pt x="1906" y="6858"/>
                  </a:cubicBezTo>
                  <a:cubicBezTo>
                    <a:pt x="1989" y="6811"/>
                    <a:pt x="2025" y="6715"/>
                    <a:pt x="1989" y="6644"/>
                  </a:cubicBezTo>
                  <a:cubicBezTo>
                    <a:pt x="1953" y="6573"/>
                    <a:pt x="1930" y="6477"/>
                    <a:pt x="1930" y="6394"/>
                  </a:cubicBezTo>
                  <a:lnTo>
                    <a:pt x="3263" y="6394"/>
                  </a:lnTo>
                  <a:cubicBezTo>
                    <a:pt x="3243" y="6759"/>
                    <a:pt x="2922" y="7025"/>
                    <a:pt x="2575" y="7025"/>
                  </a:cubicBezTo>
                  <a:cubicBezTo>
                    <a:pt x="2503" y="7025"/>
                    <a:pt x="2430" y="7014"/>
                    <a:pt x="2358" y="6989"/>
                  </a:cubicBezTo>
                  <a:cubicBezTo>
                    <a:pt x="2336" y="6981"/>
                    <a:pt x="2314" y="6977"/>
                    <a:pt x="2294" y="6977"/>
                  </a:cubicBezTo>
                  <a:cubicBezTo>
                    <a:pt x="2227" y="6977"/>
                    <a:pt x="2171" y="7018"/>
                    <a:pt x="2144" y="7073"/>
                  </a:cubicBezTo>
                  <a:cubicBezTo>
                    <a:pt x="2120" y="7168"/>
                    <a:pt x="2168" y="7251"/>
                    <a:pt x="2239" y="7287"/>
                  </a:cubicBezTo>
                  <a:cubicBezTo>
                    <a:pt x="2356" y="7330"/>
                    <a:pt x="2473" y="7350"/>
                    <a:pt x="2588" y="7350"/>
                  </a:cubicBezTo>
                  <a:cubicBezTo>
                    <a:pt x="3106" y="7350"/>
                    <a:pt x="3563" y="6940"/>
                    <a:pt x="3573" y="6394"/>
                  </a:cubicBezTo>
                  <a:cubicBezTo>
                    <a:pt x="3835" y="6334"/>
                    <a:pt x="4013" y="6108"/>
                    <a:pt x="4013" y="5846"/>
                  </a:cubicBezTo>
                  <a:lnTo>
                    <a:pt x="4013" y="4156"/>
                  </a:lnTo>
                  <a:cubicBezTo>
                    <a:pt x="4013" y="3798"/>
                    <a:pt x="4144" y="3465"/>
                    <a:pt x="4370" y="3203"/>
                  </a:cubicBezTo>
                  <a:cubicBezTo>
                    <a:pt x="4466" y="3108"/>
                    <a:pt x="4454" y="3001"/>
                    <a:pt x="4394" y="2941"/>
                  </a:cubicBezTo>
                  <a:cubicBezTo>
                    <a:pt x="4366" y="2913"/>
                    <a:pt x="4326" y="2898"/>
                    <a:pt x="4287" y="2898"/>
                  </a:cubicBezTo>
                  <a:cubicBezTo>
                    <a:pt x="4243" y="2898"/>
                    <a:pt x="4199" y="2916"/>
                    <a:pt x="4168" y="2953"/>
                  </a:cubicBezTo>
                  <a:cubicBezTo>
                    <a:pt x="3906" y="3251"/>
                    <a:pt x="3739" y="3644"/>
                    <a:pt x="3727" y="4060"/>
                  </a:cubicBezTo>
                  <a:lnTo>
                    <a:pt x="3239" y="4060"/>
                  </a:lnTo>
                  <a:lnTo>
                    <a:pt x="3239" y="1262"/>
                  </a:lnTo>
                  <a:lnTo>
                    <a:pt x="3573" y="1262"/>
                  </a:lnTo>
                  <a:cubicBezTo>
                    <a:pt x="3918" y="1262"/>
                    <a:pt x="4204" y="977"/>
                    <a:pt x="4204" y="631"/>
                  </a:cubicBezTo>
                  <a:cubicBezTo>
                    <a:pt x="4204" y="286"/>
                    <a:pt x="3918" y="0"/>
                    <a:pt x="3573" y="0"/>
                  </a:cubicBezTo>
                  <a:lnTo>
                    <a:pt x="3537" y="0"/>
                  </a:lnTo>
                  <a:cubicBezTo>
                    <a:pt x="3192" y="0"/>
                    <a:pt x="2906" y="286"/>
                    <a:pt x="2906" y="631"/>
                  </a:cubicBezTo>
                  <a:lnTo>
                    <a:pt x="2906" y="929"/>
                  </a:lnTo>
                  <a:lnTo>
                    <a:pt x="2322" y="929"/>
                  </a:lnTo>
                  <a:lnTo>
                    <a:pt x="2322" y="631"/>
                  </a:lnTo>
                  <a:cubicBezTo>
                    <a:pt x="2322" y="286"/>
                    <a:pt x="2049" y="0"/>
                    <a:pt x="1703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" name="Google Shape;250;p32"/>
            <p:cNvSpPr/>
            <p:nvPr/>
          </p:nvSpPr>
          <p:spPr>
            <a:xfrm>
              <a:off x="1820345" y="3409706"/>
              <a:ext cx="177631" cy="144236"/>
            </a:xfrm>
            <a:custGeom>
              <a:rect b="b" l="l" r="r" t="t"/>
              <a:pathLst>
                <a:path extrusionOk="0" h="4535" w="5585">
                  <a:moveTo>
                    <a:pt x="2818" y="1"/>
                  </a:moveTo>
                  <a:cubicBezTo>
                    <a:pt x="1382" y="1"/>
                    <a:pt x="0" y="1113"/>
                    <a:pt x="0" y="2782"/>
                  </a:cubicBezTo>
                  <a:cubicBezTo>
                    <a:pt x="0" y="2937"/>
                    <a:pt x="24" y="3080"/>
                    <a:pt x="36" y="3223"/>
                  </a:cubicBezTo>
                  <a:cubicBezTo>
                    <a:pt x="47" y="3299"/>
                    <a:pt x="107" y="3355"/>
                    <a:pt x="190" y="3355"/>
                  </a:cubicBezTo>
                  <a:cubicBezTo>
                    <a:pt x="198" y="3355"/>
                    <a:pt x="206" y="3355"/>
                    <a:pt x="214" y="3354"/>
                  </a:cubicBezTo>
                  <a:cubicBezTo>
                    <a:pt x="298" y="3342"/>
                    <a:pt x="357" y="3259"/>
                    <a:pt x="345" y="3175"/>
                  </a:cubicBezTo>
                  <a:cubicBezTo>
                    <a:pt x="333" y="3044"/>
                    <a:pt x="310" y="2925"/>
                    <a:pt x="310" y="2782"/>
                  </a:cubicBezTo>
                  <a:cubicBezTo>
                    <a:pt x="310" y="1416"/>
                    <a:pt x="1429" y="318"/>
                    <a:pt x="2779" y="318"/>
                  </a:cubicBezTo>
                  <a:cubicBezTo>
                    <a:pt x="2793" y="318"/>
                    <a:pt x="2807" y="318"/>
                    <a:pt x="2822" y="318"/>
                  </a:cubicBezTo>
                  <a:cubicBezTo>
                    <a:pt x="4143" y="330"/>
                    <a:pt x="5227" y="1437"/>
                    <a:pt x="5239" y="2759"/>
                  </a:cubicBezTo>
                  <a:lnTo>
                    <a:pt x="5239" y="2782"/>
                  </a:lnTo>
                  <a:cubicBezTo>
                    <a:pt x="5239" y="3318"/>
                    <a:pt x="5060" y="3842"/>
                    <a:pt x="4751" y="4271"/>
                  </a:cubicBezTo>
                  <a:cubicBezTo>
                    <a:pt x="4691" y="4354"/>
                    <a:pt x="4703" y="4437"/>
                    <a:pt x="4775" y="4497"/>
                  </a:cubicBezTo>
                  <a:cubicBezTo>
                    <a:pt x="4809" y="4522"/>
                    <a:pt x="4844" y="4534"/>
                    <a:pt x="4877" y="4534"/>
                  </a:cubicBezTo>
                  <a:cubicBezTo>
                    <a:pt x="4923" y="4534"/>
                    <a:pt x="4966" y="4510"/>
                    <a:pt x="5001" y="4461"/>
                  </a:cubicBezTo>
                  <a:cubicBezTo>
                    <a:pt x="5370" y="3973"/>
                    <a:pt x="5572" y="3390"/>
                    <a:pt x="5572" y="2782"/>
                  </a:cubicBezTo>
                  <a:cubicBezTo>
                    <a:pt x="5584" y="2782"/>
                    <a:pt x="5584" y="2771"/>
                    <a:pt x="5584" y="2759"/>
                  </a:cubicBezTo>
                  <a:cubicBezTo>
                    <a:pt x="5572" y="2032"/>
                    <a:pt x="5286" y="1342"/>
                    <a:pt x="4763" y="818"/>
                  </a:cubicBezTo>
                  <a:cubicBezTo>
                    <a:pt x="4198" y="253"/>
                    <a:pt x="3502" y="1"/>
                    <a:pt x="2818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" name="Google Shape;251;p32"/>
            <p:cNvSpPr/>
            <p:nvPr/>
          </p:nvSpPr>
          <p:spPr>
            <a:xfrm>
              <a:off x="1904406" y="3361108"/>
              <a:ext cx="10241" cy="32982"/>
            </a:xfrm>
            <a:custGeom>
              <a:rect b="b" l="l" r="r" t="t"/>
              <a:pathLst>
                <a:path extrusionOk="0" h="1037" w="322">
                  <a:moveTo>
                    <a:pt x="155" y="0"/>
                  </a:moveTo>
                  <a:cubicBezTo>
                    <a:pt x="72" y="0"/>
                    <a:pt x="0" y="72"/>
                    <a:pt x="0" y="167"/>
                  </a:cubicBezTo>
                  <a:lnTo>
                    <a:pt x="0" y="870"/>
                  </a:lnTo>
                  <a:cubicBezTo>
                    <a:pt x="0" y="965"/>
                    <a:pt x="72" y="1036"/>
                    <a:pt x="155" y="1036"/>
                  </a:cubicBezTo>
                  <a:cubicBezTo>
                    <a:pt x="250" y="1036"/>
                    <a:pt x="322" y="965"/>
                    <a:pt x="322" y="870"/>
                  </a:cubicBezTo>
                  <a:lnTo>
                    <a:pt x="322" y="167"/>
                  </a:lnTo>
                  <a:cubicBezTo>
                    <a:pt x="310" y="60"/>
                    <a:pt x="250" y="0"/>
                    <a:pt x="155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" name="Google Shape;252;p32"/>
            <p:cNvSpPr/>
            <p:nvPr/>
          </p:nvSpPr>
          <p:spPr>
            <a:xfrm>
              <a:off x="1836248" y="3378219"/>
              <a:ext cx="23504" cy="29865"/>
            </a:xfrm>
            <a:custGeom>
              <a:rect b="b" l="l" r="r" t="t"/>
              <a:pathLst>
                <a:path extrusionOk="0" h="939" w="739">
                  <a:moveTo>
                    <a:pt x="181" y="0"/>
                  </a:moveTo>
                  <a:cubicBezTo>
                    <a:pt x="154" y="0"/>
                    <a:pt x="125" y="7"/>
                    <a:pt x="95" y="22"/>
                  </a:cubicBezTo>
                  <a:cubicBezTo>
                    <a:pt x="24" y="70"/>
                    <a:pt x="0" y="165"/>
                    <a:pt x="36" y="248"/>
                  </a:cubicBezTo>
                  <a:lnTo>
                    <a:pt x="393" y="855"/>
                  </a:lnTo>
                  <a:cubicBezTo>
                    <a:pt x="429" y="903"/>
                    <a:pt x="488" y="939"/>
                    <a:pt x="536" y="939"/>
                  </a:cubicBezTo>
                  <a:cubicBezTo>
                    <a:pt x="667" y="939"/>
                    <a:pt x="738" y="796"/>
                    <a:pt x="679" y="701"/>
                  </a:cubicBezTo>
                  <a:lnTo>
                    <a:pt x="322" y="82"/>
                  </a:lnTo>
                  <a:cubicBezTo>
                    <a:pt x="289" y="33"/>
                    <a:pt x="239" y="0"/>
                    <a:pt x="181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" name="Google Shape;253;p32"/>
            <p:cNvSpPr/>
            <p:nvPr/>
          </p:nvSpPr>
          <p:spPr>
            <a:xfrm>
              <a:off x="1787014" y="3427072"/>
              <a:ext cx="31073" cy="21691"/>
            </a:xfrm>
            <a:custGeom>
              <a:rect b="b" l="l" r="r" t="t"/>
              <a:pathLst>
                <a:path extrusionOk="0" h="682" w="977">
                  <a:moveTo>
                    <a:pt x="187" y="0"/>
                  </a:moveTo>
                  <a:cubicBezTo>
                    <a:pt x="129" y="0"/>
                    <a:pt x="69" y="32"/>
                    <a:pt x="36" y="81"/>
                  </a:cubicBezTo>
                  <a:cubicBezTo>
                    <a:pt x="0" y="153"/>
                    <a:pt x="24" y="260"/>
                    <a:pt x="96" y="308"/>
                  </a:cubicBezTo>
                  <a:lnTo>
                    <a:pt x="715" y="665"/>
                  </a:lnTo>
                  <a:cubicBezTo>
                    <a:pt x="737" y="676"/>
                    <a:pt x="762" y="681"/>
                    <a:pt x="788" y="681"/>
                  </a:cubicBezTo>
                  <a:cubicBezTo>
                    <a:pt x="846" y="681"/>
                    <a:pt x="904" y="655"/>
                    <a:pt x="929" y="605"/>
                  </a:cubicBezTo>
                  <a:cubicBezTo>
                    <a:pt x="977" y="510"/>
                    <a:pt x="953" y="427"/>
                    <a:pt x="870" y="379"/>
                  </a:cubicBezTo>
                  <a:lnTo>
                    <a:pt x="262" y="22"/>
                  </a:lnTo>
                  <a:cubicBezTo>
                    <a:pt x="240" y="7"/>
                    <a:pt x="214" y="0"/>
                    <a:pt x="187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" name="Google Shape;254;p32"/>
            <p:cNvSpPr/>
            <p:nvPr/>
          </p:nvSpPr>
          <p:spPr>
            <a:xfrm>
              <a:off x="1768821" y="3494021"/>
              <a:ext cx="33363" cy="10623"/>
            </a:xfrm>
            <a:custGeom>
              <a:rect b="b" l="l" r="r" t="t"/>
              <a:pathLst>
                <a:path extrusionOk="0" h="334" w="1049">
                  <a:moveTo>
                    <a:pt x="168" y="1"/>
                  </a:moveTo>
                  <a:cubicBezTo>
                    <a:pt x="72" y="1"/>
                    <a:pt x="1" y="72"/>
                    <a:pt x="1" y="167"/>
                  </a:cubicBezTo>
                  <a:cubicBezTo>
                    <a:pt x="1" y="251"/>
                    <a:pt x="72" y="334"/>
                    <a:pt x="168" y="334"/>
                  </a:cubicBezTo>
                  <a:lnTo>
                    <a:pt x="882" y="334"/>
                  </a:lnTo>
                  <a:cubicBezTo>
                    <a:pt x="965" y="334"/>
                    <a:pt x="1049" y="251"/>
                    <a:pt x="1049" y="167"/>
                  </a:cubicBezTo>
                  <a:cubicBezTo>
                    <a:pt x="1049" y="72"/>
                    <a:pt x="965" y="1"/>
                    <a:pt x="882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" name="Google Shape;255;p32"/>
            <p:cNvSpPr/>
            <p:nvPr/>
          </p:nvSpPr>
          <p:spPr>
            <a:xfrm>
              <a:off x="2014610" y="3495930"/>
              <a:ext cx="32950" cy="10623"/>
            </a:xfrm>
            <a:custGeom>
              <a:rect b="b" l="l" r="r" t="t"/>
              <a:pathLst>
                <a:path extrusionOk="0" h="334" w="1036">
                  <a:moveTo>
                    <a:pt x="167" y="0"/>
                  </a:moveTo>
                  <a:cubicBezTo>
                    <a:pt x="71" y="0"/>
                    <a:pt x="0" y="71"/>
                    <a:pt x="0" y="167"/>
                  </a:cubicBezTo>
                  <a:cubicBezTo>
                    <a:pt x="0" y="250"/>
                    <a:pt x="71" y="333"/>
                    <a:pt x="167" y="333"/>
                  </a:cubicBezTo>
                  <a:lnTo>
                    <a:pt x="881" y="333"/>
                  </a:lnTo>
                  <a:cubicBezTo>
                    <a:pt x="964" y="333"/>
                    <a:pt x="1036" y="250"/>
                    <a:pt x="1036" y="167"/>
                  </a:cubicBezTo>
                  <a:cubicBezTo>
                    <a:pt x="1024" y="71"/>
                    <a:pt x="953" y="0"/>
                    <a:pt x="881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" name="Google Shape;256;p32"/>
            <p:cNvSpPr/>
            <p:nvPr/>
          </p:nvSpPr>
          <p:spPr>
            <a:xfrm>
              <a:off x="1999439" y="3428948"/>
              <a:ext cx="31105" cy="21882"/>
            </a:xfrm>
            <a:custGeom>
              <a:rect b="b" l="l" r="r" t="t"/>
              <a:pathLst>
                <a:path extrusionOk="0" h="688" w="978">
                  <a:moveTo>
                    <a:pt x="795" y="1"/>
                  </a:moveTo>
                  <a:cubicBezTo>
                    <a:pt x="769" y="1"/>
                    <a:pt x="741" y="8"/>
                    <a:pt x="715" y="22"/>
                  </a:cubicBezTo>
                  <a:lnTo>
                    <a:pt x="108" y="380"/>
                  </a:lnTo>
                  <a:cubicBezTo>
                    <a:pt x="25" y="427"/>
                    <a:pt x="1" y="511"/>
                    <a:pt x="48" y="606"/>
                  </a:cubicBezTo>
                  <a:cubicBezTo>
                    <a:pt x="73" y="655"/>
                    <a:pt x="125" y="687"/>
                    <a:pt x="183" y="687"/>
                  </a:cubicBezTo>
                  <a:cubicBezTo>
                    <a:pt x="209" y="687"/>
                    <a:pt x="237" y="680"/>
                    <a:pt x="263" y="665"/>
                  </a:cubicBezTo>
                  <a:lnTo>
                    <a:pt x="882" y="308"/>
                  </a:lnTo>
                  <a:cubicBezTo>
                    <a:pt x="953" y="249"/>
                    <a:pt x="977" y="153"/>
                    <a:pt x="941" y="82"/>
                  </a:cubicBezTo>
                  <a:cubicBezTo>
                    <a:pt x="909" y="33"/>
                    <a:pt x="854" y="1"/>
                    <a:pt x="795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" name="Google Shape;257;p32"/>
            <p:cNvSpPr/>
            <p:nvPr/>
          </p:nvSpPr>
          <p:spPr>
            <a:xfrm>
              <a:off x="1958156" y="3379269"/>
              <a:ext cx="23917" cy="29579"/>
            </a:xfrm>
            <a:custGeom>
              <a:rect b="b" l="l" r="r" t="t"/>
              <a:pathLst>
                <a:path extrusionOk="0" h="930" w="752">
                  <a:moveTo>
                    <a:pt x="562" y="0"/>
                  </a:moveTo>
                  <a:cubicBezTo>
                    <a:pt x="506" y="0"/>
                    <a:pt x="449" y="30"/>
                    <a:pt x="418" y="84"/>
                  </a:cubicBezTo>
                  <a:lnTo>
                    <a:pt x="61" y="691"/>
                  </a:lnTo>
                  <a:cubicBezTo>
                    <a:pt x="1" y="799"/>
                    <a:pt x="72" y="930"/>
                    <a:pt x="191" y="930"/>
                  </a:cubicBezTo>
                  <a:cubicBezTo>
                    <a:pt x="251" y="930"/>
                    <a:pt x="299" y="894"/>
                    <a:pt x="334" y="858"/>
                  </a:cubicBezTo>
                  <a:lnTo>
                    <a:pt x="692" y="239"/>
                  </a:lnTo>
                  <a:cubicBezTo>
                    <a:pt x="751" y="168"/>
                    <a:pt x="715" y="72"/>
                    <a:pt x="644" y="25"/>
                  </a:cubicBezTo>
                  <a:cubicBezTo>
                    <a:pt x="619" y="8"/>
                    <a:pt x="591" y="0"/>
                    <a:pt x="562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58" name="Google Shape;258;p32"/>
          <p:cNvGrpSpPr/>
          <p:nvPr/>
        </p:nvGrpSpPr>
        <p:grpSpPr>
          <a:xfrm>
            <a:off x="4171201" y="1710417"/>
            <a:ext cx="801593" cy="809513"/>
            <a:chOff x="3532345" y="3362635"/>
            <a:chExt cx="339328" cy="336274"/>
          </a:xfrm>
        </p:grpSpPr>
        <p:sp>
          <p:nvSpPr>
            <p:cNvPr id="259" name="Google Shape;259;p32"/>
            <p:cNvSpPr/>
            <p:nvPr/>
          </p:nvSpPr>
          <p:spPr>
            <a:xfrm>
              <a:off x="3819385" y="3493258"/>
              <a:ext cx="32" cy="32"/>
            </a:xfrm>
            <a:custGeom>
              <a:rect b="b" l="l" r="r" t="t"/>
              <a:pathLst>
                <a:path extrusionOk="0" h="1" w="1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" name="Google Shape;260;p32"/>
            <p:cNvSpPr/>
            <p:nvPr/>
          </p:nvSpPr>
          <p:spPr>
            <a:xfrm>
              <a:off x="3819385" y="3493258"/>
              <a:ext cx="32" cy="32"/>
            </a:xfrm>
            <a:custGeom>
              <a:rect b="b" l="l" r="r" t="t"/>
              <a:pathLst>
                <a:path extrusionOk="0" h="1" w="1">
                  <a:moveTo>
                    <a:pt x="0" y="1"/>
                  </a:move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" name="Google Shape;261;p32"/>
            <p:cNvSpPr/>
            <p:nvPr/>
          </p:nvSpPr>
          <p:spPr>
            <a:xfrm>
              <a:off x="3532345" y="3362635"/>
              <a:ext cx="339328" cy="282142"/>
            </a:xfrm>
            <a:custGeom>
              <a:rect b="b" l="l" r="r" t="t"/>
              <a:pathLst>
                <a:path extrusionOk="0" h="8871" w="10669">
                  <a:moveTo>
                    <a:pt x="6299" y="262"/>
                  </a:moveTo>
                  <a:cubicBezTo>
                    <a:pt x="6465" y="262"/>
                    <a:pt x="6596" y="393"/>
                    <a:pt x="6596" y="560"/>
                  </a:cubicBezTo>
                  <a:lnTo>
                    <a:pt x="6596" y="2084"/>
                  </a:lnTo>
                  <a:cubicBezTo>
                    <a:pt x="6382" y="2119"/>
                    <a:pt x="6322" y="2155"/>
                    <a:pt x="6322" y="2155"/>
                  </a:cubicBezTo>
                  <a:cubicBezTo>
                    <a:pt x="6203" y="2179"/>
                    <a:pt x="6108" y="2227"/>
                    <a:pt x="6049" y="2238"/>
                  </a:cubicBezTo>
                  <a:cubicBezTo>
                    <a:pt x="5941" y="2119"/>
                    <a:pt x="6001" y="1988"/>
                    <a:pt x="5989" y="1846"/>
                  </a:cubicBezTo>
                  <a:lnTo>
                    <a:pt x="5989" y="560"/>
                  </a:lnTo>
                  <a:cubicBezTo>
                    <a:pt x="5989" y="393"/>
                    <a:pt x="6120" y="262"/>
                    <a:pt x="6287" y="262"/>
                  </a:cubicBezTo>
                  <a:close/>
                  <a:moveTo>
                    <a:pt x="3489" y="262"/>
                  </a:moveTo>
                  <a:cubicBezTo>
                    <a:pt x="3655" y="262"/>
                    <a:pt x="3786" y="393"/>
                    <a:pt x="3786" y="560"/>
                  </a:cubicBezTo>
                  <a:lnTo>
                    <a:pt x="3786" y="1846"/>
                  </a:lnTo>
                  <a:cubicBezTo>
                    <a:pt x="3786" y="2084"/>
                    <a:pt x="3786" y="2096"/>
                    <a:pt x="3775" y="2155"/>
                  </a:cubicBezTo>
                  <a:cubicBezTo>
                    <a:pt x="3727" y="2274"/>
                    <a:pt x="3620" y="2357"/>
                    <a:pt x="3477" y="2357"/>
                  </a:cubicBezTo>
                  <a:cubicBezTo>
                    <a:pt x="3477" y="2357"/>
                    <a:pt x="3470" y="2358"/>
                    <a:pt x="3457" y="2358"/>
                  </a:cubicBezTo>
                  <a:cubicBezTo>
                    <a:pt x="3399" y="2358"/>
                    <a:pt x="3228" y="2342"/>
                    <a:pt x="3179" y="2155"/>
                  </a:cubicBezTo>
                  <a:cubicBezTo>
                    <a:pt x="3167" y="2084"/>
                    <a:pt x="3191" y="2024"/>
                    <a:pt x="3179" y="1846"/>
                  </a:cubicBezTo>
                  <a:lnTo>
                    <a:pt x="3179" y="560"/>
                  </a:lnTo>
                  <a:cubicBezTo>
                    <a:pt x="3179" y="393"/>
                    <a:pt x="3310" y="262"/>
                    <a:pt x="3477" y="262"/>
                  </a:cubicBezTo>
                  <a:close/>
                  <a:moveTo>
                    <a:pt x="5370" y="262"/>
                  </a:moveTo>
                  <a:cubicBezTo>
                    <a:pt x="5525" y="262"/>
                    <a:pt x="5668" y="393"/>
                    <a:pt x="5668" y="560"/>
                  </a:cubicBezTo>
                  <a:lnTo>
                    <a:pt x="5668" y="1846"/>
                  </a:lnTo>
                  <a:cubicBezTo>
                    <a:pt x="5668" y="2060"/>
                    <a:pt x="5668" y="2096"/>
                    <a:pt x="5644" y="2155"/>
                  </a:cubicBezTo>
                  <a:cubicBezTo>
                    <a:pt x="5608" y="2274"/>
                    <a:pt x="5501" y="2357"/>
                    <a:pt x="5346" y="2357"/>
                  </a:cubicBezTo>
                  <a:cubicBezTo>
                    <a:pt x="5346" y="2357"/>
                    <a:pt x="5339" y="2358"/>
                    <a:pt x="5327" y="2358"/>
                  </a:cubicBezTo>
                  <a:cubicBezTo>
                    <a:pt x="5269" y="2358"/>
                    <a:pt x="5098" y="2342"/>
                    <a:pt x="5049" y="2155"/>
                  </a:cubicBezTo>
                  <a:lnTo>
                    <a:pt x="5049" y="1846"/>
                  </a:lnTo>
                  <a:lnTo>
                    <a:pt x="5049" y="560"/>
                  </a:lnTo>
                  <a:cubicBezTo>
                    <a:pt x="5049" y="393"/>
                    <a:pt x="5191" y="262"/>
                    <a:pt x="5346" y="262"/>
                  </a:cubicBezTo>
                  <a:close/>
                  <a:moveTo>
                    <a:pt x="4429" y="262"/>
                  </a:moveTo>
                  <a:cubicBezTo>
                    <a:pt x="4596" y="262"/>
                    <a:pt x="4727" y="393"/>
                    <a:pt x="4727" y="560"/>
                  </a:cubicBezTo>
                  <a:lnTo>
                    <a:pt x="4727" y="2060"/>
                  </a:lnTo>
                  <a:cubicBezTo>
                    <a:pt x="4727" y="2264"/>
                    <a:pt x="4567" y="2368"/>
                    <a:pt x="4408" y="2368"/>
                  </a:cubicBezTo>
                  <a:cubicBezTo>
                    <a:pt x="4251" y="2368"/>
                    <a:pt x="4096" y="2267"/>
                    <a:pt x="4096" y="2060"/>
                  </a:cubicBezTo>
                  <a:cubicBezTo>
                    <a:pt x="4120" y="1726"/>
                    <a:pt x="4120" y="869"/>
                    <a:pt x="4120" y="560"/>
                  </a:cubicBezTo>
                  <a:cubicBezTo>
                    <a:pt x="4120" y="393"/>
                    <a:pt x="4251" y="262"/>
                    <a:pt x="4417" y="262"/>
                  </a:cubicBezTo>
                  <a:close/>
                  <a:moveTo>
                    <a:pt x="2882" y="2155"/>
                  </a:moveTo>
                  <a:cubicBezTo>
                    <a:pt x="2927" y="2488"/>
                    <a:pt x="3212" y="2686"/>
                    <a:pt x="3503" y="2686"/>
                  </a:cubicBezTo>
                  <a:cubicBezTo>
                    <a:pt x="3670" y="2686"/>
                    <a:pt x="3839" y="2620"/>
                    <a:pt x="3965" y="2477"/>
                  </a:cubicBezTo>
                  <a:cubicBezTo>
                    <a:pt x="4090" y="2619"/>
                    <a:pt x="4260" y="2691"/>
                    <a:pt x="4431" y="2691"/>
                  </a:cubicBezTo>
                  <a:cubicBezTo>
                    <a:pt x="4602" y="2691"/>
                    <a:pt x="4775" y="2619"/>
                    <a:pt x="4906" y="2477"/>
                  </a:cubicBezTo>
                  <a:cubicBezTo>
                    <a:pt x="5001" y="2596"/>
                    <a:pt x="5168" y="2691"/>
                    <a:pt x="5346" y="2691"/>
                  </a:cubicBezTo>
                  <a:cubicBezTo>
                    <a:pt x="5275" y="2750"/>
                    <a:pt x="5203" y="2822"/>
                    <a:pt x="5120" y="2893"/>
                  </a:cubicBezTo>
                  <a:lnTo>
                    <a:pt x="2227" y="2893"/>
                  </a:lnTo>
                  <a:lnTo>
                    <a:pt x="2227" y="2155"/>
                  </a:lnTo>
                  <a:close/>
                  <a:moveTo>
                    <a:pt x="8370" y="2155"/>
                  </a:moveTo>
                  <a:lnTo>
                    <a:pt x="8370" y="2893"/>
                  </a:lnTo>
                  <a:lnTo>
                    <a:pt x="7870" y="2893"/>
                  </a:lnTo>
                  <a:lnTo>
                    <a:pt x="7870" y="2155"/>
                  </a:lnTo>
                  <a:close/>
                  <a:moveTo>
                    <a:pt x="9906" y="2798"/>
                  </a:moveTo>
                  <a:lnTo>
                    <a:pt x="10228" y="2977"/>
                  </a:lnTo>
                  <a:cubicBezTo>
                    <a:pt x="10287" y="2989"/>
                    <a:pt x="10287" y="3072"/>
                    <a:pt x="10228" y="3108"/>
                  </a:cubicBezTo>
                  <a:lnTo>
                    <a:pt x="9906" y="3286"/>
                  </a:lnTo>
                  <a:cubicBezTo>
                    <a:pt x="9835" y="3131"/>
                    <a:pt x="9835" y="2941"/>
                    <a:pt x="9906" y="2798"/>
                  </a:cubicBezTo>
                  <a:close/>
                  <a:moveTo>
                    <a:pt x="1917" y="2167"/>
                  </a:moveTo>
                  <a:lnTo>
                    <a:pt x="1917" y="3905"/>
                  </a:lnTo>
                  <a:lnTo>
                    <a:pt x="1298" y="3905"/>
                  </a:lnTo>
                  <a:lnTo>
                    <a:pt x="1298" y="2167"/>
                  </a:lnTo>
                  <a:close/>
                  <a:moveTo>
                    <a:pt x="4870" y="3227"/>
                  </a:moveTo>
                  <a:cubicBezTo>
                    <a:pt x="4834" y="3274"/>
                    <a:pt x="4751" y="3393"/>
                    <a:pt x="4715" y="3512"/>
                  </a:cubicBezTo>
                  <a:cubicBezTo>
                    <a:pt x="4656" y="3631"/>
                    <a:pt x="4596" y="3774"/>
                    <a:pt x="4596" y="3774"/>
                  </a:cubicBezTo>
                  <a:lnTo>
                    <a:pt x="4548" y="3905"/>
                  </a:lnTo>
                  <a:lnTo>
                    <a:pt x="2227" y="3905"/>
                  </a:lnTo>
                  <a:lnTo>
                    <a:pt x="2227" y="3227"/>
                  </a:lnTo>
                  <a:close/>
                  <a:moveTo>
                    <a:pt x="8370" y="3227"/>
                  </a:moveTo>
                  <a:lnTo>
                    <a:pt x="8370" y="3905"/>
                  </a:lnTo>
                  <a:lnTo>
                    <a:pt x="7775" y="3905"/>
                  </a:lnTo>
                  <a:cubicBezTo>
                    <a:pt x="7882" y="3548"/>
                    <a:pt x="7870" y="3286"/>
                    <a:pt x="7870" y="3227"/>
                  </a:cubicBezTo>
                  <a:close/>
                  <a:moveTo>
                    <a:pt x="7109" y="843"/>
                  </a:moveTo>
                  <a:cubicBezTo>
                    <a:pt x="7144" y="843"/>
                    <a:pt x="7181" y="849"/>
                    <a:pt x="7215" y="857"/>
                  </a:cubicBezTo>
                  <a:cubicBezTo>
                    <a:pt x="7358" y="905"/>
                    <a:pt x="7477" y="1024"/>
                    <a:pt x="7525" y="1167"/>
                  </a:cubicBezTo>
                  <a:cubicBezTo>
                    <a:pt x="7549" y="1286"/>
                    <a:pt x="7537" y="1393"/>
                    <a:pt x="7537" y="1524"/>
                  </a:cubicBezTo>
                  <a:cubicBezTo>
                    <a:pt x="7537" y="3370"/>
                    <a:pt x="7585" y="3489"/>
                    <a:pt x="7454" y="3870"/>
                  </a:cubicBezTo>
                  <a:cubicBezTo>
                    <a:pt x="7394" y="4024"/>
                    <a:pt x="7311" y="4179"/>
                    <a:pt x="7215" y="4322"/>
                  </a:cubicBezTo>
                  <a:lnTo>
                    <a:pt x="4751" y="4322"/>
                  </a:lnTo>
                  <a:cubicBezTo>
                    <a:pt x="4846" y="3786"/>
                    <a:pt x="5156" y="3250"/>
                    <a:pt x="5537" y="2941"/>
                  </a:cubicBezTo>
                  <a:cubicBezTo>
                    <a:pt x="5763" y="2750"/>
                    <a:pt x="6108" y="2560"/>
                    <a:pt x="6465" y="2453"/>
                  </a:cubicBezTo>
                  <a:cubicBezTo>
                    <a:pt x="6763" y="2381"/>
                    <a:pt x="6799" y="2405"/>
                    <a:pt x="6870" y="2346"/>
                  </a:cubicBezTo>
                  <a:cubicBezTo>
                    <a:pt x="6894" y="2322"/>
                    <a:pt x="6894" y="2298"/>
                    <a:pt x="6918" y="2286"/>
                  </a:cubicBezTo>
                  <a:cubicBezTo>
                    <a:pt x="6930" y="2238"/>
                    <a:pt x="6930" y="2203"/>
                    <a:pt x="6930" y="2167"/>
                  </a:cubicBezTo>
                  <a:lnTo>
                    <a:pt x="6930" y="988"/>
                  </a:lnTo>
                  <a:cubicBezTo>
                    <a:pt x="6930" y="964"/>
                    <a:pt x="6942" y="929"/>
                    <a:pt x="6954" y="905"/>
                  </a:cubicBezTo>
                  <a:cubicBezTo>
                    <a:pt x="6991" y="860"/>
                    <a:pt x="7048" y="843"/>
                    <a:pt x="7109" y="843"/>
                  </a:cubicBezTo>
                  <a:close/>
                  <a:moveTo>
                    <a:pt x="4453" y="4227"/>
                  </a:moveTo>
                  <a:cubicBezTo>
                    <a:pt x="4453" y="4251"/>
                    <a:pt x="4441" y="4286"/>
                    <a:pt x="4441" y="4322"/>
                  </a:cubicBezTo>
                  <a:lnTo>
                    <a:pt x="3548" y="4322"/>
                  </a:lnTo>
                  <a:cubicBezTo>
                    <a:pt x="3489" y="4322"/>
                    <a:pt x="3441" y="4322"/>
                    <a:pt x="3405" y="4346"/>
                  </a:cubicBezTo>
                  <a:cubicBezTo>
                    <a:pt x="3370" y="4298"/>
                    <a:pt x="3358" y="4262"/>
                    <a:pt x="3322" y="4227"/>
                  </a:cubicBezTo>
                  <a:close/>
                  <a:moveTo>
                    <a:pt x="3489" y="0"/>
                  </a:moveTo>
                  <a:cubicBezTo>
                    <a:pt x="3144" y="0"/>
                    <a:pt x="2858" y="274"/>
                    <a:pt x="2858" y="619"/>
                  </a:cubicBezTo>
                  <a:lnTo>
                    <a:pt x="2858" y="1905"/>
                  </a:lnTo>
                  <a:lnTo>
                    <a:pt x="1167" y="1905"/>
                  </a:lnTo>
                  <a:cubicBezTo>
                    <a:pt x="750" y="1905"/>
                    <a:pt x="357" y="2107"/>
                    <a:pt x="155" y="2465"/>
                  </a:cubicBezTo>
                  <a:cubicBezTo>
                    <a:pt x="107" y="2536"/>
                    <a:pt x="143" y="2643"/>
                    <a:pt x="215" y="2691"/>
                  </a:cubicBezTo>
                  <a:cubicBezTo>
                    <a:pt x="237" y="2706"/>
                    <a:pt x="263" y="2713"/>
                    <a:pt x="289" y="2713"/>
                  </a:cubicBezTo>
                  <a:cubicBezTo>
                    <a:pt x="347" y="2713"/>
                    <a:pt x="408" y="2680"/>
                    <a:pt x="441" y="2631"/>
                  </a:cubicBezTo>
                  <a:cubicBezTo>
                    <a:pt x="572" y="2417"/>
                    <a:pt x="762" y="2274"/>
                    <a:pt x="1000" y="2227"/>
                  </a:cubicBezTo>
                  <a:lnTo>
                    <a:pt x="1000" y="3941"/>
                  </a:lnTo>
                  <a:cubicBezTo>
                    <a:pt x="631" y="3846"/>
                    <a:pt x="334" y="3536"/>
                    <a:pt x="322" y="3155"/>
                  </a:cubicBezTo>
                  <a:cubicBezTo>
                    <a:pt x="322" y="3060"/>
                    <a:pt x="238" y="3000"/>
                    <a:pt x="155" y="3000"/>
                  </a:cubicBezTo>
                  <a:cubicBezTo>
                    <a:pt x="60" y="3000"/>
                    <a:pt x="0" y="3072"/>
                    <a:pt x="0" y="3167"/>
                  </a:cubicBezTo>
                  <a:cubicBezTo>
                    <a:pt x="48" y="3762"/>
                    <a:pt x="536" y="4239"/>
                    <a:pt x="1131" y="4286"/>
                  </a:cubicBezTo>
                  <a:lnTo>
                    <a:pt x="3001" y="4286"/>
                  </a:lnTo>
                  <a:cubicBezTo>
                    <a:pt x="3024" y="4370"/>
                    <a:pt x="3072" y="4465"/>
                    <a:pt x="3120" y="4536"/>
                  </a:cubicBezTo>
                  <a:cubicBezTo>
                    <a:pt x="2941" y="4667"/>
                    <a:pt x="2834" y="4882"/>
                    <a:pt x="2834" y="5120"/>
                  </a:cubicBezTo>
                  <a:lnTo>
                    <a:pt x="2834" y="5632"/>
                  </a:lnTo>
                  <a:cubicBezTo>
                    <a:pt x="2834" y="6025"/>
                    <a:pt x="3144" y="6346"/>
                    <a:pt x="3536" y="6370"/>
                  </a:cubicBezTo>
                  <a:lnTo>
                    <a:pt x="3536" y="8704"/>
                  </a:lnTo>
                  <a:cubicBezTo>
                    <a:pt x="3536" y="8787"/>
                    <a:pt x="3608" y="8870"/>
                    <a:pt x="3691" y="8870"/>
                  </a:cubicBezTo>
                  <a:cubicBezTo>
                    <a:pt x="3786" y="8870"/>
                    <a:pt x="3858" y="8787"/>
                    <a:pt x="3858" y="8704"/>
                  </a:cubicBezTo>
                  <a:lnTo>
                    <a:pt x="3858" y="6310"/>
                  </a:lnTo>
                  <a:lnTo>
                    <a:pt x="5001" y="6310"/>
                  </a:lnTo>
                  <a:cubicBezTo>
                    <a:pt x="5096" y="6310"/>
                    <a:pt x="5168" y="6227"/>
                    <a:pt x="5168" y="6144"/>
                  </a:cubicBezTo>
                  <a:cubicBezTo>
                    <a:pt x="5168" y="6048"/>
                    <a:pt x="5096" y="5977"/>
                    <a:pt x="5001" y="5977"/>
                  </a:cubicBezTo>
                  <a:lnTo>
                    <a:pt x="3548" y="5977"/>
                  </a:lnTo>
                  <a:cubicBezTo>
                    <a:pt x="3334" y="5965"/>
                    <a:pt x="3155" y="5786"/>
                    <a:pt x="3155" y="5572"/>
                  </a:cubicBezTo>
                  <a:lnTo>
                    <a:pt x="3155" y="5048"/>
                  </a:lnTo>
                  <a:cubicBezTo>
                    <a:pt x="3155" y="4917"/>
                    <a:pt x="3215" y="4798"/>
                    <a:pt x="3322" y="4727"/>
                  </a:cubicBezTo>
                  <a:cubicBezTo>
                    <a:pt x="3394" y="4667"/>
                    <a:pt x="3489" y="4632"/>
                    <a:pt x="3572" y="4632"/>
                  </a:cubicBezTo>
                  <a:lnTo>
                    <a:pt x="7215" y="4632"/>
                  </a:lnTo>
                  <a:cubicBezTo>
                    <a:pt x="7275" y="4632"/>
                    <a:pt x="7311" y="4655"/>
                    <a:pt x="7358" y="4667"/>
                  </a:cubicBezTo>
                  <a:lnTo>
                    <a:pt x="7370" y="4667"/>
                  </a:lnTo>
                  <a:cubicBezTo>
                    <a:pt x="7525" y="4727"/>
                    <a:pt x="7608" y="4870"/>
                    <a:pt x="7608" y="5036"/>
                  </a:cubicBezTo>
                  <a:lnTo>
                    <a:pt x="7608" y="5560"/>
                  </a:lnTo>
                  <a:cubicBezTo>
                    <a:pt x="7608" y="5786"/>
                    <a:pt x="7430" y="5977"/>
                    <a:pt x="7192" y="5977"/>
                  </a:cubicBezTo>
                  <a:lnTo>
                    <a:pt x="5620" y="5977"/>
                  </a:lnTo>
                  <a:cubicBezTo>
                    <a:pt x="5525" y="5977"/>
                    <a:pt x="5453" y="6048"/>
                    <a:pt x="5453" y="6144"/>
                  </a:cubicBezTo>
                  <a:cubicBezTo>
                    <a:pt x="5453" y="6227"/>
                    <a:pt x="5525" y="6298"/>
                    <a:pt x="5620" y="6298"/>
                  </a:cubicBezTo>
                  <a:lnTo>
                    <a:pt x="6751" y="6298"/>
                  </a:lnTo>
                  <a:lnTo>
                    <a:pt x="6751" y="6751"/>
                  </a:lnTo>
                  <a:cubicBezTo>
                    <a:pt x="6751" y="6834"/>
                    <a:pt x="6823" y="6918"/>
                    <a:pt x="6918" y="6918"/>
                  </a:cubicBezTo>
                  <a:cubicBezTo>
                    <a:pt x="7001" y="6918"/>
                    <a:pt x="7073" y="6834"/>
                    <a:pt x="7073" y="6751"/>
                  </a:cubicBezTo>
                  <a:lnTo>
                    <a:pt x="7073" y="6298"/>
                  </a:lnTo>
                  <a:lnTo>
                    <a:pt x="7215" y="6298"/>
                  </a:lnTo>
                  <a:cubicBezTo>
                    <a:pt x="7608" y="6298"/>
                    <a:pt x="7942" y="5977"/>
                    <a:pt x="7942" y="5572"/>
                  </a:cubicBezTo>
                  <a:lnTo>
                    <a:pt x="7942" y="5048"/>
                  </a:lnTo>
                  <a:cubicBezTo>
                    <a:pt x="7942" y="4786"/>
                    <a:pt x="7787" y="4560"/>
                    <a:pt x="7585" y="4429"/>
                  </a:cubicBezTo>
                  <a:lnTo>
                    <a:pt x="7585" y="4393"/>
                  </a:lnTo>
                  <a:cubicBezTo>
                    <a:pt x="7608" y="4334"/>
                    <a:pt x="7644" y="4298"/>
                    <a:pt x="7668" y="4239"/>
                  </a:cubicBezTo>
                  <a:lnTo>
                    <a:pt x="8561" y="4239"/>
                  </a:lnTo>
                  <a:cubicBezTo>
                    <a:pt x="8728" y="4239"/>
                    <a:pt x="8894" y="4191"/>
                    <a:pt x="9037" y="4120"/>
                  </a:cubicBezTo>
                  <a:cubicBezTo>
                    <a:pt x="9073" y="4096"/>
                    <a:pt x="9263" y="4001"/>
                    <a:pt x="10394" y="3405"/>
                  </a:cubicBezTo>
                  <a:cubicBezTo>
                    <a:pt x="10621" y="3250"/>
                    <a:pt x="10668" y="2929"/>
                    <a:pt x="10466" y="2750"/>
                  </a:cubicBezTo>
                  <a:cubicBezTo>
                    <a:pt x="10394" y="2691"/>
                    <a:pt x="10383" y="2691"/>
                    <a:pt x="9918" y="2453"/>
                  </a:cubicBezTo>
                  <a:lnTo>
                    <a:pt x="9632" y="2298"/>
                  </a:lnTo>
                  <a:cubicBezTo>
                    <a:pt x="9610" y="2287"/>
                    <a:pt x="9585" y="2282"/>
                    <a:pt x="9559" y="2282"/>
                  </a:cubicBezTo>
                  <a:cubicBezTo>
                    <a:pt x="9503" y="2282"/>
                    <a:pt x="9446" y="2308"/>
                    <a:pt x="9430" y="2357"/>
                  </a:cubicBezTo>
                  <a:cubicBezTo>
                    <a:pt x="9382" y="2441"/>
                    <a:pt x="9418" y="2536"/>
                    <a:pt x="9490" y="2572"/>
                  </a:cubicBezTo>
                  <a:lnTo>
                    <a:pt x="9621" y="2643"/>
                  </a:lnTo>
                  <a:cubicBezTo>
                    <a:pt x="9490" y="2881"/>
                    <a:pt x="9490" y="3179"/>
                    <a:pt x="9621" y="3429"/>
                  </a:cubicBezTo>
                  <a:lnTo>
                    <a:pt x="8882" y="3834"/>
                  </a:lnTo>
                  <a:cubicBezTo>
                    <a:pt x="8823" y="3870"/>
                    <a:pt x="8763" y="3893"/>
                    <a:pt x="8680" y="3905"/>
                  </a:cubicBezTo>
                  <a:lnTo>
                    <a:pt x="8680" y="2203"/>
                  </a:lnTo>
                  <a:cubicBezTo>
                    <a:pt x="8823" y="2227"/>
                    <a:pt x="8894" y="2274"/>
                    <a:pt x="8942" y="2298"/>
                  </a:cubicBezTo>
                  <a:cubicBezTo>
                    <a:pt x="8966" y="2314"/>
                    <a:pt x="8995" y="2322"/>
                    <a:pt x="9023" y="2322"/>
                  </a:cubicBezTo>
                  <a:cubicBezTo>
                    <a:pt x="9077" y="2322"/>
                    <a:pt x="9129" y="2293"/>
                    <a:pt x="9144" y="2238"/>
                  </a:cubicBezTo>
                  <a:cubicBezTo>
                    <a:pt x="9192" y="2167"/>
                    <a:pt x="9156" y="2060"/>
                    <a:pt x="9085" y="2036"/>
                  </a:cubicBezTo>
                  <a:lnTo>
                    <a:pt x="9025" y="2000"/>
                  </a:lnTo>
                  <a:cubicBezTo>
                    <a:pt x="8882" y="1929"/>
                    <a:pt x="8716" y="1881"/>
                    <a:pt x="8549" y="1881"/>
                  </a:cubicBezTo>
                  <a:lnTo>
                    <a:pt x="7882" y="1881"/>
                  </a:lnTo>
                  <a:lnTo>
                    <a:pt x="7882" y="1345"/>
                  </a:lnTo>
                  <a:cubicBezTo>
                    <a:pt x="7882" y="1048"/>
                    <a:pt x="7704" y="750"/>
                    <a:pt x="7370" y="619"/>
                  </a:cubicBezTo>
                  <a:cubicBezTo>
                    <a:pt x="7297" y="590"/>
                    <a:pt x="7200" y="569"/>
                    <a:pt x="7107" y="569"/>
                  </a:cubicBezTo>
                  <a:cubicBezTo>
                    <a:pt x="7049" y="569"/>
                    <a:pt x="6992" y="577"/>
                    <a:pt x="6942" y="595"/>
                  </a:cubicBezTo>
                  <a:cubicBezTo>
                    <a:pt x="6930" y="262"/>
                    <a:pt x="6656" y="0"/>
                    <a:pt x="6322" y="0"/>
                  </a:cubicBezTo>
                  <a:lnTo>
                    <a:pt x="6299" y="0"/>
                  </a:lnTo>
                  <a:cubicBezTo>
                    <a:pt x="6120" y="0"/>
                    <a:pt x="5965" y="71"/>
                    <a:pt x="5846" y="202"/>
                  </a:cubicBezTo>
                  <a:cubicBezTo>
                    <a:pt x="5727" y="71"/>
                    <a:pt x="5560" y="0"/>
                    <a:pt x="5382" y="0"/>
                  </a:cubicBezTo>
                  <a:lnTo>
                    <a:pt x="5370" y="0"/>
                  </a:lnTo>
                  <a:cubicBezTo>
                    <a:pt x="5191" y="0"/>
                    <a:pt x="5025" y="71"/>
                    <a:pt x="4906" y="202"/>
                  </a:cubicBezTo>
                  <a:cubicBezTo>
                    <a:pt x="4787" y="71"/>
                    <a:pt x="4620" y="0"/>
                    <a:pt x="4441" y="0"/>
                  </a:cubicBezTo>
                  <a:lnTo>
                    <a:pt x="4429" y="0"/>
                  </a:lnTo>
                  <a:cubicBezTo>
                    <a:pt x="4251" y="0"/>
                    <a:pt x="4084" y="71"/>
                    <a:pt x="3965" y="202"/>
                  </a:cubicBezTo>
                  <a:cubicBezTo>
                    <a:pt x="3846" y="71"/>
                    <a:pt x="3679" y="0"/>
                    <a:pt x="3501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" name="Google Shape;262;p32"/>
            <p:cNvSpPr/>
            <p:nvPr/>
          </p:nvSpPr>
          <p:spPr>
            <a:xfrm>
              <a:off x="3819385" y="3493258"/>
              <a:ext cx="32" cy="32"/>
            </a:xfrm>
            <a:custGeom>
              <a:rect b="b" l="l" r="r" t="t"/>
              <a:pathLst>
                <a:path extrusionOk="0" h="1" w="1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" name="Google Shape;263;p32"/>
            <p:cNvSpPr/>
            <p:nvPr/>
          </p:nvSpPr>
          <p:spPr>
            <a:xfrm>
              <a:off x="3644044" y="3592490"/>
              <a:ext cx="112494" cy="106420"/>
            </a:xfrm>
            <a:custGeom>
              <a:rect b="b" l="l" r="r" t="t"/>
              <a:pathLst>
                <a:path extrusionOk="0" h="3346" w="3537">
                  <a:moveTo>
                    <a:pt x="3382" y="0"/>
                  </a:moveTo>
                  <a:cubicBezTo>
                    <a:pt x="3299" y="0"/>
                    <a:pt x="3227" y="72"/>
                    <a:pt x="3227" y="167"/>
                  </a:cubicBezTo>
                  <a:lnTo>
                    <a:pt x="3227" y="2798"/>
                  </a:lnTo>
                  <a:cubicBezTo>
                    <a:pt x="3227" y="2929"/>
                    <a:pt x="3120" y="3036"/>
                    <a:pt x="2989" y="3036"/>
                  </a:cubicBezTo>
                  <a:lnTo>
                    <a:pt x="572" y="3036"/>
                  </a:lnTo>
                  <a:cubicBezTo>
                    <a:pt x="441" y="3036"/>
                    <a:pt x="334" y="2929"/>
                    <a:pt x="334" y="2798"/>
                  </a:cubicBezTo>
                  <a:lnTo>
                    <a:pt x="334" y="2060"/>
                  </a:lnTo>
                  <a:cubicBezTo>
                    <a:pt x="334" y="1965"/>
                    <a:pt x="263" y="1893"/>
                    <a:pt x="167" y="1893"/>
                  </a:cubicBezTo>
                  <a:cubicBezTo>
                    <a:pt x="84" y="1893"/>
                    <a:pt x="1" y="1965"/>
                    <a:pt x="1" y="2060"/>
                  </a:cubicBezTo>
                  <a:lnTo>
                    <a:pt x="1" y="2798"/>
                  </a:lnTo>
                  <a:cubicBezTo>
                    <a:pt x="1" y="3108"/>
                    <a:pt x="263" y="3346"/>
                    <a:pt x="560" y="3346"/>
                  </a:cubicBezTo>
                  <a:lnTo>
                    <a:pt x="2989" y="3346"/>
                  </a:lnTo>
                  <a:cubicBezTo>
                    <a:pt x="3299" y="3346"/>
                    <a:pt x="3537" y="3096"/>
                    <a:pt x="3537" y="2798"/>
                  </a:cubicBezTo>
                  <a:lnTo>
                    <a:pt x="3537" y="167"/>
                  </a:lnTo>
                  <a:cubicBezTo>
                    <a:pt x="3537" y="60"/>
                    <a:pt x="3465" y="0"/>
                    <a:pt x="3382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64" name="Google Shape;264;p32"/>
          <p:cNvGrpSpPr/>
          <p:nvPr/>
        </p:nvGrpSpPr>
        <p:grpSpPr>
          <a:xfrm>
            <a:off x="6215393" y="1736587"/>
            <a:ext cx="801618" cy="809485"/>
            <a:chOff x="7967103" y="2415041"/>
            <a:chExt cx="355863" cy="361911"/>
          </a:xfrm>
        </p:grpSpPr>
        <p:sp>
          <p:nvSpPr>
            <p:cNvPr id="265" name="Google Shape;265;p32"/>
            <p:cNvSpPr/>
            <p:nvPr/>
          </p:nvSpPr>
          <p:spPr>
            <a:xfrm>
              <a:off x="7967103" y="2584427"/>
              <a:ext cx="111810" cy="192525"/>
            </a:xfrm>
            <a:custGeom>
              <a:rect b="b" l="l" r="r" t="t"/>
              <a:pathLst>
                <a:path extrusionOk="0" h="6049" w="3513">
                  <a:moveTo>
                    <a:pt x="1738" y="346"/>
                  </a:moveTo>
                  <a:cubicBezTo>
                    <a:pt x="2036" y="346"/>
                    <a:pt x="2298" y="560"/>
                    <a:pt x="2298" y="810"/>
                  </a:cubicBezTo>
                  <a:lnTo>
                    <a:pt x="2298" y="846"/>
                  </a:lnTo>
                  <a:cubicBezTo>
                    <a:pt x="2131" y="762"/>
                    <a:pt x="1941" y="739"/>
                    <a:pt x="1738" y="739"/>
                  </a:cubicBezTo>
                  <a:cubicBezTo>
                    <a:pt x="1548" y="739"/>
                    <a:pt x="1369" y="786"/>
                    <a:pt x="1191" y="846"/>
                  </a:cubicBezTo>
                  <a:lnTo>
                    <a:pt x="1191" y="810"/>
                  </a:lnTo>
                  <a:cubicBezTo>
                    <a:pt x="1203" y="560"/>
                    <a:pt x="1441" y="346"/>
                    <a:pt x="1738" y="346"/>
                  </a:cubicBezTo>
                  <a:close/>
                  <a:moveTo>
                    <a:pt x="1738" y="1048"/>
                  </a:moveTo>
                  <a:cubicBezTo>
                    <a:pt x="2334" y="1048"/>
                    <a:pt x="2834" y="1536"/>
                    <a:pt x="2834" y="2132"/>
                  </a:cubicBezTo>
                  <a:cubicBezTo>
                    <a:pt x="2834" y="2251"/>
                    <a:pt x="2810" y="2358"/>
                    <a:pt x="2762" y="2477"/>
                  </a:cubicBezTo>
                  <a:cubicBezTo>
                    <a:pt x="2286" y="2001"/>
                    <a:pt x="1453" y="1810"/>
                    <a:pt x="1429" y="1798"/>
                  </a:cubicBezTo>
                  <a:cubicBezTo>
                    <a:pt x="1415" y="1791"/>
                    <a:pt x="1400" y="1788"/>
                    <a:pt x="1385" y="1788"/>
                  </a:cubicBezTo>
                  <a:cubicBezTo>
                    <a:pt x="1347" y="1788"/>
                    <a:pt x="1308" y="1805"/>
                    <a:pt x="1274" y="1822"/>
                  </a:cubicBezTo>
                  <a:cubicBezTo>
                    <a:pt x="1238" y="1858"/>
                    <a:pt x="1215" y="1893"/>
                    <a:pt x="1215" y="1953"/>
                  </a:cubicBezTo>
                  <a:cubicBezTo>
                    <a:pt x="1215" y="1977"/>
                    <a:pt x="1203" y="2072"/>
                    <a:pt x="1084" y="2191"/>
                  </a:cubicBezTo>
                  <a:cubicBezTo>
                    <a:pt x="1024" y="2251"/>
                    <a:pt x="1024" y="2358"/>
                    <a:pt x="1084" y="2429"/>
                  </a:cubicBezTo>
                  <a:cubicBezTo>
                    <a:pt x="1111" y="2467"/>
                    <a:pt x="1148" y="2483"/>
                    <a:pt x="1188" y="2483"/>
                  </a:cubicBezTo>
                  <a:cubicBezTo>
                    <a:pt x="1234" y="2483"/>
                    <a:pt x="1283" y="2461"/>
                    <a:pt x="1322" y="2429"/>
                  </a:cubicBezTo>
                  <a:cubicBezTo>
                    <a:pt x="1417" y="2346"/>
                    <a:pt x="1477" y="2239"/>
                    <a:pt x="1500" y="2167"/>
                  </a:cubicBezTo>
                  <a:cubicBezTo>
                    <a:pt x="1786" y="2251"/>
                    <a:pt x="2370" y="2465"/>
                    <a:pt x="2631" y="2834"/>
                  </a:cubicBezTo>
                  <a:cubicBezTo>
                    <a:pt x="2560" y="3263"/>
                    <a:pt x="2191" y="3584"/>
                    <a:pt x="1738" y="3584"/>
                  </a:cubicBezTo>
                  <a:cubicBezTo>
                    <a:pt x="1286" y="3584"/>
                    <a:pt x="893" y="3239"/>
                    <a:pt x="846" y="2774"/>
                  </a:cubicBezTo>
                  <a:cubicBezTo>
                    <a:pt x="846" y="2751"/>
                    <a:pt x="834" y="2727"/>
                    <a:pt x="822" y="2703"/>
                  </a:cubicBezTo>
                  <a:cubicBezTo>
                    <a:pt x="715" y="2536"/>
                    <a:pt x="655" y="2334"/>
                    <a:pt x="655" y="2132"/>
                  </a:cubicBezTo>
                  <a:cubicBezTo>
                    <a:pt x="655" y="1536"/>
                    <a:pt x="1143" y="1048"/>
                    <a:pt x="1738" y="1048"/>
                  </a:cubicBezTo>
                  <a:close/>
                  <a:moveTo>
                    <a:pt x="2131" y="3858"/>
                  </a:moveTo>
                  <a:lnTo>
                    <a:pt x="2131" y="4037"/>
                  </a:lnTo>
                  <a:cubicBezTo>
                    <a:pt x="2131" y="4096"/>
                    <a:pt x="2143" y="4156"/>
                    <a:pt x="2167" y="4203"/>
                  </a:cubicBezTo>
                  <a:lnTo>
                    <a:pt x="1738" y="4596"/>
                  </a:lnTo>
                  <a:lnTo>
                    <a:pt x="1346" y="4203"/>
                  </a:lnTo>
                  <a:cubicBezTo>
                    <a:pt x="1369" y="4156"/>
                    <a:pt x="1381" y="4096"/>
                    <a:pt x="1381" y="4037"/>
                  </a:cubicBezTo>
                  <a:lnTo>
                    <a:pt x="1381" y="3858"/>
                  </a:lnTo>
                  <a:cubicBezTo>
                    <a:pt x="1500" y="3894"/>
                    <a:pt x="1619" y="3917"/>
                    <a:pt x="1750" y="3917"/>
                  </a:cubicBezTo>
                  <a:cubicBezTo>
                    <a:pt x="1893" y="3917"/>
                    <a:pt x="2012" y="3906"/>
                    <a:pt x="2131" y="3858"/>
                  </a:cubicBezTo>
                  <a:close/>
                  <a:moveTo>
                    <a:pt x="1762" y="0"/>
                  </a:moveTo>
                  <a:cubicBezTo>
                    <a:pt x="1286" y="0"/>
                    <a:pt x="881" y="358"/>
                    <a:pt x="881" y="798"/>
                  </a:cubicBezTo>
                  <a:cubicBezTo>
                    <a:pt x="881" y="869"/>
                    <a:pt x="893" y="929"/>
                    <a:pt x="905" y="1000"/>
                  </a:cubicBezTo>
                  <a:cubicBezTo>
                    <a:pt x="572" y="1250"/>
                    <a:pt x="345" y="1667"/>
                    <a:pt x="345" y="2132"/>
                  </a:cubicBezTo>
                  <a:cubicBezTo>
                    <a:pt x="345" y="2382"/>
                    <a:pt x="405" y="2632"/>
                    <a:pt x="536" y="2834"/>
                  </a:cubicBezTo>
                  <a:cubicBezTo>
                    <a:pt x="584" y="3191"/>
                    <a:pt x="774" y="3489"/>
                    <a:pt x="1060" y="3679"/>
                  </a:cubicBezTo>
                  <a:lnTo>
                    <a:pt x="1060" y="4025"/>
                  </a:lnTo>
                  <a:lnTo>
                    <a:pt x="1060" y="4037"/>
                  </a:lnTo>
                  <a:lnTo>
                    <a:pt x="393" y="4382"/>
                  </a:lnTo>
                  <a:cubicBezTo>
                    <a:pt x="155" y="4501"/>
                    <a:pt x="0" y="4739"/>
                    <a:pt x="0" y="5013"/>
                  </a:cubicBezTo>
                  <a:lnTo>
                    <a:pt x="0" y="5882"/>
                  </a:lnTo>
                  <a:cubicBezTo>
                    <a:pt x="0" y="5977"/>
                    <a:pt x="72" y="6049"/>
                    <a:pt x="167" y="6049"/>
                  </a:cubicBezTo>
                  <a:cubicBezTo>
                    <a:pt x="250" y="6049"/>
                    <a:pt x="334" y="5977"/>
                    <a:pt x="334" y="5882"/>
                  </a:cubicBezTo>
                  <a:lnTo>
                    <a:pt x="334" y="5013"/>
                  </a:lnTo>
                  <a:cubicBezTo>
                    <a:pt x="334" y="4870"/>
                    <a:pt x="405" y="4739"/>
                    <a:pt x="536" y="4679"/>
                  </a:cubicBezTo>
                  <a:lnTo>
                    <a:pt x="1084" y="4394"/>
                  </a:lnTo>
                  <a:lnTo>
                    <a:pt x="1596" y="4894"/>
                  </a:lnTo>
                  <a:lnTo>
                    <a:pt x="1596" y="5882"/>
                  </a:lnTo>
                  <a:cubicBezTo>
                    <a:pt x="1596" y="5977"/>
                    <a:pt x="1667" y="6049"/>
                    <a:pt x="1762" y="6049"/>
                  </a:cubicBezTo>
                  <a:cubicBezTo>
                    <a:pt x="1846" y="6049"/>
                    <a:pt x="1917" y="5977"/>
                    <a:pt x="1917" y="5882"/>
                  </a:cubicBezTo>
                  <a:lnTo>
                    <a:pt x="1917" y="4894"/>
                  </a:lnTo>
                  <a:lnTo>
                    <a:pt x="2429" y="4394"/>
                  </a:lnTo>
                  <a:lnTo>
                    <a:pt x="2977" y="4679"/>
                  </a:lnTo>
                  <a:cubicBezTo>
                    <a:pt x="3096" y="4739"/>
                    <a:pt x="3191" y="4870"/>
                    <a:pt x="3191" y="5013"/>
                  </a:cubicBezTo>
                  <a:lnTo>
                    <a:pt x="3191" y="5882"/>
                  </a:lnTo>
                  <a:cubicBezTo>
                    <a:pt x="3191" y="5977"/>
                    <a:pt x="3262" y="6049"/>
                    <a:pt x="3346" y="6049"/>
                  </a:cubicBezTo>
                  <a:cubicBezTo>
                    <a:pt x="3441" y="6049"/>
                    <a:pt x="3513" y="5977"/>
                    <a:pt x="3513" y="5882"/>
                  </a:cubicBezTo>
                  <a:lnTo>
                    <a:pt x="3513" y="5013"/>
                  </a:lnTo>
                  <a:cubicBezTo>
                    <a:pt x="3513" y="4739"/>
                    <a:pt x="3370" y="4501"/>
                    <a:pt x="3132" y="4382"/>
                  </a:cubicBezTo>
                  <a:lnTo>
                    <a:pt x="2453" y="4037"/>
                  </a:lnTo>
                  <a:lnTo>
                    <a:pt x="2453" y="4025"/>
                  </a:lnTo>
                  <a:lnTo>
                    <a:pt x="2453" y="3679"/>
                  </a:lnTo>
                  <a:cubicBezTo>
                    <a:pt x="2739" y="3489"/>
                    <a:pt x="2929" y="3191"/>
                    <a:pt x="2977" y="2834"/>
                  </a:cubicBezTo>
                  <a:cubicBezTo>
                    <a:pt x="3096" y="2632"/>
                    <a:pt x="3167" y="2370"/>
                    <a:pt x="3167" y="2132"/>
                  </a:cubicBezTo>
                  <a:cubicBezTo>
                    <a:pt x="3167" y="1667"/>
                    <a:pt x="2953" y="1262"/>
                    <a:pt x="2608" y="1000"/>
                  </a:cubicBezTo>
                  <a:cubicBezTo>
                    <a:pt x="2620" y="941"/>
                    <a:pt x="2631" y="869"/>
                    <a:pt x="2631" y="798"/>
                  </a:cubicBezTo>
                  <a:cubicBezTo>
                    <a:pt x="2631" y="369"/>
                    <a:pt x="2239" y="0"/>
                    <a:pt x="1762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" name="Google Shape;266;p32"/>
            <p:cNvSpPr/>
            <p:nvPr/>
          </p:nvSpPr>
          <p:spPr>
            <a:xfrm>
              <a:off x="7989446" y="2750789"/>
              <a:ext cx="10280" cy="26162"/>
            </a:xfrm>
            <a:custGeom>
              <a:rect b="b" l="l" r="r" t="t"/>
              <a:pathLst>
                <a:path extrusionOk="0" h="822" w="323">
                  <a:moveTo>
                    <a:pt x="167" y="0"/>
                  </a:moveTo>
                  <a:cubicBezTo>
                    <a:pt x="72" y="0"/>
                    <a:pt x="1" y="83"/>
                    <a:pt x="1" y="167"/>
                  </a:cubicBezTo>
                  <a:lnTo>
                    <a:pt x="1" y="655"/>
                  </a:lnTo>
                  <a:cubicBezTo>
                    <a:pt x="1" y="750"/>
                    <a:pt x="72" y="822"/>
                    <a:pt x="167" y="822"/>
                  </a:cubicBezTo>
                  <a:cubicBezTo>
                    <a:pt x="251" y="822"/>
                    <a:pt x="322" y="750"/>
                    <a:pt x="322" y="655"/>
                  </a:cubicBezTo>
                  <a:lnTo>
                    <a:pt x="322" y="167"/>
                  </a:lnTo>
                  <a:cubicBezTo>
                    <a:pt x="322" y="83"/>
                    <a:pt x="251" y="0"/>
                    <a:pt x="167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" name="Google Shape;267;p32"/>
            <p:cNvSpPr/>
            <p:nvPr/>
          </p:nvSpPr>
          <p:spPr>
            <a:xfrm>
              <a:off x="8045908" y="2750789"/>
              <a:ext cx="10662" cy="26162"/>
            </a:xfrm>
            <a:custGeom>
              <a:rect b="b" l="l" r="r" t="t"/>
              <a:pathLst>
                <a:path extrusionOk="0" h="822" w="335">
                  <a:moveTo>
                    <a:pt x="155" y="0"/>
                  </a:moveTo>
                  <a:cubicBezTo>
                    <a:pt x="72" y="0"/>
                    <a:pt x="1" y="83"/>
                    <a:pt x="1" y="167"/>
                  </a:cubicBezTo>
                  <a:lnTo>
                    <a:pt x="1" y="655"/>
                  </a:lnTo>
                  <a:cubicBezTo>
                    <a:pt x="1" y="750"/>
                    <a:pt x="72" y="822"/>
                    <a:pt x="155" y="822"/>
                  </a:cubicBezTo>
                  <a:cubicBezTo>
                    <a:pt x="251" y="822"/>
                    <a:pt x="322" y="750"/>
                    <a:pt x="322" y="655"/>
                  </a:cubicBezTo>
                  <a:lnTo>
                    <a:pt x="322" y="167"/>
                  </a:lnTo>
                  <a:cubicBezTo>
                    <a:pt x="334" y="83"/>
                    <a:pt x="263" y="0"/>
                    <a:pt x="155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" name="Google Shape;268;p32"/>
            <p:cNvSpPr/>
            <p:nvPr/>
          </p:nvSpPr>
          <p:spPr>
            <a:xfrm>
              <a:off x="8073184" y="2595789"/>
              <a:ext cx="136858" cy="112956"/>
            </a:xfrm>
            <a:custGeom>
              <a:rect b="b" l="l" r="r" t="t"/>
              <a:pathLst>
                <a:path extrusionOk="0" h="3549" w="4300">
                  <a:moveTo>
                    <a:pt x="2156" y="1"/>
                  </a:moveTo>
                  <a:cubicBezTo>
                    <a:pt x="2073" y="1"/>
                    <a:pt x="2001" y="84"/>
                    <a:pt x="2001" y="167"/>
                  </a:cubicBezTo>
                  <a:lnTo>
                    <a:pt x="2001" y="2048"/>
                  </a:lnTo>
                  <a:lnTo>
                    <a:pt x="108" y="3251"/>
                  </a:lnTo>
                  <a:cubicBezTo>
                    <a:pt x="37" y="3299"/>
                    <a:pt x="1" y="3406"/>
                    <a:pt x="60" y="3477"/>
                  </a:cubicBezTo>
                  <a:cubicBezTo>
                    <a:pt x="96" y="3525"/>
                    <a:pt x="156" y="3549"/>
                    <a:pt x="191" y="3549"/>
                  </a:cubicBezTo>
                  <a:cubicBezTo>
                    <a:pt x="227" y="3549"/>
                    <a:pt x="251" y="3537"/>
                    <a:pt x="287" y="3525"/>
                  </a:cubicBezTo>
                  <a:lnTo>
                    <a:pt x="2156" y="2334"/>
                  </a:lnTo>
                  <a:lnTo>
                    <a:pt x="4037" y="3525"/>
                  </a:lnTo>
                  <a:cubicBezTo>
                    <a:pt x="4063" y="3538"/>
                    <a:pt x="4093" y="3544"/>
                    <a:pt x="4123" y="3544"/>
                  </a:cubicBezTo>
                  <a:cubicBezTo>
                    <a:pt x="4178" y="3544"/>
                    <a:pt x="4233" y="3523"/>
                    <a:pt x="4263" y="3477"/>
                  </a:cubicBezTo>
                  <a:cubicBezTo>
                    <a:pt x="4299" y="3406"/>
                    <a:pt x="4287" y="3299"/>
                    <a:pt x="4216" y="3251"/>
                  </a:cubicBezTo>
                  <a:lnTo>
                    <a:pt x="2323" y="2048"/>
                  </a:lnTo>
                  <a:lnTo>
                    <a:pt x="2323" y="167"/>
                  </a:lnTo>
                  <a:cubicBezTo>
                    <a:pt x="2323" y="84"/>
                    <a:pt x="2251" y="1"/>
                    <a:pt x="2156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" name="Google Shape;269;p32"/>
            <p:cNvSpPr/>
            <p:nvPr/>
          </p:nvSpPr>
          <p:spPr>
            <a:xfrm>
              <a:off x="8085310" y="2415041"/>
              <a:ext cx="112956" cy="169036"/>
            </a:xfrm>
            <a:custGeom>
              <a:rect b="b" l="l" r="r" t="t"/>
              <a:pathLst>
                <a:path extrusionOk="0" h="5311" w="3549">
                  <a:moveTo>
                    <a:pt x="1775" y="334"/>
                  </a:moveTo>
                  <a:cubicBezTo>
                    <a:pt x="2061" y="334"/>
                    <a:pt x="2335" y="453"/>
                    <a:pt x="2525" y="643"/>
                  </a:cubicBezTo>
                  <a:cubicBezTo>
                    <a:pt x="2716" y="846"/>
                    <a:pt x="2835" y="1119"/>
                    <a:pt x="2870" y="1417"/>
                  </a:cubicBezTo>
                  <a:cubicBezTo>
                    <a:pt x="2882" y="1524"/>
                    <a:pt x="2894" y="1655"/>
                    <a:pt x="2906" y="1822"/>
                  </a:cubicBezTo>
                  <a:cubicBezTo>
                    <a:pt x="2727" y="1500"/>
                    <a:pt x="2430" y="1286"/>
                    <a:pt x="2061" y="1167"/>
                  </a:cubicBezTo>
                  <a:cubicBezTo>
                    <a:pt x="1727" y="1060"/>
                    <a:pt x="1430" y="1060"/>
                    <a:pt x="1418" y="1060"/>
                  </a:cubicBezTo>
                  <a:cubicBezTo>
                    <a:pt x="1382" y="1060"/>
                    <a:pt x="1334" y="1072"/>
                    <a:pt x="1299" y="1108"/>
                  </a:cubicBezTo>
                  <a:lnTo>
                    <a:pt x="1001" y="1417"/>
                  </a:lnTo>
                  <a:cubicBezTo>
                    <a:pt x="942" y="1477"/>
                    <a:pt x="942" y="1596"/>
                    <a:pt x="1001" y="1655"/>
                  </a:cubicBezTo>
                  <a:cubicBezTo>
                    <a:pt x="1031" y="1685"/>
                    <a:pt x="1075" y="1700"/>
                    <a:pt x="1120" y="1700"/>
                  </a:cubicBezTo>
                  <a:cubicBezTo>
                    <a:pt x="1165" y="1700"/>
                    <a:pt x="1209" y="1685"/>
                    <a:pt x="1239" y="1655"/>
                  </a:cubicBezTo>
                  <a:lnTo>
                    <a:pt x="1501" y="1405"/>
                  </a:lnTo>
                  <a:cubicBezTo>
                    <a:pt x="1584" y="1405"/>
                    <a:pt x="1763" y="1417"/>
                    <a:pt x="1954" y="1489"/>
                  </a:cubicBezTo>
                  <a:cubicBezTo>
                    <a:pt x="2299" y="1608"/>
                    <a:pt x="2537" y="1798"/>
                    <a:pt x="2668" y="2084"/>
                  </a:cubicBezTo>
                  <a:cubicBezTo>
                    <a:pt x="2596" y="2512"/>
                    <a:pt x="2227" y="2846"/>
                    <a:pt x="1775" y="2846"/>
                  </a:cubicBezTo>
                  <a:cubicBezTo>
                    <a:pt x="1287" y="2846"/>
                    <a:pt x="870" y="2441"/>
                    <a:pt x="870" y="1941"/>
                  </a:cubicBezTo>
                  <a:cubicBezTo>
                    <a:pt x="870" y="1846"/>
                    <a:pt x="799" y="1774"/>
                    <a:pt x="703" y="1774"/>
                  </a:cubicBezTo>
                  <a:cubicBezTo>
                    <a:pt x="691" y="1774"/>
                    <a:pt x="680" y="1774"/>
                    <a:pt x="644" y="1786"/>
                  </a:cubicBezTo>
                  <a:cubicBezTo>
                    <a:pt x="668" y="1655"/>
                    <a:pt x="680" y="1524"/>
                    <a:pt x="691" y="1417"/>
                  </a:cubicBezTo>
                  <a:cubicBezTo>
                    <a:pt x="703" y="1119"/>
                    <a:pt x="822" y="834"/>
                    <a:pt x="1037" y="643"/>
                  </a:cubicBezTo>
                  <a:cubicBezTo>
                    <a:pt x="1227" y="429"/>
                    <a:pt x="1501" y="334"/>
                    <a:pt x="1775" y="334"/>
                  </a:cubicBezTo>
                  <a:close/>
                  <a:moveTo>
                    <a:pt x="572" y="2239"/>
                  </a:moveTo>
                  <a:cubicBezTo>
                    <a:pt x="644" y="2536"/>
                    <a:pt x="822" y="2786"/>
                    <a:pt x="1084" y="2965"/>
                  </a:cubicBezTo>
                  <a:lnTo>
                    <a:pt x="1084" y="3143"/>
                  </a:lnTo>
                  <a:cubicBezTo>
                    <a:pt x="763" y="3084"/>
                    <a:pt x="549" y="3013"/>
                    <a:pt x="394" y="2929"/>
                  </a:cubicBezTo>
                  <a:cubicBezTo>
                    <a:pt x="382" y="2929"/>
                    <a:pt x="394" y="2917"/>
                    <a:pt x="394" y="2917"/>
                  </a:cubicBezTo>
                  <a:cubicBezTo>
                    <a:pt x="465" y="2727"/>
                    <a:pt x="525" y="2477"/>
                    <a:pt x="572" y="2239"/>
                  </a:cubicBezTo>
                  <a:close/>
                  <a:moveTo>
                    <a:pt x="2989" y="2239"/>
                  </a:moveTo>
                  <a:cubicBezTo>
                    <a:pt x="3025" y="2489"/>
                    <a:pt x="3108" y="2727"/>
                    <a:pt x="3168" y="2917"/>
                  </a:cubicBezTo>
                  <a:lnTo>
                    <a:pt x="3168" y="2929"/>
                  </a:lnTo>
                  <a:cubicBezTo>
                    <a:pt x="3025" y="2989"/>
                    <a:pt x="2811" y="3084"/>
                    <a:pt x="2477" y="3143"/>
                  </a:cubicBezTo>
                  <a:lnTo>
                    <a:pt x="2477" y="2965"/>
                  </a:lnTo>
                  <a:cubicBezTo>
                    <a:pt x="2716" y="2798"/>
                    <a:pt x="2906" y="2536"/>
                    <a:pt x="2989" y="2239"/>
                  </a:cubicBezTo>
                  <a:close/>
                  <a:moveTo>
                    <a:pt x="2168" y="3108"/>
                  </a:moveTo>
                  <a:lnTo>
                    <a:pt x="2168" y="3286"/>
                  </a:lnTo>
                  <a:cubicBezTo>
                    <a:pt x="2168" y="3346"/>
                    <a:pt x="2180" y="3405"/>
                    <a:pt x="2204" y="3453"/>
                  </a:cubicBezTo>
                  <a:lnTo>
                    <a:pt x="2037" y="3608"/>
                  </a:lnTo>
                  <a:cubicBezTo>
                    <a:pt x="1960" y="3673"/>
                    <a:pt x="1864" y="3706"/>
                    <a:pt x="1772" y="3706"/>
                  </a:cubicBezTo>
                  <a:cubicBezTo>
                    <a:pt x="1680" y="3706"/>
                    <a:pt x="1590" y="3673"/>
                    <a:pt x="1525" y="3608"/>
                  </a:cubicBezTo>
                  <a:lnTo>
                    <a:pt x="1382" y="3453"/>
                  </a:lnTo>
                  <a:cubicBezTo>
                    <a:pt x="1406" y="3405"/>
                    <a:pt x="1418" y="3346"/>
                    <a:pt x="1418" y="3286"/>
                  </a:cubicBezTo>
                  <a:lnTo>
                    <a:pt x="1418" y="3108"/>
                  </a:lnTo>
                  <a:cubicBezTo>
                    <a:pt x="1537" y="3143"/>
                    <a:pt x="1656" y="3167"/>
                    <a:pt x="1799" y="3167"/>
                  </a:cubicBezTo>
                  <a:cubicBezTo>
                    <a:pt x="1930" y="3167"/>
                    <a:pt x="2049" y="3155"/>
                    <a:pt x="2168" y="3108"/>
                  </a:cubicBezTo>
                  <a:close/>
                  <a:moveTo>
                    <a:pt x="1775" y="0"/>
                  </a:moveTo>
                  <a:cubicBezTo>
                    <a:pt x="1037" y="0"/>
                    <a:pt x="418" y="607"/>
                    <a:pt x="358" y="1405"/>
                  </a:cubicBezTo>
                  <a:cubicBezTo>
                    <a:pt x="334" y="1727"/>
                    <a:pt x="227" y="2417"/>
                    <a:pt x="84" y="2810"/>
                  </a:cubicBezTo>
                  <a:cubicBezTo>
                    <a:pt x="25" y="2989"/>
                    <a:pt x="96" y="3167"/>
                    <a:pt x="263" y="3251"/>
                  </a:cubicBezTo>
                  <a:cubicBezTo>
                    <a:pt x="382" y="3310"/>
                    <a:pt x="572" y="3382"/>
                    <a:pt x="822" y="3441"/>
                  </a:cubicBezTo>
                  <a:lnTo>
                    <a:pt x="394" y="3644"/>
                  </a:lnTo>
                  <a:cubicBezTo>
                    <a:pt x="156" y="3763"/>
                    <a:pt x="1" y="4001"/>
                    <a:pt x="1" y="4275"/>
                  </a:cubicBezTo>
                  <a:lnTo>
                    <a:pt x="1" y="5156"/>
                  </a:lnTo>
                  <a:cubicBezTo>
                    <a:pt x="1" y="5239"/>
                    <a:pt x="84" y="5310"/>
                    <a:pt x="168" y="5310"/>
                  </a:cubicBezTo>
                  <a:cubicBezTo>
                    <a:pt x="263" y="5310"/>
                    <a:pt x="334" y="5239"/>
                    <a:pt x="334" y="5156"/>
                  </a:cubicBezTo>
                  <a:lnTo>
                    <a:pt x="334" y="4275"/>
                  </a:lnTo>
                  <a:cubicBezTo>
                    <a:pt x="334" y="4144"/>
                    <a:pt x="406" y="4001"/>
                    <a:pt x="537" y="3941"/>
                  </a:cubicBezTo>
                  <a:lnTo>
                    <a:pt x="1096" y="3667"/>
                  </a:lnTo>
                  <a:lnTo>
                    <a:pt x="1287" y="3846"/>
                  </a:lnTo>
                  <a:cubicBezTo>
                    <a:pt x="1418" y="3977"/>
                    <a:pt x="1596" y="4036"/>
                    <a:pt x="1763" y="4036"/>
                  </a:cubicBezTo>
                  <a:cubicBezTo>
                    <a:pt x="1942" y="4036"/>
                    <a:pt x="2108" y="3977"/>
                    <a:pt x="2239" y="3846"/>
                  </a:cubicBezTo>
                  <a:lnTo>
                    <a:pt x="2430" y="3667"/>
                  </a:lnTo>
                  <a:lnTo>
                    <a:pt x="2977" y="3941"/>
                  </a:lnTo>
                  <a:cubicBezTo>
                    <a:pt x="3097" y="4001"/>
                    <a:pt x="3192" y="4144"/>
                    <a:pt x="3192" y="4275"/>
                  </a:cubicBezTo>
                  <a:lnTo>
                    <a:pt x="3192" y="5156"/>
                  </a:lnTo>
                  <a:cubicBezTo>
                    <a:pt x="3192" y="5239"/>
                    <a:pt x="3263" y="5310"/>
                    <a:pt x="3358" y="5310"/>
                  </a:cubicBezTo>
                  <a:cubicBezTo>
                    <a:pt x="3442" y="5310"/>
                    <a:pt x="3513" y="5239"/>
                    <a:pt x="3513" y="5156"/>
                  </a:cubicBezTo>
                  <a:lnTo>
                    <a:pt x="3513" y="4275"/>
                  </a:lnTo>
                  <a:cubicBezTo>
                    <a:pt x="3549" y="4001"/>
                    <a:pt x="3406" y="3763"/>
                    <a:pt x="3168" y="3644"/>
                  </a:cubicBezTo>
                  <a:lnTo>
                    <a:pt x="2727" y="3441"/>
                  </a:lnTo>
                  <a:cubicBezTo>
                    <a:pt x="2989" y="3382"/>
                    <a:pt x="3180" y="3310"/>
                    <a:pt x="3299" y="3251"/>
                  </a:cubicBezTo>
                  <a:cubicBezTo>
                    <a:pt x="3454" y="3167"/>
                    <a:pt x="3537" y="2977"/>
                    <a:pt x="3478" y="2810"/>
                  </a:cubicBezTo>
                  <a:cubicBezTo>
                    <a:pt x="3323" y="2417"/>
                    <a:pt x="3204" y="1727"/>
                    <a:pt x="3192" y="1405"/>
                  </a:cubicBezTo>
                  <a:cubicBezTo>
                    <a:pt x="3132" y="596"/>
                    <a:pt x="2525" y="0"/>
                    <a:pt x="1775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" name="Google Shape;270;p32"/>
            <p:cNvSpPr/>
            <p:nvPr/>
          </p:nvSpPr>
          <p:spPr>
            <a:xfrm>
              <a:off x="8108449" y="2557501"/>
              <a:ext cx="10248" cy="26194"/>
            </a:xfrm>
            <a:custGeom>
              <a:rect b="b" l="l" r="r" t="t"/>
              <a:pathLst>
                <a:path extrusionOk="0" h="823" w="322">
                  <a:moveTo>
                    <a:pt x="155" y="1"/>
                  </a:moveTo>
                  <a:cubicBezTo>
                    <a:pt x="72" y="1"/>
                    <a:pt x="0" y="84"/>
                    <a:pt x="0" y="168"/>
                  </a:cubicBezTo>
                  <a:lnTo>
                    <a:pt x="0" y="656"/>
                  </a:lnTo>
                  <a:cubicBezTo>
                    <a:pt x="0" y="751"/>
                    <a:pt x="72" y="823"/>
                    <a:pt x="155" y="823"/>
                  </a:cubicBezTo>
                  <a:cubicBezTo>
                    <a:pt x="250" y="823"/>
                    <a:pt x="322" y="751"/>
                    <a:pt x="322" y="656"/>
                  </a:cubicBezTo>
                  <a:lnTo>
                    <a:pt x="322" y="168"/>
                  </a:lnTo>
                  <a:cubicBezTo>
                    <a:pt x="322" y="84"/>
                    <a:pt x="250" y="1"/>
                    <a:pt x="155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" name="Google Shape;271;p32"/>
            <p:cNvSpPr/>
            <p:nvPr/>
          </p:nvSpPr>
          <p:spPr>
            <a:xfrm>
              <a:off x="8165293" y="2557501"/>
              <a:ext cx="10248" cy="26194"/>
            </a:xfrm>
            <a:custGeom>
              <a:rect b="b" l="l" r="r" t="t"/>
              <a:pathLst>
                <a:path extrusionOk="0" h="823" w="322">
                  <a:moveTo>
                    <a:pt x="155" y="1"/>
                  </a:moveTo>
                  <a:cubicBezTo>
                    <a:pt x="72" y="1"/>
                    <a:pt x="0" y="84"/>
                    <a:pt x="0" y="168"/>
                  </a:cubicBezTo>
                  <a:lnTo>
                    <a:pt x="0" y="656"/>
                  </a:lnTo>
                  <a:cubicBezTo>
                    <a:pt x="0" y="751"/>
                    <a:pt x="72" y="823"/>
                    <a:pt x="155" y="823"/>
                  </a:cubicBezTo>
                  <a:cubicBezTo>
                    <a:pt x="250" y="823"/>
                    <a:pt x="322" y="751"/>
                    <a:pt x="322" y="656"/>
                  </a:cubicBezTo>
                  <a:lnTo>
                    <a:pt x="322" y="168"/>
                  </a:lnTo>
                  <a:cubicBezTo>
                    <a:pt x="322" y="84"/>
                    <a:pt x="250" y="1"/>
                    <a:pt x="155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" name="Google Shape;272;p32"/>
            <p:cNvSpPr/>
            <p:nvPr/>
          </p:nvSpPr>
          <p:spPr>
            <a:xfrm>
              <a:off x="8238432" y="2635956"/>
              <a:ext cx="45481" cy="15946"/>
            </a:xfrm>
            <a:custGeom>
              <a:rect b="b" l="l" r="r" t="t"/>
              <a:pathLst>
                <a:path extrusionOk="0" h="501" w="1429">
                  <a:moveTo>
                    <a:pt x="167" y="1"/>
                  </a:moveTo>
                  <a:cubicBezTo>
                    <a:pt x="83" y="1"/>
                    <a:pt x="0" y="72"/>
                    <a:pt x="0" y="155"/>
                  </a:cubicBezTo>
                  <a:cubicBezTo>
                    <a:pt x="0" y="251"/>
                    <a:pt x="83" y="322"/>
                    <a:pt x="167" y="322"/>
                  </a:cubicBezTo>
                  <a:cubicBezTo>
                    <a:pt x="357" y="322"/>
                    <a:pt x="893" y="358"/>
                    <a:pt x="1167" y="489"/>
                  </a:cubicBezTo>
                  <a:cubicBezTo>
                    <a:pt x="1191" y="501"/>
                    <a:pt x="1214" y="501"/>
                    <a:pt x="1238" y="501"/>
                  </a:cubicBezTo>
                  <a:cubicBezTo>
                    <a:pt x="1298" y="501"/>
                    <a:pt x="1357" y="477"/>
                    <a:pt x="1393" y="417"/>
                  </a:cubicBezTo>
                  <a:cubicBezTo>
                    <a:pt x="1429" y="334"/>
                    <a:pt x="1405" y="239"/>
                    <a:pt x="1310" y="191"/>
                  </a:cubicBezTo>
                  <a:cubicBezTo>
                    <a:pt x="929" y="1"/>
                    <a:pt x="202" y="1"/>
                    <a:pt x="167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" name="Google Shape;273;p32"/>
            <p:cNvSpPr/>
            <p:nvPr/>
          </p:nvSpPr>
          <p:spPr>
            <a:xfrm>
              <a:off x="8198998" y="2607534"/>
              <a:ext cx="123968" cy="169036"/>
            </a:xfrm>
            <a:custGeom>
              <a:rect b="b" l="l" r="r" t="t"/>
              <a:pathLst>
                <a:path extrusionOk="0" h="5311" w="3895">
                  <a:moveTo>
                    <a:pt x="3049" y="322"/>
                  </a:moveTo>
                  <a:lnTo>
                    <a:pt x="3049" y="1025"/>
                  </a:lnTo>
                  <a:cubicBezTo>
                    <a:pt x="3049" y="1144"/>
                    <a:pt x="3013" y="1251"/>
                    <a:pt x="2965" y="1346"/>
                  </a:cubicBezTo>
                  <a:lnTo>
                    <a:pt x="2882" y="1513"/>
                  </a:lnTo>
                  <a:cubicBezTo>
                    <a:pt x="2870" y="1548"/>
                    <a:pt x="2870" y="1560"/>
                    <a:pt x="2870" y="1584"/>
                  </a:cubicBezTo>
                  <a:lnTo>
                    <a:pt x="2870" y="1941"/>
                  </a:lnTo>
                  <a:cubicBezTo>
                    <a:pt x="2870" y="2203"/>
                    <a:pt x="2763" y="2418"/>
                    <a:pt x="2596" y="2596"/>
                  </a:cubicBezTo>
                  <a:cubicBezTo>
                    <a:pt x="2406" y="2763"/>
                    <a:pt x="2168" y="2858"/>
                    <a:pt x="1930" y="2858"/>
                  </a:cubicBezTo>
                  <a:cubicBezTo>
                    <a:pt x="1453" y="2834"/>
                    <a:pt x="1049" y="2406"/>
                    <a:pt x="1049" y="1906"/>
                  </a:cubicBezTo>
                  <a:lnTo>
                    <a:pt x="1049" y="1584"/>
                  </a:lnTo>
                  <a:cubicBezTo>
                    <a:pt x="1049" y="1560"/>
                    <a:pt x="1049" y="1548"/>
                    <a:pt x="1037" y="1513"/>
                  </a:cubicBezTo>
                  <a:lnTo>
                    <a:pt x="929" y="1310"/>
                  </a:lnTo>
                  <a:cubicBezTo>
                    <a:pt x="882" y="1227"/>
                    <a:pt x="870" y="1144"/>
                    <a:pt x="870" y="1072"/>
                  </a:cubicBezTo>
                  <a:lnTo>
                    <a:pt x="870" y="1048"/>
                  </a:lnTo>
                  <a:cubicBezTo>
                    <a:pt x="870" y="655"/>
                    <a:pt x="1203" y="322"/>
                    <a:pt x="1596" y="322"/>
                  </a:cubicBezTo>
                  <a:close/>
                  <a:moveTo>
                    <a:pt x="2334" y="3132"/>
                  </a:moveTo>
                  <a:cubicBezTo>
                    <a:pt x="2334" y="3180"/>
                    <a:pt x="2346" y="3239"/>
                    <a:pt x="2358" y="3287"/>
                  </a:cubicBezTo>
                  <a:lnTo>
                    <a:pt x="2215" y="3418"/>
                  </a:lnTo>
                  <a:cubicBezTo>
                    <a:pt x="2138" y="3495"/>
                    <a:pt x="2043" y="3534"/>
                    <a:pt x="1949" y="3534"/>
                  </a:cubicBezTo>
                  <a:cubicBezTo>
                    <a:pt x="1855" y="3534"/>
                    <a:pt x="1763" y="3495"/>
                    <a:pt x="1691" y="3418"/>
                  </a:cubicBezTo>
                  <a:lnTo>
                    <a:pt x="1561" y="3287"/>
                  </a:lnTo>
                  <a:cubicBezTo>
                    <a:pt x="1572" y="3239"/>
                    <a:pt x="1584" y="3180"/>
                    <a:pt x="1584" y="3132"/>
                  </a:cubicBezTo>
                  <a:cubicBezTo>
                    <a:pt x="1691" y="3168"/>
                    <a:pt x="1811" y="3191"/>
                    <a:pt x="1918" y="3191"/>
                  </a:cubicBezTo>
                  <a:lnTo>
                    <a:pt x="1953" y="3191"/>
                  </a:lnTo>
                  <a:cubicBezTo>
                    <a:pt x="2096" y="3191"/>
                    <a:pt x="2215" y="3180"/>
                    <a:pt x="2334" y="3132"/>
                  </a:cubicBezTo>
                  <a:close/>
                  <a:moveTo>
                    <a:pt x="1584" y="1"/>
                  </a:moveTo>
                  <a:cubicBezTo>
                    <a:pt x="1001" y="1"/>
                    <a:pt x="525" y="477"/>
                    <a:pt x="525" y="1048"/>
                  </a:cubicBezTo>
                  <a:lnTo>
                    <a:pt x="525" y="1072"/>
                  </a:lnTo>
                  <a:cubicBezTo>
                    <a:pt x="525" y="1203"/>
                    <a:pt x="560" y="1334"/>
                    <a:pt x="620" y="1453"/>
                  </a:cubicBezTo>
                  <a:lnTo>
                    <a:pt x="703" y="1620"/>
                  </a:lnTo>
                  <a:lnTo>
                    <a:pt x="703" y="1882"/>
                  </a:lnTo>
                  <a:cubicBezTo>
                    <a:pt x="703" y="2322"/>
                    <a:pt x="918" y="2703"/>
                    <a:pt x="1239" y="2941"/>
                  </a:cubicBezTo>
                  <a:lnTo>
                    <a:pt x="1239" y="3096"/>
                  </a:lnTo>
                  <a:cubicBezTo>
                    <a:pt x="1239" y="3180"/>
                    <a:pt x="1180" y="3251"/>
                    <a:pt x="1108" y="3275"/>
                  </a:cubicBezTo>
                  <a:lnTo>
                    <a:pt x="513" y="3453"/>
                  </a:lnTo>
                  <a:cubicBezTo>
                    <a:pt x="215" y="3537"/>
                    <a:pt x="1" y="3811"/>
                    <a:pt x="1" y="4120"/>
                  </a:cubicBezTo>
                  <a:lnTo>
                    <a:pt x="1" y="5144"/>
                  </a:lnTo>
                  <a:cubicBezTo>
                    <a:pt x="1" y="5239"/>
                    <a:pt x="84" y="5311"/>
                    <a:pt x="167" y="5311"/>
                  </a:cubicBezTo>
                  <a:cubicBezTo>
                    <a:pt x="263" y="5311"/>
                    <a:pt x="334" y="5239"/>
                    <a:pt x="334" y="5144"/>
                  </a:cubicBezTo>
                  <a:lnTo>
                    <a:pt x="334" y="4120"/>
                  </a:lnTo>
                  <a:cubicBezTo>
                    <a:pt x="334" y="3953"/>
                    <a:pt x="441" y="3811"/>
                    <a:pt x="596" y="3763"/>
                  </a:cubicBezTo>
                  <a:lnTo>
                    <a:pt x="1191" y="3584"/>
                  </a:lnTo>
                  <a:cubicBezTo>
                    <a:pt x="1251" y="3572"/>
                    <a:pt x="1299" y="3537"/>
                    <a:pt x="1346" y="3525"/>
                  </a:cubicBezTo>
                  <a:lnTo>
                    <a:pt x="1453" y="3632"/>
                  </a:lnTo>
                  <a:cubicBezTo>
                    <a:pt x="1584" y="3763"/>
                    <a:pt x="1763" y="3834"/>
                    <a:pt x="1942" y="3834"/>
                  </a:cubicBezTo>
                  <a:cubicBezTo>
                    <a:pt x="2120" y="3834"/>
                    <a:pt x="2299" y="3763"/>
                    <a:pt x="2430" y="3632"/>
                  </a:cubicBezTo>
                  <a:lnTo>
                    <a:pt x="2537" y="3525"/>
                  </a:lnTo>
                  <a:cubicBezTo>
                    <a:pt x="2584" y="3549"/>
                    <a:pt x="2620" y="3572"/>
                    <a:pt x="2680" y="3584"/>
                  </a:cubicBezTo>
                  <a:lnTo>
                    <a:pt x="3275" y="3763"/>
                  </a:lnTo>
                  <a:cubicBezTo>
                    <a:pt x="3442" y="3811"/>
                    <a:pt x="3549" y="3953"/>
                    <a:pt x="3549" y="4120"/>
                  </a:cubicBezTo>
                  <a:lnTo>
                    <a:pt x="3549" y="5144"/>
                  </a:lnTo>
                  <a:cubicBezTo>
                    <a:pt x="3549" y="5239"/>
                    <a:pt x="3620" y="5311"/>
                    <a:pt x="3716" y="5311"/>
                  </a:cubicBezTo>
                  <a:cubicBezTo>
                    <a:pt x="3799" y="5311"/>
                    <a:pt x="3870" y="5239"/>
                    <a:pt x="3870" y="5144"/>
                  </a:cubicBezTo>
                  <a:lnTo>
                    <a:pt x="3870" y="4120"/>
                  </a:lnTo>
                  <a:cubicBezTo>
                    <a:pt x="3894" y="3822"/>
                    <a:pt x="3680" y="3549"/>
                    <a:pt x="3382" y="3465"/>
                  </a:cubicBezTo>
                  <a:lnTo>
                    <a:pt x="2787" y="3287"/>
                  </a:lnTo>
                  <a:cubicBezTo>
                    <a:pt x="2715" y="3251"/>
                    <a:pt x="2656" y="3180"/>
                    <a:pt x="2656" y="3108"/>
                  </a:cubicBezTo>
                  <a:lnTo>
                    <a:pt x="2656" y="2977"/>
                  </a:lnTo>
                  <a:cubicBezTo>
                    <a:pt x="2715" y="2930"/>
                    <a:pt x="2763" y="2882"/>
                    <a:pt x="2823" y="2834"/>
                  </a:cubicBezTo>
                  <a:cubicBezTo>
                    <a:pt x="3061" y="2596"/>
                    <a:pt x="3192" y="2287"/>
                    <a:pt x="3192" y="1941"/>
                  </a:cubicBezTo>
                  <a:lnTo>
                    <a:pt x="3192" y="1632"/>
                  </a:lnTo>
                  <a:lnTo>
                    <a:pt x="3251" y="1501"/>
                  </a:lnTo>
                  <a:cubicBezTo>
                    <a:pt x="3323" y="1346"/>
                    <a:pt x="3370" y="1191"/>
                    <a:pt x="3370" y="1025"/>
                  </a:cubicBezTo>
                  <a:lnTo>
                    <a:pt x="3370" y="155"/>
                  </a:lnTo>
                  <a:cubicBezTo>
                    <a:pt x="3370" y="72"/>
                    <a:pt x="3299" y="1"/>
                    <a:pt x="3204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" name="Google Shape;274;p32"/>
            <p:cNvSpPr/>
            <p:nvPr/>
          </p:nvSpPr>
          <p:spPr>
            <a:xfrm>
              <a:off x="8222137" y="2743946"/>
              <a:ext cx="10248" cy="33005"/>
            </a:xfrm>
            <a:custGeom>
              <a:rect b="b" l="l" r="r" t="t"/>
              <a:pathLst>
                <a:path extrusionOk="0" h="1037" w="322">
                  <a:moveTo>
                    <a:pt x="155" y="1"/>
                  </a:moveTo>
                  <a:cubicBezTo>
                    <a:pt x="72" y="1"/>
                    <a:pt x="0" y="72"/>
                    <a:pt x="0" y="156"/>
                  </a:cubicBezTo>
                  <a:lnTo>
                    <a:pt x="0" y="870"/>
                  </a:lnTo>
                  <a:cubicBezTo>
                    <a:pt x="0" y="965"/>
                    <a:pt x="72" y="1037"/>
                    <a:pt x="155" y="1037"/>
                  </a:cubicBezTo>
                  <a:cubicBezTo>
                    <a:pt x="250" y="1037"/>
                    <a:pt x="322" y="965"/>
                    <a:pt x="322" y="870"/>
                  </a:cubicBezTo>
                  <a:lnTo>
                    <a:pt x="322" y="156"/>
                  </a:lnTo>
                  <a:cubicBezTo>
                    <a:pt x="322" y="72"/>
                    <a:pt x="250" y="1"/>
                    <a:pt x="155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" name="Google Shape;275;p32"/>
            <p:cNvSpPr/>
            <p:nvPr/>
          </p:nvSpPr>
          <p:spPr>
            <a:xfrm>
              <a:off x="8289579" y="2743946"/>
              <a:ext cx="10630" cy="33005"/>
            </a:xfrm>
            <a:custGeom>
              <a:rect b="b" l="l" r="r" t="t"/>
              <a:pathLst>
                <a:path extrusionOk="0" h="1037" w="334">
                  <a:moveTo>
                    <a:pt x="167" y="1"/>
                  </a:moveTo>
                  <a:cubicBezTo>
                    <a:pt x="84" y="1"/>
                    <a:pt x="0" y="72"/>
                    <a:pt x="0" y="156"/>
                  </a:cubicBezTo>
                  <a:lnTo>
                    <a:pt x="0" y="870"/>
                  </a:lnTo>
                  <a:cubicBezTo>
                    <a:pt x="0" y="965"/>
                    <a:pt x="84" y="1037"/>
                    <a:pt x="167" y="1037"/>
                  </a:cubicBezTo>
                  <a:cubicBezTo>
                    <a:pt x="250" y="1037"/>
                    <a:pt x="334" y="965"/>
                    <a:pt x="334" y="870"/>
                  </a:cubicBezTo>
                  <a:lnTo>
                    <a:pt x="334" y="156"/>
                  </a:lnTo>
                  <a:cubicBezTo>
                    <a:pt x="334" y="72"/>
                    <a:pt x="262" y="1"/>
                    <a:pt x="167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76" name="Google Shape;276;p32"/>
          <p:cNvSpPr txBox="1"/>
          <p:nvPr>
            <p:ph idx="1" type="subTitle"/>
          </p:nvPr>
        </p:nvSpPr>
        <p:spPr>
          <a:xfrm>
            <a:off x="7342225" y="4438925"/>
            <a:ext cx="1801800" cy="704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CCCCCC"/>
                </a:solidFill>
              </a:rPr>
              <a:t>arts &amp; culture</a:t>
            </a:r>
            <a:endParaRPr>
              <a:solidFill>
                <a:srgbClr val="CCCCCC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33"/>
          <p:cNvSpPr txBox="1"/>
          <p:nvPr>
            <p:ph type="title"/>
          </p:nvPr>
        </p:nvSpPr>
        <p:spPr>
          <a:xfrm>
            <a:off x="720000" y="311400"/>
            <a:ext cx="7704000" cy="57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initial pov</a:t>
            </a:r>
            <a:endParaRPr/>
          </a:p>
        </p:txBody>
      </p:sp>
      <p:sp>
        <p:nvSpPr>
          <p:cNvPr id="282" name="Google Shape;282;p33"/>
          <p:cNvSpPr txBox="1"/>
          <p:nvPr>
            <p:ph idx="4294967295" type="subTitle"/>
          </p:nvPr>
        </p:nvSpPr>
        <p:spPr>
          <a:xfrm>
            <a:off x="1922013" y="1389325"/>
            <a:ext cx="64041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/>
              <a:t>We met</a:t>
            </a:r>
            <a:r>
              <a:rPr lang="en"/>
              <a:t> Scott, a 22 year old author studying at Princeton while in Australia. </a:t>
            </a:r>
            <a:endParaRPr/>
          </a:p>
        </p:txBody>
      </p:sp>
      <p:sp>
        <p:nvSpPr>
          <p:cNvPr id="283" name="Google Shape;283;p33"/>
          <p:cNvSpPr txBox="1"/>
          <p:nvPr>
            <p:ph idx="4294967295" type="subTitle"/>
          </p:nvPr>
        </p:nvSpPr>
        <p:spPr>
          <a:xfrm>
            <a:off x="1922025" y="2337363"/>
            <a:ext cx="6359100" cy="75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/>
              <a:t>We were amazed to realize </a:t>
            </a:r>
            <a:r>
              <a:rPr lang="en"/>
              <a:t>that he waits for inspiration to strike before he starts his writing process.</a:t>
            </a:r>
            <a:endParaRPr/>
          </a:p>
        </p:txBody>
      </p:sp>
      <p:sp>
        <p:nvSpPr>
          <p:cNvPr id="284" name="Google Shape;284;p33"/>
          <p:cNvSpPr txBox="1"/>
          <p:nvPr>
            <p:ph idx="4294967295" type="subTitle"/>
          </p:nvPr>
        </p:nvSpPr>
        <p:spPr>
          <a:xfrm>
            <a:off x="1922025" y="3472625"/>
            <a:ext cx="6218700" cy="82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/>
              <a:t>It would be game-changing </a:t>
            </a:r>
            <a:r>
              <a:rPr lang="en"/>
              <a:t>if we could find a way to inspire his creativity and encourage more writing topics. </a:t>
            </a:r>
            <a:endParaRPr/>
          </a:p>
        </p:txBody>
      </p:sp>
      <p:grpSp>
        <p:nvGrpSpPr>
          <p:cNvPr id="285" name="Google Shape;285;p33"/>
          <p:cNvGrpSpPr/>
          <p:nvPr/>
        </p:nvGrpSpPr>
        <p:grpSpPr>
          <a:xfrm>
            <a:off x="1275072" y="1389316"/>
            <a:ext cx="353705" cy="416992"/>
            <a:chOff x="7144274" y="1500214"/>
            <a:chExt cx="282174" cy="355735"/>
          </a:xfrm>
        </p:grpSpPr>
        <p:sp>
          <p:nvSpPr>
            <p:cNvPr id="286" name="Google Shape;286;p33"/>
            <p:cNvSpPr/>
            <p:nvPr/>
          </p:nvSpPr>
          <p:spPr>
            <a:xfrm>
              <a:off x="7245745" y="1613375"/>
              <a:ext cx="10613" cy="16252"/>
            </a:xfrm>
            <a:custGeom>
              <a:rect b="b" l="l" r="r" t="t"/>
              <a:pathLst>
                <a:path extrusionOk="0" h="513" w="335">
                  <a:moveTo>
                    <a:pt x="167" y="0"/>
                  </a:moveTo>
                  <a:cubicBezTo>
                    <a:pt x="72" y="0"/>
                    <a:pt x="1" y="72"/>
                    <a:pt x="1" y="167"/>
                  </a:cubicBezTo>
                  <a:lnTo>
                    <a:pt x="1" y="346"/>
                  </a:lnTo>
                  <a:cubicBezTo>
                    <a:pt x="1" y="429"/>
                    <a:pt x="72" y="512"/>
                    <a:pt x="167" y="512"/>
                  </a:cubicBezTo>
                  <a:cubicBezTo>
                    <a:pt x="251" y="512"/>
                    <a:pt x="334" y="429"/>
                    <a:pt x="334" y="346"/>
                  </a:cubicBezTo>
                  <a:lnTo>
                    <a:pt x="334" y="167"/>
                  </a:lnTo>
                  <a:cubicBezTo>
                    <a:pt x="334" y="72"/>
                    <a:pt x="251" y="0"/>
                    <a:pt x="167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" name="Google Shape;287;p33"/>
            <p:cNvSpPr/>
            <p:nvPr/>
          </p:nvSpPr>
          <p:spPr>
            <a:xfrm>
              <a:off x="7313635" y="1613375"/>
              <a:ext cx="10613" cy="16252"/>
            </a:xfrm>
            <a:custGeom>
              <a:rect b="b" l="l" r="r" t="t"/>
              <a:pathLst>
                <a:path extrusionOk="0" h="513" w="335">
                  <a:moveTo>
                    <a:pt x="168" y="0"/>
                  </a:moveTo>
                  <a:cubicBezTo>
                    <a:pt x="72" y="0"/>
                    <a:pt x="1" y="72"/>
                    <a:pt x="1" y="167"/>
                  </a:cubicBezTo>
                  <a:lnTo>
                    <a:pt x="1" y="346"/>
                  </a:lnTo>
                  <a:cubicBezTo>
                    <a:pt x="1" y="429"/>
                    <a:pt x="72" y="512"/>
                    <a:pt x="168" y="512"/>
                  </a:cubicBezTo>
                  <a:cubicBezTo>
                    <a:pt x="251" y="512"/>
                    <a:pt x="334" y="429"/>
                    <a:pt x="334" y="346"/>
                  </a:cubicBezTo>
                  <a:lnTo>
                    <a:pt x="334" y="167"/>
                  </a:lnTo>
                  <a:cubicBezTo>
                    <a:pt x="334" y="72"/>
                    <a:pt x="251" y="0"/>
                    <a:pt x="168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" name="Google Shape;288;p33"/>
            <p:cNvSpPr/>
            <p:nvPr/>
          </p:nvSpPr>
          <p:spPr>
            <a:xfrm>
              <a:off x="7262345" y="1653070"/>
              <a:ext cx="45302" cy="16157"/>
            </a:xfrm>
            <a:custGeom>
              <a:rect b="b" l="l" r="r" t="t"/>
              <a:pathLst>
                <a:path extrusionOk="0" h="510" w="1430">
                  <a:moveTo>
                    <a:pt x="184" y="0"/>
                  </a:moveTo>
                  <a:cubicBezTo>
                    <a:pt x="140" y="0"/>
                    <a:pt x="96" y="15"/>
                    <a:pt x="60" y="45"/>
                  </a:cubicBezTo>
                  <a:cubicBezTo>
                    <a:pt x="1" y="105"/>
                    <a:pt x="1" y="212"/>
                    <a:pt x="60" y="283"/>
                  </a:cubicBezTo>
                  <a:cubicBezTo>
                    <a:pt x="203" y="426"/>
                    <a:pt x="441" y="509"/>
                    <a:pt x="715" y="509"/>
                  </a:cubicBezTo>
                  <a:cubicBezTo>
                    <a:pt x="977" y="509"/>
                    <a:pt x="1215" y="414"/>
                    <a:pt x="1370" y="283"/>
                  </a:cubicBezTo>
                  <a:cubicBezTo>
                    <a:pt x="1429" y="212"/>
                    <a:pt x="1429" y="105"/>
                    <a:pt x="1370" y="45"/>
                  </a:cubicBezTo>
                  <a:cubicBezTo>
                    <a:pt x="1340" y="15"/>
                    <a:pt x="1298" y="0"/>
                    <a:pt x="1255" y="0"/>
                  </a:cubicBezTo>
                  <a:cubicBezTo>
                    <a:pt x="1212" y="0"/>
                    <a:pt x="1167" y="15"/>
                    <a:pt x="1132" y="45"/>
                  </a:cubicBezTo>
                  <a:cubicBezTo>
                    <a:pt x="1072" y="105"/>
                    <a:pt x="917" y="176"/>
                    <a:pt x="715" y="176"/>
                  </a:cubicBezTo>
                  <a:cubicBezTo>
                    <a:pt x="501" y="176"/>
                    <a:pt x="358" y="105"/>
                    <a:pt x="298" y="45"/>
                  </a:cubicBezTo>
                  <a:cubicBezTo>
                    <a:pt x="268" y="15"/>
                    <a:pt x="227" y="0"/>
                    <a:pt x="184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" name="Google Shape;289;p33"/>
            <p:cNvSpPr/>
            <p:nvPr/>
          </p:nvSpPr>
          <p:spPr>
            <a:xfrm>
              <a:off x="7144274" y="1500214"/>
              <a:ext cx="282174" cy="355735"/>
            </a:xfrm>
            <a:custGeom>
              <a:rect b="b" l="l" r="r" t="t"/>
              <a:pathLst>
                <a:path extrusionOk="0" h="11229" w="8907">
                  <a:moveTo>
                    <a:pt x="7299" y="334"/>
                  </a:moveTo>
                  <a:cubicBezTo>
                    <a:pt x="7228" y="1048"/>
                    <a:pt x="6597" y="1608"/>
                    <a:pt x="5871" y="1608"/>
                  </a:cubicBezTo>
                  <a:lnTo>
                    <a:pt x="2656" y="1608"/>
                  </a:lnTo>
                  <a:cubicBezTo>
                    <a:pt x="2561" y="1608"/>
                    <a:pt x="2489" y="1679"/>
                    <a:pt x="2489" y="1775"/>
                  </a:cubicBezTo>
                  <a:cubicBezTo>
                    <a:pt x="2489" y="1858"/>
                    <a:pt x="2561" y="1941"/>
                    <a:pt x="2656" y="1941"/>
                  </a:cubicBezTo>
                  <a:lnTo>
                    <a:pt x="5871" y="1941"/>
                  </a:lnTo>
                  <a:cubicBezTo>
                    <a:pt x="6192" y="1941"/>
                    <a:pt x="6514" y="1846"/>
                    <a:pt x="6776" y="1679"/>
                  </a:cubicBezTo>
                  <a:lnTo>
                    <a:pt x="6776" y="3560"/>
                  </a:lnTo>
                  <a:cubicBezTo>
                    <a:pt x="6776" y="3644"/>
                    <a:pt x="6847" y="3727"/>
                    <a:pt x="6942" y="3727"/>
                  </a:cubicBezTo>
                  <a:lnTo>
                    <a:pt x="7026" y="3727"/>
                  </a:lnTo>
                  <a:cubicBezTo>
                    <a:pt x="7109" y="3727"/>
                    <a:pt x="7180" y="3751"/>
                    <a:pt x="7240" y="3810"/>
                  </a:cubicBezTo>
                  <a:cubicBezTo>
                    <a:pt x="7299" y="3870"/>
                    <a:pt x="7311" y="3941"/>
                    <a:pt x="7311" y="4037"/>
                  </a:cubicBezTo>
                  <a:cubicBezTo>
                    <a:pt x="7299" y="4180"/>
                    <a:pt x="7168" y="4287"/>
                    <a:pt x="7002" y="4287"/>
                  </a:cubicBezTo>
                  <a:lnTo>
                    <a:pt x="6930" y="4287"/>
                  </a:lnTo>
                  <a:lnTo>
                    <a:pt x="6930" y="4275"/>
                  </a:lnTo>
                  <a:cubicBezTo>
                    <a:pt x="6930" y="4180"/>
                    <a:pt x="6847" y="4108"/>
                    <a:pt x="6764" y="4108"/>
                  </a:cubicBezTo>
                  <a:cubicBezTo>
                    <a:pt x="6668" y="4108"/>
                    <a:pt x="6597" y="4180"/>
                    <a:pt x="6597" y="4275"/>
                  </a:cubicBezTo>
                  <a:cubicBezTo>
                    <a:pt x="6597" y="5465"/>
                    <a:pt x="5633" y="6430"/>
                    <a:pt x="4442" y="6430"/>
                  </a:cubicBezTo>
                  <a:cubicBezTo>
                    <a:pt x="3251" y="6430"/>
                    <a:pt x="2287" y="5465"/>
                    <a:pt x="2287" y="4275"/>
                  </a:cubicBezTo>
                  <a:cubicBezTo>
                    <a:pt x="2287" y="4180"/>
                    <a:pt x="2204" y="4108"/>
                    <a:pt x="2120" y="4108"/>
                  </a:cubicBezTo>
                  <a:cubicBezTo>
                    <a:pt x="2025" y="4108"/>
                    <a:pt x="1954" y="4180"/>
                    <a:pt x="1954" y="4275"/>
                  </a:cubicBezTo>
                  <a:lnTo>
                    <a:pt x="1954" y="4287"/>
                  </a:lnTo>
                  <a:lnTo>
                    <a:pt x="1846" y="4287"/>
                  </a:lnTo>
                  <a:cubicBezTo>
                    <a:pt x="1775" y="4287"/>
                    <a:pt x="1704" y="4263"/>
                    <a:pt x="1644" y="4203"/>
                  </a:cubicBezTo>
                  <a:cubicBezTo>
                    <a:pt x="1584" y="4144"/>
                    <a:pt x="1573" y="4061"/>
                    <a:pt x="1573" y="3977"/>
                  </a:cubicBezTo>
                  <a:cubicBezTo>
                    <a:pt x="1584" y="3822"/>
                    <a:pt x="1715" y="3727"/>
                    <a:pt x="1882" y="3727"/>
                  </a:cubicBezTo>
                  <a:lnTo>
                    <a:pt x="1942" y="3727"/>
                  </a:lnTo>
                  <a:cubicBezTo>
                    <a:pt x="2025" y="3727"/>
                    <a:pt x="2108" y="3644"/>
                    <a:pt x="2108" y="3560"/>
                  </a:cubicBezTo>
                  <a:lnTo>
                    <a:pt x="2108" y="1775"/>
                  </a:lnTo>
                  <a:cubicBezTo>
                    <a:pt x="2108" y="989"/>
                    <a:pt x="2739" y="334"/>
                    <a:pt x="3549" y="334"/>
                  </a:cubicBezTo>
                  <a:close/>
                  <a:moveTo>
                    <a:pt x="3025" y="6763"/>
                  </a:moveTo>
                  <a:lnTo>
                    <a:pt x="3025" y="7085"/>
                  </a:lnTo>
                  <a:cubicBezTo>
                    <a:pt x="3025" y="7239"/>
                    <a:pt x="2918" y="7382"/>
                    <a:pt x="2787" y="7430"/>
                  </a:cubicBezTo>
                  <a:lnTo>
                    <a:pt x="2406" y="7180"/>
                  </a:lnTo>
                  <a:cubicBezTo>
                    <a:pt x="2299" y="7097"/>
                    <a:pt x="2287" y="7001"/>
                    <a:pt x="2311" y="6918"/>
                  </a:cubicBezTo>
                  <a:cubicBezTo>
                    <a:pt x="2346" y="6847"/>
                    <a:pt x="2406" y="6763"/>
                    <a:pt x="2537" y="6763"/>
                  </a:cubicBezTo>
                  <a:close/>
                  <a:moveTo>
                    <a:pt x="6359" y="6763"/>
                  </a:moveTo>
                  <a:cubicBezTo>
                    <a:pt x="6478" y="6763"/>
                    <a:pt x="6549" y="6847"/>
                    <a:pt x="6585" y="6918"/>
                  </a:cubicBezTo>
                  <a:cubicBezTo>
                    <a:pt x="6609" y="7001"/>
                    <a:pt x="6597" y="7120"/>
                    <a:pt x="6490" y="7180"/>
                  </a:cubicBezTo>
                  <a:lnTo>
                    <a:pt x="6109" y="7430"/>
                  </a:lnTo>
                  <a:cubicBezTo>
                    <a:pt x="5954" y="7382"/>
                    <a:pt x="5859" y="7239"/>
                    <a:pt x="5859" y="7085"/>
                  </a:cubicBezTo>
                  <a:lnTo>
                    <a:pt x="5859" y="6763"/>
                  </a:lnTo>
                  <a:close/>
                  <a:moveTo>
                    <a:pt x="6371" y="6216"/>
                  </a:moveTo>
                  <a:cubicBezTo>
                    <a:pt x="6883" y="6216"/>
                    <a:pt x="7276" y="6620"/>
                    <a:pt x="7276" y="7132"/>
                  </a:cubicBezTo>
                  <a:cubicBezTo>
                    <a:pt x="7311" y="8156"/>
                    <a:pt x="6514" y="9025"/>
                    <a:pt x="5502" y="9097"/>
                  </a:cubicBezTo>
                  <a:lnTo>
                    <a:pt x="5502" y="8918"/>
                  </a:lnTo>
                  <a:cubicBezTo>
                    <a:pt x="5502" y="8823"/>
                    <a:pt x="5418" y="8752"/>
                    <a:pt x="5335" y="8752"/>
                  </a:cubicBezTo>
                  <a:cubicBezTo>
                    <a:pt x="5240" y="8752"/>
                    <a:pt x="5168" y="8823"/>
                    <a:pt x="5168" y="8918"/>
                  </a:cubicBezTo>
                  <a:lnTo>
                    <a:pt x="5168" y="9109"/>
                  </a:lnTo>
                  <a:lnTo>
                    <a:pt x="3716" y="9109"/>
                  </a:lnTo>
                  <a:lnTo>
                    <a:pt x="3716" y="8918"/>
                  </a:lnTo>
                  <a:cubicBezTo>
                    <a:pt x="3716" y="8823"/>
                    <a:pt x="3632" y="8752"/>
                    <a:pt x="3549" y="8752"/>
                  </a:cubicBezTo>
                  <a:cubicBezTo>
                    <a:pt x="3454" y="8752"/>
                    <a:pt x="3382" y="8823"/>
                    <a:pt x="3382" y="8918"/>
                  </a:cubicBezTo>
                  <a:lnTo>
                    <a:pt x="3382" y="9097"/>
                  </a:lnTo>
                  <a:cubicBezTo>
                    <a:pt x="2370" y="9002"/>
                    <a:pt x="1573" y="8156"/>
                    <a:pt x="1573" y="7132"/>
                  </a:cubicBezTo>
                  <a:cubicBezTo>
                    <a:pt x="1573" y="6620"/>
                    <a:pt x="1965" y="6227"/>
                    <a:pt x="2477" y="6227"/>
                  </a:cubicBezTo>
                  <a:lnTo>
                    <a:pt x="2906" y="6227"/>
                  </a:lnTo>
                  <a:cubicBezTo>
                    <a:pt x="2954" y="6251"/>
                    <a:pt x="3001" y="6287"/>
                    <a:pt x="3025" y="6311"/>
                  </a:cubicBezTo>
                  <a:lnTo>
                    <a:pt x="3025" y="6430"/>
                  </a:lnTo>
                  <a:lnTo>
                    <a:pt x="2525" y="6430"/>
                  </a:lnTo>
                  <a:cubicBezTo>
                    <a:pt x="2263" y="6430"/>
                    <a:pt x="2061" y="6585"/>
                    <a:pt x="1989" y="6835"/>
                  </a:cubicBezTo>
                  <a:cubicBezTo>
                    <a:pt x="1906" y="7085"/>
                    <a:pt x="2001" y="7323"/>
                    <a:pt x="2204" y="7454"/>
                  </a:cubicBezTo>
                  <a:lnTo>
                    <a:pt x="4037" y="8680"/>
                  </a:lnTo>
                  <a:cubicBezTo>
                    <a:pt x="4156" y="8752"/>
                    <a:pt x="4287" y="8799"/>
                    <a:pt x="4430" y="8799"/>
                  </a:cubicBezTo>
                  <a:cubicBezTo>
                    <a:pt x="4561" y="8799"/>
                    <a:pt x="4692" y="8752"/>
                    <a:pt x="4811" y="8680"/>
                  </a:cubicBezTo>
                  <a:lnTo>
                    <a:pt x="5228" y="8394"/>
                  </a:lnTo>
                  <a:cubicBezTo>
                    <a:pt x="5299" y="8347"/>
                    <a:pt x="5323" y="8252"/>
                    <a:pt x="5275" y="8168"/>
                  </a:cubicBezTo>
                  <a:cubicBezTo>
                    <a:pt x="5247" y="8125"/>
                    <a:pt x="5197" y="8104"/>
                    <a:pt x="5146" y="8104"/>
                  </a:cubicBezTo>
                  <a:cubicBezTo>
                    <a:pt x="5112" y="8104"/>
                    <a:pt x="5078" y="8113"/>
                    <a:pt x="5049" y="8132"/>
                  </a:cubicBezTo>
                  <a:lnTo>
                    <a:pt x="4632" y="8406"/>
                  </a:lnTo>
                  <a:cubicBezTo>
                    <a:pt x="4573" y="8454"/>
                    <a:pt x="4501" y="8478"/>
                    <a:pt x="4429" y="8478"/>
                  </a:cubicBezTo>
                  <a:cubicBezTo>
                    <a:pt x="4356" y="8478"/>
                    <a:pt x="4281" y="8454"/>
                    <a:pt x="4216" y="8406"/>
                  </a:cubicBezTo>
                  <a:lnTo>
                    <a:pt x="3073" y="7656"/>
                  </a:lnTo>
                  <a:cubicBezTo>
                    <a:pt x="3239" y="7513"/>
                    <a:pt x="3335" y="7323"/>
                    <a:pt x="3335" y="7097"/>
                  </a:cubicBezTo>
                  <a:lnTo>
                    <a:pt x="3335" y="6525"/>
                  </a:lnTo>
                  <a:cubicBezTo>
                    <a:pt x="3668" y="6680"/>
                    <a:pt x="4037" y="6775"/>
                    <a:pt x="4430" y="6775"/>
                  </a:cubicBezTo>
                  <a:cubicBezTo>
                    <a:pt x="4811" y="6775"/>
                    <a:pt x="5180" y="6680"/>
                    <a:pt x="5514" y="6525"/>
                  </a:cubicBezTo>
                  <a:lnTo>
                    <a:pt x="5514" y="7097"/>
                  </a:lnTo>
                  <a:cubicBezTo>
                    <a:pt x="5514" y="7323"/>
                    <a:pt x="5621" y="7513"/>
                    <a:pt x="5775" y="7656"/>
                  </a:cubicBezTo>
                  <a:lnTo>
                    <a:pt x="5668" y="7728"/>
                  </a:lnTo>
                  <a:cubicBezTo>
                    <a:pt x="5597" y="7775"/>
                    <a:pt x="5585" y="7871"/>
                    <a:pt x="5633" y="7954"/>
                  </a:cubicBezTo>
                  <a:cubicBezTo>
                    <a:pt x="5656" y="7990"/>
                    <a:pt x="5716" y="8025"/>
                    <a:pt x="5764" y="8025"/>
                  </a:cubicBezTo>
                  <a:cubicBezTo>
                    <a:pt x="5799" y="8025"/>
                    <a:pt x="5823" y="8001"/>
                    <a:pt x="5847" y="7990"/>
                  </a:cubicBezTo>
                  <a:lnTo>
                    <a:pt x="6645" y="7454"/>
                  </a:lnTo>
                  <a:cubicBezTo>
                    <a:pt x="6847" y="7323"/>
                    <a:pt x="6942" y="7073"/>
                    <a:pt x="6859" y="6835"/>
                  </a:cubicBezTo>
                  <a:cubicBezTo>
                    <a:pt x="6787" y="6597"/>
                    <a:pt x="6585" y="6430"/>
                    <a:pt x="6323" y="6430"/>
                  </a:cubicBezTo>
                  <a:lnTo>
                    <a:pt x="5823" y="6430"/>
                  </a:lnTo>
                  <a:lnTo>
                    <a:pt x="5823" y="6311"/>
                  </a:lnTo>
                  <a:cubicBezTo>
                    <a:pt x="5871" y="6287"/>
                    <a:pt x="5906" y="6251"/>
                    <a:pt x="5942" y="6216"/>
                  </a:cubicBezTo>
                  <a:close/>
                  <a:moveTo>
                    <a:pt x="3561" y="0"/>
                  </a:moveTo>
                  <a:cubicBezTo>
                    <a:pt x="2585" y="0"/>
                    <a:pt x="1787" y="786"/>
                    <a:pt x="1787" y="1775"/>
                  </a:cubicBezTo>
                  <a:lnTo>
                    <a:pt x="1787" y="3394"/>
                  </a:lnTo>
                  <a:cubicBezTo>
                    <a:pt x="1513" y="3441"/>
                    <a:pt x="1287" y="3668"/>
                    <a:pt x="1251" y="3930"/>
                  </a:cubicBezTo>
                  <a:cubicBezTo>
                    <a:pt x="1239" y="4108"/>
                    <a:pt x="1299" y="4275"/>
                    <a:pt x="1406" y="4406"/>
                  </a:cubicBezTo>
                  <a:cubicBezTo>
                    <a:pt x="1525" y="4537"/>
                    <a:pt x="1692" y="4608"/>
                    <a:pt x="1846" y="4608"/>
                  </a:cubicBezTo>
                  <a:lnTo>
                    <a:pt x="1989" y="4608"/>
                  </a:lnTo>
                  <a:cubicBezTo>
                    <a:pt x="2061" y="5108"/>
                    <a:pt x="2251" y="5537"/>
                    <a:pt x="2561" y="5894"/>
                  </a:cubicBezTo>
                  <a:lnTo>
                    <a:pt x="2489" y="5894"/>
                  </a:lnTo>
                  <a:cubicBezTo>
                    <a:pt x="1811" y="5894"/>
                    <a:pt x="1251" y="6442"/>
                    <a:pt x="1251" y="7132"/>
                  </a:cubicBezTo>
                  <a:cubicBezTo>
                    <a:pt x="1251" y="7382"/>
                    <a:pt x="1299" y="7620"/>
                    <a:pt x="1370" y="7859"/>
                  </a:cubicBezTo>
                  <a:lnTo>
                    <a:pt x="894" y="7990"/>
                  </a:lnTo>
                  <a:cubicBezTo>
                    <a:pt x="382" y="8144"/>
                    <a:pt x="1" y="8633"/>
                    <a:pt x="1" y="9180"/>
                  </a:cubicBezTo>
                  <a:lnTo>
                    <a:pt x="1" y="11061"/>
                  </a:lnTo>
                  <a:cubicBezTo>
                    <a:pt x="1" y="11145"/>
                    <a:pt x="84" y="11228"/>
                    <a:pt x="168" y="11228"/>
                  </a:cubicBezTo>
                  <a:cubicBezTo>
                    <a:pt x="263" y="11228"/>
                    <a:pt x="334" y="11145"/>
                    <a:pt x="334" y="11061"/>
                  </a:cubicBezTo>
                  <a:lnTo>
                    <a:pt x="334" y="9180"/>
                  </a:lnTo>
                  <a:cubicBezTo>
                    <a:pt x="334" y="8775"/>
                    <a:pt x="596" y="8418"/>
                    <a:pt x="989" y="8323"/>
                  </a:cubicBezTo>
                  <a:lnTo>
                    <a:pt x="1489" y="8168"/>
                  </a:lnTo>
                  <a:cubicBezTo>
                    <a:pt x="1846" y="8883"/>
                    <a:pt x="2561" y="9371"/>
                    <a:pt x="3394" y="9430"/>
                  </a:cubicBezTo>
                  <a:lnTo>
                    <a:pt x="3394" y="11061"/>
                  </a:lnTo>
                  <a:cubicBezTo>
                    <a:pt x="3394" y="11145"/>
                    <a:pt x="3478" y="11216"/>
                    <a:pt x="3561" y="11216"/>
                  </a:cubicBezTo>
                  <a:cubicBezTo>
                    <a:pt x="3656" y="11216"/>
                    <a:pt x="3728" y="11145"/>
                    <a:pt x="3728" y="11061"/>
                  </a:cubicBezTo>
                  <a:lnTo>
                    <a:pt x="3728" y="9430"/>
                  </a:lnTo>
                  <a:lnTo>
                    <a:pt x="5180" y="9430"/>
                  </a:lnTo>
                  <a:lnTo>
                    <a:pt x="5180" y="11061"/>
                  </a:lnTo>
                  <a:cubicBezTo>
                    <a:pt x="5180" y="11145"/>
                    <a:pt x="5263" y="11216"/>
                    <a:pt x="5347" y="11216"/>
                  </a:cubicBezTo>
                  <a:cubicBezTo>
                    <a:pt x="5430" y="11216"/>
                    <a:pt x="5514" y="11145"/>
                    <a:pt x="5514" y="11061"/>
                  </a:cubicBezTo>
                  <a:lnTo>
                    <a:pt x="5514" y="9430"/>
                  </a:lnTo>
                  <a:cubicBezTo>
                    <a:pt x="6347" y="9371"/>
                    <a:pt x="7061" y="8871"/>
                    <a:pt x="7419" y="8168"/>
                  </a:cubicBezTo>
                  <a:lnTo>
                    <a:pt x="7919" y="8323"/>
                  </a:lnTo>
                  <a:cubicBezTo>
                    <a:pt x="8311" y="8442"/>
                    <a:pt x="8573" y="8799"/>
                    <a:pt x="8573" y="9180"/>
                  </a:cubicBezTo>
                  <a:lnTo>
                    <a:pt x="8573" y="11061"/>
                  </a:lnTo>
                  <a:cubicBezTo>
                    <a:pt x="8573" y="11145"/>
                    <a:pt x="8657" y="11228"/>
                    <a:pt x="8740" y="11228"/>
                  </a:cubicBezTo>
                  <a:cubicBezTo>
                    <a:pt x="8823" y="11228"/>
                    <a:pt x="8907" y="11145"/>
                    <a:pt x="8907" y="11061"/>
                  </a:cubicBezTo>
                  <a:lnTo>
                    <a:pt x="8907" y="9180"/>
                  </a:lnTo>
                  <a:cubicBezTo>
                    <a:pt x="8895" y="8633"/>
                    <a:pt x="8514" y="8144"/>
                    <a:pt x="8002" y="7990"/>
                  </a:cubicBezTo>
                  <a:lnTo>
                    <a:pt x="7526" y="7859"/>
                  </a:lnTo>
                  <a:cubicBezTo>
                    <a:pt x="7597" y="7632"/>
                    <a:pt x="7645" y="7382"/>
                    <a:pt x="7645" y="7132"/>
                  </a:cubicBezTo>
                  <a:cubicBezTo>
                    <a:pt x="7645" y="6442"/>
                    <a:pt x="7085" y="5894"/>
                    <a:pt x="6406" y="5894"/>
                  </a:cubicBezTo>
                  <a:lnTo>
                    <a:pt x="6311" y="5894"/>
                  </a:lnTo>
                  <a:cubicBezTo>
                    <a:pt x="6609" y="5537"/>
                    <a:pt x="6823" y="5108"/>
                    <a:pt x="6895" y="4620"/>
                  </a:cubicBezTo>
                  <a:lnTo>
                    <a:pt x="7002" y="4620"/>
                  </a:lnTo>
                  <a:cubicBezTo>
                    <a:pt x="7323" y="4620"/>
                    <a:pt x="7597" y="4382"/>
                    <a:pt x="7645" y="4061"/>
                  </a:cubicBezTo>
                  <a:cubicBezTo>
                    <a:pt x="7657" y="3882"/>
                    <a:pt x="7597" y="3727"/>
                    <a:pt x="7490" y="3584"/>
                  </a:cubicBezTo>
                  <a:cubicBezTo>
                    <a:pt x="7383" y="3489"/>
                    <a:pt x="7252" y="3406"/>
                    <a:pt x="7121" y="3394"/>
                  </a:cubicBezTo>
                  <a:lnTo>
                    <a:pt x="7121" y="1429"/>
                  </a:lnTo>
                  <a:cubicBezTo>
                    <a:pt x="7442" y="1108"/>
                    <a:pt x="7657" y="655"/>
                    <a:pt x="7657" y="167"/>
                  </a:cubicBezTo>
                  <a:cubicBezTo>
                    <a:pt x="7657" y="72"/>
                    <a:pt x="7585" y="0"/>
                    <a:pt x="7490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" name="Google Shape;290;p33"/>
            <p:cNvSpPr/>
            <p:nvPr/>
          </p:nvSpPr>
          <p:spPr>
            <a:xfrm>
              <a:off x="7239726" y="1594081"/>
              <a:ext cx="22651" cy="12165"/>
            </a:xfrm>
            <a:custGeom>
              <a:rect b="b" l="l" r="r" t="t"/>
              <a:pathLst>
                <a:path extrusionOk="0" h="384" w="715">
                  <a:moveTo>
                    <a:pt x="524" y="1"/>
                  </a:moveTo>
                  <a:cubicBezTo>
                    <a:pt x="517" y="1"/>
                    <a:pt x="508" y="1"/>
                    <a:pt x="500" y="2"/>
                  </a:cubicBezTo>
                  <a:lnTo>
                    <a:pt x="143" y="62"/>
                  </a:lnTo>
                  <a:cubicBezTo>
                    <a:pt x="60" y="74"/>
                    <a:pt x="0" y="169"/>
                    <a:pt x="12" y="252"/>
                  </a:cubicBezTo>
                  <a:cubicBezTo>
                    <a:pt x="24" y="324"/>
                    <a:pt x="95" y="383"/>
                    <a:pt x="179" y="383"/>
                  </a:cubicBezTo>
                  <a:lnTo>
                    <a:pt x="203" y="383"/>
                  </a:lnTo>
                  <a:lnTo>
                    <a:pt x="560" y="324"/>
                  </a:lnTo>
                  <a:cubicBezTo>
                    <a:pt x="655" y="312"/>
                    <a:pt x="715" y="228"/>
                    <a:pt x="703" y="133"/>
                  </a:cubicBezTo>
                  <a:cubicBezTo>
                    <a:pt x="681" y="57"/>
                    <a:pt x="609" y="1"/>
                    <a:pt x="524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" name="Google Shape;291;p33"/>
            <p:cNvSpPr/>
            <p:nvPr/>
          </p:nvSpPr>
          <p:spPr>
            <a:xfrm>
              <a:off x="7307616" y="1594462"/>
              <a:ext cx="22651" cy="12514"/>
            </a:xfrm>
            <a:custGeom>
              <a:rect b="b" l="l" r="r" t="t"/>
              <a:pathLst>
                <a:path extrusionOk="0" h="395" w="715">
                  <a:moveTo>
                    <a:pt x="181" y="1"/>
                  </a:moveTo>
                  <a:cubicBezTo>
                    <a:pt x="104" y="1"/>
                    <a:pt x="23" y="57"/>
                    <a:pt x="12" y="133"/>
                  </a:cubicBezTo>
                  <a:cubicBezTo>
                    <a:pt x="0" y="228"/>
                    <a:pt x="60" y="312"/>
                    <a:pt x="143" y="335"/>
                  </a:cubicBezTo>
                  <a:lnTo>
                    <a:pt x="500" y="395"/>
                  </a:lnTo>
                  <a:lnTo>
                    <a:pt x="536" y="395"/>
                  </a:lnTo>
                  <a:cubicBezTo>
                    <a:pt x="608" y="395"/>
                    <a:pt x="679" y="335"/>
                    <a:pt x="703" y="252"/>
                  </a:cubicBezTo>
                  <a:cubicBezTo>
                    <a:pt x="715" y="169"/>
                    <a:pt x="655" y="73"/>
                    <a:pt x="560" y="62"/>
                  </a:cubicBezTo>
                  <a:lnTo>
                    <a:pt x="203" y="2"/>
                  </a:lnTo>
                  <a:cubicBezTo>
                    <a:pt x="196" y="1"/>
                    <a:pt x="188" y="1"/>
                    <a:pt x="181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92" name="Google Shape;292;p33"/>
          <p:cNvGrpSpPr/>
          <p:nvPr/>
        </p:nvGrpSpPr>
        <p:grpSpPr>
          <a:xfrm>
            <a:off x="1251769" y="2453785"/>
            <a:ext cx="400311" cy="416989"/>
            <a:chOff x="4007193" y="1512727"/>
            <a:chExt cx="320633" cy="348100"/>
          </a:xfrm>
        </p:grpSpPr>
        <p:sp>
          <p:nvSpPr>
            <p:cNvPr id="293" name="Google Shape;293;p33"/>
            <p:cNvSpPr/>
            <p:nvPr/>
          </p:nvSpPr>
          <p:spPr>
            <a:xfrm>
              <a:off x="4177695" y="1512727"/>
              <a:ext cx="143732" cy="153109"/>
            </a:xfrm>
            <a:custGeom>
              <a:rect b="b" l="l" r="r" t="t"/>
              <a:pathLst>
                <a:path extrusionOk="0" h="4833" w="4537">
                  <a:moveTo>
                    <a:pt x="2359" y="1"/>
                  </a:moveTo>
                  <a:cubicBezTo>
                    <a:pt x="2213" y="1"/>
                    <a:pt x="2065" y="16"/>
                    <a:pt x="1917" y="46"/>
                  </a:cubicBezTo>
                  <a:cubicBezTo>
                    <a:pt x="1346" y="165"/>
                    <a:pt x="846" y="498"/>
                    <a:pt x="524" y="987"/>
                  </a:cubicBezTo>
                  <a:cubicBezTo>
                    <a:pt x="0" y="1761"/>
                    <a:pt x="36" y="2773"/>
                    <a:pt x="584" y="3523"/>
                  </a:cubicBezTo>
                  <a:lnTo>
                    <a:pt x="536" y="4666"/>
                  </a:lnTo>
                  <a:cubicBezTo>
                    <a:pt x="536" y="4725"/>
                    <a:pt x="572" y="4773"/>
                    <a:pt x="607" y="4797"/>
                  </a:cubicBezTo>
                  <a:cubicBezTo>
                    <a:pt x="643" y="4809"/>
                    <a:pt x="667" y="4832"/>
                    <a:pt x="703" y="4832"/>
                  </a:cubicBezTo>
                  <a:cubicBezTo>
                    <a:pt x="727" y="4832"/>
                    <a:pt x="750" y="4832"/>
                    <a:pt x="774" y="4809"/>
                  </a:cubicBezTo>
                  <a:lnTo>
                    <a:pt x="1822" y="4332"/>
                  </a:lnTo>
                  <a:cubicBezTo>
                    <a:pt x="2006" y="4381"/>
                    <a:pt x="2191" y="4404"/>
                    <a:pt x="2373" y="4404"/>
                  </a:cubicBezTo>
                  <a:cubicBezTo>
                    <a:pt x="3091" y="4404"/>
                    <a:pt x="3771" y="4044"/>
                    <a:pt x="4179" y="3427"/>
                  </a:cubicBezTo>
                  <a:cubicBezTo>
                    <a:pt x="4382" y="3142"/>
                    <a:pt x="4501" y="2832"/>
                    <a:pt x="4537" y="2487"/>
                  </a:cubicBezTo>
                  <a:cubicBezTo>
                    <a:pt x="4525" y="2392"/>
                    <a:pt x="4453" y="2320"/>
                    <a:pt x="4382" y="2296"/>
                  </a:cubicBezTo>
                  <a:cubicBezTo>
                    <a:pt x="4374" y="2295"/>
                    <a:pt x="4366" y="2295"/>
                    <a:pt x="4358" y="2295"/>
                  </a:cubicBezTo>
                  <a:cubicBezTo>
                    <a:pt x="4275" y="2295"/>
                    <a:pt x="4214" y="2352"/>
                    <a:pt x="4203" y="2439"/>
                  </a:cubicBezTo>
                  <a:cubicBezTo>
                    <a:pt x="4156" y="2713"/>
                    <a:pt x="4072" y="2987"/>
                    <a:pt x="3906" y="3237"/>
                  </a:cubicBezTo>
                  <a:cubicBezTo>
                    <a:pt x="3554" y="3774"/>
                    <a:pt x="2971" y="4074"/>
                    <a:pt x="2360" y="4074"/>
                  </a:cubicBezTo>
                  <a:cubicBezTo>
                    <a:pt x="2185" y="4074"/>
                    <a:pt x="2008" y="4049"/>
                    <a:pt x="1834" y="3999"/>
                  </a:cubicBezTo>
                  <a:cubicBezTo>
                    <a:pt x="1814" y="3994"/>
                    <a:pt x="1798" y="3991"/>
                    <a:pt x="1784" y="3991"/>
                  </a:cubicBezTo>
                  <a:cubicBezTo>
                    <a:pt x="1762" y="3991"/>
                    <a:pt x="1743" y="3997"/>
                    <a:pt x="1715" y="4011"/>
                  </a:cubicBezTo>
                  <a:lnTo>
                    <a:pt x="869" y="4416"/>
                  </a:lnTo>
                  <a:lnTo>
                    <a:pt x="905" y="3475"/>
                  </a:lnTo>
                  <a:cubicBezTo>
                    <a:pt x="905" y="3427"/>
                    <a:pt x="893" y="3404"/>
                    <a:pt x="881" y="3368"/>
                  </a:cubicBezTo>
                  <a:cubicBezTo>
                    <a:pt x="369" y="2737"/>
                    <a:pt x="346" y="1856"/>
                    <a:pt x="786" y="1165"/>
                  </a:cubicBezTo>
                  <a:cubicBezTo>
                    <a:pt x="1072" y="748"/>
                    <a:pt x="1489" y="475"/>
                    <a:pt x="1977" y="379"/>
                  </a:cubicBezTo>
                  <a:cubicBezTo>
                    <a:pt x="2104" y="352"/>
                    <a:pt x="2231" y="339"/>
                    <a:pt x="2357" y="339"/>
                  </a:cubicBezTo>
                  <a:cubicBezTo>
                    <a:pt x="2721" y="339"/>
                    <a:pt x="3071" y="452"/>
                    <a:pt x="3382" y="665"/>
                  </a:cubicBezTo>
                  <a:cubicBezTo>
                    <a:pt x="3798" y="939"/>
                    <a:pt x="4084" y="1380"/>
                    <a:pt x="4179" y="1868"/>
                  </a:cubicBezTo>
                  <a:cubicBezTo>
                    <a:pt x="4200" y="1949"/>
                    <a:pt x="4263" y="2004"/>
                    <a:pt x="4340" y="2004"/>
                  </a:cubicBezTo>
                  <a:cubicBezTo>
                    <a:pt x="4354" y="2004"/>
                    <a:pt x="4368" y="2002"/>
                    <a:pt x="4382" y="1999"/>
                  </a:cubicBezTo>
                  <a:cubicBezTo>
                    <a:pt x="4465" y="1987"/>
                    <a:pt x="4525" y="1903"/>
                    <a:pt x="4513" y="1808"/>
                  </a:cubicBezTo>
                  <a:cubicBezTo>
                    <a:pt x="4406" y="1225"/>
                    <a:pt x="4060" y="725"/>
                    <a:pt x="3572" y="379"/>
                  </a:cubicBezTo>
                  <a:cubicBezTo>
                    <a:pt x="3208" y="130"/>
                    <a:pt x="2790" y="1"/>
                    <a:pt x="2359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" name="Google Shape;294;p33"/>
            <p:cNvSpPr/>
            <p:nvPr/>
          </p:nvSpPr>
          <p:spPr>
            <a:xfrm>
              <a:off x="4214666" y="1543583"/>
              <a:ext cx="77711" cy="77363"/>
            </a:xfrm>
            <a:custGeom>
              <a:rect b="b" l="l" r="r" t="t"/>
              <a:pathLst>
                <a:path extrusionOk="0" h="2442" w="2453">
                  <a:moveTo>
                    <a:pt x="1072" y="346"/>
                  </a:moveTo>
                  <a:lnTo>
                    <a:pt x="1072" y="1239"/>
                  </a:lnTo>
                  <a:cubicBezTo>
                    <a:pt x="1072" y="1322"/>
                    <a:pt x="1143" y="1406"/>
                    <a:pt x="1238" y="1406"/>
                  </a:cubicBezTo>
                  <a:lnTo>
                    <a:pt x="2131" y="1406"/>
                  </a:lnTo>
                  <a:cubicBezTo>
                    <a:pt x="2048" y="1822"/>
                    <a:pt x="1679" y="2144"/>
                    <a:pt x="1238" y="2144"/>
                  </a:cubicBezTo>
                  <a:cubicBezTo>
                    <a:pt x="726" y="2144"/>
                    <a:pt x="322" y="1739"/>
                    <a:pt x="322" y="1239"/>
                  </a:cubicBezTo>
                  <a:cubicBezTo>
                    <a:pt x="322" y="787"/>
                    <a:pt x="655" y="417"/>
                    <a:pt x="1072" y="346"/>
                  </a:cubicBezTo>
                  <a:close/>
                  <a:moveTo>
                    <a:pt x="1215" y="1"/>
                  </a:moveTo>
                  <a:cubicBezTo>
                    <a:pt x="548" y="1"/>
                    <a:pt x="0" y="548"/>
                    <a:pt x="0" y="1215"/>
                  </a:cubicBezTo>
                  <a:cubicBezTo>
                    <a:pt x="0" y="1894"/>
                    <a:pt x="548" y="2441"/>
                    <a:pt x="1215" y="2441"/>
                  </a:cubicBezTo>
                  <a:cubicBezTo>
                    <a:pt x="1893" y="2441"/>
                    <a:pt x="2441" y="1894"/>
                    <a:pt x="2441" y="1215"/>
                  </a:cubicBezTo>
                  <a:cubicBezTo>
                    <a:pt x="2453" y="1144"/>
                    <a:pt x="2381" y="1072"/>
                    <a:pt x="2286" y="1072"/>
                  </a:cubicBezTo>
                  <a:lnTo>
                    <a:pt x="1381" y="1072"/>
                  </a:lnTo>
                  <a:lnTo>
                    <a:pt x="1381" y="167"/>
                  </a:lnTo>
                  <a:cubicBezTo>
                    <a:pt x="1381" y="72"/>
                    <a:pt x="1310" y="1"/>
                    <a:pt x="1215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" name="Google Shape;295;p33"/>
            <p:cNvSpPr/>
            <p:nvPr/>
          </p:nvSpPr>
          <p:spPr>
            <a:xfrm>
              <a:off x="4007193" y="1541334"/>
              <a:ext cx="320633" cy="319493"/>
            </a:xfrm>
            <a:custGeom>
              <a:rect b="b" l="l" r="r" t="t"/>
              <a:pathLst>
                <a:path extrusionOk="0" h="10085" w="10121">
                  <a:moveTo>
                    <a:pt x="3823" y="1239"/>
                  </a:moveTo>
                  <a:lnTo>
                    <a:pt x="4823" y="2227"/>
                  </a:lnTo>
                  <a:cubicBezTo>
                    <a:pt x="5418" y="2822"/>
                    <a:pt x="5525" y="3739"/>
                    <a:pt x="5085" y="4453"/>
                  </a:cubicBezTo>
                  <a:cubicBezTo>
                    <a:pt x="5049" y="4501"/>
                    <a:pt x="5061" y="4596"/>
                    <a:pt x="5120" y="4644"/>
                  </a:cubicBezTo>
                  <a:lnTo>
                    <a:pt x="5442" y="4965"/>
                  </a:lnTo>
                  <a:cubicBezTo>
                    <a:pt x="5478" y="5002"/>
                    <a:pt x="5524" y="5016"/>
                    <a:pt x="5567" y="5016"/>
                  </a:cubicBezTo>
                  <a:cubicBezTo>
                    <a:pt x="5594" y="5016"/>
                    <a:pt x="5621" y="5010"/>
                    <a:pt x="5644" y="5001"/>
                  </a:cubicBezTo>
                  <a:cubicBezTo>
                    <a:pt x="5939" y="4824"/>
                    <a:pt x="6267" y="4736"/>
                    <a:pt x="6591" y="4736"/>
                  </a:cubicBezTo>
                  <a:cubicBezTo>
                    <a:pt x="7053" y="4736"/>
                    <a:pt x="7509" y="4913"/>
                    <a:pt x="7859" y="5263"/>
                  </a:cubicBezTo>
                  <a:lnTo>
                    <a:pt x="8859" y="6263"/>
                  </a:lnTo>
                  <a:lnTo>
                    <a:pt x="6299" y="8823"/>
                  </a:lnTo>
                  <a:lnTo>
                    <a:pt x="5299" y="7823"/>
                  </a:lnTo>
                  <a:cubicBezTo>
                    <a:pt x="5073" y="7608"/>
                    <a:pt x="4906" y="7335"/>
                    <a:pt x="4835" y="7037"/>
                  </a:cubicBezTo>
                  <a:cubicBezTo>
                    <a:pt x="4704" y="6561"/>
                    <a:pt x="4775" y="6037"/>
                    <a:pt x="5025" y="5608"/>
                  </a:cubicBezTo>
                  <a:cubicBezTo>
                    <a:pt x="5073" y="5549"/>
                    <a:pt x="5061" y="5465"/>
                    <a:pt x="5001" y="5418"/>
                  </a:cubicBezTo>
                  <a:lnTo>
                    <a:pt x="4668" y="5084"/>
                  </a:lnTo>
                  <a:cubicBezTo>
                    <a:pt x="4634" y="5051"/>
                    <a:pt x="4597" y="5036"/>
                    <a:pt x="4560" y="5036"/>
                  </a:cubicBezTo>
                  <a:cubicBezTo>
                    <a:pt x="4532" y="5036"/>
                    <a:pt x="4503" y="5045"/>
                    <a:pt x="4477" y="5060"/>
                  </a:cubicBezTo>
                  <a:cubicBezTo>
                    <a:pt x="4186" y="5235"/>
                    <a:pt x="3864" y="5321"/>
                    <a:pt x="3543" y="5321"/>
                  </a:cubicBezTo>
                  <a:cubicBezTo>
                    <a:pt x="3077" y="5321"/>
                    <a:pt x="2616" y="5139"/>
                    <a:pt x="2263" y="4787"/>
                  </a:cubicBezTo>
                  <a:lnTo>
                    <a:pt x="1263" y="3798"/>
                  </a:lnTo>
                  <a:lnTo>
                    <a:pt x="3823" y="1239"/>
                  </a:lnTo>
                  <a:close/>
                  <a:moveTo>
                    <a:pt x="9371" y="6192"/>
                  </a:moveTo>
                  <a:lnTo>
                    <a:pt x="9716" y="6537"/>
                  </a:lnTo>
                  <a:lnTo>
                    <a:pt x="6561" y="9692"/>
                  </a:lnTo>
                  <a:lnTo>
                    <a:pt x="6216" y="9347"/>
                  </a:lnTo>
                  <a:lnTo>
                    <a:pt x="9192" y="6370"/>
                  </a:lnTo>
                  <a:lnTo>
                    <a:pt x="9371" y="6192"/>
                  </a:lnTo>
                  <a:close/>
                  <a:moveTo>
                    <a:pt x="3561" y="0"/>
                  </a:moveTo>
                  <a:cubicBezTo>
                    <a:pt x="3513" y="0"/>
                    <a:pt x="3465" y="12"/>
                    <a:pt x="3442" y="36"/>
                  </a:cubicBezTo>
                  <a:lnTo>
                    <a:pt x="2191" y="1286"/>
                  </a:lnTo>
                  <a:cubicBezTo>
                    <a:pt x="2132" y="1346"/>
                    <a:pt x="2132" y="1453"/>
                    <a:pt x="2191" y="1512"/>
                  </a:cubicBezTo>
                  <a:cubicBezTo>
                    <a:pt x="2221" y="1542"/>
                    <a:pt x="2260" y="1557"/>
                    <a:pt x="2299" y="1557"/>
                  </a:cubicBezTo>
                  <a:cubicBezTo>
                    <a:pt x="2337" y="1557"/>
                    <a:pt x="2376" y="1542"/>
                    <a:pt x="2406" y="1512"/>
                  </a:cubicBezTo>
                  <a:lnTo>
                    <a:pt x="3561" y="369"/>
                  </a:lnTo>
                  <a:lnTo>
                    <a:pt x="3894" y="715"/>
                  </a:lnTo>
                  <a:lnTo>
                    <a:pt x="3715" y="893"/>
                  </a:lnTo>
                  <a:lnTo>
                    <a:pt x="917" y="3691"/>
                  </a:lnTo>
                  <a:lnTo>
                    <a:pt x="739" y="3870"/>
                  </a:lnTo>
                  <a:lnTo>
                    <a:pt x="405" y="3525"/>
                  </a:lnTo>
                  <a:lnTo>
                    <a:pt x="1965" y="1965"/>
                  </a:lnTo>
                  <a:cubicBezTo>
                    <a:pt x="2025" y="1905"/>
                    <a:pt x="2025" y="1798"/>
                    <a:pt x="1965" y="1739"/>
                  </a:cubicBezTo>
                  <a:cubicBezTo>
                    <a:pt x="1935" y="1709"/>
                    <a:pt x="1894" y="1694"/>
                    <a:pt x="1852" y="1694"/>
                  </a:cubicBezTo>
                  <a:cubicBezTo>
                    <a:pt x="1810" y="1694"/>
                    <a:pt x="1769" y="1709"/>
                    <a:pt x="1739" y="1739"/>
                  </a:cubicBezTo>
                  <a:lnTo>
                    <a:pt x="60" y="3417"/>
                  </a:lnTo>
                  <a:cubicBezTo>
                    <a:pt x="1" y="3477"/>
                    <a:pt x="1" y="3584"/>
                    <a:pt x="60" y="3644"/>
                  </a:cubicBezTo>
                  <a:lnTo>
                    <a:pt x="620" y="4203"/>
                  </a:lnTo>
                  <a:cubicBezTo>
                    <a:pt x="655" y="4239"/>
                    <a:pt x="703" y="4251"/>
                    <a:pt x="739" y="4251"/>
                  </a:cubicBezTo>
                  <a:cubicBezTo>
                    <a:pt x="786" y="4251"/>
                    <a:pt x="834" y="4239"/>
                    <a:pt x="858" y="4203"/>
                  </a:cubicBezTo>
                  <a:lnTo>
                    <a:pt x="1036" y="4025"/>
                  </a:lnTo>
                  <a:lnTo>
                    <a:pt x="2037" y="5025"/>
                  </a:lnTo>
                  <a:cubicBezTo>
                    <a:pt x="2453" y="5441"/>
                    <a:pt x="3003" y="5657"/>
                    <a:pt x="3558" y="5657"/>
                  </a:cubicBezTo>
                  <a:cubicBezTo>
                    <a:pt x="3892" y="5657"/>
                    <a:pt x="4228" y="5579"/>
                    <a:pt x="4537" y="5418"/>
                  </a:cubicBezTo>
                  <a:lnTo>
                    <a:pt x="4692" y="5560"/>
                  </a:lnTo>
                  <a:cubicBezTo>
                    <a:pt x="4430" y="6037"/>
                    <a:pt x="4370" y="6608"/>
                    <a:pt x="4525" y="7144"/>
                  </a:cubicBezTo>
                  <a:cubicBezTo>
                    <a:pt x="4632" y="7501"/>
                    <a:pt x="4811" y="7811"/>
                    <a:pt x="5073" y="8085"/>
                  </a:cubicBezTo>
                  <a:lnTo>
                    <a:pt x="6073" y="9073"/>
                  </a:lnTo>
                  <a:lnTo>
                    <a:pt x="5894" y="9251"/>
                  </a:lnTo>
                  <a:cubicBezTo>
                    <a:pt x="5835" y="9311"/>
                    <a:pt x="5835" y="9418"/>
                    <a:pt x="5894" y="9478"/>
                  </a:cubicBezTo>
                  <a:lnTo>
                    <a:pt x="6454" y="10049"/>
                  </a:lnTo>
                  <a:cubicBezTo>
                    <a:pt x="6490" y="10073"/>
                    <a:pt x="6537" y="10085"/>
                    <a:pt x="6573" y="10085"/>
                  </a:cubicBezTo>
                  <a:cubicBezTo>
                    <a:pt x="6621" y="10085"/>
                    <a:pt x="6668" y="10073"/>
                    <a:pt x="6692" y="10049"/>
                  </a:cubicBezTo>
                  <a:lnTo>
                    <a:pt x="10073" y="6668"/>
                  </a:lnTo>
                  <a:cubicBezTo>
                    <a:pt x="10121" y="6596"/>
                    <a:pt x="10121" y="6489"/>
                    <a:pt x="10061" y="6430"/>
                  </a:cubicBezTo>
                  <a:lnTo>
                    <a:pt x="9490" y="5858"/>
                  </a:lnTo>
                  <a:cubicBezTo>
                    <a:pt x="9460" y="5828"/>
                    <a:pt x="9421" y="5813"/>
                    <a:pt x="9383" y="5813"/>
                  </a:cubicBezTo>
                  <a:cubicBezTo>
                    <a:pt x="9344" y="5813"/>
                    <a:pt x="9305" y="5828"/>
                    <a:pt x="9276" y="5858"/>
                  </a:cubicBezTo>
                  <a:lnTo>
                    <a:pt x="9097" y="6037"/>
                  </a:lnTo>
                  <a:lnTo>
                    <a:pt x="8097" y="5049"/>
                  </a:lnTo>
                  <a:cubicBezTo>
                    <a:pt x="7683" y="4627"/>
                    <a:pt x="7137" y="4413"/>
                    <a:pt x="6585" y="4413"/>
                  </a:cubicBezTo>
                  <a:cubicBezTo>
                    <a:pt x="6248" y="4413"/>
                    <a:pt x="5908" y="4493"/>
                    <a:pt x="5597" y="4656"/>
                  </a:cubicBezTo>
                  <a:lnTo>
                    <a:pt x="5442" y="4501"/>
                  </a:lnTo>
                  <a:cubicBezTo>
                    <a:pt x="5882" y="3691"/>
                    <a:pt x="5728" y="2679"/>
                    <a:pt x="5061" y="2001"/>
                  </a:cubicBezTo>
                  <a:lnTo>
                    <a:pt x="4061" y="1012"/>
                  </a:lnTo>
                  <a:lnTo>
                    <a:pt x="4239" y="834"/>
                  </a:lnTo>
                  <a:cubicBezTo>
                    <a:pt x="4299" y="774"/>
                    <a:pt x="4299" y="667"/>
                    <a:pt x="4239" y="607"/>
                  </a:cubicBezTo>
                  <a:lnTo>
                    <a:pt x="3680" y="36"/>
                  </a:lnTo>
                  <a:cubicBezTo>
                    <a:pt x="3644" y="12"/>
                    <a:pt x="3596" y="0"/>
                    <a:pt x="3561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" name="Google Shape;296;p33"/>
            <p:cNvSpPr/>
            <p:nvPr/>
          </p:nvSpPr>
          <p:spPr>
            <a:xfrm>
              <a:off x="4064914" y="1665805"/>
              <a:ext cx="101123" cy="40012"/>
            </a:xfrm>
            <a:custGeom>
              <a:rect b="b" l="l" r="r" t="t"/>
              <a:pathLst>
                <a:path extrusionOk="0" h="1263" w="3192">
                  <a:moveTo>
                    <a:pt x="2703" y="310"/>
                  </a:moveTo>
                  <a:lnTo>
                    <a:pt x="2608" y="417"/>
                  </a:lnTo>
                  <a:cubicBezTo>
                    <a:pt x="2346" y="739"/>
                    <a:pt x="2001" y="941"/>
                    <a:pt x="1631" y="941"/>
                  </a:cubicBezTo>
                  <a:cubicBezTo>
                    <a:pt x="1274" y="941"/>
                    <a:pt x="929" y="774"/>
                    <a:pt x="679" y="477"/>
                  </a:cubicBezTo>
                  <a:cubicBezTo>
                    <a:pt x="679" y="477"/>
                    <a:pt x="619" y="393"/>
                    <a:pt x="548" y="310"/>
                  </a:cubicBezTo>
                  <a:close/>
                  <a:moveTo>
                    <a:pt x="191" y="0"/>
                  </a:moveTo>
                  <a:cubicBezTo>
                    <a:pt x="131" y="0"/>
                    <a:pt x="72" y="24"/>
                    <a:pt x="36" y="84"/>
                  </a:cubicBezTo>
                  <a:cubicBezTo>
                    <a:pt x="0" y="143"/>
                    <a:pt x="24" y="203"/>
                    <a:pt x="48" y="250"/>
                  </a:cubicBezTo>
                  <a:cubicBezTo>
                    <a:pt x="155" y="369"/>
                    <a:pt x="393" y="667"/>
                    <a:pt x="393" y="679"/>
                  </a:cubicBezTo>
                  <a:cubicBezTo>
                    <a:pt x="703" y="1060"/>
                    <a:pt x="1143" y="1262"/>
                    <a:pt x="1584" y="1262"/>
                  </a:cubicBezTo>
                  <a:lnTo>
                    <a:pt x="1620" y="1262"/>
                  </a:lnTo>
                  <a:cubicBezTo>
                    <a:pt x="2072" y="1250"/>
                    <a:pt x="2524" y="1024"/>
                    <a:pt x="2846" y="619"/>
                  </a:cubicBezTo>
                  <a:lnTo>
                    <a:pt x="3132" y="262"/>
                  </a:lnTo>
                  <a:cubicBezTo>
                    <a:pt x="3191" y="203"/>
                    <a:pt x="3191" y="143"/>
                    <a:pt x="3167" y="84"/>
                  </a:cubicBezTo>
                  <a:cubicBezTo>
                    <a:pt x="3132" y="24"/>
                    <a:pt x="3072" y="0"/>
                    <a:pt x="3013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" name="Google Shape;297;p33"/>
            <p:cNvSpPr/>
            <p:nvPr/>
          </p:nvSpPr>
          <p:spPr>
            <a:xfrm>
              <a:off x="4162235" y="1749155"/>
              <a:ext cx="101851" cy="60382"/>
            </a:xfrm>
            <a:custGeom>
              <a:rect b="b" l="l" r="r" t="t"/>
              <a:pathLst>
                <a:path extrusionOk="0" h="1906" w="3215">
                  <a:moveTo>
                    <a:pt x="167" y="1"/>
                  </a:moveTo>
                  <a:cubicBezTo>
                    <a:pt x="72" y="1"/>
                    <a:pt x="0" y="72"/>
                    <a:pt x="0" y="167"/>
                  </a:cubicBezTo>
                  <a:cubicBezTo>
                    <a:pt x="0" y="536"/>
                    <a:pt x="238" y="786"/>
                    <a:pt x="286" y="834"/>
                  </a:cubicBezTo>
                  <a:lnTo>
                    <a:pt x="1310" y="1858"/>
                  </a:lnTo>
                  <a:cubicBezTo>
                    <a:pt x="1346" y="1894"/>
                    <a:pt x="1381" y="1906"/>
                    <a:pt x="1429" y="1906"/>
                  </a:cubicBezTo>
                  <a:cubicBezTo>
                    <a:pt x="1476" y="1906"/>
                    <a:pt x="1512" y="1894"/>
                    <a:pt x="1548" y="1858"/>
                  </a:cubicBezTo>
                  <a:lnTo>
                    <a:pt x="3143" y="274"/>
                  </a:lnTo>
                  <a:cubicBezTo>
                    <a:pt x="3203" y="239"/>
                    <a:pt x="3215" y="167"/>
                    <a:pt x="3191" y="108"/>
                  </a:cubicBezTo>
                  <a:cubicBezTo>
                    <a:pt x="3155" y="48"/>
                    <a:pt x="3096" y="1"/>
                    <a:pt x="3036" y="1"/>
                  </a:cubicBezTo>
                  <a:lnTo>
                    <a:pt x="1607" y="1"/>
                  </a:lnTo>
                  <a:cubicBezTo>
                    <a:pt x="1524" y="1"/>
                    <a:pt x="1441" y="72"/>
                    <a:pt x="1441" y="167"/>
                  </a:cubicBezTo>
                  <a:cubicBezTo>
                    <a:pt x="1441" y="251"/>
                    <a:pt x="1524" y="334"/>
                    <a:pt x="1607" y="334"/>
                  </a:cubicBezTo>
                  <a:lnTo>
                    <a:pt x="2631" y="334"/>
                  </a:lnTo>
                  <a:lnTo>
                    <a:pt x="1429" y="1537"/>
                  </a:lnTo>
                  <a:lnTo>
                    <a:pt x="500" y="608"/>
                  </a:lnTo>
                  <a:cubicBezTo>
                    <a:pt x="488" y="596"/>
                    <a:pt x="393" y="489"/>
                    <a:pt x="345" y="334"/>
                  </a:cubicBezTo>
                  <a:lnTo>
                    <a:pt x="965" y="334"/>
                  </a:lnTo>
                  <a:cubicBezTo>
                    <a:pt x="1060" y="334"/>
                    <a:pt x="1131" y="251"/>
                    <a:pt x="1131" y="167"/>
                  </a:cubicBezTo>
                  <a:cubicBezTo>
                    <a:pt x="1131" y="72"/>
                    <a:pt x="1060" y="1"/>
                    <a:pt x="965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98" name="Google Shape;298;p33"/>
          <p:cNvGrpSpPr/>
          <p:nvPr/>
        </p:nvGrpSpPr>
        <p:grpSpPr>
          <a:xfrm>
            <a:off x="1291850" y="3611724"/>
            <a:ext cx="320143" cy="392581"/>
            <a:chOff x="3086313" y="2877049"/>
            <a:chExt cx="320143" cy="392581"/>
          </a:xfrm>
        </p:grpSpPr>
        <p:sp>
          <p:nvSpPr>
            <p:cNvPr id="299" name="Google Shape;299;p33"/>
            <p:cNvSpPr/>
            <p:nvPr/>
          </p:nvSpPr>
          <p:spPr>
            <a:xfrm>
              <a:off x="3125749" y="2915371"/>
              <a:ext cx="240505" cy="354259"/>
            </a:xfrm>
            <a:custGeom>
              <a:rect b="b" l="l" r="r" t="t"/>
              <a:pathLst>
                <a:path extrusionOk="0" h="11121" w="7550">
                  <a:moveTo>
                    <a:pt x="3775" y="2929"/>
                  </a:moveTo>
                  <a:lnTo>
                    <a:pt x="3918" y="3120"/>
                  </a:lnTo>
                  <a:cubicBezTo>
                    <a:pt x="3871" y="3144"/>
                    <a:pt x="3823" y="3144"/>
                    <a:pt x="3775" y="3144"/>
                  </a:cubicBezTo>
                  <a:cubicBezTo>
                    <a:pt x="3740" y="3132"/>
                    <a:pt x="3692" y="3120"/>
                    <a:pt x="3644" y="3120"/>
                  </a:cubicBezTo>
                  <a:lnTo>
                    <a:pt x="3775" y="2929"/>
                  </a:lnTo>
                  <a:close/>
                  <a:moveTo>
                    <a:pt x="4168" y="3501"/>
                  </a:moveTo>
                  <a:lnTo>
                    <a:pt x="4299" y="3703"/>
                  </a:lnTo>
                  <a:cubicBezTo>
                    <a:pt x="4126" y="3751"/>
                    <a:pt x="3948" y="3775"/>
                    <a:pt x="3769" y="3775"/>
                  </a:cubicBezTo>
                  <a:cubicBezTo>
                    <a:pt x="3591" y="3775"/>
                    <a:pt x="3412" y="3751"/>
                    <a:pt x="3239" y="3703"/>
                  </a:cubicBezTo>
                  <a:lnTo>
                    <a:pt x="3382" y="3501"/>
                  </a:lnTo>
                  <a:cubicBezTo>
                    <a:pt x="3513" y="3560"/>
                    <a:pt x="3644" y="3572"/>
                    <a:pt x="3775" y="3572"/>
                  </a:cubicBezTo>
                  <a:cubicBezTo>
                    <a:pt x="3918" y="3572"/>
                    <a:pt x="4049" y="3537"/>
                    <a:pt x="4168" y="3501"/>
                  </a:cubicBezTo>
                  <a:close/>
                  <a:moveTo>
                    <a:pt x="3120" y="4132"/>
                  </a:moveTo>
                  <a:cubicBezTo>
                    <a:pt x="3275" y="4180"/>
                    <a:pt x="3418" y="4191"/>
                    <a:pt x="3561" y="4215"/>
                  </a:cubicBezTo>
                  <a:lnTo>
                    <a:pt x="3561" y="8109"/>
                  </a:lnTo>
                  <a:lnTo>
                    <a:pt x="3120" y="8109"/>
                  </a:lnTo>
                  <a:lnTo>
                    <a:pt x="3120" y="4132"/>
                  </a:lnTo>
                  <a:close/>
                  <a:moveTo>
                    <a:pt x="4430" y="4132"/>
                  </a:moveTo>
                  <a:lnTo>
                    <a:pt x="4430" y="8109"/>
                  </a:lnTo>
                  <a:lnTo>
                    <a:pt x="4001" y="8109"/>
                  </a:lnTo>
                  <a:lnTo>
                    <a:pt x="4001" y="4215"/>
                  </a:lnTo>
                  <a:cubicBezTo>
                    <a:pt x="4156" y="4191"/>
                    <a:pt x="4287" y="4180"/>
                    <a:pt x="4430" y="4132"/>
                  </a:cubicBezTo>
                  <a:close/>
                  <a:moveTo>
                    <a:pt x="3799" y="441"/>
                  </a:moveTo>
                  <a:cubicBezTo>
                    <a:pt x="4668" y="441"/>
                    <a:pt x="5490" y="786"/>
                    <a:pt x="6121" y="1394"/>
                  </a:cubicBezTo>
                  <a:cubicBezTo>
                    <a:pt x="6752" y="2025"/>
                    <a:pt x="7097" y="2858"/>
                    <a:pt x="7097" y="3751"/>
                  </a:cubicBezTo>
                  <a:cubicBezTo>
                    <a:pt x="7097" y="4620"/>
                    <a:pt x="6752" y="5442"/>
                    <a:pt x="6157" y="6073"/>
                  </a:cubicBezTo>
                  <a:cubicBezTo>
                    <a:pt x="5609" y="6632"/>
                    <a:pt x="5299" y="7347"/>
                    <a:pt x="5240" y="8109"/>
                  </a:cubicBezTo>
                  <a:lnTo>
                    <a:pt x="4883" y="8109"/>
                  </a:lnTo>
                  <a:lnTo>
                    <a:pt x="4883" y="3822"/>
                  </a:lnTo>
                  <a:cubicBezTo>
                    <a:pt x="4883" y="3775"/>
                    <a:pt x="4871" y="3739"/>
                    <a:pt x="4835" y="3703"/>
                  </a:cubicBezTo>
                  <a:lnTo>
                    <a:pt x="3978" y="2406"/>
                  </a:lnTo>
                  <a:cubicBezTo>
                    <a:pt x="3930" y="2346"/>
                    <a:pt x="3871" y="2310"/>
                    <a:pt x="3799" y="2310"/>
                  </a:cubicBezTo>
                  <a:cubicBezTo>
                    <a:pt x="3716" y="2310"/>
                    <a:pt x="3644" y="2334"/>
                    <a:pt x="3620" y="2406"/>
                  </a:cubicBezTo>
                  <a:lnTo>
                    <a:pt x="2751" y="3703"/>
                  </a:lnTo>
                  <a:cubicBezTo>
                    <a:pt x="2728" y="3739"/>
                    <a:pt x="2704" y="3775"/>
                    <a:pt x="2704" y="3822"/>
                  </a:cubicBezTo>
                  <a:lnTo>
                    <a:pt x="2704" y="8109"/>
                  </a:lnTo>
                  <a:lnTo>
                    <a:pt x="2347" y="8109"/>
                  </a:lnTo>
                  <a:cubicBezTo>
                    <a:pt x="2287" y="7347"/>
                    <a:pt x="1977" y="6632"/>
                    <a:pt x="1430" y="6073"/>
                  </a:cubicBezTo>
                  <a:cubicBezTo>
                    <a:pt x="834" y="5465"/>
                    <a:pt x="501" y="4656"/>
                    <a:pt x="489" y="3810"/>
                  </a:cubicBezTo>
                  <a:cubicBezTo>
                    <a:pt x="477" y="2929"/>
                    <a:pt x="823" y="2096"/>
                    <a:pt x="1430" y="1453"/>
                  </a:cubicBezTo>
                  <a:cubicBezTo>
                    <a:pt x="2049" y="822"/>
                    <a:pt x="2870" y="453"/>
                    <a:pt x="3751" y="441"/>
                  </a:cubicBezTo>
                  <a:close/>
                  <a:moveTo>
                    <a:pt x="5228" y="8561"/>
                  </a:moveTo>
                  <a:lnTo>
                    <a:pt x="5228" y="8835"/>
                  </a:lnTo>
                  <a:lnTo>
                    <a:pt x="5228" y="8883"/>
                  </a:lnTo>
                  <a:lnTo>
                    <a:pt x="2335" y="8883"/>
                  </a:lnTo>
                  <a:lnTo>
                    <a:pt x="2335" y="8835"/>
                  </a:lnTo>
                  <a:lnTo>
                    <a:pt x="2335" y="8561"/>
                  </a:lnTo>
                  <a:close/>
                  <a:moveTo>
                    <a:pt x="5121" y="9311"/>
                  </a:moveTo>
                  <a:cubicBezTo>
                    <a:pt x="4942" y="9752"/>
                    <a:pt x="4525" y="10026"/>
                    <a:pt x="4037" y="10026"/>
                  </a:cubicBezTo>
                  <a:lnTo>
                    <a:pt x="3525" y="10026"/>
                  </a:lnTo>
                  <a:cubicBezTo>
                    <a:pt x="3037" y="10026"/>
                    <a:pt x="2620" y="9728"/>
                    <a:pt x="2442" y="9311"/>
                  </a:cubicBezTo>
                  <a:close/>
                  <a:moveTo>
                    <a:pt x="4049" y="10478"/>
                  </a:moveTo>
                  <a:cubicBezTo>
                    <a:pt x="4061" y="10478"/>
                    <a:pt x="4109" y="10478"/>
                    <a:pt x="4132" y="10490"/>
                  </a:cubicBezTo>
                  <a:cubicBezTo>
                    <a:pt x="4132" y="10597"/>
                    <a:pt x="4049" y="10668"/>
                    <a:pt x="3954" y="10668"/>
                  </a:cubicBezTo>
                  <a:lnTo>
                    <a:pt x="3620" y="10668"/>
                  </a:lnTo>
                  <a:cubicBezTo>
                    <a:pt x="3513" y="10668"/>
                    <a:pt x="3442" y="10585"/>
                    <a:pt x="3442" y="10490"/>
                  </a:cubicBezTo>
                  <a:lnTo>
                    <a:pt x="3442" y="10478"/>
                  </a:lnTo>
                  <a:close/>
                  <a:moveTo>
                    <a:pt x="3762" y="0"/>
                  </a:moveTo>
                  <a:cubicBezTo>
                    <a:pt x="3746" y="0"/>
                    <a:pt x="3731" y="0"/>
                    <a:pt x="3716" y="0"/>
                  </a:cubicBezTo>
                  <a:cubicBezTo>
                    <a:pt x="1656" y="24"/>
                    <a:pt x="1" y="1739"/>
                    <a:pt x="13" y="3810"/>
                  </a:cubicBezTo>
                  <a:cubicBezTo>
                    <a:pt x="25" y="4775"/>
                    <a:pt x="406" y="5680"/>
                    <a:pt x="1073" y="6370"/>
                  </a:cubicBezTo>
                  <a:cubicBezTo>
                    <a:pt x="1596" y="6906"/>
                    <a:pt x="1870" y="7609"/>
                    <a:pt x="1870" y="8335"/>
                  </a:cubicBezTo>
                  <a:lnTo>
                    <a:pt x="1870" y="8835"/>
                  </a:lnTo>
                  <a:cubicBezTo>
                    <a:pt x="1870" y="9549"/>
                    <a:pt x="2335" y="10168"/>
                    <a:pt x="2966" y="10383"/>
                  </a:cubicBezTo>
                  <a:lnTo>
                    <a:pt x="2966" y="10490"/>
                  </a:lnTo>
                  <a:cubicBezTo>
                    <a:pt x="2966" y="10835"/>
                    <a:pt x="3239" y="11121"/>
                    <a:pt x="3585" y="11121"/>
                  </a:cubicBezTo>
                  <a:lnTo>
                    <a:pt x="3930" y="11121"/>
                  </a:lnTo>
                  <a:cubicBezTo>
                    <a:pt x="4275" y="11121"/>
                    <a:pt x="4549" y="10835"/>
                    <a:pt x="4549" y="10490"/>
                  </a:cubicBezTo>
                  <a:lnTo>
                    <a:pt x="4549" y="10383"/>
                  </a:lnTo>
                  <a:cubicBezTo>
                    <a:pt x="5192" y="10168"/>
                    <a:pt x="5645" y="9549"/>
                    <a:pt x="5645" y="8835"/>
                  </a:cubicBezTo>
                  <a:lnTo>
                    <a:pt x="5645" y="8335"/>
                  </a:lnTo>
                  <a:cubicBezTo>
                    <a:pt x="5645" y="7609"/>
                    <a:pt x="5918" y="6918"/>
                    <a:pt x="6442" y="6382"/>
                  </a:cubicBezTo>
                  <a:cubicBezTo>
                    <a:pt x="7133" y="5680"/>
                    <a:pt x="7502" y="4751"/>
                    <a:pt x="7502" y="3763"/>
                  </a:cubicBezTo>
                  <a:cubicBezTo>
                    <a:pt x="7550" y="2751"/>
                    <a:pt x="7145" y="1798"/>
                    <a:pt x="6418" y="1084"/>
                  </a:cubicBezTo>
                  <a:cubicBezTo>
                    <a:pt x="5715" y="380"/>
                    <a:pt x="4757" y="0"/>
                    <a:pt x="3762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" name="Google Shape;300;p33"/>
            <p:cNvSpPr/>
            <p:nvPr/>
          </p:nvSpPr>
          <p:spPr>
            <a:xfrm>
              <a:off x="3263076" y="2942511"/>
              <a:ext cx="79287" cy="99579"/>
            </a:xfrm>
            <a:custGeom>
              <a:rect b="b" l="l" r="r" t="t"/>
              <a:pathLst>
                <a:path extrusionOk="0" h="3126" w="2489">
                  <a:moveTo>
                    <a:pt x="246" y="1"/>
                  </a:moveTo>
                  <a:cubicBezTo>
                    <a:pt x="146" y="1"/>
                    <a:pt x="56" y="59"/>
                    <a:pt x="36" y="161"/>
                  </a:cubicBezTo>
                  <a:cubicBezTo>
                    <a:pt x="0" y="280"/>
                    <a:pt x="60" y="399"/>
                    <a:pt x="179" y="422"/>
                  </a:cubicBezTo>
                  <a:cubicBezTo>
                    <a:pt x="1286" y="744"/>
                    <a:pt x="2048" y="1768"/>
                    <a:pt x="2048" y="2899"/>
                  </a:cubicBezTo>
                  <a:cubicBezTo>
                    <a:pt x="2048" y="3018"/>
                    <a:pt x="2143" y="3125"/>
                    <a:pt x="2262" y="3125"/>
                  </a:cubicBezTo>
                  <a:cubicBezTo>
                    <a:pt x="2381" y="3125"/>
                    <a:pt x="2488" y="3018"/>
                    <a:pt x="2488" y="2899"/>
                  </a:cubicBezTo>
                  <a:cubicBezTo>
                    <a:pt x="2488" y="1577"/>
                    <a:pt x="1595" y="387"/>
                    <a:pt x="298" y="6"/>
                  </a:cubicBezTo>
                  <a:cubicBezTo>
                    <a:pt x="280" y="2"/>
                    <a:pt x="263" y="1"/>
                    <a:pt x="246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" name="Google Shape;301;p33"/>
            <p:cNvSpPr/>
            <p:nvPr/>
          </p:nvSpPr>
          <p:spPr>
            <a:xfrm>
              <a:off x="3237656" y="2939262"/>
              <a:ext cx="20897" cy="14462"/>
            </a:xfrm>
            <a:custGeom>
              <a:rect b="b" l="l" r="r" t="t"/>
              <a:pathLst>
                <a:path extrusionOk="0" h="454" w="656">
                  <a:moveTo>
                    <a:pt x="227" y="1"/>
                  </a:moveTo>
                  <a:cubicBezTo>
                    <a:pt x="107" y="1"/>
                    <a:pt x="0" y="108"/>
                    <a:pt x="0" y="227"/>
                  </a:cubicBezTo>
                  <a:cubicBezTo>
                    <a:pt x="0" y="346"/>
                    <a:pt x="107" y="453"/>
                    <a:pt x="227" y="453"/>
                  </a:cubicBezTo>
                  <a:lnTo>
                    <a:pt x="417" y="453"/>
                  </a:lnTo>
                  <a:cubicBezTo>
                    <a:pt x="536" y="453"/>
                    <a:pt x="619" y="358"/>
                    <a:pt x="643" y="251"/>
                  </a:cubicBezTo>
                  <a:cubicBezTo>
                    <a:pt x="655" y="108"/>
                    <a:pt x="560" y="1"/>
                    <a:pt x="429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" name="Google Shape;302;p33"/>
            <p:cNvSpPr/>
            <p:nvPr/>
          </p:nvSpPr>
          <p:spPr>
            <a:xfrm>
              <a:off x="3379888" y="3029539"/>
              <a:ext cx="26567" cy="14048"/>
            </a:xfrm>
            <a:custGeom>
              <a:rect b="b" l="l" r="r" t="t"/>
              <a:pathLst>
                <a:path extrusionOk="0" h="441" w="834">
                  <a:moveTo>
                    <a:pt x="226" y="0"/>
                  </a:moveTo>
                  <a:cubicBezTo>
                    <a:pt x="107" y="0"/>
                    <a:pt x="0" y="107"/>
                    <a:pt x="0" y="226"/>
                  </a:cubicBezTo>
                  <a:cubicBezTo>
                    <a:pt x="0" y="346"/>
                    <a:pt x="107" y="441"/>
                    <a:pt x="226" y="441"/>
                  </a:cubicBezTo>
                  <a:lnTo>
                    <a:pt x="607" y="441"/>
                  </a:lnTo>
                  <a:cubicBezTo>
                    <a:pt x="726" y="441"/>
                    <a:pt x="834" y="346"/>
                    <a:pt x="834" y="226"/>
                  </a:cubicBezTo>
                  <a:cubicBezTo>
                    <a:pt x="822" y="107"/>
                    <a:pt x="726" y="0"/>
                    <a:pt x="607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" name="Google Shape;303;p33"/>
            <p:cNvSpPr/>
            <p:nvPr/>
          </p:nvSpPr>
          <p:spPr>
            <a:xfrm>
              <a:off x="3086313" y="3029539"/>
              <a:ext cx="26599" cy="14048"/>
            </a:xfrm>
            <a:custGeom>
              <a:rect b="b" l="l" r="r" t="t"/>
              <a:pathLst>
                <a:path extrusionOk="0" h="441" w="835">
                  <a:moveTo>
                    <a:pt x="227" y="0"/>
                  </a:moveTo>
                  <a:cubicBezTo>
                    <a:pt x="108" y="0"/>
                    <a:pt x="1" y="107"/>
                    <a:pt x="1" y="226"/>
                  </a:cubicBezTo>
                  <a:cubicBezTo>
                    <a:pt x="1" y="346"/>
                    <a:pt x="108" y="441"/>
                    <a:pt x="227" y="441"/>
                  </a:cubicBezTo>
                  <a:lnTo>
                    <a:pt x="608" y="441"/>
                  </a:lnTo>
                  <a:cubicBezTo>
                    <a:pt x="727" y="441"/>
                    <a:pt x="834" y="346"/>
                    <a:pt x="834" y="226"/>
                  </a:cubicBezTo>
                  <a:cubicBezTo>
                    <a:pt x="834" y="107"/>
                    <a:pt x="727" y="0"/>
                    <a:pt x="608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" name="Google Shape;304;p33"/>
            <p:cNvSpPr/>
            <p:nvPr/>
          </p:nvSpPr>
          <p:spPr>
            <a:xfrm>
              <a:off x="3359788" y="2953469"/>
              <a:ext cx="26567" cy="20355"/>
            </a:xfrm>
            <a:custGeom>
              <a:rect b="b" l="l" r="r" t="t"/>
              <a:pathLst>
                <a:path extrusionOk="0" h="639" w="834">
                  <a:moveTo>
                    <a:pt x="594" y="0"/>
                  </a:moveTo>
                  <a:cubicBezTo>
                    <a:pt x="555" y="0"/>
                    <a:pt x="514" y="13"/>
                    <a:pt x="476" y="43"/>
                  </a:cubicBezTo>
                  <a:lnTo>
                    <a:pt x="155" y="233"/>
                  </a:lnTo>
                  <a:cubicBezTo>
                    <a:pt x="48" y="293"/>
                    <a:pt x="0" y="424"/>
                    <a:pt x="83" y="531"/>
                  </a:cubicBezTo>
                  <a:cubicBezTo>
                    <a:pt x="119" y="602"/>
                    <a:pt x="203" y="638"/>
                    <a:pt x="274" y="638"/>
                  </a:cubicBezTo>
                  <a:cubicBezTo>
                    <a:pt x="310" y="638"/>
                    <a:pt x="345" y="614"/>
                    <a:pt x="381" y="602"/>
                  </a:cubicBezTo>
                  <a:lnTo>
                    <a:pt x="703" y="412"/>
                  </a:lnTo>
                  <a:cubicBezTo>
                    <a:pt x="810" y="352"/>
                    <a:pt x="834" y="221"/>
                    <a:pt x="774" y="114"/>
                  </a:cubicBezTo>
                  <a:cubicBezTo>
                    <a:pt x="735" y="45"/>
                    <a:pt x="667" y="0"/>
                    <a:pt x="594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" name="Google Shape;305;p33"/>
            <p:cNvSpPr/>
            <p:nvPr/>
          </p:nvSpPr>
          <p:spPr>
            <a:xfrm>
              <a:off x="3106413" y="3100034"/>
              <a:ext cx="26599" cy="20164"/>
            </a:xfrm>
            <a:custGeom>
              <a:rect b="b" l="l" r="r" t="t"/>
              <a:pathLst>
                <a:path extrusionOk="0" h="633" w="835">
                  <a:moveTo>
                    <a:pt x="590" y="0"/>
                  </a:moveTo>
                  <a:cubicBezTo>
                    <a:pt x="550" y="0"/>
                    <a:pt x="511" y="12"/>
                    <a:pt x="477" y="38"/>
                  </a:cubicBezTo>
                  <a:lnTo>
                    <a:pt x="144" y="228"/>
                  </a:lnTo>
                  <a:cubicBezTo>
                    <a:pt x="36" y="288"/>
                    <a:pt x="1" y="419"/>
                    <a:pt x="72" y="526"/>
                  </a:cubicBezTo>
                  <a:cubicBezTo>
                    <a:pt x="108" y="597"/>
                    <a:pt x="191" y="633"/>
                    <a:pt x="263" y="633"/>
                  </a:cubicBezTo>
                  <a:cubicBezTo>
                    <a:pt x="310" y="633"/>
                    <a:pt x="334" y="609"/>
                    <a:pt x="370" y="597"/>
                  </a:cubicBezTo>
                  <a:lnTo>
                    <a:pt x="691" y="407"/>
                  </a:lnTo>
                  <a:cubicBezTo>
                    <a:pt x="787" y="347"/>
                    <a:pt x="834" y="216"/>
                    <a:pt x="775" y="109"/>
                  </a:cubicBezTo>
                  <a:cubicBezTo>
                    <a:pt x="736" y="40"/>
                    <a:pt x="663" y="0"/>
                    <a:pt x="590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" name="Google Shape;306;p33"/>
            <p:cNvSpPr/>
            <p:nvPr/>
          </p:nvSpPr>
          <p:spPr>
            <a:xfrm>
              <a:off x="3308565" y="2897277"/>
              <a:ext cx="22044" cy="24178"/>
            </a:xfrm>
            <a:custGeom>
              <a:rect b="b" l="l" r="r" t="t"/>
              <a:pathLst>
                <a:path extrusionOk="0" h="759" w="692">
                  <a:moveTo>
                    <a:pt x="441" y="1"/>
                  </a:moveTo>
                  <a:cubicBezTo>
                    <a:pt x="369" y="1"/>
                    <a:pt x="301" y="35"/>
                    <a:pt x="263" y="104"/>
                  </a:cubicBezTo>
                  <a:lnTo>
                    <a:pt x="60" y="438"/>
                  </a:lnTo>
                  <a:cubicBezTo>
                    <a:pt x="1" y="533"/>
                    <a:pt x="37" y="676"/>
                    <a:pt x="144" y="735"/>
                  </a:cubicBezTo>
                  <a:cubicBezTo>
                    <a:pt x="167" y="747"/>
                    <a:pt x="215" y="759"/>
                    <a:pt x="239" y="759"/>
                  </a:cubicBezTo>
                  <a:cubicBezTo>
                    <a:pt x="322" y="759"/>
                    <a:pt x="394" y="711"/>
                    <a:pt x="441" y="652"/>
                  </a:cubicBezTo>
                  <a:lnTo>
                    <a:pt x="632" y="330"/>
                  </a:lnTo>
                  <a:cubicBezTo>
                    <a:pt x="691" y="223"/>
                    <a:pt x="656" y="92"/>
                    <a:pt x="560" y="33"/>
                  </a:cubicBezTo>
                  <a:cubicBezTo>
                    <a:pt x="522" y="11"/>
                    <a:pt x="481" y="1"/>
                    <a:pt x="441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" name="Google Shape;307;p33"/>
            <p:cNvSpPr/>
            <p:nvPr/>
          </p:nvSpPr>
          <p:spPr>
            <a:xfrm>
              <a:off x="3239153" y="2877049"/>
              <a:ext cx="14080" cy="26599"/>
            </a:xfrm>
            <a:custGeom>
              <a:rect b="b" l="l" r="r" t="t"/>
              <a:pathLst>
                <a:path extrusionOk="0" h="835" w="442">
                  <a:moveTo>
                    <a:pt x="215" y="1"/>
                  </a:moveTo>
                  <a:cubicBezTo>
                    <a:pt x="96" y="1"/>
                    <a:pt x="1" y="96"/>
                    <a:pt x="1" y="215"/>
                  </a:cubicBezTo>
                  <a:lnTo>
                    <a:pt x="1" y="608"/>
                  </a:lnTo>
                  <a:cubicBezTo>
                    <a:pt x="1" y="727"/>
                    <a:pt x="96" y="834"/>
                    <a:pt x="215" y="834"/>
                  </a:cubicBezTo>
                  <a:cubicBezTo>
                    <a:pt x="334" y="834"/>
                    <a:pt x="441" y="727"/>
                    <a:pt x="441" y="608"/>
                  </a:cubicBezTo>
                  <a:lnTo>
                    <a:pt x="441" y="215"/>
                  </a:lnTo>
                  <a:cubicBezTo>
                    <a:pt x="441" y="96"/>
                    <a:pt x="358" y="1"/>
                    <a:pt x="215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" name="Google Shape;308;p33"/>
            <p:cNvSpPr/>
            <p:nvPr/>
          </p:nvSpPr>
          <p:spPr>
            <a:xfrm>
              <a:off x="3161809" y="2897500"/>
              <a:ext cx="22394" cy="24337"/>
            </a:xfrm>
            <a:custGeom>
              <a:rect b="b" l="l" r="r" t="t"/>
              <a:pathLst>
                <a:path extrusionOk="0" h="764" w="703">
                  <a:moveTo>
                    <a:pt x="262" y="0"/>
                  </a:moveTo>
                  <a:cubicBezTo>
                    <a:pt x="222" y="0"/>
                    <a:pt x="181" y="12"/>
                    <a:pt x="143" y="38"/>
                  </a:cubicBezTo>
                  <a:cubicBezTo>
                    <a:pt x="48" y="97"/>
                    <a:pt x="0" y="228"/>
                    <a:pt x="72" y="335"/>
                  </a:cubicBezTo>
                  <a:lnTo>
                    <a:pt x="262" y="669"/>
                  </a:lnTo>
                  <a:cubicBezTo>
                    <a:pt x="310" y="740"/>
                    <a:pt x="381" y="764"/>
                    <a:pt x="464" y="764"/>
                  </a:cubicBezTo>
                  <a:cubicBezTo>
                    <a:pt x="500" y="764"/>
                    <a:pt x="536" y="752"/>
                    <a:pt x="560" y="740"/>
                  </a:cubicBezTo>
                  <a:cubicBezTo>
                    <a:pt x="667" y="681"/>
                    <a:pt x="703" y="550"/>
                    <a:pt x="643" y="442"/>
                  </a:cubicBezTo>
                  <a:lnTo>
                    <a:pt x="441" y="109"/>
                  </a:lnTo>
                  <a:cubicBezTo>
                    <a:pt x="402" y="40"/>
                    <a:pt x="334" y="0"/>
                    <a:pt x="262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" name="Google Shape;309;p33"/>
            <p:cNvSpPr/>
            <p:nvPr/>
          </p:nvSpPr>
          <p:spPr>
            <a:xfrm>
              <a:off x="3106413" y="2953151"/>
              <a:ext cx="26599" cy="19909"/>
            </a:xfrm>
            <a:custGeom>
              <a:rect b="b" l="l" r="r" t="t"/>
              <a:pathLst>
                <a:path extrusionOk="0" h="625" w="835">
                  <a:moveTo>
                    <a:pt x="246" y="0"/>
                  </a:moveTo>
                  <a:cubicBezTo>
                    <a:pt x="168" y="0"/>
                    <a:pt x="92" y="40"/>
                    <a:pt x="60" y="112"/>
                  </a:cubicBezTo>
                  <a:cubicBezTo>
                    <a:pt x="1" y="208"/>
                    <a:pt x="25" y="350"/>
                    <a:pt x="132" y="410"/>
                  </a:cubicBezTo>
                  <a:lnTo>
                    <a:pt x="453" y="600"/>
                  </a:lnTo>
                  <a:cubicBezTo>
                    <a:pt x="489" y="612"/>
                    <a:pt x="537" y="624"/>
                    <a:pt x="560" y="624"/>
                  </a:cubicBezTo>
                  <a:cubicBezTo>
                    <a:pt x="632" y="624"/>
                    <a:pt x="715" y="589"/>
                    <a:pt x="751" y="529"/>
                  </a:cubicBezTo>
                  <a:cubicBezTo>
                    <a:pt x="834" y="422"/>
                    <a:pt x="787" y="291"/>
                    <a:pt x="679" y="231"/>
                  </a:cubicBezTo>
                  <a:lnTo>
                    <a:pt x="358" y="29"/>
                  </a:lnTo>
                  <a:cubicBezTo>
                    <a:pt x="323" y="10"/>
                    <a:pt x="284" y="0"/>
                    <a:pt x="246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" name="Google Shape;310;p33"/>
            <p:cNvSpPr/>
            <p:nvPr/>
          </p:nvSpPr>
          <p:spPr>
            <a:xfrm>
              <a:off x="3360520" y="3099811"/>
              <a:ext cx="25834" cy="20005"/>
            </a:xfrm>
            <a:custGeom>
              <a:rect b="b" l="l" r="r" t="t"/>
              <a:pathLst>
                <a:path extrusionOk="0" h="628" w="811">
                  <a:moveTo>
                    <a:pt x="239" y="1"/>
                  </a:moveTo>
                  <a:cubicBezTo>
                    <a:pt x="167" y="1"/>
                    <a:pt x="99" y="35"/>
                    <a:pt x="60" y="104"/>
                  </a:cubicBezTo>
                  <a:cubicBezTo>
                    <a:pt x="1" y="211"/>
                    <a:pt x="25" y="342"/>
                    <a:pt x="132" y="402"/>
                  </a:cubicBezTo>
                  <a:lnTo>
                    <a:pt x="453" y="592"/>
                  </a:lnTo>
                  <a:cubicBezTo>
                    <a:pt x="489" y="604"/>
                    <a:pt x="537" y="628"/>
                    <a:pt x="561" y="628"/>
                  </a:cubicBezTo>
                  <a:cubicBezTo>
                    <a:pt x="632" y="628"/>
                    <a:pt x="715" y="580"/>
                    <a:pt x="751" y="521"/>
                  </a:cubicBezTo>
                  <a:cubicBezTo>
                    <a:pt x="811" y="426"/>
                    <a:pt x="787" y="283"/>
                    <a:pt x="680" y="223"/>
                  </a:cubicBezTo>
                  <a:lnTo>
                    <a:pt x="358" y="33"/>
                  </a:lnTo>
                  <a:cubicBezTo>
                    <a:pt x="320" y="11"/>
                    <a:pt x="279" y="1"/>
                    <a:pt x="239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34"/>
          <p:cNvSpPr txBox="1"/>
          <p:nvPr>
            <p:ph type="title"/>
          </p:nvPr>
        </p:nvSpPr>
        <p:spPr>
          <a:xfrm>
            <a:off x="5034875" y="1331900"/>
            <a:ext cx="3439500" cy="1931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/>
              <a:t>finding more needs</a:t>
            </a:r>
            <a:endParaRPr sz="4400"/>
          </a:p>
        </p:txBody>
      </p:sp>
      <p:sp>
        <p:nvSpPr>
          <p:cNvPr id="316" name="Google Shape;316;p34"/>
          <p:cNvSpPr txBox="1"/>
          <p:nvPr>
            <p:ph idx="4294967295" type="subTitle"/>
          </p:nvPr>
        </p:nvSpPr>
        <p:spPr>
          <a:xfrm>
            <a:off x="6435000" y="3457100"/>
            <a:ext cx="26409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/>
              <a:t>meet beatriz &amp; tommy</a:t>
            </a:r>
            <a:endParaRPr sz="1800"/>
          </a:p>
        </p:txBody>
      </p:sp>
      <p:grpSp>
        <p:nvGrpSpPr>
          <p:cNvPr id="317" name="Google Shape;317;p34"/>
          <p:cNvGrpSpPr/>
          <p:nvPr/>
        </p:nvGrpSpPr>
        <p:grpSpPr>
          <a:xfrm>
            <a:off x="1610838" y="1397326"/>
            <a:ext cx="2066634" cy="1931100"/>
            <a:chOff x="2903337" y="4279032"/>
            <a:chExt cx="382519" cy="350682"/>
          </a:xfrm>
        </p:grpSpPr>
        <p:sp>
          <p:nvSpPr>
            <p:cNvPr id="318" name="Google Shape;318;p34"/>
            <p:cNvSpPr/>
            <p:nvPr/>
          </p:nvSpPr>
          <p:spPr>
            <a:xfrm>
              <a:off x="2966979" y="4320570"/>
              <a:ext cx="202248" cy="184183"/>
            </a:xfrm>
            <a:custGeom>
              <a:rect b="b" l="l" r="r" t="t"/>
              <a:pathLst>
                <a:path extrusionOk="0" h="5791" w="6359">
                  <a:moveTo>
                    <a:pt x="3179" y="361"/>
                  </a:moveTo>
                  <a:cubicBezTo>
                    <a:pt x="3834" y="361"/>
                    <a:pt x="4477" y="611"/>
                    <a:pt x="4989" y="1099"/>
                  </a:cubicBezTo>
                  <a:cubicBezTo>
                    <a:pt x="5965" y="2087"/>
                    <a:pt x="5965" y="3707"/>
                    <a:pt x="4965" y="4683"/>
                  </a:cubicBezTo>
                  <a:cubicBezTo>
                    <a:pt x="4465" y="5183"/>
                    <a:pt x="3813" y="5433"/>
                    <a:pt x="3164" y="5433"/>
                  </a:cubicBezTo>
                  <a:cubicBezTo>
                    <a:pt x="2515" y="5433"/>
                    <a:pt x="1870" y="5183"/>
                    <a:pt x="1381" y="4683"/>
                  </a:cubicBezTo>
                  <a:cubicBezTo>
                    <a:pt x="393" y="3695"/>
                    <a:pt x="381" y="2087"/>
                    <a:pt x="1381" y="1099"/>
                  </a:cubicBezTo>
                  <a:cubicBezTo>
                    <a:pt x="1870" y="611"/>
                    <a:pt x="2524" y="361"/>
                    <a:pt x="3179" y="361"/>
                  </a:cubicBezTo>
                  <a:close/>
                  <a:moveTo>
                    <a:pt x="3179" y="1"/>
                  </a:moveTo>
                  <a:cubicBezTo>
                    <a:pt x="2438" y="1"/>
                    <a:pt x="1697" y="284"/>
                    <a:pt x="1131" y="849"/>
                  </a:cubicBezTo>
                  <a:cubicBezTo>
                    <a:pt x="0" y="1980"/>
                    <a:pt x="0" y="3814"/>
                    <a:pt x="1131" y="4945"/>
                  </a:cubicBezTo>
                  <a:cubicBezTo>
                    <a:pt x="1691" y="5504"/>
                    <a:pt x="2441" y="5790"/>
                    <a:pt x="3167" y="5790"/>
                  </a:cubicBezTo>
                  <a:cubicBezTo>
                    <a:pt x="3917" y="5790"/>
                    <a:pt x="4644" y="5504"/>
                    <a:pt x="5203" y="4945"/>
                  </a:cubicBezTo>
                  <a:cubicBezTo>
                    <a:pt x="6358" y="3814"/>
                    <a:pt x="6358" y="1980"/>
                    <a:pt x="5227" y="849"/>
                  </a:cubicBezTo>
                  <a:cubicBezTo>
                    <a:pt x="4662" y="284"/>
                    <a:pt x="3920" y="1"/>
                    <a:pt x="3179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" name="Google Shape;319;p34"/>
            <p:cNvSpPr/>
            <p:nvPr/>
          </p:nvSpPr>
          <p:spPr>
            <a:xfrm>
              <a:off x="2903337" y="4279032"/>
              <a:ext cx="382519" cy="350682"/>
            </a:xfrm>
            <a:custGeom>
              <a:rect b="b" l="l" r="r" t="t"/>
              <a:pathLst>
                <a:path extrusionOk="0" h="11026" w="12027">
                  <a:moveTo>
                    <a:pt x="5168" y="1072"/>
                  </a:moveTo>
                  <a:cubicBezTo>
                    <a:pt x="5966" y="1072"/>
                    <a:pt x="6776" y="1381"/>
                    <a:pt x="7383" y="1988"/>
                  </a:cubicBezTo>
                  <a:cubicBezTo>
                    <a:pt x="8609" y="3215"/>
                    <a:pt x="8609" y="5203"/>
                    <a:pt x="7383" y="6429"/>
                  </a:cubicBezTo>
                  <a:cubicBezTo>
                    <a:pt x="6776" y="7037"/>
                    <a:pt x="5966" y="7346"/>
                    <a:pt x="5168" y="7346"/>
                  </a:cubicBezTo>
                  <a:cubicBezTo>
                    <a:pt x="4359" y="7334"/>
                    <a:pt x="3561" y="7037"/>
                    <a:pt x="2954" y="6429"/>
                  </a:cubicBezTo>
                  <a:cubicBezTo>
                    <a:pt x="1727" y="5203"/>
                    <a:pt x="1727" y="3215"/>
                    <a:pt x="2954" y="1988"/>
                  </a:cubicBezTo>
                  <a:cubicBezTo>
                    <a:pt x="3561" y="1381"/>
                    <a:pt x="4359" y="1072"/>
                    <a:pt x="5168" y="1072"/>
                  </a:cubicBezTo>
                  <a:close/>
                  <a:moveTo>
                    <a:pt x="7788" y="6513"/>
                  </a:moveTo>
                  <a:lnTo>
                    <a:pt x="8538" y="7263"/>
                  </a:lnTo>
                  <a:lnTo>
                    <a:pt x="8240" y="7561"/>
                  </a:lnTo>
                  <a:lnTo>
                    <a:pt x="7490" y="6810"/>
                  </a:lnTo>
                  <a:cubicBezTo>
                    <a:pt x="7550" y="6763"/>
                    <a:pt x="7597" y="6727"/>
                    <a:pt x="7633" y="6668"/>
                  </a:cubicBezTo>
                  <a:lnTo>
                    <a:pt x="7788" y="6513"/>
                  </a:lnTo>
                  <a:close/>
                  <a:moveTo>
                    <a:pt x="9038" y="7251"/>
                  </a:moveTo>
                  <a:cubicBezTo>
                    <a:pt x="9050" y="7251"/>
                    <a:pt x="9050" y="7251"/>
                    <a:pt x="9074" y="7275"/>
                  </a:cubicBezTo>
                  <a:lnTo>
                    <a:pt x="11276" y="9477"/>
                  </a:lnTo>
                  <a:lnTo>
                    <a:pt x="10455" y="10287"/>
                  </a:lnTo>
                  <a:lnTo>
                    <a:pt x="8252" y="8084"/>
                  </a:lnTo>
                  <a:cubicBezTo>
                    <a:pt x="8240" y="8073"/>
                    <a:pt x="8240" y="8061"/>
                    <a:pt x="8240" y="8061"/>
                  </a:cubicBezTo>
                  <a:cubicBezTo>
                    <a:pt x="8240" y="8049"/>
                    <a:pt x="8240" y="8049"/>
                    <a:pt x="8252" y="8037"/>
                  </a:cubicBezTo>
                  <a:lnTo>
                    <a:pt x="9014" y="7275"/>
                  </a:lnTo>
                  <a:cubicBezTo>
                    <a:pt x="9026" y="7251"/>
                    <a:pt x="9026" y="7251"/>
                    <a:pt x="9038" y="7251"/>
                  </a:cubicBezTo>
                  <a:close/>
                  <a:moveTo>
                    <a:pt x="11514" y="9716"/>
                  </a:moveTo>
                  <a:lnTo>
                    <a:pt x="11621" y="9835"/>
                  </a:lnTo>
                  <a:cubicBezTo>
                    <a:pt x="11645" y="9847"/>
                    <a:pt x="11645" y="9882"/>
                    <a:pt x="11633" y="9894"/>
                  </a:cubicBezTo>
                  <a:lnTo>
                    <a:pt x="10871" y="10656"/>
                  </a:lnTo>
                  <a:cubicBezTo>
                    <a:pt x="10859" y="10668"/>
                    <a:pt x="10859" y="10668"/>
                    <a:pt x="10836" y="10668"/>
                  </a:cubicBezTo>
                  <a:cubicBezTo>
                    <a:pt x="10824" y="10668"/>
                    <a:pt x="10824" y="10668"/>
                    <a:pt x="10812" y="10656"/>
                  </a:cubicBezTo>
                  <a:lnTo>
                    <a:pt x="10693" y="10537"/>
                  </a:lnTo>
                  <a:lnTo>
                    <a:pt x="11514" y="9716"/>
                  </a:lnTo>
                  <a:close/>
                  <a:moveTo>
                    <a:pt x="656" y="0"/>
                  </a:moveTo>
                  <a:cubicBezTo>
                    <a:pt x="299" y="0"/>
                    <a:pt x="1" y="298"/>
                    <a:pt x="1" y="655"/>
                  </a:cubicBezTo>
                  <a:lnTo>
                    <a:pt x="1" y="8715"/>
                  </a:lnTo>
                  <a:cubicBezTo>
                    <a:pt x="1" y="8942"/>
                    <a:pt x="180" y="9132"/>
                    <a:pt x="418" y="9132"/>
                  </a:cubicBezTo>
                  <a:lnTo>
                    <a:pt x="5859" y="9132"/>
                  </a:lnTo>
                  <a:cubicBezTo>
                    <a:pt x="5954" y="9132"/>
                    <a:pt x="6037" y="9061"/>
                    <a:pt x="6037" y="8954"/>
                  </a:cubicBezTo>
                  <a:cubicBezTo>
                    <a:pt x="6037" y="8846"/>
                    <a:pt x="5954" y="8775"/>
                    <a:pt x="5859" y="8775"/>
                  </a:cubicBezTo>
                  <a:lnTo>
                    <a:pt x="418" y="8775"/>
                  </a:lnTo>
                  <a:cubicBezTo>
                    <a:pt x="394" y="8775"/>
                    <a:pt x="358" y="8739"/>
                    <a:pt x="358" y="8715"/>
                  </a:cubicBezTo>
                  <a:lnTo>
                    <a:pt x="358" y="1631"/>
                  </a:lnTo>
                  <a:lnTo>
                    <a:pt x="2787" y="1631"/>
                  </a:lnTo>
                  <a:lnTo>
                    <a:pt x="2704" y="1727"/>
                  </a:lnTo>
                  <a:cubicBezTo>
                    <a:pt x="1346" y="3072"/>
                    <a:pt x="1346" y="5298"/>
                    <a:pt x="2704" y="6668"/>
                  </a:cubicBezTo>
                  <a:cubicBezTo>
                    <a:pt x="3382" y="7346"/>
                    <a:pt x="4275" y="7692"/>
                    <a:pt x="5168" y="7692"/>
                  </a:cubicBezTo>
                  <a:cubicBezTo>
                    <a:pt x="5883" y="7692"/>
                    <a:pt x="6597" y="7465"/>
                    <a:pt x="7204" y="7037"/>
                  </a:cubicBezTo>
                  <a:lnTo>
                    <a:pt x="7978" y="7811"/>
                  </a:lnTo>
                  <a:cubicBezTo>
                    <a:pt x="7919" y="7882"/>
                    <a:pt x="7883" y="7977"/>
                    <a:pt x="7883" y="8061"/>
                  </a:cubicBezTo>
                  <a:cubicBezTo>
                    <a:pt x="7883" y="8168"/>
                    <a:pt x="7919" y="8275"/>
                    <a:pt x="8002" y="8346"/>
                  </a:cubicBezTo>
                  <a:lnTo>
                    <a:pt x="8443" y="8787"/>
                  </a:lnTo>
                  <a:lnTo>
                    <a:pt x="6609" y="8787"/>
                  </a:lnTo>
                  <a:cubicBezTo>
                    <a:pt x="6514" y="8787"/>
                    <a:pt x="6430" y="8870"/>
                    <a:pt x="6430" y="8966"/>
                  </a:cubicBezTo>
                  <a:cubicBezTo>
                    <a:pt x="6430" y="9073"/>
                    <a:pt x="6514" y="9144"/>
                    <a:pt x="6609" y="9144"/>
                  </a:cubicBezTo>
                  <a:lnTo>
                    <a:pt x="8800" y="9144"/>
                  </a:lnTo>
                  <a:lnTo>
                    <a:pt x="10562" y="10906"/>
                  </a:lnTo>
                  <a:cubicBezTo>
                    <a:pt x="10633" y="10978"/>
                    <a:pt x="10740" y="11025"/>
                    <a:pt x="10836" y="11025"/>
                  </a:cubicBezTo>
                  <a:cubicBezTo>
                    <a:pt x="10943" y="11025"/>
                    <a:pt x="11050" y="10978"/>
                    <a:pt x="11121" y="10906"/>
                  </a:cubicBezTo>
                  <a:lnTo>
                    <a:pt x="11883" y="10144"/>
                  </a:lnTo>
                  <a:cubicBezTo>
                    <a:pt x="12026" y="9978"/>
                    <a:pt x="12026" y="9728"/>
                    <a:pt x="11872" y="9585"/>
                  </a:cubicBezTo>
                  <a:lnTo>
                    <a:pt x="11062" y="8775"/>
                  </a:lnTo>
                  <a:lnTo>
                    <a:pt x="11062" y="8727"/>
                  </a:lnTo>
                  <a:lnTo>
                    <a:pt x="11062" y="7025"/>
                  </a:lnTo>
                  <a:cubicBezTo>
                    <a:pt x="11062" y="6918"/>
                    <a:pt x="10990" y="6846"/>
                    <a:pt x="10883" y="6846"/>
                  </a:cubicBezTo>
                  <a:cubicBezTo>
                    <a:pt x="10776" y="6846"/>
                    <a:pt x="10705" y="6918"/>
                    <a:pt x="10705" y="7025"/>
                  </a:cubicBezTo>
                  <a:lnTo>
                    <a:pt x="10705" y="8430"/>
                  </a:lnTo>
                  <a:lnTo>
                    <a:pt x="9312" y="7037"/>
                  </a:lnTo>
                  <a:cubicBezTo>
                    <a:pt x="9233" y="6958"/>
                    <a:pt x="9132" y="6919"/>
                    <a:pt x="9034" y="6919"/>
                  </a:cubicBezTo>
                  <a:cubicBezTo>
                    <a:pt x="8939" y="6919"/>
                    <a:pt x="8846" y="6955"/>
                    <a:pt x="8776" y="7025"/>
                  </a:cubicBezTo>
                  <a:lnTo>
                    <a:pt x="8002" y="6251"/>
                  </a:lnTo>
                  <a:cubicBezTo>
                    <a:pt x="8978" y="4882"/>
                    <a:pt x="8859" y="2953"/>
                    <a:pt x="7633" y="1738"/>
                  </a:cubicBezTo>
                  <a:lnTo>
                    <a:pt x="7550" y="1643"/>
                  </a:lnTo>
                  <a:lnTo>
                    <a:pt x="10705" y="1643"/>
                  </a:lnTo>
                  <a:lnTo>
                    <a:pt x="10705" y="6251"/>
                  </a:lnTo>
                  <a:cubicBezTo>
                    <a:pt x="10705" y="6346"/>
                    <a:pt x="10776" y="6429"/>
                    <a:pt x="10883" y="6429"/>
                  </a:cubicBezTo>
                  <a:cubicBezTo>
                    <a:pt x="10990" y="6429"/>
                    <a:pt x="11062" y="6346"/>
                    <a:pt x="11062" y="6251"/>
                  </a:cubicBezTo>
                  <a:lnTo>
                    <a:pt x="11062" y="655"/>
                  </a:lnTo>
                  <a:cubicBezTo>
                    <a:pt x="11062" y="298"/>
                    <a:pt x="10764" y="0"/>
                    <a:pt x="10407" y="0"/>
                  </a:cubicBezTo>
                  <a:lnTo>
                    <a:pt x="8812" y="0"/>
                  </a:lnTo>
                  <a:cubicBezTo>
                    <a:pt x="8716" y="0"/>
                    <a:pt x="8633" y="72"/>
                    <a:pt x="8633" y="179"/>
                  </a:cubicBezTo>
                  <a:cubicBezTo>
                    <a:pt x="8633" y="274"/>
                    <a:pt x="8716" y="357"/>
                    <a:pt x="8812" y="357"/>
                  </a:cubicBezTo>
                  <a:lnTo>
                    <a:pt x="10407" y="357"/>
                  </a:lnTo>
                  <a:cubicBezTo>
                    <a:pt x="10574" y="357"/>
                    <a:pt x="10705" y="488"/>
                    <a:pt x="10705" y="655"/>
                  </a:cubicBezTo>
                  <a:lnTo>
                    <a:pt x="10705" y="1286"/>
                  </a:lnTo>
                  <a:lnTo>
                    <a:pt x="7109" y="1286"/>
                  </a:lnTo>
                  <a:cubicBezTo>
                    <a:pt x="6520" y="899"/>
                    <a:pt x="5841" y="706"/>
                    <a:pt x="5165" y="706"/>
                  </a:cubicBezTo>
                  <a:cubicBezTo>
                    <a:pt x="4490" y="706"/>
                    <a:pt x="3817" y="899"/>
                    <a:pt x="3239" y="1286"/>
                  </a:cubicBezTo>
                  <a:lnTo>
                    <a:pt x="358" y="1286"/>
                  </a:lnTo>
                  <a:lnTo>
                    <a:pt x="358" y="655"/>
                  </a:lnTo>
                  <a:cubicBezTo>
                    <a:pt x="358" y="488"/>
                    <a:pt x="501" y="357"/>
                    <a:pt x="656" y="357"/>
                  </a:cubicBezTo>
                  <a:lnTo>
                    <a:pt x="8062" y="357"/>
                  </a:lnTo>
                  <a:cubicBezTo>
                    <a:pt x="8157" y="357"/>
                    <a:pt x="8240" y="274"/>
                    <a:pt x="8240" y="179"/>
                  </a:cubicBezTo>
                  <a:cubicBezTo>
                    <a:pt x="8240" y="72"/>
                    <a:pt x="8157" y="0"/>
                    <a:pt x="8062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" name="Google Shape;320;p34"/>
            <p:cNvSpPr/>
            <p:nvPr/>
          </p:nvSpPr>
          <p:spPr>
            <a:xfrm>
              <a:off x="2937814" y="4300215"/>
              <a:ext cx="11768" cy="11418"/>
            </a:xfrm>
            <a:custGeom>
              <a:rect b="b" l="l" r="r" t="t"/>
              <a:pathLst>
                <a:path extrusionOk="0" h="359" w="370">
                  <a:moveTo>
                    <a:pt x="191" y="1"/>
                  </a:moveTo>
                  <a:cubicBezTo>
                    <a:pt x="84" y="1"/>
                    <a:pt x="0" y="72"/>
                    <a:pt x="0" y="179"/>
                  </a:cubicBezTo>
                  <a:cubicBezTo>
                    <a:pt x="0" y="263"/>
                    <a:pt x="84" y="358"/>
                    <a:pt x="191" y="358"/>
                  </a:cubicBezTo>
                  <a:cubicBezTo>
                    <a:pt x="286" y="358"/>
                    <a:pt x="370" y="287"/>
                    <a:pt x="370" y="179"/>
                  </a:cubicBezTo>
                  <a:cubicBezTo>
                    <a:pt x="370" y="72"/>
                    <a:pt x="286" y="1"/>
                    <a:pt x="191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" name="Google Shape;321;p34"/>
            <p:cNvSpPr/>
            <p:nvPr/>
          </p:nvSpPr>
          <p:spPr>
            <a:xfrm>
              <a:off x="2952572" y="4300215"/>
              <a:ext cx="11386" cy="11418"/>
            </a:xfrm>
            <a:custGeom>
              <a:rect b="b" l="l" r="r" t="t"/>
              <a:pathLst>
                <a:path extrusionOk="0" h="359" w="358">
                  <a:moveTo>
                    <a:pt x="179" y="1"/>
                  </a:moveTo>
                  <a:cubicBezTo>
                    <a:pt x="84" y="1"/>
                    <a:pt x="1" y="72"/>
                    <a:pt x="1" y="179"/>
                  </a:cubicBezTo>
                  <a:cubicBezTo>
                    <a:pt x="1" y="263"/>
                    <a:pt x="84" y="358"/>
                    <a:pt x="179" y="358"/>
                  </a:cubicBezTo>
                  <a:cubicBezTo>
                    <a:pt x="287" y="358"/>
                    <a:pt x="358" y="287"/>
                    <a:pt x="358" y="179"/>
                  </a:cubicBezTo>
                  <a:cubicBezTo>
                    <a:pt x="358" y="72"/>
                    <a:pt x="275" y="1"/>
                    <a:pt x="179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" name="Google Shape;322;p34"/>
            <p:cNvSpPr/>
            <p:nvPr/>
          </p:nvSpPr>
          <p:spPr>
            <a:xfrm>
              <a:off x="2967361" y="4300215"/>
              <a:ext cx="11386" cy="11418"/>
            </a:xfrm>
            <a:custGeom>
              <a:rect b="b" l="l" r="r" t="t"/>
              <a:pathLst>
                <a:path extrusionOk="0" h="359" w="358">
                  <a:moveTo>
                    <a:pt x="179" y="1"/>
                  </a:moveTo>
                  <a:cubicBezTo>
                    <a:pt x="72" y="1"/>
                    <a:pt x="0" y="72"/>
                    <a:pt x="0" y="179"/>
                  </a:cubicBezTo>
                  <a:cubicBezTo>
                    <a:pt x="0" y="263"/>
                    <a:pt x="72" y="358"/>
                    <a:pt x="179" y="358"/>
                  </a:cubicBezTo>
                  <a:cubicBezTo>
                    <a:pt x="286" y="358"/>
                    <a:pt x="357" y="287"/>
                    <a:pt x="357" y="179"/>
                  </a:cubicBezTo>
                  <a:cubicBezTo>
                    <a:pt x="345" y="72"/>
                    <a:pt x="262" y="1"/>
                    <a:pt x="179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3" name="Google Shape;323;p34"/>
            <p:cNvSpPr/>
            <p:nvPr/>
          </p:nvSpPr>
          <p:spPr>
            <a:xfrm>
              <a:off x="3016563" y="4424063"/>
              <a:ext cx="11418" cy="11386"/>
            </a:xfrm>
            <a:custGeom>
              <a:rect b="b" l="l" r="r" t="t"/>
              <a:pathLst>
                <a:path extrusionOk="0" h="358" w="359">
                  <a:moveTo>
                    <a:pt x="180" y="0"/>
                  </a:moveTo>
                  <a:cubicBezTo>
                    <a:pt x="72" y="0"/>
                    <a:pt x="1" y="84"/>
                    <a:pt x="1" y="179"/>
                  </a:cubicBezTo>
                  <a:cubicBezTo>
                    <a:pt x="1" y="286"/>
                    <a:pt x="72" y="357"/>
                    <a:pt x="180" y="357"/>
                  </a:cubicBezTo>
                  <a:cubicBezTo>
                    <a:pt x="287" y="357"/>
                    <a:pt x="358" y="286"/>
                    <a:pt x="358" y="179"/>
                  </a:cubicBezTo>
                  <a:cubicBezTo>
                    <a:pt x="358" y="84"/>
                    <a:pt x="287" y="0"/>
                    <a:pt x="180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" name="Google Shape;324;p34"/>
            <p:cNvSpPr/>
            <p:nvPr/>
          </p:nvSpPr>
          <p:spPr>
            <a:xfrm>
              <a:off x="3016563" y="4442606"/>
              <a:ext cx="11418" cy="11386"/>
            </a:xfrm>
            <a:custGeom>
              <a:rect b="b" l="l" r="r" t="t"/>
              <a:pathLst>
                <a:path extrusionOk="0" h="358" w="359">
                  <a:moveTo>
                    <a:pt x="180" y="1"/>
                  </a:moveTo>
                  <a:cubicBezTo>
                    <a:pt x="72" y="1"/>
                    <a:pt x="1" y="72"/>
                    <a:pt x="1" y="179"/>
                  </a:cubicBezTo>
                  <a:cubicBezTo>
                    <a:pt x="1" y="286"/>
                    <a:pt x="72" y="358"/>
                    <a:pt x="180" y="358"/>
                  </a:cubicBezTo>
                  <a:cubicBezTo>
                    <a:pt x="287" y="358"/>
                    <a:pt x="358" y="286"/>
                    <a:pt x="358" y="179"/>
                  </a:cubicBezTo>
                  <a:cubicBezTo>
                    <a:pt x="358" y="72"/>
                    <a:pt x="287" y="1"/>
                    <a:pt x="180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" name="Google Shape;325;p34"/>
            <p:cNvSpPr/>
            <p:nvPr/>
          </p:nvSpPr>
          <p:spPr>
            <a:xfrm>
              <a:off x="3032498" y="4424063"/>
              <a:ext cx="11768" cy="11386"/>
            </a:xfrm>
            <a:custGeom>
              <a:rect b="b" l="l" r="r" t="t"/>
              <a:pathLst>
                <a:path extrusionOk="0" h="358" w="370">
                  <a:moveTo>
                    <a:pt x="191" y="0"/>
                  </a:moveTo>
                  <a:cubicBezTo>
                    <a:pt x="83" y="0"/>
                    <a:pt x="0" y="84"/>
                    <a:pt x="0" y="179"/>
                  </a:cubicBezTo>
                  <a:cubicBezTo>
                    <a:pt x="0" y="286"/>
                    <a:pt x="83" y="357"/>
                    <a:pt x="191" y="357"/>
                  </a:cubicBezTo>
                  <a:cubicBezTo>
                    <a:pt x="286" y="357"/>
                    <a:pt x="369" y="286"/>
                    <a:pt x="369" y="179"/>
                  </a:cubicBezTo>
                  <a:cubicBezTo>
                    <a:pt x="369" y="84"/>
                    <a:pt x="274" y="0"/>
                    <a:pt x="191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" name="Google Shape;326;p34"/>
            <p:cNvSpPr/>
            <p:nvPr/>
          </p:nvSpPr>
          <p:spPr>
            <a:xfrm>
              <a:off x="3032498" y="4442606"/>
              <a:ext cx="11768" cy="11386"/>
            </a:xfrm>
            <a:custGeom>
              <a:rect b="b" l="l" r="r" t="t"/>
              <a:pathLst>
                <a:path extrusionOk="0" h="358" w="370">
                  <a:moveTo>
                    <a:pt x="191" y="1"/>
                  </a:moveTo>
                  <a:cubicBezTo>
                    <a:pt x="83" y="1"/>
                    <a:pt x="0" y="72"/>
                    <a:pt x="0" y="179"/>
                  </a:cubicBezTo>
                  <a:cubicBezTo>
                    <a:pt x="0" y="286"/>
                    <a:pt x="83" y="358"/>
                    <a:pt x="191" y="358"/>
                  </a:cubicBezTo>
                  <a:cubicBezTo>
                    <a:pt x="286" y="358"/>
                    <a:pt x="369" y="286"/>
                    <a:pt x="369" y="179"/>
                  </a:cubicBezTo>
                  <a:cubicBezTo>
                    <a:pt x="369" y="72"/>
                    <a:pt x="274" y="1"/>
                    <a:pt x="191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" name="Google Shape;327;p34"/>
            <p:cNvSpPr/>
            <p:nvPr/>
          </p:nvSpPr>
          <p:spPr>
            <a:xfrm>
              <a:off x="3016213" y="4357527"/>
              <a:ext cx="112494" cy="111636"/>
            </a:xfrm>
            <a:custGeom>
              <a:rect b="b" l="l" r="r" t="t"/>
              <a:pathLst>
                <a:path extrusionOk="0" h="3510" w="3537">
                  <a:moveTo>
                    <a:pt x="2250" y="354"/>
                  </a:moveTo>
                  <a:lnTo>
                    <a:pt x="2096" y="1080"/>
                  </a:lnTo>
                  <a:lnTo>
                    <a:pt x="1357" y="913"/>
                  </a:lnTo>
                  <a:cubicBezTo>
                    <a:pt x="1336" y="909"/>
                    <a:pt x="1315" y="907"/>
                    <a:pt x="1293" y="907"/>
                  </a:cubicBezTo>
                  <a:cubicBezTo>
                    <a:pt x="1193" y="907"/>
                    <a:pt x="1093" y="950"/>
                    <a:pt x="1024" y="1009"/>
                  </a:cubicBezTo>
                  <a:cubicBezTo>
                    <a:pt x="929" y="1104"/>
                    <a:pt x="905" y="1211"/>
                    <a:pt x="929" y="1342"/>
                  </a:cubicBezTo>
                  <a:lnTo>
                    <a:pt x="953" y="1366"/>
                  </a:lnTo>
                  <a:lnTo>
                    <a:pt x="369" y="818"/>
                  </a:lnTo>
                  <a:lnTo>
                    <a:pt x="2250" y="354"/>
                  </a:lnTo>
                  <a:close/>
                  <a:moveTo>
                    <a:pt x="1274" y="1259"/>
                  </a:moveTo>
                  <a:lnTo>
                    <a:pt x="2036" y="1425"/>
                  </a:lnTo>
                  <a:lnTo>
                    <a:pt x="1869" y="2259"/>
                  </a:lnTo>
                  <a:lnTo>
                    <a:pt x="1429" y="1830"/>
                  </a:lnTo>
                  <a:lnTo>
                    <a:pt x="1274" y="1259"/>
                  </a:lnTo>
                  <a:close/>
                  <a:moveTo>
                    <a:pt x="2369" y="1521"/>
                  </a:moveTo>
                  <a:lnTo>
                    <a:pt x="3167" y="1699"/>
                  </a:lnTo>
                  <a:lnTo>
                    <a:pt x="1715" y="3152"/>
                  </a:lnTo>
                  <a:lnTo>
                    <a:pt x="1548" y="2449"/>
                  </a:lnTo>
                  <a:lnTo>
                    <a:pt x="1607" y="2509"/>
                  </a:lnTo>
                  <a:cubicBezTo>
                    <a:pt x="1679" y="2568"/>
                    <a:pt x="1774" y="2616"/>
                    <a:pt x="1857" y="2616"/>
                  </a:cubicBezTo>
                  <a:cubicBezTo>
                    <a:pt x="1893" y="2616"/>
                    <a:pt x="1929" y="2616"/>
                    <a:pt x="1965" y="2604"/>
                  </a:cubicBezTo>
                  <a:cubicBezTo>
                    <a:pt x="2084" y="2557"/>
                    <a:pt x="2191" y="2473"/>
                    <a:pt x="2203" y="2330"/>
                  </a:cubicBezTo>
                  <a:lnTo>
                    <a:pt x="2369" y="1521"/>
                  </a:lnTo>
                  <a:close/>
                  <a:moveTo>
                    <a:pt x="2239" y="0"/>
                  </a:moveTo>
                  <a:cubicBezTo>
                    <a:pt x="2211" y="0"/>
                    <a:pt x="2183" y="3"/>
                    <a:pt x="2155" y="9"/>
                  </a:cubicBezTo>
                  <a:lnTo>
                    <a:pt x="274" y="473"/>
                  </a:lnTo>
                  <a:cubicBezTo>
                    <a:pt x="167" y="509"/>
                    <a:pt x="60" y="604"/>
                    <a:pt x="24" y="723"/>
                  </a:cubicBezTo>
                  <a:cubicBezTo>
                    <a:pt x="0" y="842"/>
                    <a:pt x="24" y="985"/>
                    <a:pt x="119" y="1068"/>
                  </a:cubicBezTo>
                  <a:lnTo>
                    <a:pt x="1084" y="2009"/>
                  </a:lnTo>
                  <a:lnTo>
                    <a:pt x="1369" y="3223"/>
                  </a:lnTo>
                  <a:cubicBezTo>
                    <a:pt x="1393" y="3342"/>
                    <a:pt x="1488" y="3450"/>
                    <a:pt x="1619" y="3497"/>
                  </a:cubicBezTo>
                  <a:cubicBezTo>
                    <a:pt x="1655" y="3509"/>
                    <a:pt x="1679" y="3509"/>
                    <a:pt x="1726" y="3509"/>
                  </a:cubicBezTo>
                  <a:cubicBezTo>
                    <a:pt x="1810" y="3509"/>
                    <a:pt x="1905" y="3473"/>
                    <a:pt x="1976" y="3402"/>
                  </a:cubicBezTo>
                  <a:lnTo>
                    <a:pt x="3441" y="1949"/>
                  </a:lnTo>
                  <a:cubicBezTo>
                    <a:pt x="3512" y="1842"/>
                    <a:pt x="3536" y="1711"/>
                    <a:pt x="3512" y="1592"/>
                  </a:cubicBezTo>
                  <a:cubicBezTo>
                    <a:pt x="3477" y="1473"/>
                    <a:pt x="3381" y="1366"/>
                    <a:pt x="3239" y="1342"/>
                  </a:cubicBezTo>
                  <a:lnTo>
                    <a:pt x="2441" y="1152"/>
                  </a:lnTo>
                  <a:lnTo>
                    <a:pt x="2584" y="425"/>
                  </a:lnTo>
                  <a:cubicBezTo>
                    <a:pt x="2619" y="306"/>
                    <a:pt x="2572" y="187"/>
                    <a:pt x="2488" y="104"/>
                  </a:cubicBezTo>
                  <a:cubicBezTo>
                    <a:pt x="2416" y="31"/>
                    <a:pt x="2329" y="0"/>
                    <a:pt x="2239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" name="Google Shape;328;p34"/>
            <p:cNvSpPr/>
            <p:nvPr/>
          </p:nvSpPr>
          <p:spPr>
            <a:xfrm>
              <a:off x="2937051" y="4499791"/>
              <a:ext cx="14439" cy="11386"/>
            </a:xfrm>
            <a:custGeom>
              <a:rect b="b" l="l" r="r" t="t"/>
              <a:pathLst>
                <a:path extrusionOk="0" h="358" w="454">
                  <a:moveTo>
                    <a:pt x="179" y="0"/>
                  </a:moveTo>
                  <a:cubicBezTo>
                    <a:pt x="72" y="0"/>
                    <a:pt x="1" y="72"/>
                    <a:pt x="1" y="179"/>
                  </a:cubicBezTo>
                  <a:cubicBezTo>
                    <a:pt x="1" y="286"/>
                    <a:pt x="96" y="358"/>
                    <a:pt x="179" y="358"/>
                  </a:cubicBezTo>
                  <a:lnTo>
                    <a:pt x="274" y="358"/>
                  </a:lnTo>
                  <a:cubicBezTo>
                    <a:pt x="370" y="358"/>
                    <a:pt x="453" y="286"/>
                    <a:pt x="453" y="179"/>
                  </a:cubicBezTo>
                  <a:cubicBezTo>
                    <a:pt x="453" y="72"/>
                    <a:pt x="370" y="0"/>
                    <a:pt x="274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" name="Google Shape;329;p34"/>
            <p:cNvSpPr/>
            <p:nvPr/>
          </p:nvSpPr>
          <p:spPr>
            <a:xfrm>
              <a:off x="2953717" y="4499791"/>
              <a:ext cx="30310" cy="11386"/>
            </a:xfrm>
            <a:custGeom>
              <a:rect b="b" l="l" r="r" t="t"/>
              <a:pathLst>
                <a:path extrusionOk="0" h="358" w="953">
                  <a:moveTo>
                    <a:pt x="179" y="0"/>
                  </a:moveTo>
                  <a:cubicBezTo>
                    <a:pt x="72" y="0"/>
                    <a:pt x="1" y="84"/>
                    <a:pt x="1" y="179"/>
                  </a:cubicBezTo>
                  <a:cubicBezTo>
                    <a:pt x="1" y="286"/>
                    <a:pt x="72" y="358"/>
                    <a:pt x="179" y="358"/>
                  </a:cubicBezTo>
                  <a:lnTo>
                    <a:pt x="774" y="358"/>
                  </a:lnTo>
                  <a:cubicBezTo>
                    <a:pt x="882" y="358"/>
                    <a:pt x="953" y="286"/>
                    <a:pt x="953" y="179"/>
                  </a:cubicBezTo>
                  <a:cubicBezTo>
                    <a:pt x="953" y="96"/>
                    <a:pt x="858" y="0"/>
                    <a:pt x="774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" name="Google Shape;330;p34"/>
            <p:cNvSpPr/>
            <p:nvPr/>
          </p:nvSpPr>
          <p:spPr>
            <a:xfrm>
              <a:off x="2937051" y="4514930"/>
              <a:ext cx="46976" cy="11386"/>
            </a:xfrm>
            <a:custGeom>
              <a:rect b="b" l="l" r="r" t="t"/>
              <a:pathLst>
                <a:path extrusionOk="0" h="358" w="1477">
                  <a:moveTo>
                    <a:pt x="179" y="1"/>
                  </a:moveTo>
                  <a:cubicBezTo>
                    <a:pt x="72" y="1"/>
                    <a:pt x="1" y="84"/>
                    <a:pt x="1" y="179"/>
                  </a:cubicBezTo>
                  <a:cubicBezTo>
                    <a:pt x="1" y="286"/>
                    <a:pt x="72" y="358"/>
                    <a:pt x="179" y="358"/>
                  </a:cubicBezTo>
                  <a:lnTo>
                    <a:pt x="1298" y="358"/>
                  </a:lnTo>
                  <a:cubicBezTo>
                    <a:pt x="1406" y="358"/>
                    <a:pt x="1477" y="286"/>
                    <a:pt x="1477" y="179"/>
                  </a:cubicBezTo>
                  <a:cubicBezTo>
                    <a:pt x="1477" y="84"/>
                    <a:pt x="1382" y="1"/>
                    <a:pt x="1298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" name="Google Shape;331;p34"/>
            <p:cNvSpPr/>
            <p:nvPr/>
          </p:nvSpPr>
          <p:spPr>
            <a:xfrm>
              <a:off x="2937051" y="4529719"/>
              <a:ext cx="46976" cy="11386"/>
            </a:xfrm>
            <a:custGeom>
              <a:rect b="b" l="l" r="r" t="t"/>
              <a:pathLst>
                <a:path extrusionOk="0" h="358" w="1477">
                  <a:moveTo>
                    <a:pt x="179" y="0"/>
                  </a:moveTo>
                  <a:cubicBezTo>
                    <a:pt x="72" y="0"/>
                    <a:pt x="1" y="71"/>
                    <a:pt x="1" y="179"/>
                  </a:cubicBezTo>
                  <a:cubicBezTo>
                    <a:pt x="1" y="286"/>
                    <a:pt x="72" y="357"/>
                    <a:pt x="179" y="357"/>
                  </a:cubicBezTo>
                  <a:lnTo>
                    <a:pt x="1298" y="357"/>
                  </a:lnTo>
                  <a:cubicBezTo>
                    <a:pt x="1406" y="357"/>
                    <a:pt x="1477" y="286"/>
                    <a:pt x="1477" y="179"/>
                  </a:cubicBezTo>
                  <a:cubicBezTo>
                    <a:pt x="1477" y="71"/>
                    <a:pt x="1382" y="0"/>
                    <a:pt x="1298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" name="Google Shape;332;p34"/>
            <p:cNvSpPr/>
            <p:nvPr/>
          </p:nvSpPr>
          <p:spPr>
            <a:xfrm>
              <a:off x="3213881" y="4343787"/>
              <a:ext cx="11386" cy="126488"/>
            </a:xfrm>
            <a:custGeom>
              <a:rect b="b" l="l" r="r" t="t"/>
              <a:pathLst>
                <a:path extrusionOk="0" h="3977" w="358">
                  <a:moveTo>
                    <a:pt x="179" y="0"/>
                  </a:moveTo>
                  <a:cubicBezTo>
                    <a:pt x="83" y="0"/>
                    <a:pt x="0" y="83"/>
                    <a:pt x="0" y="179"/>
                  </a:cubicBezTo>
                  <a:lnTo>
                    <a:pt x="0" y="3798"/>
                  </a:lnTo>
                  <a:cubicBezTo>
                    <a:pt x="0" y="3893"/>
                    <a:pt x="83" y="3977"/>
                    <a:pt x="179" y="3977"/>
                  </a:cubicBezTo>
                  <a:cubicBezTo>
                    <a:pt x="286" y="3977"/>
                    <a:pt x="357" y="3893"/>
                    <a:pt x="357" y="3798"/>
                  </a:cubicBezTo>
                  <a:lnTo>
                    <a:pt x="357" y="179"/>
                  </a:lnTo>
                  <a:cubicBezTo>
                    <a:pt x="357" y="72"/>
                    <a:pt x="286" y="0"/>
                    <a:pt x="179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35"/>
          <p:cNvSpPr txBox="1"/>
          <p:nvPr>
            <p:ph type="title"/>
          </p:nvPr>
        </p:nvSpPr>
        <p:spPr>
          <a:xfrm>
            <a:off x="3990100" y="970638"/>
            <a:ext cx="3573900" cy="705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</a:t>
            </a:r>
            <a:r>
              <a:rPr lang="en"/>
              <a:t>eedfinding: tommy</a:t>
            </a:r>
            <a:endParaRPr/>
          </a:p>
        </p:txBody>
      </p:sp>
      <p:sp>
        <p:nvSpPr>
          <p:cNvPr id="338" name="Google Shape;338;p35"/>
          <p:cNvSpPr txBox="1"/>
          <p:nvPr>
            <p:ph idx="1" type="body"/>
          </p:nvPr>
        </p:nvSpPr>
        <p:spPr>
          <a:xfrm>
            <a:off x="1508100" y="2310375"/>
            <a:ext cx="6127800" cy="64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80"/>
              </a:spcAft>
              <a:buNone/>
            </a:pPr>
            <a:r>
              <a:rPr lang="en" sz="1600">
                <a:solidFill>
                  <a:schemeClr val="dk2"/>
                </a:solidFill>
              </a:rPr>
              <a:t>We interviewed </a:t>
            </a:r>
            <a:r>
              <a:rPr b="1" lang="en" sz="1600">
                <a:solidFill>
                  <a:schemeClr val="dk2"/>
                </a:solidFill>
              </a:rPr>
              <a:t>Tommy</a:t>
            </a:r>
            <a:r>
              <a:rPr lang="en" sz="1600">
                <a:solidFill>
                  <a:schemeClr val="dk2"/>
                </a:solidFill>
              </a:rPr>
              <a:t>, a 22-year old singer-songwriter from the Seattle area who has released music on Spotify. </a:t>
            </a:r>
            <a:endParaRPr sz="1600"/>
          </a:p>
        </p:txBody>
      </p:sp>
      <p:sp>
        <p:nvSpPr>
          <p:cNvPr id="339" name="Google Shape;339;p35"/>
          <p:cNvSpPr txBox="1"/>
          <p:nvPr>
            <p:ph idx="1" type="body"/>
          </p:nvPr>
        </p:nvSpPr>
        <p:spPr>
          <a:xfrm>
            <a:off x="720000" y="3397463"/>
            <a:ext cx="7704000" cy="50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80"/>
              </a:spcAft>
              <a:buNone/>
            </a:pPr>
            <a:r>
              <a:rPr lang="en" sz="1600">
                <a:solidFill>
                  <a:schemeClr val="dk2"/>
                </a:solidFill>
              </a:rPr>
              <a:t>W</a:t>
            </a:r>
            <a:r>
              <a:rPr lang="en" sz="1600">
                <a:solidFill>
                  <a:schemeClr val="dk2"/>
                </a:solidFill>
              </a:rPr>
              <a:t>e noticed that </a:t>
            </a:r>
            <a:r>
              <a:rPr b="1" lang="en" sz="1600">
                <a:solidFill>
                  <a:schemeClr val="dk2"/>
                </a:solidFill>
              </a:rPr>
              <a:t>writing daily</a:t>
            </a:r>
            <a:r>
              <a:rPr lang="en" sz="1600">
                <a:solidFill>
                  <a:schemeClr val="dk2"/>
                </a:solidFill>
              </a:rPr>
              <a:t> is key to getting through</a:t>
            </a:r>
            <a:r>
              <a:rPr b="1" lang="en" sz="1600">
                <a:solidFill>
                  <a:schemeClr val="dk2"/>
                </a:solidFill>
              </a:rPr>
              <a:t> writer’s block</a:t>
            </a:r>
            <a:r>
              <a:rPr lang="en" sz="1600">
                <a:solidFill>
                  <a:schemeClr val="dk2"/>
                </a:solidFill>
              </a:rPr>
              <a:t>, and we also learned that </a:t>
            </a:r>
            <a:r>
              <a:rPr b="1" lang="en" sz="1600">
                <a:solidFill>
                  <a:schemeClr val="dk2"/>
                </a:solidFill>
              </a:rPr>
              <a:t>reviewing </a:t>
            </a:r>
            <a:r>
              <a:rPr lang="en" sz="1600">
                <a:solidFill>
                  <a:schemeClr val="dk2"/>
                </a:solidFill>
              </a:rPr>
              <a:t>one’s previous works</a:t>
            </a:r>
            <a:r>
              <a:rPr b="1" lang="en" sz="1600">
                <a:solidFill>
                  <a:schemeClr val="dk2"/>
                </a:solidFill>
              </a:rPr>
              <a:t> can provide inspiration </a:t>
            </a:r>
            <a:r>
              <a:rPr lang="en" sz="1600">
                <a:solidFill>
                  <a:schemeClr val="dk2"/>
                </a:solidFill>
              </a:rPr>
              <a:t>for new pieces.</a:t>
            </a:r>
            <a:endParaRPr sz="1600"/>
          </a:p>
        </p:txBody>
      </p:sp>
      <p:grpSp>
        <p:nvGrpSpPr>
          <p:cNvPr id="340" name="Google Shape;340;p35"/>
          <p:cNvGrpSpPr/>
          <p:nvPr/>
        </p:nvGrpSpPr>
        <p:grpSpPr>
          <a:xfrm>
            <a:off x="2437278" y="777398"/>
            <a:ext cx="867625" cy="939680"/>
            <a:chOff x="5748295" y="1499833"/>
            <a:chExt cx="323294" cy="356115"/>
          </a:xfrm>
        </p:grpSpPr>
        <p:sp>
          <p:nvSpPr>
            <p:cNvPr id="341" name="Google Shape;341;p35"/>
            <p:cNvSpPr/>
            <p:nvPr/>
          </p:nvSpPr>
          <p:spPr>
            <a:xfrm>
              <a:off x="5871276" y="1611474"/>
              <a:ext cx="10581" cy="16252"/>
            </a:xfrm>
            <a:custGeom>
              <a:rect b="b" l="l" r="r" t="t"/>
              <a:pathLst>
                <a:path extrusionOk="0" h="513" w="334">
                  <a:moveTo>
                    <a:pt x="167" y="1"/>
                  </a:moveTo>
                  <a:cubicBezTo>
                    <a:pt x="84" y="1"/>
                    <a:pt x="0" y="72"/>
                    <a:pt x="0" y="168"/>
                  </a:cubicBezTo>
                  <a:lnTo>
                    <a:pt x="0" y="346"/>
                  </a:lnTo>
                  <a:cubicBezTo>
                    <a:pt x="0" y="429"/>
                    <a:pt x="84" y="513"/>
                    <a:pt x="167" y="513"/>
                  </a:cubicBezTo>
                  <a:cubicBezTo>
                    <a:pt x="250" y="513"/>
                    <a:pt x="334" y="429"/>
                    <a:pt x="334" y="346"/>
                  </a:cubicBezTo>
                  <a:lnTo>
                    <a:pt x="334" y="168"/>
                  </a:lnTo>
                  <a:cubicBezTo>
                    <a:pt x="334" y="72"/>
                    <a:pt x="262" y="1"/>
                    <a:pt x="167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" name="Google Shape;342;p35"/>
            <p:cNvSpPr/>
            <p:nvPr/>
          </p:nvSpPr>
          <p:spPr>
            <a:xfrm>
              <a:off x="5938406" y="1611474"/>
              <a:ext cx="10233" cy="16252"/>
            </a:xfrm>
            <a:custGeom>
              <a:rect b="b" l="l" r="r" t="t"/>
              <a:pathLst>
                <a:path extrusionOk="0" h="513" w="323">
                  <a:moveTo>
                    <a:pt x="167" y="1"/>
                  </a:moveTo>
                  <a:cubicBezTo>
                    <a:pt x="72" y="1"/>
                    <a:pt x="1" y="72"/>
                    <a:pt x="1" y="168"/>
                  </a:cubicBezTo>
                  <a:lnTo>
                    <a:pt x="1" y="346"/>
                  </a:lnTo>
                  <a:cubicBezTo>
                    <a:pt x="1" y="429"/>
                    <a:pt x="72" y="513"/>
                    <a:pt x="167" y="513"/>
                  </a:cubicBezTo>
                  <a:cubicBezTo>
                    <a:pt x="251" y="513"/>
                    <a:pt x="322" y="429"/>
                    <a:pt x="322" y="346"/>
                  </a:cubicBezTo>
                  <a:lnTo>
                    <a:pt x="322" y="168"/>
                  </a:lnTo>
                  <a:cubicBezTo>
                    <a:pt x="322" y="72"/>
                    <a:pt x="251" y="1"/>
                    <a:pt x="167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" name="Google Shape;343;p35"/>
            <p:cNvSpPr/>
            <p:nvPr/>
          </p:nvSpPr>
          <p:spPr>
            <a:xfrm>
              <a:off x="5887116" y="1650820"/>
              <a:ext cx="45683" cy="15777"/>
            </a:xfrm>
            <a:custGeom>
              <a:rect b="b" l="l" r="r" t="t"/>
              <a:pathLst>
                <a:path extrusionOk="0" h="498" w="1442">
                  <a:moveTo>
                    <a:pt x="183" y="0"/>
                  </a:moveTo>
                  <a:cubicBezTo>
                    <a:pt x="140" y="0"/>
                    <a:pt x="96" y="15"/>
                    <a:pt x="60" y="45"/>
                  </a:cubicBezTo>
                  <a:cubicBezTo>
                    <a:pt x="0" y="104"/>
                    <a:pt x="0" y="199"/>
                    <a:pt x="60" y="283"/>
                  </a:cubicBezTo>
                  <a:cubicBezTo>
                    <a:pt x="203" y="414"/>
                    <a:pt x="441" y="497"/>
                    <a:pt x="691" y="497"/>
                  </a:cubicBezTo>
                  <a:cubicBezTo>
                    <a:pt x="965" y="497"/>
                    <a:pt x="1203" y="414"/>
                    <a:pt x="1334" y="283"/>
                  </a:cubicBezTo>
                  <a:cubicBezTo>
                    <a:pt x="1441" y="199"/>
                    <a:pt x="1441" y="104"/>
                    <a:pt x="1370" y="45"/>
                  </a:cubicBezTo>
                  <a:cubicBezTo>
                    <a:pt x="1340" y="15"/>
                    <a:pt x="1298" y="0"/>
                    <a:pt x="1255" y="0"/>
                  </a:cubicBezTo>
                  <a:cubicBezTo>
                    <a:pt x="1212" y="0"/>
                    <a:pt x="1167" y="15"/>
                    <a:pt x="1131" y="45"/>
                  </a:cubicBezTo>
                  <a:cubicBezTo>
                    <a:pt x="1072" y="104"/>
                    <a:pt x="917" y="176"/>
                    <a:pt x="715" y="176"/>
                  </a:cubicBezTo>
                  <a:cubicBezTo>
                    <a:pt x="500" y="176"/>
                    <a:pt x="358" y="104"/>
                    <a:pt x="298" y="45"/>
                  </a:cubicBezTo>
                  <a:cubicBezTo>
                    <a:pt x="268" y="15"/>
                    <a:pt x="227" y="0"/>
                    <a:pt x="183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" name="Google Shape;344;p35"/>
            <p:cNvSpPr/>
            <p:nvPr/>
          </p:nvSpPr>
          <p:spPr>
            <a:xfrm>
              <a:off x="5748295" y="1499833"/>
              <a:ext cx="323294" cy="355355"/>
            </a:xfrm>
            <a:custGeom>
              <a:rect b="b" l="l" r="r" t="t"/>
              <a:pathLst>
                <a:path extrusionOk="0" h="11217" w="10205">
                  <a:moveTo>
                    <a:pt x="7026" y="334"/>
                  </a:moveTo>
                  <a:cubicBezTo>
                    <a:pt x="7323" y="334"/>
                    <a:pt x="7561" y="572"/>
                    <a:pt x="7561" y="870"/>
                  </a:cubicBezTo>
                  <a:lnTo>
                    <a:pt x="7561" y="3346"/>
                  </a:lnTo>
                  <a:lnTo>
                    <a:pt x="7371" y="3346"/>
                  </a:lnTo>
                  <a:cubicBezTo>
                    <a:pt x="7264" y="3346"/>
                    <a:pt x="7180" y="3251"/>
                    <a:pt x="7180" y="3156"/>
                  </a:cubicBezTo>
                  <a:lnTo>
                    <a:pt x="7180" y="2632"/>
                  </a:lnTo>
                  <a:cubicBezTo>
                    <a:pt x="7180" y="2156"/>
                    <a:pt x="6787" y="1763"/>
                    <a:pt x="6311" y="1763"/>
                  </a:cubicBezTo>
                  <a:lnTo>
                    <a:pt x="4561" y="1763"/>
                  </a:lnTo>
                  <a:cubicBezTo>
                    <a:pt x="4466" y="1763"/>
                    <a:pt x="4394" y="1846"/>
                    <a:pt x="4394" y="1929"/>
                  </a:cubicBezTo>
                  <a:cubicBezTo>
                    <a:pt x="4394" y="2025"/>
                    <a:pt x="4466" y="2096"/>
                    <a:pt x="4561" y="2096"/>
                  </a:cubicBezTo>
                  <a:lnTo>
                    <a:pt x="6311" y="2096"/>
                  </a:lnTo>
                  <a:cubicBezTo>
                    <a:pt x="6609" y="2096"/>
                    <a:pt x="6847" y="2334"/>
                    <a:pt x="6847" y="2632"/>
                  </a:cubicBezTo>
                  <a:lnTo>
                    <a:pt x="6847" y="3156"/>
                  </a:lnTo>
                  <a:cubicBezTo>
                    <a:pt x="6847" y="3441"/>
                    <a:pt x="7085" y="3680"/>
                    <a:pt x="7371" y="3680"/>
                  </a:cubicBezTo>
                  <a:lnTo>
                    <a:pt x="7633" y="3680"/>
                  </a:lnTo>
                  <a:cubicBezTo>
                    <a:pt x="7704" y="3680"/>
                    <a:pt x="7788" y="3703"/>
                    <a:pt x="7847" y="3763"/>
                  </a:cubicBezTo>
                  <a:cubicBezTo>
                    <a:pt x="7907" y="3822"/>
                    <a:pt x="7919" y="3894"/>
                    <a:pt x="7919" y="3977"/>
                  </a:cubicBezTo>
                  <a:cubicBezTo>
                    <a:pt x="7907" y="4108"/>
                    <a:pt x="7776" y="4227"/>
                    <a:pt x="7621" y="4227"/>
                  </a:cubicBezTo>
                  <a:lnTo>
                    <a:pt x="7549" y="4227"/>
                  </a:lnTo>
                  <a:lnTo>
                    <a:pt x="7549" y="4215"/>
                  </a:lnTo>
                  <a:cubicBezTo>
                    <a:pt x="7549" y="4120"/>
                    <a:pt x="7478" y="4049"/>
                    <a:pt x="7383" y="4049"/>
                  </a:cubicBezTo>
                  <a:cubicBezTo>
                    <a:pt x="7299" y="4049"/>
                    <a:pt x="7216" y="4120"/>
                    <a:pt x="7216" y="4215"/>
                  </a:cubicBezTo>
                  <a:cubicBezTo>
                    <a:pt x="7216" y="5370"/>
                    <a:pt x="6264" y="6323"/>
                    <a:pt x="5109" y="6323"/>
                  </a:cubicBezTo>
                  <a:cubicBezTo>
                    <a:pt x="5101" y="6323"/>
                    <a:pt x="5094" y="6323"/>
                    <a:pt x="5087" y="6323"/>
                  </a:cubicBezTo>
                  <a:cubicBezTo>
                    <a:pt x="3930" y="6323"/>
                    <a:pt x="2989" y="5375"/>
                    <a:pt x="2989" y="4215"/>
                  </a:cubicBezTo>
                  <a:cubicBezTo>
                    <a:pt x="2989" y="4120"/>
                    <a:pt x="2918" y="4049"/>
                    <a:pt x="2835" y="4049"/>
                  </a:cubicBezTo>
                  <a:cubicBezTo>
                    <a:pt x="2739" y="4049"/>
                    <a:pt x="2668" y="4120"/>
                    <a:pt x="2668" y="4215"/>
                  </a:cubicBezTo>
                  <a:lnTo>
                    <a:pt x="2668" y="4227"/>
                  </a:lnTo>
                  <a:lnTo>
                    <a:pt x="2561" y="4227"/>
                  </a:lnTo>
                  <a:cubicBezTo>
                    <a:pt x="2489" y="4227"/>
                    <a:pt x="2418" y="4192"/>
                    <a:pt x="2358" y="4132"/>
                  </a:cubicBezTo>
                  <a:cubicBezTo>
                    <a:pt x="2299" y="4073"/>
                    <a:pt x="2275" y="4001"/>
                    <a:pt x="2275" y="3930"/>
                  </a:cubicBezTo>
                  <a:cubicBezTo>
                    <a:pt x="2299" y="3799"/>
                    <a:pt x="2430" y="3680"/>
                    <a:pt x="2573" y="3680"/>
                  </a:cubicBezTo>
                  <a:lnTo>
                    <a:pt x="2811" y="3680"/>
                  </a:lnTo>
                  <a:cubicBezTo>
                    <a:pt x="3097" y="3680"/>
                    <a:pt x="3335" y="3441"/>
                    <a:pt x="3335" y="3156"/>
                  </a:cubicBezTo>
                  <a:lnTo>
                    <a:pt x="3335" y="2632"/>
                  </a:lnTo>
                  <a:cubicBezTo>
                    <a:pt x="3335" y="2334"/>
                    <a:pt x="3573" y="2096"/>
                    <a:pt x="3870" y="2096"/>
                  </a:cubicBezTo>
                  <a:cubicBezTo>
                    <a:pt x="3954" y="2096"/>
                    <a:pt x="4037" y="2025"/>
                    <a:pt x="4037" y="1929"/>
                  </a:cubicBezTo>
                  <a:cubicBezTo>
                    <a:pt x="4037" y="1846"/>
                    <a:pt x="3954" y="1763"/>
                    <a:pt x="3870" y="1763"/>
                  </a:cubicBezTo>
                  <a:cubicBezTo>
                    <a:pt x="3394" y="1763"/>
                    <a:pt x="3013" y="2156"/>
                    <a:pt x="3013" y="2632"/>
                  </a:cubicBezTo>
                  <a:lnTo>
                    <a:pt x="3013" y="3156"/>
                  </a:lnTo>
                  <a:cubicBezTo>
                    <a:pt x="3013" y="3251"/>
                    <a:pt x="2918" y="3346"/>
                    <a:pt x="2811" y="3346"/>
                  </a:cubicBezTo>
                  <a:lnTo>
                    <a:pt x="2620" y="3346"/>
                  </a:lnTo>
                  <a:lnTo>
                    <a:pt x="2620" y="870"/>
                  </a:lnTo>
                  <a:cubicBezTo>
                    <a:pt x="2620" y="572"/>
                    <a:pt x="2858" y="334"/>
                    <a:pt x="3156" y="334"/>
                  </a:cubicBezTo>
                  <a:close/>
                  <a:moveTo>
                    <a:pt x="6549" y="6204"/>
                  </a:moveTo>
                  <a:lnTo>
                    <a:pt x="6549" y="6632"/>
                  </a:lnTo>
                  <a:cubicBezTo>
                    <a:pt x="6549" y="6811"/>
                    <a:pt x="6621" y="6990"/>
                    <a:pt x="6764" y="7121"/>
                  </a:cubicBezTo>
                  <a:lnTo>
                    <a:pt x="7085" y="7454"/>
                  </a:lnTo>
                  <a:lnTo>
                    <a:pt x="7085" y="8085"/>
                  </a:lnTo>
                  <a:lnTo>
                    <a:pt x="7061" y="8085"/>
                  </a:lnTo>
                  <a:cubicBezTo>
                    <a:pt x="7061" y="9097"/>
                    <a:pt x="6264" y="9930"/>
                    <a:pt x="5287" y="10014"/>
                  </a:cubicBezTo>
                  <a:lnTo>
                    <a:pt x="5287" y="9835"/>
                  </a:lnTo>
                  <a:cubicBezTo>
                    <a:pt x="5287" y="9752"/>
                    <a:pt x="5204" y="9668"/>
                    <a:pt x="5121" y="9668"/>
                  </a:cubicBezTo>
                  <a:cubicBezTo>
                    <a:pt x="5037" y="9668"/>
                    <a:pt x="4954" y="9752"/>
                    <a:pt x="4954" y="9835"/>
                  </a:cubicBezTo>
                  <a:lnTo>
                    <a:pt x="4954" y="10014"/>
                  </a:lnTo>
                  <a:cubicBezTo>
                    <a:pt x="3966" y="9930"/>
                    <a:pt x="3192" y="9097"/>
                    <a:pt x="3192" y="8085"/>
                  </a:cubicBezTo>
                  <a:lnTo>
                    <a:pt x="3192" y="7442"/>
                  </a:lnTo>
                  <a:lnTo>
                    <a:pt x="3513" y="7109"/>
                  </a:lnTo>
                  <a:cubicBezTo>
                    <a:pt x="3644" y="6978"/>
                    <a:pt x="3728" y="6811"/>
                    <a:pt x="3728" y="6620"/>
                  </a:cubicBezTo>
                  <a:lnTo>
                    <a:pt x="3728" y="6204"/>
                  </a:lnTo>
                  <a:cubicBezTo>
                    <a:pt x="4120" y="6489"/>
                    <a:pt x="4621" y="6668"/>
                    <a:pt x="5132" y="6668"/>
                  </a:cubicBezTo>
                  <a:cubicBezTo>
                    <a:pt x="5668" y="6668"/>
                    <a:pt x="6145" y="6501"/>
                    <a:pt x="6549" y="6204"/>
                  </a:cubicBezTo>
                  <a:close/>
                  <a:moveTo>
                    <a:pt x="3168" y="1"/>
                  </a:moveTo>
                  <a:cubicBezTo>
                    <a:pt x="2692" y="1"/>
                    <a:pt x="2311" y="382"/>
                    <a:pt x="2311" y="858"/>
                  </a:cubicBezTo>
                  <a:lnTo>
                    <a:pt x="2311" y="3394"/>
                  </a:lnTo>
                  <a:cubicBezTo>
                    <a:pt x="2120" y="3477"/>
                    <a:pt x="1977" y="3656"/>
                    <a:pt x="1965" y="3870"/>
                  </a:cubicBezTo>
                  <a:cubicBezTo>
                    <a:pt x="1954" y="4037"/>
                    <a:pt x="2013" y="4215"/>
                    <a:pt x="2120" y="4334"/>
                  </a:cubicBezTo>
                  <a:cubicBezTo>
                    <a:pt x="2239" y="4454"/>
                    <a:pt x="2394" y="4525"/>
                    <a:pt x="2561" y="4525"/>
                  </a:cubicBezTo>
                  <a:lnTo>
                    <a:pt x="2680" y="4525"/>
                  </a:lnTo>
                  <a:cubicBezTo>
                    <a:pt x="2751" y="5049"/>
                    <a:pt x="2989" y="5525"/>
                    <a:pt x="3347" y="5894"/>
                  </a:cubicBezTo>
                  <a:lnTo>
                    <a:pt x="3347" y="6609"/>
                  </a:lnTo>
                  <a:cubicBezTo>
                    <a:pt x="3347" y="6716"/>
                    <a:pt x="3311" y="6799"/>
                    <a:pt x="3251" y="6859"/>
                  </a:cubicBezTo>
                  <a:lnTo>
                    <a:pt x="2632" y="7466"/>
                  </a:lnTo>
                  <a:cubicBezTo>
                    <a:pt x="2573" y="7525"/>
                    <a:pt x="2513" y="7561"/>
                    <a:pt x="2442" y="7573"/>
                  </a:cubicBezTo>
                  <a:lnTo>
                    <a:pt x="1299" y="7787"/>
                  </a:lnTo>
                  <a:cubicBezTo>
                    <a:pt x="549" y="7918"/>
                    <a:pt x="1" y="8573"/>
                    <a:pt x="1" y="9335"/>
                  </a:cubicBezTo>
                  <a:lnTo>
                    <a:pt x="1" y="11038"/>
                  </a:lnTo>
                  <a:cubicBezTo>
                    <a:pt x="1" y="11133"/>
                    <a:pt x="72" y="11204"/>
                    <a:pt x="168" y="11204"/>
                  </a:cubicBezTo>
                  <a:cubicBezTo>
                    <a:pt x="251" y="11204"/>
                    <a:pt x="334" y="11133"/>
                    <a:pt x="334" y="11038"/>
                  </a:cubicBezTo>
                  <a:lnTo>
                    <a:pt x="334" y="9335"/>
                  </a:lnTo>
                  <a:cubicBezTo>
                    <a:pt x="334" y="8740"/>
                    <a:pt x="763" y="8216"/>
                    <a:pt x="1358" y="8109"/>
                  </a:cubicBezTo>
                  <a:lnTo>
                    <a:pt x="2120" y="7978"/>
                  </a:lnTo>
                  <a:lnTo>
                    <a:pt x="2120" y="11061"/>
                  </a:lnTo>
                  <a:cubicBezTo>
                    <a:pt x="2120" y="11145"/>
                    <a:pt x="2192" y="11216"/>
                    <a:pt x="2275" y="11216"/>
                  </a:cubicBezTo>
                  <a:cubicBezTo>
                    <a:pt x="2370" y="11216"/>
                    <a:pt x="2442" y="11145"/>
                    <a:pt x="2442" y="11061"/>
                  </a:cubicBezTo>
                  <a:lnTo>
                    <a:pt x="2442" y="7918"/>
                  </a:lnTo>
                  <a:lnTo>
                    <a:pt x="2501" y="7894"/>
                  </a:lnTo>
                  <a:cubicBezTo>
                    <a:pt x="2620" y="7883"/>
                    <a:pt x="2727" y="7823"/>
                    <a:pt x="2835" y="7752"/>
                  </a:cubicBezTo>
                  <a:lnTo>
                    <a:pt x="2835" y="8061"/>
                  </a:lnTo>
                  <a:cubicBezTo>
                    <a:pt x="2835" y="9311"/>
                    <a:pt x="3847" y="10347"/>
                    <a:pt x="5109" y="10347"/>
                  </a:cubicBezTo>
                  <a:cubicBezTo>
                    <a:pt x="6359" y="10347"/>
                    <a:pt x="7383" y="9335"/>
                    <a:pt x="7383" y="8061"/>
                  </a:cubicBezTo>
                  <a:lnTo>
                    <a:pt x="7383" y="7752"/>
                  </a:lnTo>
                  <a:cubicBezTo>
                    <a:pt x="7478" y="7823"/>
                    <a:pt x="7597" y="7883"/>
                    <a:pt x="7716" y="7894"/>
                  </a:cubicBezTo>
                  <a:lnTo>
                    <a:pt x="7776" y="7918"/>
                  </a:lnTo>
                  <a:lnTo>
                    <a:pt x="7776" y="8240"/>
                  </a:lnTo>
                  <a:cubicBezTo>
                    <a:pt x="7776" y="8335"/>
                    <a:pt x="7847" y="8406"/>
                    <a:pt x="7930" y="8406"/>
                  </a:cubicBezTo>
                  <a:cubicBezTo>
                    <a:pt x="8026" y="8406"/>
                    <a:pt x="8097" y="8335"/>
                    <a:pt x="8097" y="8240"/>
                  </a:cubicBezTo>
                  <a:lnTo>
                    <a:pt x="8097" y="7978"/>
                  </a:lnTo>
                  <a:lnTo>
                    <a:pt x="8859" y="8109"/>
                  </a:lnTo>
                  <a:cubicBezTo>
                    <a:pt x="9454" y="8216"/>
                    <a:pt x="9883" y="8728"/>
                    <a:pt x="9883" y="9323"/>
                  </a:cubicBezTo>
                  <a:lnTo>
                    <a:pt x="9883" y="11038"/>
                  </a:lnTo>
                  <a:cubicBezTo>
                    <a:pt x="9883" y="11133"/>
                    <a:pt x="9955" y="11204"/>
                    <a:pt x="10050" y="11204"/>
                  </a:cubicBezTo>
                  <a:cubicBezTo>
                    <a:pt x="10133" y="11204"/>
                    <a:pt x="10205" y="11133"/>
                    <a:pt x="10205" y="11038"/>
                  </a:cubicBezTo>
                  <a:lnTo>
                    <a:pt x="10205" y="9323"/>
                  </a:lnTo>
                  <a:cubicBezTo>
                    <a:pt x="10181" y="8585"/>
                    <a:pt x="9645" y="7930"/>
                    <a:pt x="8907" y="7799"/>
                  </a:cubicBezTo>
                  <a:lnTo>
                    <a:pt x="7752" y="7585"/>
                  </a:lnTo>
                  <a:cubicBezTo>
                    <a:pt x="7680" y="7573"/>
                    <a:pt x="7621" y="7549"/>
                    <a:pt x="7561" y="7490"/>
                  </a:cubicBezTo>
                  <a:lnTo>
                    <a:pt x="6954" y="6870"/>
                  </a:lnTo>
                  <a:cubicBezTo>
                    <a:pt x="6883" y="6799"/>
                    <a:pt x="6847" y="6716"/>
                    <a:pt x="6847" y="6620"/>
                  </a:cubicBezTo>
                  <a:lnTo>
                    <a:pt x="6847" y="5906"/>
                  </a:lnTo>
                  <a:cubicBezTo>
                    <a:pt x="7204" y="5549"/>
                    <a:pt x="7442" y="5073"/>
                    <a:pt x="7514" y="4537"/>
                  </a:cubicBezTo>
                  <a:lnTo>
                    <a:pt x="7621" y="4537"/>
                  </a:lnTo>
                  <a:cubicBezTo>
                    <a:pt x="7954" y="4537"/>
                    <a:pt x="8216" y="4299"/>
                    <a:pt x="8252" y="4001"/>
                  </a:cubicBezTo>
                  <a:cubicBezTo>
                    <a:pt x="8264" y="3834"/>
                    <a:pt x="8204" y="3656"/>
                    <a:pt x="8097" y="3537"/>
                  </a:cubicBezTo>
                  <a:cubicBezTo>
                    <a:pt x="8038" y="3477"/>
                    <a:pt x="7978" y="3441"/>
                    <a:pt x="7907" y="3394"/>
                  </a:cubicBezTo>
                  <a:lnTo>
                    <a:pt x="7907" y="858"/>
                  </a:lnTo>
                  <a:cubicBezTo>
                    <a:pt x="7907" y="382"/>
                    <a:pt x="7514" y="1"/>
                    <a:pt x="7037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" name="Google Shape;345;p35"/>
            <p:cNvSpPr/>
            <p:nvPr/>
          </p:nvSpPr>
          <p:spPr>
            <a:xfrm>
              <a:off x="5865225" y="1594842"/>
              <a:ext cx="22683" cy="12894"/>
            </a:xfrm>
            <a:custGeom>
              <a:rect b="b" l="l" r="r" t="t"/>
              <a:pathLst>
                <a:path extrusionOk="0" h="407" w="716">
                  <a:moveTo>
                    <a:pt x="191" y="0"/>
                  </a:moveTo>
                  <a:cubicBezTo>
                    <a:pt x="104" y="0"/>
                    <a:pt x="24" y="58"/>
                    <a:pt x="13" y="145"/>
                  </a:cubicBezTo>
                  <a:cubicBezTo>
                    <a:pt x="1" y="228"/>
                    <a:pt x="60" y="323"/>
                    <a:pt x="156" y="335"/>
                  </a:cubicBezTo>
                  <a:lnTo>
                    <a:pt x="513" y="407"/>
                  </a:lnTo>
                  <a:lnTo>
                    <a:pt x="537" y="407"/>
                  </a:lnTo>
                  <a:cubicBezTo>
                    <a:pt x="608" y="407"/>
                    <a:pt x="691" y="347"/>
                    <a:pt x="703" y="276"/>
                  </a:cubicBezTo>
                  <a:cubicBezTo>
                    <a:pt x="715" y="181"/>
                    <a:pt x="656" y="97"/>
                    <a:pt x="572" y="85"/>
                  </a:cubicBezTo>
                  <a:lnTo>
                    <a:pt x="215" y="2"/>
                  </a:lnTo>
                  <a:cubicBezTo>
                    <a:pt x="207" y="1"/>
                    <a:pt x="199" y="0"/>
                    <a:pt x="191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" name="Google Shape;346;p35"/>
            <p:cNvSpPr/>
            <p:nvPr/>
          </p:nvSpPr>
          <p:spPr>
            <a:xfrm>
              <a:off x="5931627" y="1594462"/>
              <a:ext cx="23412" cy="12894"/>
            </a:xfrm>
            <a:custGeom>
              <a:rect b="b" l="l" r="r" t="t"/>
              <a:pathLst>
                <a:path extrusionOk="0" h="407" w="739">
                  <a:moveTo>
                    <a:pt x="534" y="1"/>
                  </a:moveTo>
                  <a:cubicBezTo>
                    <a:pt x="527" y="1"/>
                    <a:pt x="519" y="1"/>
                    <a:pt x="512" y="2"/>
                  </a:cubicBezTo>
                  <a:lnTo>
                    <a:pt x="155" y="73"/>
                  </a:lnTo>
                  <a:cubicBezTo>
                    <a:pt x="60" y="97"/>
                    <a:pt x="0" y="181"/>
                    <a:pt x="12" y="276"/>
                  </a:cubicBezTo>
                  <a:cubicBezTo>
                    <a:pt x="36" y="347"/>
                    <a:pt x="107" y="407"/>
                    <a:pt x="179" y="407"/>
                  </a:cubicBezTo>
                  <a:lnTo>
                    <a:pt x="215" y="407"/>
                  </a:lnTo>
                  <a:lnTo>
                    <a:pt x="572" y="335"/>
                  </a:lnTo>
                  <a:cubicBezTo>
                    <a:pt x="679" y="312"/>
                    <a:pt x="739" y="228"/>
                    <a:pt x="703" y="133"/>
                  </a:cubicBezTo>
                  <a:cubicBezTo>
                    <a:pt x="692" y="57"/>
                    <a:pt x="611" y="1"/>
                    <a:pt x="534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" name="Google Shape;347;p35"/>
            <p:cNvSpPr/>
            <p:nvPr/>
          </p:nvSpPr>
          <p:spPr>
            <a:xfrm>
              <a:off x="5993846" y="1778586"/>
              <a:ext cx="10613" cy="77363"/>
            </a:xfrm>
            <a:custGeom>
              <a:rect b="b" l="l" r="r" t="t"/>
              <a:pathLst>
                <a:path extrusionOk="0" h="2442" w="335">
                  <a:moveTo>
                    <a:pt x="168" y="0"/>
                  </a:moveTo>
                  <a:cubicBezTo>
                    <a:pt x="84" y="0"/>
                    <a:pt x="1" y="72"/>
                    <a:pt x="1" y="155"/>
                  </a:cubicBezTo>
                  <a:lnTo>
                    <a:pt x="1" y="2274"/>
                  </a:lnTo>
                  <a:cubicBezTo>
                    <a:pt x="1" y="2358"/>
                    <a:pt x="84" y="2441"/>
                    <a:pt x="168" y="2441"/>
                  </a:cubicBezTo>
                  <a:cubicBezTo>
                    <a:pt x="251" y="2441"/>
                    <a:pt x="334" y="2358"/>
                    <a:pt x="334" y="2274"/>
                  </a:cubicBezTo>
                  <a:lnTo>
                    <a:pt x="334" y="155"/>
                  </a:lnTo>
                  <a:cubicBezTo>
                    <a:pt x="334" y="72"/>
                    <a:pt x="263" y="0"/>
                    <a:pt x="168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36"/>
          <p:cNvSpPr txBox="1"/>
          <p:nvPr>
            <p:ph type="title"/>
          </p:nvPr>
        </p:nvSpPr>
        <p:spPr>
          <a:xfrm>
            <a:off x="1918875" y="1217650"/>
            <a:ext cx="3852000" cy="863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needfinding: beatriz </a:t>
            </a:r>
            <a:endParaRPr/>
          </a:p>
        </p:txBody>
      </p:sp>
      <p:sp>
        <p:nvSpPr>
          <p:cNvPr id="353" name="Google Shape;353;p36"/>
          <p:cNvSpPr txBox="1"/>
          <p:nvPr>
            <p:ph idx="1" type="body"/>
          </p:nvPr>
        </p:nvSpPr>
        <p:spPr>
          <a:xfrm>
            <a:off x="929250" y="2426350"/>
            <a:ext cx="7285500" cy="64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80"/>
              </a:spcAft>
              <a:buNone/>
            </a:pPr>
            <a:r>
              <a:rPr lang="en" sz="1600">
                <a:solidFill>
                  <a:schemeClr val="dk2"/>
                </a:solidFill>
              </a:rPr>
              <a:t>We interviewed </a:t>
            </a:r>
            <a:r>
              <a:rPr b="1" lang="en" sz="1600">
                <a:solidFill>
                  <a:schemeClr val="dk2"/>
                </a:solidFill>
              </a:rPr>
              <a:t>Beatriz</a:t>
            </a:r>
            <a:r>
              <a:rPr lang="en" sz="1600">
                <a:solidFill>
                  <a:schemeClr val="dk2"/>
                </a:solidFill>
              </a:rPr>
              <a:t>, a middle-aged woman who has dedicated the last couple of years to writing classes and pursuing her creative interests. </a:t>
            </a:r>
            <a:endParaRPr sz="1600"/>
          </a:p>
        </p:txBody>
      </p:sp>
      <p:sp>
        <p:nvSpPr>
          <p:cNvPr id="354" name="Google Shape;354;p36"/>
          <p:cNvSpPr txBox="1"/>
          <p:nvPr>
            <p:ph idx="1" type="body"/>
          </p:nvPr>
        </p:nvSpPr>
        <p:spPr>
          <a:xfrm>
            <a:off x="828000" y="3381225"/>
            <a:ext cx="7488000" cy="50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80"/>
              </a:spcAft>
              <a:buNone/>
            </a:pPr>
            <a:r>
              <a:rPr lang="en" sz="1600">
                <a:solidFill>
                  <a:schemeClr val="dk2"/>
                </a:solidFill>
              </a:rPr>
              <a:t>We learned of the </a:t>
            </a:r>
            <a:r>
              <a:rPr b="1" lang="en" sz="1600">
                <a:solidFill>
                  <a:schemeClr val="dk2"/>
                </a:solidFill>
              </a:rPr>
              <a:t>importance of writing daily</a:t>
            </a:r>
            <a:r>
              <a:rPr lang="en" sz="1600">
                <a:solidFill>
                  <a:schemeClr val="dk2"/>
                </a:solidFill>
              </a:rPr>
              <a:t>, often during the same hour of the day.</a:t>
            </a:r>
            <a:endParaRPr sz="1600"/>
          </a:p>
        </p:txBody>
      </p:sp>
      <p:grpSp>
        <p:nvGrpSpPr>
          <p:cNvPr id="355" name="Google Shape;355;p36"/>
          <p:cNvGrpSpPr/>
          <p:nvPr/>
        </p:nvGrpSpPr>
        <p:grpSpPr>
          <a:xfrm>
            <a:off x="6774027" y="705872"/>
            <a:ext cx="932916" cy="1103991"/>
            <a:chOff x="5807156" y="2881113"/>
            <a:chExt cx="261043" cy="348163"/>
          </a:xfrm>
        </p:grpSpPr>
        <p:sp>
          <p:nvSpPr>
            <p:cNvPr id="356" name="Google Shape;356;p36"/>
            <p:cNvSpPr/>
            <p:nvPr/>
          </p:nvSpPr>
          <p:spPr>
            <a:xfrm>
              <a:off x="5807156" y="2881113"/>
              <a:ext cx="261043" cy="348163"/>
            </a:xfrm>
            <a:custGeom>
              <a:rect b="b" l="l" r="r" t="t"/>
              <a:pathLst>
                <a:path extrusionOk="0" h="10990" w="8240">
                  <a:moveTo>
                    <a:pt x="4477" y="334"/>
                  </a:moveTo>
                  <a:cubicBezTo>
                    <a:pt x="4763" y="334"/>
                    <a:pt x="5001" y="572"/>
                    <a:pt x="5001" y="857"/>
                  </a:cubicBezTo>
                  <a:cubicBezTo>
                    <a:pt x="5001" y="917"/>
                    <a:pt x="4989" y="976"/>
                    <a:pt x="4977" y="1036"/>
                  </a:cubicBezTo>
                  <a:lnTo>
                    <a:pt x="3310" y="1036"/>
                  </a:lnTo>
                  <a:cubicBezTo>
                    <a:pt x="3274" y="976"/>
                    <a:pt x="3274" y="917"/>
                    <a:pt x="3274" y="857"/>
                  </a:cubicBezTo>
                  <a:cubicBezTo>
                    <a:pt x="3274" y="572"/>
                    <a:pt x="3501" y="334"/>
                    <a:pt x="3798" y="334"/>
                  </a:cubicBezTo>
                  <a:close/>
                  <a:moveTo>
                    <a:pt x="5168" y="1369"/>
                  </a:moveTo>
                  <a:cubicBezTo>
                    <a:pt x="6215" y="1369"/>
                    <a:pt x="7061" y="2215"/>
                    <a:pt x="7061" y="3262"/>
                  </a:cubicBezTo>
                  <a:cubicBezTo>
                    <a:pt x="7061" y="3524"/>
                    <a:pt x="7001" y="3786"/>
                    <a:pt x="6894" y="4024"/>
                  </a:cubicBezTo>
                  <a:cubicBezTo>
                    <a:pt x="6811" y="3977"/>
                    <a:pt x="6715" y="3953"/>
                    <a:pt x="6608" y="3953"/>
                  </a:cubicBezTo>
                  <a:lnTo>
                    <a:pt x="6346" y="3953"/>
                  </a:lnTo>
                  <a:lnTo>
                    <a:pt x="6346" y="3596"/>
                  </a:lnTo>
                  <a:cubicBezTo>
                    <a:pt x="6346" y="2941"/>
                    <a:pt x="5811" y="2405"/>
                    <a:pt x="5156" y="2405"/>
                  </a:cubicBezTo>
                  <a:cubicBezTo>
                    <a:pt x="5060" y="2405"/>
                    <a:pt x="4989" y="2477"/>
                    <a:pt x="4989" y="2560"/>
                  </a:cubicBezTo>
                  <a:cubicBezTo>
                    <a:pt x="4989" y="2655"/>
                    <a:pt x="5060" y="2727"/>
                    <a:pt x="5156" y="2727"/>
                  </a:cubicBezTo>
                  <a:cubicBezTo>
                    <a:pt x="5632" y="2727"/>
                    <a:pt x="6013" y="3120"/>
                    <a:pt x="6013" y="3596"/>
                  </a:cubicBezTo>
                  <a:lnTo>
                    <a:pt x="6013" y="3953"/>
                  </a:lnTo>
                  <a:lnTo>
                    <a:pt x="5822" y="3953"/>
                  </a:lnTo>
                  <a:cubicBezTo>
                    <a:pt x="5680" y="3739"/>
                    <a:pt x="5418" y="3608"/>
                    <a:pt x="5144" y="3608"/>
                  </a:cubicBezTo>
                  <a:cubicBezTo>
                    <a:pt x="4798" y="3608"/>
                    <a:pt x="4501" y="3810"/>
                    <a:pt x="4370" y="4108"/>
                  </a:cubicBezTo>
                  <a:lnTo>
                    <a:pt x="3858" y="4108"/>
                  </a:lnTo>
                  <a:cubicBezTo>
                    <a:pt x="3727" y="3810"/>
                    <a:pt x="3429" y="3608"/>
                    <a:pt x="3084" y="3608"/>
                  </a:cubicBezTo>
                  <a:cubicBezTo>
                    <a:pt x="2798" y="3608"/>
                    <a:pt x="2560" y="3739"/>
                    <a:pt x="2405" y="3953"/>
                  </a:cubicBezTo>
                  <a:lnTo>
                    <a:pt x="2203" y="3953"/>
                  </a:lnTo>
                  <a:lnTo>
                    <a:pt x="2203" y="3596"/>
                  </a:lnTo>
                  <a:cubicBezTo>
                    <a:pt x="2203" y="3108"/>
                    <a:pt x="2596" y="2727"/>
                    <a:pt x="3072" y="2727"/>
                  </a:cubicBezTo>
                  <a:lnTo>
                    <a:pt x="4441" y="2727"/>
                  </a:lnTo>
                  <a:cubicBezTo>
                    <a:pt x="4525" y="2727"/>
                    <a:pt x="4608" y="2655"/>
                    <a:pt x="4608" y="2560"/>
                  </a:cubicBezTo>
                  <a:cubicBezTo>
                    <a:pt x="4608" y="2477"/>
                    <a:pt x="4525" y="2405"/>
                    <a:pt x="4441" y="2405"/>
                  </a:cubicBezTo>
                  <a:lnTo>
                    <a:pt x="3072" y="2405"/>
                  </a:lnTo>
                  <a:cubicBezTo>
                    <a:pt x="2417" y="2405"/>
                    <a:pt x="1881" y="2941"/>
                    <a:pt x="1881" y="3596"/>
                  </a:cubicBezTo>
                  <a:lnTo>
                    <a:pt x="1881" y="3953"/>
                  </a:lnTo>
                  <a:lnTo>
                    <a:pt x="1608" y="3953"/>
                  </a:lnTo>
                  <a:cubicBezTo>
                    <a:pt x="1512" y="3953"/>
                    <a:pt x="1417" y="3977"/>
                    <a:pt x="1334" y="4024"/>
                  </a:cubicBezTo>
                  <a:cubicBezTo>
                    <a:pt x="1286" y="3786"/>
                    <a:pt x="1227" y="3513"/>
                    <a:pt x="1227" y="3262"/>
                  </a:cubicBezTo>
                  <a:cubicBezTo>
                    <a:pt x="1227" y="2215"/>
                    <a:pt x="2072" y="1369"/>
                    <a:pt x="3120" y="1369"/>
                  </a:cubicBezTo>
                  <a:close/>
                  <a:moveTo>
                    <a:pt x="3120" y="3929"/>
                  </a:moveTo>
                  <a:cubicBezTo>
                    <a:pt x="3394" y="3929"/>
                    <a:pt x="3632" y="4155"/>
                    <a:pt x="3632" y="4453"/>
                  </a:cubicBezTo>
                  <a:cubicBezTo>
                    <a:pt x="3632" y="4739"/>
                    <a:pt x="3394" y="4977"/>
                    <a:pt x="3120" y="4977"/>
                  </a:cubicBezTo>
                  <a:cubicBezTo>
                    <a:pt x="2834" y="4977"/>
                    <a:pt x="2596" y="4739"/>
                    <a:pt x="2596" y="4453"/>
                  </a:cubicBezTo>
                  <a:cubicBezTo>
                    <a:pt x="2596" y="4167"/>
                    <a:pt x="2834" y="3929"/>
                    <a:pt x="3120" y="3929"/>
                  </a:cubicBezTo>
                  <a:close/>
                  <a:moveTo>
                    <a:pt x="5168" y="3929"/>
                  </a:moveTo>
                  <a:cubicBezTo>
                    <a:pt x="5453" y="3929"/>
                    <a:pt x="5691" y="4155"/>
                    <a:pt x="5691" y="4453"/>
                  </a:cubicBezTo>
                  <a:cubicBezTo>
                    <a:pt x="5691" y="4739"/>
                    <a:pt x="5453" y="4977"/>
                    <a:pt x="5168" y="4977"/>
                  </a:cubicBezTo>
                  <a:cubicBezTo>
                    <a:pt x="4882" y="4977"/>
                    <a:pt x="4644" y="4739"/>
                    <a:pt x="4644" y="4453"/>
                  </a:cubicBezTo>
                  <a:cubicBezTo>
                    <a:pt x="4644" y="4167"/>
                    <a:pt x="4882" y="3929"/>
                    <a:pt x="5168" y="3929"/>
                  </a:cubicBezTo>
                  <a:close/>
                  <a:moveTo>
                    <a:pt x="6632" y="4275"/>
                  </a:moveTo>
                  <a:cubicBezTo>
                    <a:pt x="6775" y="4275"/>
                    <a:pt x="6894" y="4394"/>
                    <a:pt x="6894" y="4548"/>
                  </a:cubicBezTo>
                  <a:cubicBezTo>
                    <a:pt x="6894" y="4691"/>
                    <a:pt x="6775" y="4810"/>
                    <a:pt x="6632" y="4810"/>
                  </a:cubicBezTo>
                  <a:lnTo>
                    <a:pt x="6537" y="4810"/>
                  </a:lnTo>
                  <a:lnTo>
                    <a:pt x="6537" y="4798"/>
                  </a:lnTo>
                  <a:cubicBezTo>
                    <a:pt x="6537" y="4703"/>
                    <a:pt x="6465" y="4632"/>
                    <a:pt x="6370" y="4632"/>
                  </a:cubicBezTo>
                  <a:cubicBezTo>
                    <a:pt x="6287" y="4632"/>
                    <a:pt x="6215" y="4703"/>
                    <a:pt x="6215" y="4798"/>
                  </a:cubicBezTo>
                  <a:cubicBezTo>
                    <a:pt x="6215" y="5929"/>
                    <a:pt x="5287" y="6870"/>
                    <a:pt x="4144" y="6870"/>
                  </a:cubicBezTo>
                  <a:cubicBezTo>
                    <a:pt x="3001" y="6870"/>
                    <a:pt x="2072" y="5929"/>
                    <a:pt x="2072" y="4798"/>
                  </a:cubicBezTo>
                  <a:cubicBezTo>
                    <a:pt x="2072" y="4703"/>
                    <a:pt x="2001" y="4632"/>
                    <a:pt x="1905" y="4632"/>
                  </a:cubicBezTo>
                  <a:cubicBezTo>
                    <a:pt x="1822" y="4632"/>
                    <a:pt x="1750" y="4703"/>
                    <a:pt x="1750" y="4798"/>
                  </a:cubicBezTo>
                  <a:lnTo>
                    <a:pt x="1750" y="4810"/>
                  </a:lnTo>
                  <a:lnTo>
                    <a:pt x="1655" y="4810"/>
                  </a:lnTo>
                  <a:cubicBezTo>
                    <a:pt x="1512" y="4810"/>
                    <a:pt x="1393" y="4691"/>
                    <a:pt x="1393" y="4548"/>
                  </a:cubicBezTo>
                  <a:cubicBezTo>
                    <a:pt x="1393" y="4394"/>
                    <a:pt x="1512" y="4275"/>
                    <a:pt x="1655" y="4275"/>
                  </a:cubicBezTo>
                  <a:lnTo>
                    <a:pt x="2286" y="4275"/>
                  </a:lnTo>
                  <a:cubicBezTo>
                    <a:pt x="2262" y="4334"/>
                    <a:pt x="2262" y="4394"/>
                    <a:pt x="2262" y="4453"/>
                  </a:cubicBezTo>
                  <a:cubicBezTo>
                    <a:pt x="2262" y="4917"/>
                    <a:pt x="2643" y="5298"/>
                    <a:pt x="3120" y="5298"/>
                  </a:cubicBezTo>
                  <a:cubicBezTo>
                    <a:pt x="3572" y="5298"/>
                    <a:pt x="3965" y="4929"/>
                    <a:pt x="3965" y="4453"/>
                  </a:cubicBezTo>
                  <a:lnTo>
                    <a:pt x="3965" y="4441"/>
                  </a:lnTo>
                  <a:lnTo>
                    <a:pt x="4322" y="4441"/>
                  </a:lnTo>
                  <a:lnTo>
                    <a:pt x="4322" y="4453"/>
                  </a:lnTo>
                  <a:cubicBezTo>
                    <a:pt x="4322" y="4917"/>
                    <a:pt x="4691" y="5298"/>
                    <a:pt x="5168" y="5298"/>
                  </a:cubicBezTo>
                  <a:cubicBezTo>
                    <a:pt x="5632" y="5298"/>
                    <a:pt x="6013" y="4929"/>
                    <a:pt x="6013" y="4453"/>
                  </a:cubicBezTo>
                  <a:cubicBezTo>
                    <a:pt x="6013" y="4394"/>
                    <a:pt x="6013" y="4334"/>
                    <a:pt x="6001" y="4275"/>
                  </a:cubicBezTo>
                  <a:close/>
                  <a:moveTo>
                    <a:pt x="5025" y="7013"/>
                  </a:moveTo>
                  <a:lnTo>
                    <a:pt x="5025" y="7882"/>
                  </a:lnTo>
                  <a:cubicBezTo>
                    <a:pt x="5025" y="7977"/>
                    <a:pt x="5001" y="8073"/>
                    <a:pt x="4977" y="8156"/>
                  </a:cubicBezTo>
                  <a:cubicBezTo>
                    <a:pt x="4941" y="8251"/>
                    <a:pt x="4989" y="8335"/>
                    <a:pt x="5084" y="8370"/>
                  </a:cubicBezTo>
                  <a:cubicBezTo>
                    <a:pt x="5096" y="8370"/>
                    <a:pt x="5108" y="8382"/>
                    <a:pt x="5144" y="8382"/>
                  </a:cubicBezTo>
                  <a:cubicBezTo>
                    <a:pt x="5203" y="8382"/>
                    <a:pt x="5275" y="8335"/>
                    <a:pt x="5287" y="8275"/>
                  </a:cubicBezTo>
                  <a:cubicBezTo>
                    <a:pt x="5334" y="8144"/>
                    <a:pt x="5358" y="8025"/>
                    <a:pt x="5358" y="7870"/>
                  </a:cubicBezTo>
                  <a:lnTo>
                    <a:pt x="5358" y="7596"/>
                  </a:lnTo>
                  <a:lnTo>
                    <a:pt x="5799" y="7739"/>
                  </a:lnTo>
                  <a:cubicBezTo>
                    <a:pt x="5870" y="7775"/>
                    <a:pt x="5918" y="7834"/>
                    <a:pt x="5918" y="7906"/>
                  </a:cubicBezTo>
                  <a:cubicBezTo>
                    <a:pt x="5918" y="8513"/>
                    <a:pt x="5775" y="9013"/>
                    <a:pt x="5656" y="9311"/>
                  </a:cubicBezTo>
                  <a:cubicBezTo>
                    <a:pt x="5566" y="9510"/>
                    <a:pt x="5376" y="9635"/>
                    <a:pt x="5169" y="9635"/>
                  </a:cubicBezTo>
                  <a:cubicBezTo>
                    <a:pt x="5130" y="9635"/>
                    <a:pt x="5089" y="9630"/>
                    <a:pt x="5049" y="9620"/>
                  </a:cubicBezTo>
                  <a:lnTo>
                    <a:pt x="4191" y="9406"/>
                  </a:lnTo>
                  <a:lnTo>
                    <a:pt x="4108" y="9406"/>
                  </a:lnTo>
                  <a:lnTo>
                    <a:pt x="3251" y="9620"/>
                  </a:lnTo>
                  <a:cubicBezTo>
                    <a:pt x="3208" y="9631"/>
                    <a:pt x="3165" y="9636"/>
                    <a:pt x="3123" y="9636"/>
                  </a:cubicBezTo>
                  <a:cubicBezTo>
                    <a:pt x="2916" y="9636"/>
                    <a:pt x="2722" y="9518"/>
                    <a:pt x="2643" y="9311"/>
                  </a:cubicBezTo>
                  <a:cubicBezTo>
                    <a:pt x="2524" y="9013"/>
                    <a:pt x="2370" y="8513"/>
                    <a:pt x="2417" y="7918"/>
                  </a:cubicBezTo>
                  <a:cubicBezTo>
                    <a:pt x="2417" y="7846"/>
                    <a:pt x="2477" y="7787"/>
                    <a:pt x="2536" y="7763"/>
                  </a:cubicBezTo>
                  <a:lnTo>
                    <a:pt x="2965" y="7608"/>
                  </a:lnTo>
                  <a:lnTo>
                    <a:pt x="2965" y="7894"/>
                  </a:lnTo>
                  <a:cubicBezTo>
                    <a:pt x="2965" y="8549"/>
                    <a:pt x="3501" y="9085"/>
                    <a:pt x="4156" y="9085"/>
                  </a:cubicBezTo>
                  <a:cubicBezTo>
                    <a:pt x="4394" y="9085"/>
                    <a:pt x="4620" y="9013"/>
                    <a:pt x="4810" y="8894"/>
                  </a:cubicBezTo>
                  <a:cubicBezTo>
                    <a:pt x="4882" y="8847"/>
                    <a:pt x="4906" y="8739"/>
                    <a:pt x="4858" y="8668"/>
                  </a:cubicBezTo>
                  <a:cubicBezTo>
                    <a:pt x="4827" y="8622"/>
                    <a:pt x="4772" y="8596"/>
                    <a:pt x="4717" y="8596"/>
                  </a:cubicBezTo>
                  <a:cubicBezTo>
                    <a:pt x="4687" y="8596"/>
                    <a:pt x="4657" y="8603"/>
                    <a:pt x="4632" y="8620"/>
                  </a:cubicBezTo>
                  <a:cubicBezTo>
                    <a:pt x="4489" y="8716"/>
                    <a:pt x="4322" y="8775"/>
                    <a:pt x="4156" y="8775"/>
                  </a:cubicBezTo>
                  <a:cubicBezTo>
                    <a:pt x="3679" y="8775"/>
                    <a:pt x="3298" y="8382"/>
                    <a:pt x="3298" y="7906"/>
                  </a:cubicBezTo>
                  <a:lnTo>
                    <a:pt x="3298" y="7013"/>
                  </a:lnTo>
                  <a:cubicBezTo>
                    <a:pt x="3560" y="7120"/>
                    <a:pt x="3858" y="7180"/>
                    <a:pt x="4156" y="7180"/>
                  </a:cubicBezTo>
                  <a:cubicBezTo>
                    <a:pt x="4465" y="7180"/>
                    <a:pt x="4751" y="7120"/>
                    <a:pt x="5025" y="7013"/>
                  </a:cubicBezTo>
                  <a:close/>
                  <a:moveTo>
                    <a:pt x="3786" y="0"/>
                  </a:moveTo>
                  <a:cubicBezTo>
                    <a:pt x="3322" y="0"/>
                    <a:pt x="2941" y="381"/>
                    <a:pt x="2941" y="857"/>
                  </a:cubicBezTo>
                  <a:cubicBezTo>
                    <a:pt x="2941" y="917"/>
                    <a:pt x="2953" y="976"/>
                    <a:pt x="2953" y="1048"/>
                  </a:cubicBezTo>
                  <a:cubicBezTo>
                    <a:pt x="1786" y="1119"/>
                    <a:pt x="881" y="2072"/>
                    <a:pt x="881" y="3251"/>
                  </a:cubicBezTo>
                  <a:cubicBezTo>
                    <a:pt x="881" y="3596"/>
                    <a:pt x="965" y="3953"/>
                    <a:pt x="1119" y="4263"/>
                  </a:cubicBezTo>
                  <a:cubicBezTo>
                    <a:pt x="1072" y="4346"/>
                    <a:pt x="1048" y="4441"/>
                    <a:pt x="1048" y="4548"/>
                  </a:cubicBezTo>
                  <a:cubicBezTo>
                    <a:pt x="1048" y="4870"/>
                    <a:pt x="1310" y="5120"/>
                    <a:pt x="1620" y="5120"/>
                  </a:cubicBezTo>
                  <a:lnTo>
                    <a:pt x="1739" y="5120"/>
                  </a:lnTo>
                  <a:cubicBezTo>
                    <a:pt x="1846" y="5870"/>
                    <a:pt x="2298" y="6489"/>
                    <a:pt x="2917" y="6870"/>
                  </a:cubicBezTo>
                  <a:lnTo>
                    <a:pt x="2917" y="7263"/>
                  </a:lnTo>
                  <a:lnTo>
                    <a:pt x="2382" y="7442"/>
                  </a:lnTo>
                  <a:cubicBezTo>
                    <a:pt x="2191" y="7525"/>
                    <a:pt x="2060" y="7680"/>
                    <a:pt x="2048" y="7894"/>
                  </a:cubicBezTo>
                  <a:lnTo>
                    <a:pt x="2048" y="7918"/>
                  </a:lnTo>
                  <a:lnTo>
                    <a:pt x="786" y="8370"/>
                  </a:lnTo>
                  <a:cubicBezTo>
                    <a:pt x="310" y="8537"/>
                    <a:pt x="0" y="8977"/>
                    <a:pt x="0" y="9489"/>
                  </a:cubicBezTo>
                  <a:lnTo>
                    <a:pt x="0" y="10799"/>
                  </a:lnTo>
                  <a:cubicBezTo>
                    <a:pt x="0" y="10882"/>
                    <a:pt x="72" y="10954"/>
                    <a:pt x="167" y="10954"/>
                  </a:cubicBezTo>
                  <a:cubicBezTo>
                    <a:pt x="250" y="10954"/>
                    <a:pt x="334" y="10882"/>
                    <a:pt x="334" y="10799"/>
                  </a:cubicBezTo>
                  <a:lnTo>
                    <a:pt x="334" y="9489"/>
                  </a:lnTo>
                  <a:cubicBezTo>
                    <a:pt x="334" y="9382"/>
                    <a:pt x="346" y="9263"/>
                    <a:pt x="393" y="9168"/>
                  </a:cubicBezTo>
                  <a:lnTo>
                    <a:pt x="1203" y="9870"/>
                  </a:lnTo>
                  <a:cubicBezTo>
                    <a:pt x="1322" y="9978"/>
                    <a:pt x="1381" y="10109"/>
                    <a:pt x="1381" y="10275"/>
                  </a:cubicBezTo>
                  <a:lnTo>
                    <a:pt x="1381" y="10799"/>
                  </a:lnTo>
                  <a:cubicBezTo>
                    <a:pt x="1381" y="10882"/>
                    <a:pt x="1465" y="10954"/>
                    <a:pt x="1548" y="10954"/>
                  </a:cubicBezTo>
                  <a:cubicBezTo>
                    <a:pt x="1643" y="10954"/>
                    <a:pt x="1715" y="10882"/>
                    <a:pt x="1715" y="10799"/>
                  </a:cubicBezTo>
                  <a:lnTo>
                    <a:pt x="1715" y="10275"/>
                  </a:lnTo>
                  <a:cubicBezTo>
                    <a:pt x="1715" y="10025"/>
                    <a:pt x="1608" y="9799"/>
                    <a:pt x="1417" y="9632"/>
                  </a:cubicBezTo>
                  <a:lnTo>
                    <a:pt x="572" y="8906"/>
                  </a:lnTo>
                  <a:cubicBezTo>
                    <a:pt x="655" y="8799"/>
                    <a:pt x="774" y="8727"/>
                    <a:pt x="905" y="8680"/>
                  </a:cubicBezTo>
                  <a:lnTo>
                    <a:pt x="2036" y="8275"/>
                  </a:lnTo>
                  <a:cubicBezTo>
                    <a:pt x="2060" y="8787"/>
                    <a:pt x="2191" y="9192"/>
                    <a:pt x="2298" y="9454"/>
                  </a:cubicBezTo>
                  <a:cubicBezTo>
                    <a:pt x="2425" y="9776"/>
                    <a:pt x="2729" y="9970"/>
                    <a:pt x="3057" y="9970"/>
                  </a:cubicBezTo>
                  <a:cubicBezTo>
                    <a:pt x="3129" y="9970"/>
                    <a:pt x="3202" y="9961"/>
                    <a:pt x="3274" y="9942"/>
                  </a:cubicBezTo>
                  <a:lnTo>
                    <a:pt x="4096" y="9739"/>
                  </a:lnTo>
                  <a:lnTo>
                    <a:pt x="4918" y="9942"/>
                  </a:lnTo>
                  <a:cubicBezTo>
                    <a:pt x="4989" y="9966"/>
                    <a:pt x="5049" y="9978"/>
                    <a:pt x="5120" y="9978"/>
                  </a:cubicBezTo>
                  <a:cubicBezTo>
                    <a:pt x="5453" y="9978"/>
                    <a:pt x="5763" y="9787"/>
                    <a:pt x="5894" y="9454"/>
                  </a:cubicBezTo>
                  <a:cubicBezTo>
                    <a:pt x="6001" y="9192"/>
                    <a:pt x="6132" y="8787"/>
                    <a:pt x="6144" y="8299"/>
                  </a:cubicBezTo>
                  <a:lnTo>
                    <a:pt x="7275" y="8692"/>
                  </a:lnTo>
                  <a:cubicBezTo>
                    <a:pt x="7418" y="8739"/>
                    <a:pt x="7537" y="8835"/>
                    <a:pt x="7620" y="8918"/>
                  </a:cubicBezTo>
                  <a:lnTo>
                    <a:pt x="6775" y="9644"/>
                  </a:lnTo>
                  <a:cubicBezTo>
                    <a:pt x="6584" y="9811"/>
                    <a:pt x="6477" y="10037"/>
                    <a:pt x="6477" y="10287"/>
                  </a:cubicBezTo>
                  <a:lnTo>
                    <a:pt x="6477" y="10811"/>
                  </a:lnTo>
                  <a:cubicBezTo>
                    <a:pt x="6477" y="10894"/>
                    <a:pt x="6549" y="10978"/>
                    <a:pt x="6644" y="10978"/>
                  </a:cubicBezTo>
                  <a:cubicBezTo>
                    <a:pt x="6727" y="10978"/>
                    <a:pt x="6799" y="10894"/>
                    <a:pt x="6799" y="10811"/>
                  </a:cubicBezTo>
                  <a:lnTo>
                    <a:pt x="6799" y="10287"/>
                  </a:lnTo>
                  <a:cubicBezTo>
                    <a:pt x="6799" y="10144"/>
                    <a:pt x="6858" y="9990"/>
                    <a:pt x="6977" y="9882"/>
                  </a:cubicBezTo>
                  <a:lnTo>
                    <a:pt x="7787" y="9204"/>
                  </a:lnTo>
                  <a:cubicBezTo>
                    <a:pt x="7835" y="9311"/>
                    <a:pt x="7846" y="9406"/>
                    <a:pt x="7846" y="9513"/>
                  </a:cubicBezTo>
                  <a:lnTo>
                    <a:pt x="7846" y="10823"/>
                  </a:lnTo>
                  <a:cubicBezTo>
                    <a:pt x="7846" y="10918"/>
                    <a:pt x="7918" y="10990"/>
                    <a:pt x="8013" y="10990"/>
                  </a:cubicBezTo>
                  <a:cubicBezTo>
                    <a:pt x="8097" y="10990"/>
                    <a:pt x="8168" y="10918"/>
                    <a:pt x="8168" y="10823"/>
                  </a:cubicBezTo>
                  <a:lnTo>
                    <a:pt x="8168" y="9513"/>
                  </a:lnTo>
                  <a:cubicBezTo>
                    <a:pt x="8239" y="8977"/>
                    <a:pt x="7918" y="8513"/>
                    <a:pt x="7442" y="8358"/>
                  </a:cubicBezTo>
                  <a:lnTo>
                    <a:pt x="6215" y="7918"/>
                  </a:lnTo>
                  <a:lnTo>
                    <a:pt x="6215" y="7894"/>
                  </a:lnTo>
                  <a:cubicBezTo>
                    <a:pt x="6192" y="7680"/>
                    <a:pt x="6061" y="7501"/>
                    <a:pt x="5870" y="7442"/>
                  </a:cubicBezTo>
                  <a:lnTo>
                    <a:pt x="5334" y="7263"/>
                  </a:lnTo>
                  <a:lnTo>
                    <a:pt x="5334" y="6870"/>
                  </a:lnTo>
                  <a:cubicBezTo>
                    <a:pt x="5953" y="6513"/>
                    <a:pt x="6406" y="5870"/>
                    <a:pt x="6513" y="5120"/>
                  </a:cubicBezTo>
                  <a:lnTo>
                    <a:pt x="6632" y="5120"/>
                  </a:lnTo>
                  <a:cubicBezTo>
                    <a:pt x="6954" y="5120"/>
                    <a:pt x="7204" y="4858"/>
                    <a:pt x="7204" y="4548"/>
                  </a:cubicBezTo>
                  <a:cubicBezTo>
                    <a:pt x="7204" y="4441"/>
                    <a:pt x="7180" y="4346"/>
                    <a:pt x="7132" y="4263"/>
                  </a:cubicBezTo>
                  <a:cubicBezTo>
                    <a:pt x="7299" y="3953"/>
                    <a:pt x="7370" y="3608"/>
                    <a:pt x="7370" y="3251"/>
                  </a:cubicBezTo>
                  <a:cubicBezTo>
                    <a:pt x="7370" y="2072"/>
                    <a:pt x="6453" y="1107"/>
                    <a:pt x="5299" y="1048"/>
                  </a:cubicBezTo>
                  <a:cubicBezTo>
                    <a:pt x="5322" y="988"/>
                    <a:pt x="5322" y="929"/>
                    <a:pt x="5322" y="857"/>
                  </a:cubicBezTo>
                  <a:cubicBezTo>
                    <a:pt x="5322" y="393"/>
                    <a:pt x="4941" y="0"/>
                    <a:pt x="4465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" name="Google Shape;357;p36"/>
            <p:cNvSpPr/>
            <p:nvPr/>
          </p:nvSpPr>
          <p:spPr>
            <a:xfrm>
              <a:off x="5916547" y="3055828"/>
              <a:ext cx="43402" cy="15396"/>
            </a:xfrm>
            <a:custGeom>
              <a:rect b="b" l="l" r="r" t="t"/>
              <a:pathLst>
                <a:path extrusionOk="0" h="486" w="1370">
                  <a:moveTo>
                    <a:pt x="173" y="1"/>
                  </a:moveTo>
                  <a:cubicBezTo>
                    <a:pt x="131" y="1"/>
                    <a:pt x="89" y="16"/>
                    <a:pt x="60" y="45"/>
                  </a:cubicBezTo>
                  <a:cubicBezTo>
                    <a:pt x="0" y="105"/>
                    <a:pt x="0" y="200"/>
                    <a:pt x="60" y="260"/>
                  </a:cubicBezTo>
                  <a:cubicBezTo>
                    <a:pt x="191" y="403"/>
                    <a:pt x="429" y="486"/>
                    <a:pt x="691" y="486"/>
                  </a:cubicBezTo>
                  <a:cubicBezTo>
                    <a:pt x="941" y="486"/>
                    <a:pt x="1179" y="414"/>
                    <a:pt x="1310" y="260"/>
                  </a:cubicBezTo>
                  <a:cubicBezTo>
                    <a:pt x="1369" y="200"/>
                    <a:pt x="1369" y="105"/>
                    <a:pt x="1310" y="45"/>
                  </a:cubicBezTo>
                  <a:cubicBezTo>
                    <a:pt x="1280" y="16"/>
                    <a:pt x="1241" y="1"/>
                    <a:pt x="1201" y="1"/>
                  </a:cubicBezTo>
                  <a:cubicBezTo>
                    <a:pt x="1161" y="1"/>
                    <a:pt x="1119" y="16"/>
                    <a:pt x="1084" y="45"/>
                  </a:cubicBezTo>
                  <a:cubicBezTo>
                    <a:pt x="1024" y="105"/>
                    <a:pt x="893" y="164"/>
                    <a:pt x="691" y="164"/>
                  </a:cubicBezTo>
                  <a:cubicBezTo>
                    <a:pt x="476" y="164"/>
                    <a:pt x="345" y="81"/>
                    <a:pt x="286" y="45"/>
                  </a:cubicBezTo>
                  <a:cubicBezTo>
                    <a:pt x="256" y="16"/>
                    <a:pt x="214" y="1"/>
                    <a:pt x="173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" name="Google Shape;358;p36"/>
            <p:cNvSpPr/>
            <p:nvPr/>
          </p:nvSpPr>
          <p:spPr>
            <a:xfrm>
              <a:off x="5900707" y="3012363"/>
              <a:ext cx="10201" cy="15492"/>
            </a:xfrm>
            <a:custGeom>
              <a:rect b="b" l="l" r="r" t="t"/>
              <a:pathLst>
                <a:path extrusionOk="0" h="489" w="322">
                  <a:moveTo>
                    <a:pt x="167" y="1"/>
                  </a:moveTo>
                  <a:cubicBezTo>
                    <a:pt x="71" y="1"/>
                    <a:pt x="0" y="72"/>
                    <a:pt x="0" y="167"/>
                  </a:cubicBezTo>
                  <a:lnTo>
                    <a:pt x="0" y="322"/>
                  </a:lnTo>
                  <a:cubicBezTo>
                    <a:pt x="0" y="417"/>
                    <a:pt x="71" y="489"/>
                    <a:pt x="167" y="489"/>
                  </a:cubicBezTo>
                  <a:cubicBezTo>
                    <a:pt x="250" y="489"/>
                    <a:pt x="321" y="417"/>
                    <a:pt x="321" y="322"/>
                  </a:cubicBezTo>
                  <a:lnTo>
                    <a:pt x="321" y="167"/>
                  </a:lnTo>
                  <a:cubicBezTo>
                    <a:pt x="321" y="60"/>
                    <a:pt x="250" y="1"/>
                    <a:pt x="16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9" name="Google Shape;359;p36"/>
            <p:cNvSpPr/>
            <p:nvPr/>
          </p:nvSpPr>
          <p:spPr>
            <a:xfrm>
              <a:off x="5965556" y="3012363"/>
              <a:ext cx="10613" cy="15492"/>
            </a:xfrm>
            <a:custGeom>
              <a:rect b="b" l="l" r="r" t="t"/>
              <a:pathLst>
                <a:path extrusionOk="0" h="489" w="335">
                  <a:moveTo>
                    <a:pt x="168" y="1"/>
                  </a:moveTo>
                  <a:cubicBezTo>
                    <a:pt x="84" y="1"/>
                    <a:pt x="1" y="72"/>
                    <a:pt x="1" y="167"/>
                  </a:cubicBezTo>
                  <a:lnTo>
                    <a:pt x="1" y="322"/>
                  </a:lnTo>
                  <a:cubicBezTo>
                    <a:pt x="1" y="417"/>
                    <a:pt x="84" y="489"/>
                    <a:pt x="168" y="489"/>
                  </a:cubicBezTo>
                  <a:cubicBezTo>
                    <a:pt x="251" y="489"/>
                    <a:pt x="334" y="417"/>
                    <a:pt x="334" y="322"/>
                  </a:cubicBezTo>
                  <a:lnTo>
                    <a:pt x="334" y="167"/>
                  </a:lnTo>
                  <a:cubicBezTo>
                    <a:pt x="334" y="60"/>
                    <a:pt x="263" y="1"/>
                    <a:pt x="16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0" name="Google Shape;360;p36"/>
            <p:cNvSpPr/>
            <p:nvPr/>
          </p:nvSpPr>
          <p:spPr>
            <a:xfrm>
              <a:off x="5933116" y="3206625"/>
              <a:ext cx="10613" cy="10201"/>
            </a:xfrm>
            <a:custGeom>
              <a:rect b="b" l="l" r="r" t="t"/>
              <a:pathLst>
                <a:path extrusionOk="0" h="322" w="335">
                  <a:moveTo>
                    <a:pt x="168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50"/>
                    <a:pt x="72" y="322"/>
                    <a:pt x="168" y="322"/>
                  </a:cubicBezTo>
                  <a:cubicBezTo>
                    <a:pt x="251" y="322"/>
                    <a:pt x="334" y="250"/>
                    <a:pt x="334" y="167"/>
                  </a:cubicBezTo>
                  <a:cubicBezTo>
                    <a:pt x="334" y="72"/>
                    <a:pt x="251" y="0"/>
                    <a:pt x="16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37"/>
          <p:cNvSpPr/>
          <p:nvPr/>
        </p:nvSpPr>
        <p:spPr>
          <a:xfrm flipH="1" rot="10800000">
            <a:off x="8196275" y="4184184"/>
            <a:ext cx="1027523" cy="1055641"/>
          </a:xfrm>
          <a:custGeom>
            <a:rect b="b" l="l" r="r" t="t"/>
            <a:pathLst>
              <a:path extrusionOk="0" h="38373" w="37909">
                <a:moveTo>
                  <a:pt x="0" y="1"/>
                </a:moveTo>
                <a:cubicBezTo>
                  <a:pt x="106" y="687"/>
                  <a:pt x="229" y="1375"/>
                  <a:pt x="369" y="2064"/>
                </a:cubicBezTo>
                <a:cubicBezTo>
                  <a:pt x="3736" y="18816"/>
                  <a:pt x="14366" y="28216"/>
                  <a:pt x="23623" y="33358"/>
                </a:cubicBezTo>
                <a:cubicBezTo>
                  <a:pt x="28156" y="35874"/>
                  <a:pt x="32988" y="37540"/>
                  <a:pt x="37908" y="38373"/>
                </a:cubicBezTo>
                <a:lnTo>
                  <a:pt x="37908" y="1"/>
                </a:lnTo>
                <a:close/>
              </a:path>
            </a:pathLst>
          </a:custGeom>
          <a:noFill/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6" name="Google Shape;366;p37"/>
          <p:cNvSpPr/>
          <p:nvPr/>
        </p:nvSpPr>
        <p:spPr>
          <a:xfrm flipH="1">
            <a:off x="-399842" y="-16325"/>
            <a:ext cx="2926199" cy="997600"/>
          </a:xfrm>
          <a:custGeom>
            <a:rect b="b" l="l" r="r" t="t"/>
            <a:pathLst>
              <a:path extrusionOk="0" h="21876" w="64164">
                <a:moveTo>
                  <a:pt x="1" y="0"/>
                </a:moveTo>
                <a:cubicBezTo>
                  <a:pt x="2816" y="5505"/>
                  <a:pt x="7168" y="7234"/>
                  <a:pt x="15608" y="7234"/>
                </a:cubicBezTo>
                <a:cubicBezTo>
                  <a:pt x="17515" y="7234"/>
                  <a:pt x="19630" y="7146"/>
                  <a:pt x="21983" y="6993"/>
                </a:cubicBezTo>
                <a:cubicBezTo>
                  <a:pt x="22445" y="6963"/>
                  <a:pt x="22902" y="6948"/>
                  <a:pt x="23353" y="6948"/>
                </a:cubicBezTo>
                <a:cubicBezTo>
                  <a:pt x="32304" y="6948"/>
                  <a:pt x="39037" y="12718"/>
                  <a:pt x="44477" y="17793"/>
                </a:cubicBezTo>
                <a:cubicBezTo>
                  <a:pt x="47433" y="20550"/>
                  <a:pt x="50813" y="21875"/>
                  <a:pt x="54040" y="21875"/>
                </a:cubicBezTo>
                <a:cubicBezTo>
                  <a:pt x="58002" y="21875"/>
                  <a:pt x="61733" y="19877"/>
                  <a:pt x="64163" y="16081"/>
                </a:cubicBezTo>
                <a:lnTo>
                  <a:pt x="64163" y="0"/>
                </a:lnTo>
                <a:close/>
              </a:path>
            </a:pathLst>
          </a:cu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7" name="Google Shape;367;p37"/>
          <p:cNvSpPr txBox="1"/>
          <p:nvPr>
            <p:ph type="title"/>
          </p:nvPr>
        </p:nvSpPr>
        <p:spPr>
          <a:xfrm>
            <a:off x="643800" y="2092975"/>
            <a:ext cx="7704000" cy="75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/>
              <a:t>p</a:t>
            </a:r>
            <a:r>
              <a:rPr lang="en" sz="3800"/>
              <a:t>ov’s</a:t>
            </a:r>
            <a:endParaRPr sz="3800"/>
          </a:p>
        </p:txBody>
      </p:sp>
      <p:grpSp>
        <p:nvGrpSpPr>
          <p:cNvPr id="368" name="Google Shape;368;p37"/>
          <p:cNvGrpSpPr/>
          <p:nvPr/>
        </p:nvGrpSpPr>
        <p:grpSpPr>
          <a:xfrm>
            <a:off x="4284295" y="1362279"/>
            <a:ext cx="415057" cy="618656"/>
            <a:chOff x="5194002" y="1511297"/>
            <a:chExt cx="259605" cy="346024"/>
          </a:xfrm>
        </p:grpSpPr>
        <p:sp>
          <p:nvSpPr>
            <p:cNvPr id="369" name="Google Shape;369;p37"/>
            <p:cNvSpPr/>
            <p:nvPr/>
          </p:nvSpPr>
          <p:spPr>
            <a:xfrm>
              <a:off x="5216729" y="1543636"/>
              <a:ext cx="169431" cy="159436"/>
            </a:xfrm>
            <a:custGeom>
              <a:rect b="b" l="l" r="r" t="t"/>
              <a:pathLst>
                <a:path extrusionOk="0" h="5009" w="5323">
                  <a:moveTo>
                    <a:pt x="3353" y="0"/>
                  </a:moveTo>
                  <a:cubicBezTo>
                    <a:pt x="2568" y="0"/>
                    <a:pt x="1788" y="303"/>
                    <a:pt x="1203" y="901"/>
                  </a:cubicBezTo>
                  <a:cubicBezTo>
                    <a:pt x="96" y="1997"/>
                    <a:pt x="0" y="3747"/>
                    <a:pt x="965" y="4949"/>
                  </a:cubicBezTo>
                  <a:cubicBezTo>
                    <a:pt x="1001" y="4997"/>
                    <a:pt x="1036" y="5009"/>
                    <a:pt x="1084" y="5009"/>
                  </a:cubicBezTo>
                  <a:cubicBezTo>
                    <a:pt x="1120" y="5009"/>
                    <a:pt x="1155" y="4985"/>
                    <a:pt x="1191" y="4973"/>
                  </a:cubicBezTo>
                  <a:cubicBezTo>
                    <a:pt x="1262" y="4914"/>
                    <a:pt x="1262" y="4830"/>
                    <a:pt x="1215" y="4759"/>
                  </a:cubicBezTo>
                  <a:cubicBezTo>
                    <a:pt x="358" y="3664"/>
                    <a:pt x="441" y="2104"/>
                    <a:pt x="1429" y="1127"/>
                  </a:cubicBezTo>
                  <a:cubicBezTo>
                    <a:pt x="1957" y="594"/>
                    <a:pt x="2658" y="324"/>
                    <a:pt x="3362" y="324"/>
                  </a:cubicBezTo>
                  <a:cubicBezTo>
                    <a:pt x="3961" y="324"/>
                    <a:pt x="4562" y="519"/>
                    <a:pt x="5061" y="913"/>
                  </a:cubicBezTo>
                  <a:cubicBezTo>
                    <a:pt x="5091" y="939"/>
                    <a:pt x="5127" y="951"/>
                    <a:pt x="5162" y="951"/>
                  </a:cubicBezTo>
                  <a:cubicBezTo>
                    <a:pt x="5208" y="951"/>
                    <a:pt x="5253" y="930"/>
                    <a:pt x="5287" y="889"/>
                  </a:cubicBezTo>
                  <a:cubicBezTo>
                    <a:pt x="5323" y="806"/>
                    <a:pt x="5311" y="711"/>
                    <a:pt x="5251" y="663"/>
                  </a:cubicBezTo>
                  <a:cubicBezTo>
                    <a:pt x="4693" y="220"/>
                    <a:pt x="4021" y="0"/>
                    <a:pt x="335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999999"/>
                </a:solidFill>
              </a:endParaRPr>
            </a:p>
          </p:txBody>
        </p:sp>
        <p:sp>
          <p:nvSpPr>
            <p:cNvPr id="370" name="Google Shape;370;p37"/>
            <p:cNvSpPr/>
            <p:nvPr/>
          </p:nvSpPr>
          <p:spPr>
            <a:xfrm>
              <a:off x="5194002" y="1511297"/>
              <a:ext cx="259605" cy="346024"/>
            </a:xfrm>
            <a:custGeom>
              <a:rect b="b" l="l" r="r" t="t"/>
              <a:pathLst>
                <a:path extrusionOk="0" h="10871" w="8156">
                  <a:moveTo>
                    <a:pt x="4060" y="322"/>
                  </a:moveTo>
                  <a:cubicBezTo>
                    <a:pt x="6132" y="322"/>
                    <a:pt x="7822" y="2001"/>
                    <a:pt x="7822" y="4084"/>
                  </a:cubicBezTo>
                  <a:cubicBezTo>
                    <a:pt x="7822" y="4977"/>
                    <a:pt x="7632" y="5894"/>
                    <a:pt x="7227" y="6763"/>
                  </a:cubicBezTo>
                  <a:cubicBezTo>
                    <a:pt x="6918" y="7466"/>
                    <a:pt x="6477" y="8168"/>
                    <a:pt x="5906" y="8823"/>
                  </a:cubicBezTo>
                  <a:cubicBezTo>
                    <a:pt x="5120" y="9740"/>
                    <a:pt x="4310" y="10335"/>
                    <a:pt x="4060" y="10537"/>
                  </a:cubicBezTo>
                  <a:cubicBezTo>
                    <a:pt x="3810" y="10359"/>
                    <a:pt x="3000" y="9763"/>
                    <a:pt x="2215" y="8835"/>
                  </a:cubicBezTo>
                  <a:cubicBezTo>
                    <a:pt x="1643" y="8180"/>
                    <a:pt x="1203" y="7477"/>
                    <a:pt x="893" y="6787"/>
                  </a:cubicBezTo>
                  <a:cubicBezTo>
                    <a:pt x="488" y="5906"/>
                    <a:pt x="298" y="5001"/>
                    <a:pt x="298" y="4084"/>
                  </a:cubicBezTo>
                  <a:cubicBezTo>
                    <a:pt x="298" y="2024"/>
                    <a:pt x="1976" y="322"/>
                    <a:pt x="4060" y="322"/>
                  </a:cubicBezTo>
                  <a:close/>
                  <a:moveTo>
                    <a:pt x="4072" y="0"/>
                  </a:moveTo>
                  <a:cubicBezTo>
                    <a:pt x="1834" y="0"/>
                    <a:pt x="0" y="1822"/>
                    <a:pt x="0" y="4072"/>
                  </a:cubicBezTo>
                  <a:cubicBezTo>
                    <a:pt x="0" y="5025"/>
                    <a:pt x="202" y="5977"/>
                    <a:pt x="619" y="6894"/>
                  </a:cubicBezTo>
                  <a:cubicBezTo>
                    <a:pt x="953" y="7632"/>
                    <a:pt x="1405" y="8359"/>
                    <a:pt x="1988" y="9025"/>
                  </a:cubicBezTo>
                  <a:cubicBezTo>
                    <a:pt x="2977" y="10192"/>
                    <a:pt x="3941" y="10835"/>
                    <a:pt x="3989" y="10847"/>
                  </a:cubicBezTo>
                  <a:cubicBezTo>
                    <a:pt x="4012" y="10859"/>
                    <a:pt x="4048" y="10871"/>
                    <a:pt x="4072" y="10871"/>
                  </a:cubicBezTo>
                  <a:cubicBezTo>
                    <a:pt x="4108" y="10871"/>
                    <a:pt x="4132" y="10859"/>
                    <a:pt x="4167" y="10847"/>
                  </a:cubicBezTo>
                  <a:cubicBezTo>
                    <a:pt x="4203" y="10811"/>
                    <a:pt x="5179" y="10168"/>
                    <a:pt x="6156" y="9025"/>
                  </a:cubicBezTo>
                  <a:cubicBezTo>
                    <a:pt x="6739" y="8347"/>
                    <a:pt x="7203" y="7632"/>
                    <a:pt x="7525" y="6894"/>
                  </a:cubicBezTo>
                  <a:cubicBezTo>
                    <a:pt x="7942" y="5977"/>
                    <a:pt x="8156" y="5025"/>
                    <a:pt x="8156" y="4072"/>
                  </a:cubicBezTo>
                  <a:cubicBezTo>
                    <a:pt x="8156" y="1822"/>
                    <a:pt x="6322" y="0"/>
                    <a:pt x="407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999999"/>
                </a:solidFill>
              </a:endParaRPr>
            </a:p>
          </p:txBody>
        </p:sp>
        <p:sp>
          <p:nvSpPr>
            <p:cNvPr id="371" name="Google Shape;371;p37"/>
            <p:cNvSpPr/>
            <p:nvPr/>
          </p:nvSpPr>
          <p:spPr>
            <a:xfrm>
              <a:off x="5296304" y="1607105"/>
              <a:ext cx="55002" cy="17156"/>
            </a:xfrm>
            <a:custGeom>
              <a:rect b="b" l="l" r="r" t="t"/>
              <a:pathLst>
                <a:path extrusionOk="0" h="539" w="1728">
                  <a:moveTo>
                    <a:pt x="629" y="0"/>
                  </a:moveTo>
                  <a:cubicBezTo>
                    <a:pt x="478" y="0"/>
                    <a:pt x="312" y="15"/>
                    <a:pt x="132" y="50"/>
                  </a:cubicBezTo>
                  <a:cubicBezTo>
                    <a:pt x="60" y="62"/>
                    <a:pt x="1" y="122"/>
                    <a:pt x="1" y="217"/>
                  </a:cubicBezTo>
                  <a:lnTo>
                    <a:pt x="1" y="384"/>
                  </a:lnTo>
                  <a:cubicBezTo>
                    <a:pt x="1" y="467"/>
                    <a:pt x="72" y="538"/>
                    <a:pt x="156" y="538"/>
                  </a:cubicBezTo>
                  <a:cubicBezTo>
                    <a:pt x="251" y="538"/>
                    <a:pt x="322" y="467"/>
                    <a:pt x="322" y="384"/>
                  </a:cubicBezTo>
                  <a:lnTo>
                    <a:pt x="322" y="348"/>
                  </a:lnTo>
                  <a:cubicBezTo>
                    <a:pt x="437" y="332"/>
                    <a:pt x="543" y="325"/>
                    <a:pt x="640" y="325"/>
                  </a:cubicBezTo>
                  <a:cubicBezTo>
                    <a:pt x="833" y="325"/>
                    <a:pt x="989" y="352"/>
                    <a:pt x="1108" y="384"/>
                  </a:cubicBezTo>
                  <a:cubicBezTo>
                    <a:pt x="1322" y="443"/>
                    <a:pt x="1441" y="515"/>
                    <a:pt x="1441" y="515"/>
                  </a:cubicBezTo>
                  <a:cubicBezTo>
                    <a:pt x="1465" y="527"/>
                    <a:pt x="1501" y="538"/>
                    <a:pt x="1525" y="538"/>
                  </a:cubicBezTo>
                  <a:cubicBezTo>
                    <a:pt x="1572" y="538"/>
                    <a:pt x="1632" y="515"/>
                    <a:pt x="1668" y="467"/>
                  </a:cubicBezTo>
                  <a:cubicBezTo>
                    <a:pt x="1727" y="396"/>
                    <a:pt x="1691" y="300"/>
                    <a:pt x="1620" y="241"/>
                  </a:cubicBezTo>
                  <a:cubicBezTo>
                    <a:pt x="1591" y="231"/>
                    <a:pt x="1235" y="0"/>
                    <a:pt x="62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999999"/>
                </a:solidFill>
              </a:endParaRPr>
            </a:p>
          </p:txBody>
        </p:sp>
        <p:sp>
          <p:nvSpPr>
            <p:cNvPr id="372" name="Google Shape;372;p37"/>
            <p:cNvSpPr/>
            <p:nvPr/>
          </p:nvSpPr>
          <p:spPr>
            <a:xfrm>
              <a:off x="5260686" y="1576103"/>
              <a:ext cx="169813" cy="162970"/>
            </a:xfrm>
            <a:custGeom>
              <a:rect b="b" l="l" r="r" t="t"/>
              <a:pathLst>
                <a:path extrusionOk="0" h="5120" w="5335">
                  <a:moveTo>
                    <a:pt x="3191" y="322"/>
                  </a:moveTo>
                  <a:lnTo>
                    <a:pt x="3191" y="1108"/>
                  </a:lnTo>
                  <a:cubicBezTo>
                    <a:pt x="3191" y="1250"/>
                    <a:pt x="3156" y="1381"/>
                    <a:pt x="3096" y="1501"/>
                  </a:cubicBezTo>
                  <a:lnTo>
                    <a:pt x="3037" y="1620"/>
                  </a:lnTo>
                  <a:cubicBezTo>
                    <a:pt x="3025" y="1631"/>
                    <a:pt x="3025" y="1667"/>
                    <a:pt x="3025" y="1691"/>
                  </a:cubicBezTo>
                  <a:lnTo>
                    <a:pt x="3025" y="2036"/>
                  </a:lnTo>
                  <a:cubicBezTo>
                    <a:pt x="3025" y="2322"/>
                    <a:pt x="2918" y="2584"/>
                    <a:pt x="2715" y="2786"/>
                  </a:cubicBezTo>
                  <a:cubicBezTo>
                    <a:pt x="2501" y="2977"/>
                    <a:pt x="2239" y="3084"/>
                    <a:pt x="1953" y="3084"/>
                  </a:cubicBezTo>
                  <a:cubicBezTo>
                    <a:pt x="1382" y="3048"/>
                    <a:pt x="941" y="2572"/>
                    <a:pt x="941" y="1989"/>
                  </a:cubicBezTo>
                  <a:lnTo>
                    <a:pt x="941" y="1691"/>
                  </a:lnTo>
                  <a:cubicBezTo>
                    <a:pt x="941" y="1667"/>
                    <a:pt x="941" y="1655"/>
                    <a:pt x="929" y="1620"/>
                  </a:cubicBezTo>
                  <a:lnTo>
                    <a:pt x="870" y="1501"/>
                  </a:lnTo>
                  <a:cubicBezTo>
                    <a:pt x="798" y="1381"/>
                    <a:pt x="774" y="1250"/>
                    <a:pt x="774" y="1108"/>
                  </a:cubicBezTo>
                  <a:cubicBezTo>
                    <a:pt x="774" y="679"/>
                    <a:pt x="1132" y="322"/>
                    <a:pt x="1560" y="322"/>
                  </a:cubicBezTo>
                  <a:close/>
                  <a:moveTo>
                    <a:pt x="2489" y="3286"/>
                  </a:moveTo>
                  <a:lnTo>
                    <a:pt x="2489" y="3513"/>
                  </a:lnTo>
                  <a:cubicBezTo>
                    <a:pt x="2489" y="3560"/>
                    <a:pt x="2489" y="3596"/>
                    <a:pt x="2501" y="3644"/>
                  </a:cubicBezTo>
                  <a:lnTo>
                    <a:pt x="1965" y="4048"/>
                  </a:lnTo>
                  <a:lnTo>
                    <a:pt x="1429" y="3644"/>
                  </a:lnTo>
                  <a:cubicBezTo>
                    <a:pt x="1441" y="3596"/>
                    <a:pt x="1441" y="3548"/>
                    <a:pt x="1441" y="3513"/>
                  </a:cubicBezTo>
                  <a:lnTo>
                    <a:pt x="1441" y="3286"/>
                  </a:lnTo>
                  <a:cubicBezTo>
                    <a:pt x="1596" y="3346"/>
                    <a:pt x="1751" y="3394"/>
                    <a:pt x="1917" y="3394"/>
                  </a:cubicBezTo>
                  <a:lnTo>
                    <a:pt x="1965" y="3394"/>
                  </a:lnTo>
                  <a:cubicBezTo>
                    <a:pt x="2144" y="3394"/>
                    <a:pt x="2322" y="3358"/>
                    <a:pt x="2489" y="3286"/>
                  </a:cubicBezTo>
                  <a:close/>
                  <a:moveTo>
                    <a:pt x="1251" y="3917"/>
                  </a:moveTo>
                  <a:lnTo>
                    <a:pt x="1822" y="4346"/>
                  </a:lnTo>
                  <a:lnTo>
                    <a:pt x="1822" y="4775"/>
                  </a:lnTo>
                  <a:cubicBezTo>
                    <a:pt x="1322" y="4751"/>
                    <a:pt x="834" y="4584"/>
                    <a:pt x="405" y="4287"/>
                  </a:cubicBezTo>
                  <a:cubicBezTo>
                    <a:pt x="429" y="4251"/>
                    <a:pt x="477" y="4227"/>
                    <a:pt x="513" y="4215"/>
                  </a:cubicBezTo>
                  <a:lnTo>
                    <a:pt x="1132" y="3965"/>
                  </a:lnTo>
                  <a:cubicBezTo>
                    <a:pt x="1179" y="3953"/>
                    <a:pt x="1227" y="3929"/>
                    <a:pt x="1251" y="3917"/>
                  </a:cubicBezTo>
                  <a:close/>
                  <a:moveTo>
                    <a:pt x="2691" y="3894"/>
                  </a:moveTo>
                  <a:cubicBezTo>
                    <a:pt x="2727" y="3929"/>
                    <a:pt x="2775" y="3941"/>
                    <a:pt x="2810" y="3953"/>
                  </a:cubicBezTo>
                  <a:lnTo>
                    <a:pt x="3572" y="4239"/>
                  </a:lnTo>
                  <a:cubicBezTo>
                    <a:pt x="3144" y="4572"/>
                    <a:pt x="2656" y="4751"/>
                    <a:pt x="2132" y="4775"/>
                  </a:cubicBezTo>
                  <a:lnTo>
                    <a:pt x="2132" y="4334"/>
                  </a:lnTo>
                  <a:lnTo>
                    <a:pt x="2691" y="3894"/>
                  </a:lnTo>
                  <a:close/>
                  <a:moveTo>
                    <a:pt x="1572" y="0"/>
                  </a:moveTo>
                  <a:cubicBezTo>
                    <a:pt x="965" y="0"/>
                    <a:pt x="465" y="488"/>
                    <a:pt x="465" y="1108"/>
                  </a:cubicBezTo>
                  <a:cubicBezTo>
                    <a:pt x="465" y="1286"/>
                    <a:pt x="501" y="1489"/>
                    <a:pt x="584" y="1655"/>
                  </a:cubicBezTo>
                  <a:lnTo>
                    <a:pt x="620" y="1739"/>
                  </a:lnTo>
                  <a:lnTo>
                    <a:pt x="620" y="1989"/>
                  </a:lnTo>
                  <a:cubicBezTo>
                    <a:pt x="620" y="2429"/>
                    <a:pt x="822" y="2822"/>
                    <a:pt x="1132" y="3096"/>
                  </a:cubicBezTo>
                  <a:lnTo>
                    <a:pt x="1132" y="3525"/>
                  </a:lnTo>
                  <a:cubicBezTo>
                    <a:pt x="1132" y="3596"/>
                    <a:pt x="1084" y="3667"/>
                    <a:pt x="1013" y="3691"/>
                  </a:cubicBezTo>
                  <a:lnTo>
                    <a:pt x="382" y="3929"/>
                  </a:lnTo>
                  <a:cubicBezTo>
                    <a:pt x="227" y="3989"/>
                    <a:pt x="84" y="4108"/>
                    <a:pt x="24" y="4275"/>
                  </a:cubicBezTo>
                  <a:cubicBezTo>
                    <a:pt x="1" y="4334"/>
                    <a:pt x="12" y="4418"/>
                    <a:pt x="72" y="4465"/>
                  </a:cubicBezTo>
                  <a:cubicBezTo>
                    <a:pt x="620" y="4906"/>
                    <a:pt x="1298" y="5120"/>
                    <a:pt x="1965" y="5120"/>
                  </a:cubicBezTo>
                  <a:cubicBezTo>
                    <a:pt x="2751" y="5120"/>
                    <a:pt x="3525" y="4822"/>
                    <a:pt x="4120" y="4227"/>
                  </a:cubicBezTo>
                  <a:cubicBezTo>
                    <a:pt x="5227" y="3108"/>
                    <a:pt x="5335" y="1370"/>
                    <a:pt x="4370" y="143"/>
                  </a:cubicBezTo>
                  <a:cubicBezTo>
                    <a:pt x="4337" y="104"/>
                    <a:pt x="4297" y="86"/>
                    <a:pt x="4256" y="86"/>
                  </a:cubicBezTo>
                  <a:cubicBezTo>
                    <a:pt x="4222" y="86"/>
                    <a:pt x="4188" y="98"/>
                    <a:pt x="4156" y="119"/>
                  </a:cubicBezTo>
                  <a:cubicBezTo>
                    <a:pt x="4072" y="179"/>
                    <a:pt x="4072" y="262"/>
                    <a:pt x="4120" y="346"/>
                  </a:cubicBezTo>
                  <a:cubicBezTo>
                    <a:pt x="4989" y="1429"/>
                    <a:pt x="4894" y="2989"/>
                    <a:pt x="3918" y="3965"/>
                  </a:cubicBezTo>
                  <a:lnTo>
                    <a:pt x="3858" y="4025"/>
                  </a:lnTo>
                  <a:cubicBezTo>
                    <a:pt x="3822" y="4013"/>
                    <a:pt x="3775" y="3989"/>
                    <a:pt x="3751" y="3989"/>
                  </a:cubicBezTo>
                  <a:lnTo>
                    <a:pt x="2941" y="3691"/>
                  </a:lnTo>
                  <a:cubicBezTo>
                    <a:pt x="2870" y="3656"/>
                    <a:pt x="2822" y="3596"/>
                    <a:pt x="2822" y="3525"/>
                  </a:cubicBezTo>
                  <a:lnTo>
                    <a:pt x="2822" y="3120"/>
                  </a:lnTo>
                  <a:cubicBezTo>
                    <a:pt x="2858" y="3096"/>
                    <a:pt x="2906" y="3060"/>
                    <a:pt x="2929" y="3036"/>
                  </a:cubicBezTo>
                  <a:cubicBezTo>
                    <a:pt x="3203" y="2774"/>
                    <a:pt x="3346" y="2441"/>
                    <a:pt x="3346" y="2060"/>
                  </a:cubicBezTo>
                  <a:lnTo>
                    <a:pt x="3346" y="1762"/>
                  </a:lnTo>
                  <a:lnTo>
                    <a:pt x="3394" y="1679"/>
                  </a:lnTo>
                  <a:cubicBezTo>
                    <a:pt x="3465" y="1512"/>
                    <a:pt x="3513" y="1334"/>
                    <a:pt x="3513" y="1143"/>
                  </a:cubicBezTo>
                  <a:lnTo>
                    <a:pt x="3513" y="167"/>
                  </a:lnTo>
                  <a:cubicBezTo>
                    <a:pt x="3513" y="72"/>
                    <a:pt x="3441" y="0"/>
                    <a:pt x="334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999999"/>
                </a:solidFill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Pure Natic by Slidesgo">
  <a:themeElements>
    <a:clrScheme name="Simple Light">
      <a:dk1>
        <a:srgbClr val="000000"/>
      </a:dk1>
      <a:lt1>
        <a:srgbClr val="FFFFFF"/>
      </a:lt1>
      <a:dk2>
        <a:srgbClr val="666666"/>
      </a:dk2>
      <a:lt2>
        <a:srgbClr val="F3F3F3"/>
      </a:lt2>
      <a:accent1>
        <a:srgbClr val="B7B7B7"/>
      </a:accent1>
      <a:accent2>
        <a:srgbClr val="212121"/>
      </a:accent2>
      <a:accent3>
        <a:srgbClr val="FFFFFF"/>
      </a:accent3>
      <a:accent4>
        <a:srgbClr val="B7B7B7"/>
      </a:accent4>
      <a:accent5>
        <a:srgbClr val="666666"/>
      </a:accent5>
      <a:accent6>
        <a:srgbClr val="000000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