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Barlow Semi Condensed Light"/>
      <p:regular r:id="rId36"/>
      <p:bold r:id="rId37"/>
      <p:italic r:id="rId38"/>
      <p:boldItalic r:id="rId39"/>
    </p:embeddedFont>
    <p:embeddedFont>
      <p:font typeface="Fira Sans Condensed Light"/>
      <p:regular r:id="rId40"/>
      <p:bold r:id="rId41"/>
      <p:italic r:id="rId42"/>
      <p:boldItalic r:id="rId43"/>
    </p:embeddedFont>
    <p:embeddedFont>
      <p:font typeface="Fira Sans Extra Condensed Medium"/>
      <p:regular r:id="rId44"/>
      <p:bold r:id="rId45"/>
      <p:italic r:id="rId46"/>
      <p:boldItalic r:id="rId47"/>
    </p:embeddedFont>
    <p:embeddedFont>
      <p:font typeface="Josefin Sans"/>
      <p:regular r:id="rId48"/>
      <p:bold r:id="rId49"/>
      <p:italic r:id="rId50"/>
      <p:boldItalic r:id="rId51"/>
    </p:embeddedFont>
    <p:embeddedFont>
      <p:font typeface="Fira Sans Condensed"/>
      <p:regular r:id="rId52"/>
      <p:bold r:id="rId53"/>
      <p:italic r:id="rId54"/>
      <p:boldItalic r:id="rId55"/>
    </p:embeddedFont>
    <p:embeddedFont>
      <p:font typeface="Barlow Semi Condensed"/>
      <p:regular r:id="rId56"/>
      <p:bold r:id="rId57"/>
      <p:italic r:id="rId58"/>
      <p:boldItalic r:id="rId59"/>
    </p:embeddedFont>
    <p:embeddedFont>
      <p:font typeface="Roboto Slab Regular"/>
      <p:regular r:id="rId60"/>
      <p:bold r:id="rId61"/>
    </p:embeddedFont>
    <p:embeddedFont>
      <p:font typeface="Fira Sans Condensed ExtraLight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10">
          <p15:clr>
            <a:srgbClr val="9AA0A6"/>
          </p15:clr>
        </p15:guide>
        <p15:guide id="2" pos="5250">
          <p15:clr>
            <a:srgbClr val="9AA0A6"/>
          </p15:clr>
        </p15:guide>
        <p15:guide id="3" pos="2438">
          <p15:clr>
            <a:srgbClr val="9AA0A6"/>
          </p15:clr>
        </p15:guide>
        <p15:guide id="4" pos="76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10"/>
        <p:guide pos="5250"/>
        <p:guide pos="2438"/>
        <p:guide pos="76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iraSansCondensedLight-regular.fntdata"/><Relationship Id="rId42" Type="http://schemas.openxmlformats.org/officeDocument/2006/relationships/font" Target="fonts/FiraSansCondensedLight-italic.fntdata"/><Relationship Id="rId41" Type="http://schemas.openxmlformats.org/officeDocument/2006/relationships/font" Target="fonts/FiraSansCondensedLight-bold.fntdata"/><Relationship Id="rId44" Type="http://schemas.openxmlformats.org/officeDocument/2006/relationships/font" Target="fonts/FiraSansExtraCondensedMedium-regular.fntdata"/><Relationship Id="rId43" Type="http://schemas.openxmlformats.org/officeDocument/2006/relationships/font" Target="fonts/FiraSansCondensedLight-boldItalic.fntdata"/><Relationship Id="rId46" Type="http://schemas.openxmlformats.org/officeDocument/2006/relationships/font" Target="fonts/FiraSansExtraCondensedMedium-italic.fntdata"/><Relationship Id="rId45" Type="http://schemas.openxmlformats.org/officeDocument/2006/relationships/font" Target="fonts/FiraSansExtraCondensedMedium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JosefinSans-regular.fntdata"/><Relationship Id="rId47" Type="http://schemas.openxmlformats.org/officeDocument/2006/relationships/font" Target="fonts/FiraSansExtraCondensedMedium-boldItalic.fntdata"/><Relationship Id="rId49" Type="http://schemas.openxmlformats.org/officeDocument/2006/relationships/font" Target="fonts/Josefin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BarlowSemiCondensedLight-bold.fntdata"/><Relationship Id="rId36" Type="http://schemas.openxmlformats.org/officeDocument/2006/relationships/font" Target="fonts/BarlowSemiCondensedLight-regular.fntdata"/><Relationship Id="rId39" Type="http://schemas.openxmlformats.org/officeDocument/2006/relationships/font" Target="fonts/BarlowSemiCondensedLight-boldItalic.fntdata"/><Relationship Id="rId38" Type="http://schemas.openxmlformats.org/officeDocument/2006/relationships/font" Target="fonts/BarlowSemiCondensedLight-italic.fntdata"/><Relationship Id="rId62" Type="http://schemas.openxmlformats.org/officeDocument/2006/relationships/font" Target="fonts/FiraSansCondensedExtraLight-regular.fntdata"/><Relationship Id="rId61" Type="http://schemas.openxmlformats.org/officeDocument/2006/relationships/font" Target="fonts/RobotoSlabRegular-bold.fntdata"/><Relationship Id="rId20" Type="http://schemas.openxmlformats.org/officeDocument/2006/relationships/slide" Target="slides/slide15.xml"/><Relationship Id="rId64" Type="http://schemas.openxmlformats.org/officeDocument/2006/relationships/font" Target="fonts/FiraSansCondensedExtraLight-italic.fntdata"/><Relationship Id="rId63" Type="http://schemas.openxmlformats.org/officeDocument/2006/relationships/font" Target="fonts/FiraSansCondensedExtraLight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65" Type="http://schemas.openxmlformats.org/officeDocument/2006/relationships/font" Target="fonts/FiraSansCondensedExtraLight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RobotoSlabRegular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JosefinSans-boldItalic.fntdata"/><Relationship Id="rId50" Type="http://schemas.openxmlformats.org/officeDocument/2006/relationships/font" Target="fonts/JosefinSans-italic.fntdata"/><Relationship Id="rId53" Type="http://schemas.openxmlformats.org/officeDocument/2006/relationships/font" Target="fonts/FiraSansCondensed-bold.fntdata"/><Relationship Id="rId52" Type="http://schemas.openxmlformats.org/officeDocument/2006/relationships/font" Target="fonts/FiraSansCondensed-regular.fntdata"/><Relationship Id="rId11" Type="http://schemas.openxmlformats.org/officeDocument/2006/relationships/slide" Target="slides/slide6.xml"/><Relationship Id="rId55" Type="http://schemas.openxmlformats.org/officeDocument/2006/relationships/font" Target="fonts/FiraSansCondensed-boldItalic.fntdata"/><Relationship Id="rId10" Type="http://schemas.openxmlformats.org/officeDocument/2006/relationships/slide" Target="slides/slide5.xml"/><Relationship Id="rId54" Type="http://schemas.openxmlformats.org/officeDocument/2006/relationships/font" Target="fonts/FiraSansCondensed-italic.fntdata"/><Relationship Id="rId13" Type="http://schemas.openxmlformats.org/officeDocument/2006/relationships/slide" Target="slides/slide8.xml"/><Relationship Id="rId57" Type="http://schemas.openxmlformats.org/officeDocument/2006/relationships/font" Target="fonts/BarlowSemiCondensed-bold.fntdata"/><Relationship Id="rId12" Type="http://schemas.openxmlformats.org/officeDocument/2006/relationships/slide" Target="slides/slide7.xml"/><Relationship Id="rId56" Type="http://schemas.openxmlformats.org/officeDocument/2006/relationships/font" Target="fonts/BarlowSemiCondensed-regular.fntdata"/><Relationship Id="rId15" Type="http://schemas.openxmlformats.org/officeDocument/2006/relationships/slide" Target="slides/slide10.xml"/><Relationship Id="rId59" Type="http://schemas.openxmlformats.org/officeDocument/2006/relationships/font" Target="fonts/BarlowSemiCondensed-boldItalic.fntdata"/><Relationship Id="rId14" Type="http://schemas.openxmlformats.org/officeDocument/2006/relationships/slide" Target="slides/slide9.xml"/><Relationship Id="rId58" Type="http://schemas.openxmlformats.org/officeDocument/2006/relationships/font" Target="fonts/BarlowSemiCondensed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b7dd7c3d05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b7dd7c3d05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b7dd7c3d05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b7dd7c3d05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b7dd7c3d05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b7dd7c3d05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b7dd7c3d05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b7dd7c3d05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b7dd7c3d05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b7dd7c3d05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b7dd7c3d05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b7dd7c3d05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b7dd7c3d05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b7dd7c3d05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b7dd7c3d05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b7dd7c3d05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b7dd7c3d05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b7dd7c3d05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b7dd7c3d05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b7dd7c3d05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b7d5489c8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b7d5489c8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b7dd7c3d05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b7dd7c3d05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b7dd7c3d05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b7dd7c3d05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b7dd7c3d05_0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b7dd7c3d05_0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b7dd7c3d05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b7dd7c3d05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b7dd7c3d05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b7dd7c3d05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b7dd7c3d05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b7dd7c3d05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b7dd7c3d05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b7dd7c3d05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b7dd7c3d05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b7dd7c3d05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b7dd7c3d05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b7dd7c3d05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b7dd7c3d05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b7dd7c3d05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b7d5489c83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b7d5489c83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571f33f51b_1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571f33f51b_1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b7d5489c83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b7d5489c83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465e7bc0b_1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5465e7bc0b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b7dd7c3d0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b7dd7c3d0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He has been acquired by a label and so he has an interesting perspective on what the music industry is like especially with professionals and not independently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Has 3 singles out on all platforms and plans to release an album in March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Chosen because he gave us an alternative perspective on lyric writing and how the creative process may be different in the musical setting.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Recruited by direct contact through one of our team members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Interviewed over Zoom, he was in his house where he has his own music production studio (super cool!)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What was is like getting acquired by a label? What did the lyric writing process look like? How did he get inspired? What did his day-to-day look like?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b7dd7c3d0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b7dd7c3d0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He has been acquired by a label and so he has an interesting perspective on what the music industry is like especially with professionals and not independently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Has 3 singles out on all platforms and plans to release an album in March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Chosen because he gave us an alternative perspective on lyric writing and how the creative process may be different in the musical setting.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Recruited by direct contact through one of our team members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Interviewed over Zoom, he was in his house where he has his own music production studio (super cool!)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What was is like getting acquired by a label? What did the lyric writing process look like? How did he get inspired? What did his day-to-day look like?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b7dd7c3d0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b7dd7c3d0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He has been acquired by a label and so he has an interesting perspective on what the music industry is like especially with professionals and not independently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Has 3 singles out on all platforms and plans to release an album in March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Chosen because he gave us an alternative perspective on lyric writing and how the creative process may be different in the musical setting.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Recruited by direct contact through one of our team members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Interviewed over Zoom, he was in his house where he has his own music production studio (super cool!)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s" sz="1800">
                <a:solidFill>
                  <a:srgbClr val="595959"/>
                </a:solidFill>
              </a:rPr>
              <a:t>What was is like getting acquired by a label? What did the lyric writing process look like? How did he get inspired? What did his day-to-day look like?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b7dd7c3d0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b7dd7c3d0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20.jpg"/><Relationship Id="rId4" Type="http://schemas.openxmlformats.org/officeDocument/2006/relationships/image" Target="../media/image22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CUSTOM_7">
    <p:bg>
      <p:bgPr>
        <a:noFill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1053875" y="1699400"/>
            <a:ext cx="6849000" cy="11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2153675" y="2727100"/>
            <a:ext cx="4649400" cy="71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Fira Sans Condensed ExtraLight"/>
              <a:buNone/>
              <a:defRPr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 Condensed ExtraLight"/>
              <a:buNone/>
              <a:defRPr sz="2800"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 Condensed ExtraLight"/>
              <a:buNone/>
              <a:defRPr sz="2800"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 Condensed ExtraLight"/>
              <a:buNone/>
              <a:defRPr sz="2800"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 Condensed ExtraLight"/>
              <a:buNone/>
              <a:defRPr sz="2800"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 Condensed ExtraLight"/>
              <a:buNone/>
              <a:defRPr sz="2800"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 Condensed ExtraLight"/>
              <a:buNone/>
              <a:defRPr sz="2800"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 Condensed ExtraLight"/>
              <a:buNone/>
              <a:defRPr sz="2800"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 Condensed ExtraLight"/>
              <a:buNone/>
              <a:defRPr sz="2800"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9pPr>
          </a:lstStyle>
          <a:p/>
        </p:txBody>
      </p:sp>
      <p:sp>
        <p:nvSpPr>
          <p:cNvPr id="13" name="Google Shape;13;p2"/>
          <p:cNvSpPr/>
          <p:nvPr/>
        </p:nvSpPr>
        <p:spPr>
          <a:xfrm>
            <a:off x="0" y="707400"/>
            <a:ext cx="934500" cy="4436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209500" y="0"/>
            <a:ext cx="934500" cy="4436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USTOM_26_1_1_1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"/>
          <p:cNvSpPr txBox="1"/>
          <p:nvPr>
            <p:ph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800"/>
              <a:buNone/>
              <a:defRPr sz="800">
                <a:solidFill>
                  <a:srgbClr val="5B3C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132" name="Google Shape;132;p11"/>
          <p:cNvSpPr/>
          <p:nvPr/>
        </p:nvSpPr>
        <p:spPr>
          <a:xfrm>
            <a:off x="251200" y="4484007"/>
            <a:ext cx="408300" cy="408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1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34" name="Google Shape;134;p11"/>
          <p:cNvSpPr txBox="1"/>
          <p:nvPr>
            <p:ph idx="2" type="ctrTitle"/>
          </p:nvPr>
        </p:nvSpPr>
        <p:spPr>
          <a:xfrm>
            <a:off x="1092420" y="-673675"/>
            <a:ext cx="22005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800"/>
              <a:buNone/>
              <a:defRPr sz="1800">
                <a:solidFill>
                  <a:srgbClr val="5B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2">
  <p:cSld name="CUSTOM_26_1_1_1_1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2"/>
          <p:cNvPicPr preferRelativeResize="0"/>
          <p:nvPr/>
        </p:nvPicPr>
        <p:blipFill rotWithShape="1">
          <a:blip r:embed="rId2">
            <a:alphaModFix/>
          </a:blip>
          <a:srcRect b="0" l="62124" r="0" t="24442"/>
          <a:stretch/>
        </p:blipFill>
        <p:spPr>
          <a:xfrm flipH="1" rot="10800000">
            <a:off x="5857550" y="730225"/>
            <a:ext cx="3286502" cy="368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2"/>
          <p:cNvSpPr/>
          <p:nvPr/>
        </p:nvSpPr>
        <p:spPr>
          <a:xfrm flipH="1" rot="10800000">
            <a:off x="5857550" y="729900"/>
            <a:ext cx="3286500" cy="36891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2"/>
          <p:cNvSpPr txBox="1"/>
          <p:nvPr>
            <p:ph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800"/>
              <a:buNone/>
              <a:defRPr sz="800">
                <a:solidFill>
                  <a:srgbClr val="5B3C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139" name="Google Shape;139;p12"/>
          <p:cNvSpPr/>
          <p:nvPr/>
        </p:nvSpPr>
        <p:spPr>
          <a:xfrm>
            <a:off x="251200" y="4484007"/>
            <a:ext cx="408300" cy="408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2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41" name="Google Shape;141;p12"/>
          <p:cNvPicPr preferRelativeResize="0"/>
          <p:nvPr/>
        </p:nvPicPr>
        <p:blipFill rotWithShape="1">
          <a:blip r:embed="rId2">
            <a:alphaModFix/>
          </a:blip>
          <a:srcRect b="-75" l="33721" r="40977" t="24518"/>
          <a:stretch/>
        </p:blipFill>
        <p:spPr>
          <a:xfrm flipH="1" rot="10800000">
            <a:off x="3393000" y="730193"/>
            <a:ext cx="2195400" cy="36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2"/>
          <p:cNvPicPr preferRelativeResize="0"/>
          <p:nvPr/>
        </p:nvPicPr>
        <p:blipFill rotWithShape="1">
          <a:blip r:embed="rId2">
            <a:alphaModFix/>
          </a:blip>
          <a:srcRect b="0" l="0" r="73277" t="20197"/>
          <a:stretch/>
        </p:blipFill>
        <p:spPr>
          <a:xfrm flipH="1" rot="10800000">
            <a:off x="928450" y="730234"/>
            <a:ext cx="2195400" cy="368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2"/>
          <p:cNvSpPr/>
          <p:nvPr/>
        </p:nvSpPr>
        <p:spPr>
          <a:xfrm flipH="1" rot="10800000">
            <a:off x="928450" y="729850"/>
            <a:ext cx="2195400" cy="36882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2"/>
          <p:cNvSpPr/>
          <p:nvPr/>
        </p:nvSpPr>
        <p:spPr>
          <a:xfrm flipH="1" rot="10800000">
            <a:off x="3392975" y="724500"/>
            <a:ext cx="2195400" cy="36912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2"/>
          <p:cNvSpPr txBox="1"/>
          <p:nvPr>
            <p:ph idx="1" type="subTitle"/>
          </p:nvPr>
        </p:nvSpPr>
        <p:spPr>
          <a:xfrm>
            <a:off x="6300975" y="3012156"/>
            <a:ext cx="2318100" cy="2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46" name="Google Shape;146;p12"/>
          <p:cNvSpPr txBox="1"/>
          <p:nvPr>
            <p:ph idx="2" type="subTitle"/>
          </p:nvPr>
        </p:nvSpPr>
        <p:spPr>
          <a:xfrm>
            <a:off x="6300975" y="2452725"/>
            <a:ext cx="2318100" cy="57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9pPr>
          </a:lstStyle>
          <a:p/>
        </p:txBody>
      </p:sp>
      <p:cxnSp>
        <p:nvCxnSpPr>
          <p:cNvPr id="147" name="Google Shape;147;p12"/>
          <p:cNvCxnSpPr/>
          <p:nvPr/>
        </p:nvCxnSpPr>
        <p:spPr>
          <a:xfrm rot="10800000">
            <a:off x="6224775" y="16675"/>
            <a:ext cx="0" cy="37749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8" name="Google Shape;148;p12"/>
          <p:cNvSpPr txBox="1"/>
          <p:nvPr>
            <p:ph idx="3" type="subTitle"/>
          </p:nvPr>
        </p:nvSpPr>
        <p:spPr>
          <a:xfrm>
            <a:off x="1251400" y="3012156"/>
            <a:ext cx="2318100" cy="2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49" name="Google Shape;149;p12"/>
          <p:cNvSpPr txBox="1"/>
          <p:nvPr>
            <p:ph idx="4" type="subTitle"/>
          </p:nvPr>
        </p:nvSpPr>
        <p:spPr>
          <a:xfrm>
            <a:off x="1251400" y="2452725"/>
            <a:ext cx="1698900" cy="57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9pPr>
          </a:lstStyle>
          <a:p/>
        </p:txBody>
      </p:sp>
      <p:cxnSp>
        <p:nvCxnSpPr>
          <p:cNvPr id="150" name="Google Shape;150;p12"/>
          <p:cNvCxnSpPr/>
          <p:nvPr/>
        </p:nvCxnSpPr>
        <p:spPr>
          <a:xfrm rot="10800000">
            <a:off x="1175200" y="16675"/>
            <a:ext cx="0" cy="37749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1" name="Google Shape;151;p12"/>
          <p:cNvSpPr txBox="1"/>
          <p:nvPr>
            <p:ph idx="5" type="subTitle"/>
          </p:nvPr>
        </p:nvSpPr>
        <p:spPr>
          <a:xfrm>
            <a:off x="3776188" y="3012156"/>
            <a:ext cx="2318100" cy="2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52" name="Google Shape;152;p12"/>
          <p:cNvSpPr txBox="1"/>
          <p:nvPr>
            <p:ph idx="6" type="subTitle"/>
          </p:nvPr>
        </p:nvSpPr>
        <p:spPr>
          <a:xfrm>
            <a:off x="3776178" y="2452725"/>
            <a:ext cx="1698900" cy="57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9pPr>
          </a:lstStyle>
          <a:p/>
        </p:txBody>
      </p:sp>
      <p:cxnSp>
        <p:nvCxnSpPr>
          <p:cNvPr id="153" name="Google Shape;153;p12"/>
          <p:cNvCxnSpPr/>
          <p:nvPr/>
        </p:nvCxnSpPr>
        <p:spPr>
          <a:xfrm rot="10800000">
            <a:off x="3699988" y="100"/>
            <a:ext cx="0" cy="37749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ig image">
  <p:cSld name="CUSTOM_27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3"/>
          <p:cNvPicPr preferRelativeResize="0"/>
          <p:nvPr/>
        </p:nvPicPr>
        <p:blipFill rotWithShape="1">
          <a:blip r:embed="rId2">
            <a:alphaModFix/>
          </a:blip>
          <a:srcRect b="7741" l="0" r="0" t="7741"/>
          <a:stretch/>
        </p:blipFill>
        <p:spPr>
          <a:xfrm>
            <a:off x="892725" y="247200"/>
            <a:ext cx="8251284" cy="464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3"/>
          <p:cNvSpPr/>
          <p:nvPr/>
        </p:nvSpPr>
        <p:spPr>
          <a:xfrm>
            <a:off x="892763" y="247200"/>
            <a:ext cx="8251200" cy="46491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3"/>
          <p:cNvSpPr txBox="1"/>
          <p:nvPr>
            <p:ph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800"/>
              <a:buNone/>
              <a:defRPr sz="800">
                <a:solidFill>
                  <a:srgbClr val="5B3C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158" name="Google Shape;158;p13"/>
          <p:cNvSpPr/>
          <p:nvPr/>
        </p:nvSpPr>
        <p:spPr>
          <a:xfrm>
            <a:off x="251200" y="4484007"/>
            <a:ext cx="408300" cy="408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3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160" name="Google Shape;160;p13"/>
          <p:cNvCxnSpPr/>
          <p:nvPr/>
        </p:nvCxnSpPr>
        <p:spPr>
          <a:xfrm>
            <a:off x="4354375" y="1767850"/>
            <a:ext cx="0" cy="1680300"/>
          </a:xfrm>
          <a:prstGeom prst="straightConnector1">
            <a:avLst/>
          </a:prstGeom>
          <a:noFill/>
          <a:ln cap="flat" cmpd="sng" w="19050">
            <a:solidFill>
              <a:srgbClr val="F3F3F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1" name="Google Shape;161;p13"/>
          <p:cNvSpPr txBox="1"/>
          <p:nvPr>
            <p:ph idx="1" type="subTitle"/>
          </p:nvPr>
        </p:nvSpPr>
        <p:spPr>
          <a:xfrm>
            <a:off x="4504675" y="1975725"/>
            <a:ext cx="3661800" cy="126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3">
  <p:cSld name="CUSTOM_27_1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4"/>
          <p:cNvPicPr preferRelativeResize="0"/>
          <p:nvPr/>
        </p:nvPicPr>
        <p:blipFill rotWithShape="1">
          <a:blip r:embed="rId2">
            <a:alphaModFix/>
          </a:blip>
          <a:srcRect b="61967" l="50406" r="2044" t="21862"/>
          <a:stretch/>
        </p:blipFill>
        <p:spPr>
          <a:xfrm>
            <a:off x="5757000" y="1085200"/>
            <a:ext cx="3386025" cy="115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4"/>
          <p:cNvPicPr preferRelativeResize="0"/>
          <p:nvPr/>
        </p:nvPicPr>
        <p:blipFill rotWithShape="1">
          <a:blip r:embed="rId2">
            <a:alphaModFix/>
          </a:blip>
          <a:srcRect b="43168" l="31782" r="2044" t="40661"/>
          <a:stretch/>
        </p:blipFill>
        <p:spPr>
          <a:xfrm>
            <a:off x="4431899" y="2413000"/>
            <a:ext cx="4712102" cy="115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4"/>
          <p:cNvPicPr preferRelativeResize="0"/>
          <p:nvPr/>
        </p:nvPicPr>
        <p:blipFill rotWithShape="1">
          <a:blip r:embed="rId2">
            <a:alphaModFix/>
          </a:blip>
          <a:srcRect b="24462" l="12953" r="2048" t="59367"/>
          <a:stretch/>
        </p:blipFill>
        <p:spPr>
          <a:xfrm>
            <a:off x="3090275" y="3740800"/>
            <a:ext cx="6052747" cy="1151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4"/>
          <p:cNvSpPr/>
          <p:nvPr/>
        </p:nvSpPr>
        <p:spPr>
          <a:xfrm>
            <a:off x="4431000" y="2413050"/>
            <a:ext cx="4712100" cy="11514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4"/>
          <p:cNvSpPr/>
          <p:nvPr/>
        </p:nvSpPr>
        <p:spPr>
          <a:xfrm>
            <a:off x="5757000" y="1085300"/>
            <a:ext cx="3386100" cy="11514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4"/>
          <p:cNvSpPr/>
          <p:nvPr/>
        </p:nvSpPr>
        <p:spPr>
          <a:xfrm>
            <a:off x="3090350" y="3740800"/>
            <a:ext cx="6052800" cy="11514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4"/>
          <p:cNvSpPr txBox="1"/>
          <p:nvPr>
            <p:ph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800"/>
              <a:buNone/>
              <a:defRPr sz="800">
                <a:solidFill>
                  <a:srgbClr val="5B3C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170" name="Google Shape;170;p14"/>
          <p:cNvSpPr/>
          <p:nvPr/>
        </p:nvSpPr>
        <p:spPr>
          <a:xfrm>
            <a:off x="251200" y="4484007"/>
            <a:ext cx="408300" cy="408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4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172" name="Google Shape;172;p14"/>
          <p:cNvCxnSpPr/>
          <p:nvPr/>
        </p:nvCxnSpPr>
        <p:spPr>
          <a:xfrm>
            <a:off x="4964738" y="2127713"/>
            <a:ext cx="1844100" cy="0"/>
          </a:xfrm>
          <a:prstGeom prst="straightConnector1">
            <a:avLst/>
          </a:prstGeom>
          <a:noFill/>
          <a:ln cap="flat" cmpd="sng" w="19050">
            <a:solidFill>
              <a:srgbClr val="5B3C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3" name="Google Shape;173;p14"/>
          <p:cNvSpPr txBox="1"/>
          <p:nvPr>
            <p:ph idx="1" type="subTitle"/>
          </p:nvPr>
        </p:nvSpPr>
        <p:spPr>
          <a:xfrm>
            <a:off x="3621369" y="1194200"/>
            <a:ext cx="2046300" cy="54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74" name="Google Shape;174;p14"/>
          <p:cNvSpPr txBox="1"/>
          <p:nvPr>
            <p:ph idx="2" type="subTitle"/>
          </p:nvPr>
        </p:nvSpPr>
        <p:spPr>
          <a:xfrm>
            <a:off x="3621247" y="1379100"/>
            <a:ext cx="20463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9pPr>
          </a:lstStyle>
          <a:p/>
        </p:txBody>
      </p:sp>
      <p:cxnSp>
        <p:nvCxnSpPr>
          <p:cNvPr id="175" name="Google Shape;175;p14"/>
          <p:cNvCxnSpPr/>
          <p:nvPr/>
        </p:nvCxnSpPr>
        <p:spPr>
          <a:xfrm>
            <a:off x="3621249" y="3455500"/>
            <a:ext cx="1844100" cy="0"/>
          </a:xfrm>
          <a:prstGeom prst="straightConnector1">
            <a:avLst/>
          </a:prstGeom>
          <a:noFill/>
          <a:ln cap="flat" cmpd="sng" w="19050">
            <a:solidFill>
              <a:srgbClr val="5B3C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6" name="Google Shape;176;p14"/>
          <p:cNvSpPr txBox="1"/>
          <p:nvPr>
            <p:ph idx="3" type="subTitle"/>
          </p:nvPr>
        </p:nvSpPr>
        <p:spPr>
          <a:xfrm>
            <a:off x="2277874" y="2521975"/>
            <a:ext cx="2046300" cy="54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77" name="Google Shape;177;p14"/>
          <p:cNvSpPr txBox="1"/>
          <p:nvPr>
            <p:ph idx="4" type="subTitle"/>
          </p:nvPr>
        </p:nvSpPr>
        <p:spPr>
          <a:xfrm>
            <a:off x="2277800" y="2706875"/>
            <a:ext cx="20463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9pPr>
          </a:lstStyle>
          <a:p/>
        </p:txBody>
      </p:sp>
      <p:cxnSp>
        <p:nvCxnSpPr>
          <p:cNvPr id="178" name="Google Shape;178;p14"/>
          <p:cNvCxnSpPr/>
          <p:nvPr/>
        </p:nvCxnSpPr>
        <p:spPr>
          <a:xfrm>
            <a:off x="2297738" y="4783300"/>
            <a:ext cx="1844100" cy="0"/>
          </a:xfrm>
          <a:prstGeom prst="straightConnector1">
            <a:avLst/>
          </a:prstGeom>
          <a:noFill/>
          <a:ln cap="flat" cmpd="sng" w="19050">
            <a:solidFill>
              <a:srgbClr val="5B3C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9" name="Google Shape;179;p14"/>
          <p:cNvSpPr txBox="1"/>
          <p:nvPr>
            <p:ph idx="5" type="subTitle"/>
          </p:nvPr>
        </p:nvSpPr>
        <p:spPr>
          <a:xfrm>
            <a:off x="954369" y="3849775"/>
            <a:ext cx="2046300" cy="54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80" name="Google Shape;180;p14"/>
          <p:cNvSpPr txBox="1"/>
          <p:nvPr>
            <p:ph idx="6" type="subTitle"/>
          </p:nvPr>
        </p:nvSpPr>
        <p:spPr>
          <a:xfrm>
            <a:off x="954278" y="4034675"/>
            <a:ext cx="20463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181" name="Google Shape;181;p14"/>
          <p:cNvSpPr txBox="1"/>
          <p:nvPr>
            <p:ph idx="7" type="ctrTitle"/>
          </p:nvPr>
        </p:nvSpPr>
        <p:spPr>
          <a:xfrm>
            <a:off x="1092420" y="-673675"/>
            <a:ext cx="22005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800"/>
              <a:buNone/>
              <a:defRPr sz="1800">
                <a:solidFill>
                  <a:srgbClr val="5B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CUSTOM_27_1_1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/>
          <p:nvPr>
            <p:ph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800"/>
              <a:buNone/>
              <a:defRPr sz="800">
                <a:solidFill>
                  <a:srgbClr val="5B3C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184" name="Google Shape;184;p15"/>
          <p:cNvSpPr/>
          <p:nvPr/>
        </p:nvSpPr>
        <p:spPr>
          <a:xfrm>
            <a:off x="251200" y="4484007"/>
            <a:ext cx="408300" cy="408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5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86" name="Google Shape;186;p15"/>
          <p:cNvSpPr txBox="1"/>
          <p:nvPr>
            <p:ph idx="2" type="ctrTitle"/>
          </p:nvPr>
        </p:nvSpPr>
        <p:spPr>
          <a:xfrm>
            <a:off x="1092420" y="-673675"/>
            <a:ext cx="22005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800"/>
              <a:buNone/>
              <a:defRPr sz="1800">
                <a:solidFill>
                  <a:srgbClr val="5B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187" name="Google Shape;187;p15"/>
          <p:cNvSpPr/>
          <p:nvPr/>
        </p:nvSpPr>
        <p:spPr>
          <a:xfrm>
            <a:off x="1087707" y="1454925"/>
            <a:ext cx="6966600" cy="34374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5"/>
          <p:cNvSpPr txBox="1"/>
          <p:nvPr>
            <p:ph idx="1" type="subTitle"/>
          </p:nvPr>
        </p:nvSpPr>
        <p:spPr>
          <a:xfrm>
            <a:off x="1461225" y="1863250"/>
            <a:ext cx="5921400" cy="262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 sz="1100">
                <a:solidFill>
                  <a:srgbClr val="5B3C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ing slide">
  <p:cSld name="CUSTOM_27_1_1_1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6"/>
          <p:cNvSpPr txBox="1"/>
          <p:nvPr>
            <p:ph type="ctrTitle"/>
          </p:nvPr>
        </p:nvSpPr>
        <p:spPr>
          <a:xfrm>
            <a:off x="1053875" y="1228775"/>
            <a:ext cx="6849000" cy="11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b="1" sz="24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92" name="Google Shape;192;p16"/>
          <p:cNvSpPr txBox="1"/>
          <p:nvPr>
            <p:ph idx="1" type="subTitle"/>
          </p:nvPr>
        </p:nvSpPr>
        <p:spPr>
          <a:xfrm>
            <a:off x="2153675" y="2256475"/>
            <a:ext cx="4649400" cy="71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Fira Sans Condensed ExtraLight"/>
              <a:buNone/>
              <a:defRPr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 Condensed ExtraLight"/>
              <a:buNone/>
              <a:defRPr sz="2800"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 Condensed ExtraLight"/>
              <a:buNone/>
              <a:defRPr sz="2800"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 Condensed ExtraLight"/>
              <a:buNone/>
              <a:defRPr sz="2800"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 Condensed ExtraLight"/>
              <a:buNone/>
              <a:defRPr sz="2800"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 Condensed ExtraLight"/>
              <a:buNone/>
              <a:defRPr sz="2800"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 Condensed ExtraLight"/>
              <a:buNone/>
              <a:defRPr sz="2800"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 Condensed ExtraLight"/>
              <a:buNone/>
              <a:defRPr sz="2800"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Fira Sans Condensed ExtraLight"/>
              <a:buNone/>
              <a:defRPr sz="2800">
                <a:solidFill>
                  <a:srgbClr val="FFFFFF"/>
                </a:solidFill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2">
    <p:bg>
      <p:bgPr>
        <a:solidFill>
          <a:srgbClr val="F3F3F3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6875425" y="2513050"/>
            <a:ext cx="217500" cy="4851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463250" y="2513050"/>
            <a:ext cx="217500" cy="4851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6875425" y="3884275"/>
            <a:ext cx="217500" cy="4851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4463250" y="3884275"/>
            <a:ext cx="217500" cy="4851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6875425" y="1103625"/>
            <a:ext cx="217500" cy="4851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463250" y="1103625"/>
            <a:ext cx="217500" cy="4851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14511" l="26971" r="61629" t="24720"/>
          <a:stretch/>
        </p:blipFill>
        <p:spPr>
          <a:xfrm>
            <a:off x="888250" y="471825"/>
            <a:ext cx="1479499" cy="44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3">
            <a:alphaModFix/>
          </a:blip>
          <a:srcRect b="32289" l="25975" r="62465" t="6088"/>
          <a:stretch/>
        </p:blipFill>
        <p:spPr>
          <a:xfrm>
            <a:off x="2564315" y="201257"/>
            <a:ext cx="1479499" cy="443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/>
          <p:nvPr/>
        </p:nvSpPr>
        <p:spPr>
          <a:xfrm>
            <a:off x="888100" y="471750"/>
            <a:ext cx="1479600" cy="44361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/>
          <p:cNvSpPr txBox="1"/>
          <p:nvPr>
            <p:ph type="ctrTitle"/>
          </p:nvPr>
        </p:nvSpPr>
        <p:spPr>
          <a:xfrm>
            <a:off x="4625234" y="1135625"/>
            <a:ext cx="19515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" type="subTitle"/>
          </p:nvPr>
        </p:nvSpPr>
        <p:spPr>
          <a:xfrm>
            <a:off x="4629105" y="1550673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2" type="ctrTitle"/>
          </p:nvPr>
        </p:nvSpPr>
        <p:spPr>
          <a:xfrm>
            <a:off x="4600101" y="3922475"/>
            <a:ext cx="19515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3" type="subTitle"/>
          </p:nvPr>
        </p:nvSpPr>
        <p:spPr>
          <a:xfrm>
            <a:off x="4600101" y="4335633"/>
            <a:ext cx="19767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idx="4" type="ctrTitle"/>
          </p:nvPr>
        </p:nvSpPr>
        <p:spPr>
          <a:xfrm>
            <a:off x="4625234" y="2559125"/>
            <a:ext cx="19515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idx="5" type="subTitle"/>
          </p:nvPr>
        </p:nvSpPr>
        <p:spPr>
          <a:xfrm>
            <a:off x="4629105" y="2977826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31" name="Google Shape;31;p3"/>
          <p:cNvSpPr txBox="1"/>
          <p:nvPr>
            <p:ph idx="6" type="ctrTitle"/>
          </p:nvPr>
        </p:nvSpPr>
        <p:spPr>
          <a:xfrm>
            <a:off x="7034931" y="1135625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32" name="Google Shape;32;p3"/>
          <p:cNvSpPr txBox="1"/>
          <p:nvPr>
            <p:ph idx="7" type="subTitle"/>
          </p:nvPr>
        </p:nvSpPr>
        <p:spPr>
          <a:xfrm>
            <a:off x="7034930" y="1550673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33" name="Google Shape;33;p3"/>
          <p:cNvSpPr txBox="1"/>
          <p:nvPr>
            <p:ph idx="8" type="ctrTitle"/>
          </p:nvPr>
        </p:nvSpPr>
        <p:spPr>
          <a:xfrm>
            <a:off x="7005932" y="3922475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34" name="Google Shape;34;p3"/>
          <p:cNvSpPr txBox="1"/>
          <p:nvPr>
            <p:ph idx="9" type="subTitle"/>
          </p:nvPr>
        </p:nvSpPr>
        <p:spPr>
          <a:xfrm>
            <a:off x="7005926" y="4335633"/>
            <a:ext cx="19767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35" name="Google Shape;35;p3"/>
          <p:cNvSpPr txBox="1"/>
          <p:nvPr>
            <p:ph idx="13" type="ctrTitle"/>
          </p:nvPr>
        </p:nvSpPr>
        <p:spPr>
          <a:xfrm>
            <a:off x="7034931" y="2559125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 sz="12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36" name="Google Shape;36;p3"/>
          <p:cNvSpPr txBox="1"/>
          <p:nvPr>
            <p:ph idx="14" type="subTitle"/>
          </p:nvPr>
        </p:nvSpPr>
        <p:spPr>
          <a:xfrm>
            <a:off x="7034930" y="2977826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000"/>
              <a:buNone/>
              <a:defRPr sz="10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37" name="Google Shape;37;p3"/>
          <p:cNvSpPr txBox="1"/>
          <p:nvPr>
            <p:ph hasCustomPrompt="1" idx="15" type="title"/>
          </p:nvPr>
        </p:nvSpPr>
        <p:spPr>
          <a:xfrm>
            <a:off x="3936429" y="1233968"/>
            <a:ext cx="6834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3"/>
          <p:cNvSpPr txBox="1"/>
          <p:nvPr>
            <p:ph hasCustomPrompt="1" idx="16" type="title"/>
          </p:nvPr>
        </p:nvSpPr>
        <p:spPr>
          <a:xfrm>
            <a:off x="3925129" y="4020818"/>
            <a:ext cx="6834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3"/>
          <p:cNvSpPr txBox="1"/>
          <p:nvPr>
            <p:ph hasCustomPrompt="1" idx="17" type="title"/>
          </p:nvPr>
        </p:nvSpPr>
        <p:spPr>
          <a:xfrm>
            <a:off x="3936429" y="2657467"/>
            <a:ext cx="6834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" name="Google Shape;40;p3"/>
          <p:cNvSpPr txBox="1"/>
          <p:nvPr>
            <p:ph hasCustomPrompt="1" idx="18" type="title"/>
          </p:nvPr>
        </p:nvSpPr>
        <p:spPr>
          <a:xfrm>
            <a:off x="6418022" y="1233968"/>
            <a:ext cx="607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/>
          <p:nvPr>
            <p:ph hasCustomPrompt="1" idx="19" type="title"/>
          </p:nvPr>
        </p:nvSpPr>
        <p:spPr>
          <a:xfrm>
            <a:off x="6407974" y="4020818"/>
            <a:ext cx="607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3"/>
          <p:cNvSpPr txBox="1"/>
          <p:nvPr>
            <p:ph hasCustomPrompt="1" idx="20" type="title"/>
          </p:nvPr>
        </p:nvSpPr>
        <p:spPr>
          <a:xfrm>
            <a:off x="6418022" y="2657467"/>
            <a:ext cx="607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Font typeface="Fira Sans Extra Condensed Medium"/>
              <a:buNone/>
              <a:defRPr sz="1400">
                <a:solidFill>
                  <a:srgbClr val="5B3C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/>
          <p:nvPr/>
        </p:nvSpPr>
        <p:spPr>
          <a:xfrm>
            <a:off x="2564265" y="201307"/>
            <a:ext cx="1479600" cy="44361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251200" y="4484007"/>
            <a:ext cx="408300" cy="408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3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6" name="Google Shape;46;p3"/>
          <p:cNvSpPr txBox="1"/>
          <p:nvPr>
            <p:ph idx="21"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800"/>
              <a:buNone/>
              <a:defRPr sz="800">
                <a:solidFill>
                  <a:srgbClr val="5B3C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image">
  <p:cSld name="CUSTOM_13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/>
          <p:nvPr>
            <p:ph type="title"/>
          </p:nvPr>
        </p:nvSpPr>
        <p:spPr>
          <a:xfrm>
            <a:off x="6111624" y="1951725"/>
            <a:ext cx="1830900" cy="89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800"/>
              <a:buNone/>
              <a:defRPr sz="1800">
                <a:solidFill>
                  <a:srgbClr val="5B3C4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None/>
              <a:defRPr>
                <a:solidFill>
                  <a:srgbClr val="5B3C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None/>
              <a:defRPr>
                <a:solidFill>
                  <a:srgbClr val="5B3C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None/>
              <a:defRPr>
                <a:solidFill>
                  <a:srgbClr val="5B3C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None/>
              <a:defRPr>
                <a:solidFill>
                  <a:srgbClr val="5B3C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None/>
              <a:defRPr>
                <a:solidFill>
                  <a:srgbClr val="5B3C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None/>
              <a:defRPr>
                <a:solidFill>
                  <a:srgbClr val="5B3C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None/>
              <a:defRPr>
                <a:solidFill>
                  <a:srgbClr val="5B3C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None/>
              <a:defRPr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49" name="Google Shape;49;p4"/>
          <p:cNvSpPr txBox="1"/>
          <p:nvPr>
            <p:ph idx="1" type="subTitle"/>
          </p:nvPr>
        </p:nvSpPr>
        <p:spPr>
          <a:xfrm flipH="1">
            <a:off x="5545500" y="3062425"/>
            <a:ext cx="30687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9pPr>
          </a:lstStyle>
          <a:p/>
        </p:txBody>
      </p:sp>
      <p:pic>
        <p:nvPicPr>
          <p:cNvPr id="50" name="Google Shape;50;p4"/>
          <p:cNvPicPr preferRelativeResize="0"/>
          <p:nvPr/>
        </p:nvPicPr>
        <p:blipFill rotWithShape="1">
          <a:blip r:embed="rId2">
            <a:alphaModFix/>
          </a:blip>
          <a:srcRect b="0" l="23648" r="23648" t="0"/>
          <a:stretch/>
        </p:blipFill>
        <p:spPr>
          <a:xfrm>
            <a:off x="888150" y="252478"/>
            <a:ext cx="4347365" cy="4639823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4"/>
          <p:cNvSpPr/>
          <p:nvPr/>
        </p:nvSpPr>
        <p:spPr>
          <a:xfrm>
            <a:off x="888100" y="252349"/>
            <a:ext cx="4347300" cy="46398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 txBox="1"/>
          <p:nvPr>
            <p:ph idx="2"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800"/>
              <a:buNone/>
              <a:defRPr sz="800">
                <a:solidFill>
                  <a:srgbClr val="5B3C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None/>
              <a:defRPr sz="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None/>
              <a:defRPr sz="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None/>
              <a:defRPr sz="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None/>
              <a:defRPr sz="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None/>
              <a:defRPr sz="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None/>
              <a:defRPr sz="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None/>
              <a:defRPr sz="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None/>
              <a:defRPr sz="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53" name="Google Shape;53;p4"/>
          <p:cNvSpPr/>
          <p:nvPr/>
        </p:nvSpPr>
        <p:spPr>
          <a:xfrm>
            <a:off x="251200" y="4484007"/>
            <a:ext cx="408300" cy="408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4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image">
  <p:cSld name="CUSTOM_14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 txBox="1"/>
          <p:nvPr>
            <p:ph type="ctrTitle"/>
          </p:nvPr>
        </p:nvSpPr>
        <p:spPr>
          <a:xfrm>
            <a:off x="2058800" y="376500"/>
            <a:ext cx="26373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800"/>
              <a:buNone/>
              <a:defRPr sz="1800">
                <a:solidFill>
                  <a:srgbClr val="5B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800"/>
              <a:buNone/>
              <a:defRPr sz="1800">
                <a:solidFill>
                  <a:srgbClr val="5B3C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800"/>
              <a:buNone/>
              <a:defRPr sz="1800">
                <a:solidFill>
                  <a:srgbClr val="5B3C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800"/>
              <a:buNone/>
              <a:defRPr sz="1800">
                <a:solidFill>
                  <a:srgbClr val="5B3C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800"/>
              <a:buNone/>
              <a:defRPr sz="1800">
                <a:solidFill>
                  <a:srgbClr val="5B3C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800"/>
              <a:buNone/>
              <a:defRPr sz="1800">
                <a:solidFill>
                  <a:srgbClr val="5B3C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800"/>
              <a:buNone/>
              <a:defRPr sz="1800">
                <a:solidFill>
                  <a:srgbClr val="5B3C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800"/>
              <a:buNone/>
              <a:defRPr sz="1800">
                <a:solidFill>
                  <a:srgbClr val="5B3C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800"/>
              <a:buNone/>
              <a:defRPr sz="18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57" name="Google Shape;57;p5"/>
          <p:cNvSpPr txBox="1"/>
          <p:nvPr>
            <p:ph idx="2"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800"/>
              <a:buNone/>
              <a:defRPr sz="800">
                <a:solidFill>
                  <a:srgbClr val="5B3C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58" name="Google Shape;58;p5"/>
          <p:cNvSpPr/>
          <p:nvPr/>
        </p:nvSpPr>
        <p:spPr>
          <a:xfrm>
            <a:off x="251200" y="4484007"/>
            <a:ext cx="408300" cy="408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60" name="Google Shape;60;p5"/>
          <p:cNvPicPr preferRelativeResize="0"/>
          <p:nvPr/>
        </p:nvPicPr>
        <p:blipFill rotWithShape="1">
          <a:blip r:embed="rId2">
            <a:alphaModFix/>
          </a:blip>
          <a:srcRect b="0" l="40554" r="0" t="0"/>
          <a:stretch/>
        </p:blipFill>
        <p:spPr>
          <a:xfrm>
            <a:off x="6506756" y="353650"/>
            <a:ext cx="2637197" cy="443619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5"/>
          <p:cNvSpPr/>
          <p:nvPr/>
        </p:nvSpPr>
        <p:spPr>
          <a:xfrm>
            <a:off x="6506708" y="353700"/>
            <a:ext cx="2637300" cy="44361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5"/>
          <p:cNvSpPr txBox="1"/>
          <p:nvPr>
            <p:ph idx="1" type="subTitle"/>
          </p:nvPr>
        </p:nvSpPr>
        <p:spPr>
          <a:xfrm>
            <a:off x="1936225" y="3005450"/>
            <a:ext cx="43467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9pPr>
          </a:lstStyle>
          <a:p/>
        </p:txBody>
      </p:sp>
      <p:cxnSp>
        <p:nvCxnSpPr>
          <p:cNvPr id="63" name="Google Shape;63;p5"/>
          <p:cNvCxnSpPr/>
          <p:nvPr/>
        </p:nvCxnSpPr>
        <p:spPr>
          <a:xfrm>
            <a:off x="5057875" y="2839500"/>
            <a:ext cx="2871300" cy="0"/>
          </a:xfrm>
          <a:prstGeom prst="straightConnector1">
            <a:avLst/>
          </a:prstGeom>
          <a:noFill/>
          <a:ln cap="flat" cmpd="sng" w="19050">
            <a:solidFill>
              <a:srgbClr val="5B3C4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text + design">
  <p:cSld name="CUSTOM_14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/>
          <p:nvPr>
            <p:ph type="ctrTitle"/>
          </p:nvPr>
        </p:nvSpPr>
        <p:spPr>
          <a:xfrm>
            <a:off x="1092420" y="-673675"/>
            <a:ext cx="22005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800"/>
              <a:buNone/>
              <a:defRPr sz="1800">
                <a:solidFill>
                  <a:srgbClr val="5B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66" name="Google Shape;66;p6"/>
          <p:cNvSpPr txBox="1"/>
          <p:nvPr>
            <p:ph idx="2"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800"/>
              <a:buNone/>
              <a:defRPr sz="800">
                <a:solidFill>
                  <a:srgbClr val="5B3C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67" name="Google Shape;67;p6"/>
          <p:cNvSpPr/>
          <p:nvPr/>
        </p:nvSpPr>
        <p:spPr>
          <a:xfrm>
            <a:off x="251200" y="4484007"/>
            <a:ext cx="408300" cy="408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69" name="Google Shape;69;p6"/>
          <p:cNvPicPr preferRelativeResize="0"/>
          <p:nvPr/>
        </p:nvPicPr>
        <p:blipFill rotWithShape="1">
          <a:blip r:embed="rId2">
            <a:alphaModFix/>
          </a:blip>
          <a:srcRect b="46423" l="41869" r="16264" t="25249"/>
          <a:stretch/>
        </p:blipFill>
        <p:spPr>
          <a:xfrm>
            <a:off x="5524725" y="900100"/>
            <a:ext cx="2637202" cy="178440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6"/>
          <p:cNvSpPr/>
          <p:nvPr/>
        </p:nvSpPr>
        <p:spPr>
          <a:xfrm>
            <a:off x="5524675" y="900100"/>
            <a:ext cx="2637300" cy="17844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6"/>
          <p:cNvPicPr preferRelativeResize="0"/>
          <p:nvPr/>
        </p:nvPicPr>
        <p:blipFill rotWithShape="1">
          <a:blip r:embed="rId3">
            <a:alphaModFix/>
          </a:blip>
          <a:srcRect b="13551" l="15343" r="59997" t="53118"/>
          <a:stretch/>
        </p:blipFill>
        <p:spPr>
          <a:xfrm>
            <a:off x="3838750" y="2918900"/>
            <a:ext cx="1460098" cy="197340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6"/>
          <p:cNvSpPr/>
          <p:nvPr/>
        </p:nvSpPr>
        <p:spPr>
          <a:xfrm>
            <a:off x="3838775" y="2918900"/>
            <a:ext cx="1460100" cy="19734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3" name="Google Shape;73;p6"/>
          <p:cNvCxnSpPr/>
          <p:nvPr/>
        </p:nvCxnSpPr>
        <p:spPr>
          <a:xfrm>
            <a:off x="3167025" y="4648689"/>
            <a:ext cx="1844100" cy="0"/>
          </a:xfrm>
          <a:prstGeom prst="straightConnector1">
            <a:avLst/>
          </a:prstGeom>
          <a:noFill/>
          <a:ln cap="flat" cmpd="sng" w="19050">
            <a:solidFill>
              <a:srgbClr val="5B3C4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" name="Google Shape;74;p6"/>
          <p:cNvCxnSpPr/>
          <p:nvPr/>
        </p:nvCxnSpPr>
        <p:spPr>
          <a:xfrm>
            <a:off x="4745675" y="2483875"/>
            <a:ext cx="1844100" cy="0"/>
          </a:xfrm>
          <a:prstGeom prst="straightConnector1">
            <a:avLst/>
          </a:prstGeom>
          <a:noFill/>
          <a:ln cap="flat" cmpd="sng" w="19050">
            <a:solidFill>
              <a:srgbClr val="5B3C4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5" name="Google Shape;75;p6"/>
          <p:cNvPicPr preferRelativeResize="0"/>
          <p:nvPr/>
        </p:nvPicPr>
        <p:blipFill rotWithShape="1">
          <a:blip r:embed="rId4">
            <a:alphaModFix/>
          </a:blip>
          <a:srcRect b="34621" l="41929" r="-2698" t="53738"/>
          <a:stretch/>
        </p:blipFill>
        <p:spPr>
          <a:xfrm>
            <a:off x="5537872" y="2918900"/>
            <a:ext cx="3780298" cy="72407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6"/>
          <p:cNvSpPr/>
          <p:nvPr/>
        </p:nvSpPr>
        <p:spPr>
          <a:xfrm>
            <a:off x="5537900" y="2918825"/>
            <a:ext cx="3649200" cy="7242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6"/>
          <p:cNvSpPr txBox="1"/>
          <p:nvPr>
            <p:ph idx="1" type="subTitle"/>
          </p:nvPr>
        </p:nvSpPr>
        <p:spPr>
          <a:xfrm>
            <a:off x="-17750" y="3699714"/>
            <a:ext cx="3780300" cy="54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78" name="Google Shape;78;p6"/>
          <p:cNvSpPr txBox="1"/>
          <p:nvPr>
            <p:ph idx="3" type="subTitle"/>
          </p:nvPr>
        </p:nvSpPr>
        <p:spPr>
          <a:xfrm>
            <a:off x="1668300" y="1550350"/>
            <a:ext cx="3780300" cy="54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79" name="Google Shape;79;p6"/>
          <p:cNvSpPr txBox="1"/>
          <p:nvPr>
            <p:ph idx="4" type="subTitle"/>
          </p:nvPr>
        </p:nvSpPr>
        <p:spPr>
          <a:xfrm>
            <a:off x="2742525" y="1735250"/>
            <a:ext cx="27060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80" name="Google Shape;80;p6"/>
          <p:cNvSpPr txBox="1"/>
          <p:nvPr>
            <p:ph idx="5" type="subTitle"/>
          </p:nvPr>
        </p:nvSpPr>
        <p:spPr>
          <a:xfrm>
            <a:off x="5820190" y="3799750"/>
            <a:ext cx="3780300" cy="54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81" name="Google Shape;81;p6"/>
          <p:cNvSpPr txBox="1"/>
          <p:nvPr>
            <p:ph idx="6" type="subTitle"/>
          </p:nvPr>
        </p:nvSpPr>
        <p:spPr>
          <a:xfrm>
            <a:off x="5820190" y="3984650"/>
            <a:ext cx="23181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9pPr>
          </a:lstStyle>
          <a:p/>
        </p:txBody>
      </p:sp>
      <p:cxnSp>
        <p:nvCxnSpPr>
          <p:cNvPr id="82" name="Google Shape;82;p6"/>
          <p:cNvCxnSpPr/>
          <p:nvPr/>
        </p:nvCxnSpPr>
        <p:spPr>
          <a:xfrm>
            <a:off x="5743990" y="3225547"/>
            <a:ext cx="0" cy="1437300"/>
          </a:xfrm>
          <a:prstGeom prst="straightConnector1">
            <a:avLst/>
          </a:prstGeom>
          <a:noFill/>
          <a:ln cap="flat" cmpd="sng" w="19050">
            <a:solidFill>
              <a:srgbClr val="5B3C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" name="Google Shape;83;p6"/>
          <p:cNvSpPr txBox="1"/>
          <p:nvPr>
            <p:ph idx="7" type="subTitle"/>
          </p:nvPr>
        </p:nvSpPr>
        <p:spPr>
          <a:xfrm>
            <a:off x="1125200" y="3884614"/>
            <a:ext cx="26373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6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7"/>
          <p:cNvPicPr preferRelativeResize="0"/>
          <p:nvPr/>
        </p:nvPicPr>
        <p:blipFill rotWithShape="1">
          <a:blip r:embed="rId2">
            <a:alphaModFix/>
          </a:blip>
          <a:srcRect b="7741" l="0" r="0" t="7749"/>
          <a:stretch/>
        </p:blipFill>
        <p:spPr>
          <a:xfrm>
            <a:off x="892725" y="247200"/>
            <a:ext cx="8251278" cy="464907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7"/>
          <p:cNvSpPr/>
          <p:nvPr/>
        </p:nvSpPr>
        <p:spPr>
          <a:xfrm>
            <a:off x="904300" y="247200"/>
            <a:ext cx="8251200" cy="46491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7"/>
          <p:cNvSpPr txBox="1"/>
          <p:nvPr>
            <p:ph type="ctrTitle"/>
          </p:nvPr>
        </p:nvSpPr>
        <p:spPr>
          <a:xfrm>
            <a:off x="2403800" y="2699738"/>
            <a:ext cx="5001600" cy="2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8" name="Google Shape;88;p7"/>
          <p:cNvSpPr txBox="1"/>
          <p:nvPr>
            <p:ph idx="1" type="subTitle"/>
          </p:nvPr>
        </p:nvSpPr>
        <p:spPr>
          <a:xfrm>
            <a:off x="2746275" y="2148863"/>
            <a:ext cx="4659300" cy="6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9" name="Google Shape;89;p7"/>
          <p:cNvSpPr txBox="1"/>
          <p:nvPr>
            <p:ph idx="2"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800"/>
              <a:buNone/>
              <a:defRPr sz="800">
                <a:solidFill>
                  <a:srgbClr val="5B3C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90" name="Google Shape;90;p7"/>
          <p:cNvSpPr/>
          <p:nvPr/>
        </p:nvSpPr>
        <p:spPr>
          <a:xfrm>
            <a:off x="251200" y="4484007"/>
            <a:ext cx="408300" cy="408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7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image 3">
  <p:cSld name="CUSTOM_26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8"/>
          <p:cNvPicPr preferRelativeResize="0"/>
          <p:nvPr/>
        </p:nvPicPr>
        <p:blipFill rotWithShape="1">
          <a:blip r:embed="rId2">
            <a:alphaModFix/>
          </a:blip>
          <a:srcRect b="57379" l="0" r="0" t="0"/>
          <a:stretch/>
        </p:blipFill>
        <p:spPr>
          <a:xfrm>
            <a:off x="928500" y="2561875"/>
            <a:ext cx="8215497" cy="23343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8"/>
          <p:cNvSpPr/>
          <p:nvPr/>
        </p:nvSpPr>
        <p:spPr>
          <a:xfrm>
            <a:off x="928450" y="2561875"/>
            <a:ext cx="8215500" cy="23343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8"/>
          <p:cNvSpPr txBox="1"/>
          <p:nvPr>
            <p:ph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800"/>
              <a:buNone/>
              <a:defRPr sz="800">
                <a:solidFill>
                  <a:srgbClr val="5B3C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96" name="Google Shape;96;p8"/>
          <p:cNvSpPr/>
          <p:nvPr/>
        </p:nvSpPr>
        <p:spPr>
          <a:xfrm>
            <a:off x="251200" y="4484007"/>
            <a:ext cx="408300" cy="408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8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8" name="Google Shape;98;p8"/>
          <p:cNvSpPr txBox="1"/>
          <p:nvPr>
            <p:ph idx="1" type="subTitle"/>
          </p:nvPr>
        </p:nvSpPr>
        <p:spPr>
          <a:xfrm>
            <a:off x="3139765" y="1079800"/>
            <a:ext cx="3780300" cy="54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99" name="Google Shape;99;p8"/>
          <p:cNvSpPr txBox="1"/>
          <p:nvPr>
            <p:ph idx="2" type="subTitle"/>
          </p:nvPr>
        </p:nvSpPr>
        <p:spPr>
          <a:xfrm>
            <a:off x="3139765" y="1264700"/>
            <a:ext cx="23181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9pPr>
          </a:lstStyle>
          <a:p/>
        </p:txBody>
      </p:sp>
      <p:cxnSp>
        <p:nvCxnSpPr>
          <p:cNvPr id="100" name="Google Shape;100;p8"/>
          <p:cNvCxnSpPr/>
          <p:nvPr/>
        </p:nvCxnSpPr>
        <p:spPr>
          <a:xfrm>
            <a:off x="3063575" y="704675"/>
            <a:ext cx="0" cy="2383800"/>
          </a:xfrm>
          <a:prstGeom prst="straightConnector1">
            <a:avLst/>
          </a:prstGeom>
          <a:noFill/>
          <a:ln cap="flat" cmpd="sng" w="19050">
            <a:solidFill>
              <a:srgbClr val="5B3C4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+ image 4">
  <p:cSld name="CUSTOM_26_1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9"/>
          <p:cNvPicPr preferRelativeResize="0"/>
          <p:nvPr/>
        </p:nvPicPr>
        <p:blipFill rotWithShape="1">
          <a:blip r:embed="rId2">
            <a:alphaModFix/>
          </a:blip>
          <a:srcRect b="0" l="0" r="0" t="57379"/>
          <a:stretch/>
        </p:blipFill>
        <p:spPr>
          <a:xfrm>
            <a:off x="928500" y="195822"/>
            <a:ext cx="8215497" cy="233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9"/>
          <p:cNvSpPr/>
          <p:nvPr/>
        </p:nvSpPr>
        <p:spPr>
          <a:xfrm>
            <a:off x="928450" y="195822"/>
            <a:ext cx="8215500" cy="23343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9"/>
          <p:cNvSpPr txBox="1"/>
          <p:nvPr>
            <p:ph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800"/>
              <a:buNone/>
              <a:defRPr sz="800">
                <a:solidFill>
                  <a:srgbClr val="5B3C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105" name="Google Shape;105;p9"/>
          <p:cNvSpPr/>
          <p:nvPr/>
        </p:nvSpPr>
        <p:spPr>
          <a:xfrm>
            <a:off x="251200" y="4484007"/>
            <a:ext cx="408300" cy="408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9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07" name="Google Shape;107;p9"/>
          <p:cNvSpPr txBox="1"/>
          <p:nvPr>
            <p:ph idx="1" type="subTitle"/>
          </p:nvPr>
        </p:nvSpPr>
        <p:spPr>
          <a:xfrm>
            <a:off x="3146040" y="2943600"/>
            <a:ext cx="3780300" cy="54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08" name="Google Shape;108;p9"/>
          <p:cNvSpPr txBox="1"/>
          <p:nvPr>
            <p:ph idx="2" type="subTitle"/>
          </p:nvPr>
        </p:nvSpPr>
        <p:spPr>
          <a:xfrm>
            <a:off x="3146040" y="3128500"/>
            <a:ext cx="2318100" cy="5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None/>
              <a:defRPr>
                <a:solidFill>
                  <a:srgbClr val="5B3C43"/>
                </a:solidFill>
              </a:defRPr>
            </a:lvl9pPr>
          </a:lstStyle>
          <a:p/>
        </p:txBody>
      </p:sp>
      <p:cxnSp>
        <p:nvCxnSpPr>
          <p:cNvPr id="109" name="Google Shape;109;p9"/>
          <p:cNvCxnSpPr/>
          <p:nvPr/>
        </p:nvCxnSpPr>
        <p:spPr>
          <a:xfrm>
            <a:off x="3063575" y="1994550"/>
            <a:ext cx="0" cy="2383800"/>
          </a:xfrm>
          <a:prstGeom prst="straightConnector1">
            <a:avLst/>
          </a:prstGeom>
          <a:noFill/>
          <a:ln cap="flat" cmpd="sng" w="19050">
            <a:solidFill>
              <a:srgbClr val="5B3C4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CUSTOM_26_1_1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0"/>
          <p:cNvPicPr preferRelativeResize="0"/>
          <p:nvPr/>
        </p:nvPicPr>
        <p:blipFill rotWithShape="1">
          <a:blip r:embed="rId2">
            <a:alphaModFix/>
          </a:blip>
          <a:srcRect b="0" l="29996" r="43280" t="52491"/>
          <a:stretch/>
        </p:blipFill>
        <p:spPr>
          <a:xfrm>
            <a:off x="5857550" y="2696900"/>
            <a:ext cx="2195400" cy="21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0"/>
          <p:cNvSpPr/>
          <p:nvPr/>
        </p:nvSpPr>
        <p:spPr>
          <a:xfrm>
            <a:off x="5857550" y="2697024"/>
            <a:ext cx="2195400" cy="21954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10"/>
          <p:cNvPicPr preferRelativeResize="0"/>
          <p:nvPr/>
        </p:nvPicPr>
        <p:blipFill rotWithShape="1">
          <a:blip r:embed="rId2">
            <a:alphaModFix/>
          </a:blip>
          <a:srcRect b="0" l="29996" r="43280" t="52491"/>
          <a:stretch/>
        </p:blipFill>
        <p:spPr>
          <a:xfrm>
            <a:off x="3393000" y="2696900"/>
            <a:ext cx="2195400" cy="21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0"/>
          <p:cNvPicPr preferRelativeResize="0"/>
          <p:nvPr/>
        </p:nvPicPr>
        <p:blipFill rotWithShape="1">
          <a:blip r:embed="rId2">
            <a:alphaModFix/>
          </a:blip>
          <a:srcRect b="0" l="0" r="73277" t="52494"/>
          <a:stretch/>
        </p:blipFill>
        <p:spPr>
          <a:xfrm>
            <a:off x="928450" y="2696900"/>
            <a:ext cx="2195400" cy="21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0"/>
          <p:cNvSpPr txBox="1"/>
          <p:nvPr>
            <p:ph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800"/>
              <a:buNone/>
              <a:defRPr sz="800">
                <a:solidFill>
                  <a:srgbClr val="5B3C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None/>
              <a:defRPr sz="12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116" name="Google Shape;116;p10"/>
          <p:cNvSpPr/>
          <p:nvPr/>
        </p:nvSpPr>
        <p:spPr>
          <a:xfrm>
            <a:off x="251200" y="4484007"/>
            <a:ext cx="408300" cy="408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0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buNone/>
              <a:defRPr b="1" sz="10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8" name="Google Shape;118;p10"/>
          <p:cNvSpPr/>
          <p:nvPr/>
        </p:nvSpPr>
        <p:spPr>
          <a:xfrm>
            <a:off x="928450" y="2697112"/>
            <a:ext cx="2195400" cy="21954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3393000" y="2697024"/>
            <a:ext cx="2195400" cy="21954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0"/>
          <p:cNvSpPr txBox="1"/>
          <p:nvPr>
            <p:ph idx="1" type="subTitle"/>
          </p:nvPr>
        </p:nvSpPr>
        <p:spPr>
          <a:xfrm>
            <a:off x="3733385" y="2028175"/>
            <a:ext cx="23181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21" name="Google Shape;121;p10"/>
          <p:cNvSpPr txBox="1"/>
          <p:nvPr>
            <p:ph idx="2" type="subTitle"/>
          </p:nvPr>
        </p:nvSpPr>
        <p:spPr>
          <a:xfrm>
            <a:off x="3657164" y="3551550"/>
            <a:ext cx="1621200" cy="57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122" name="Google Shape;122;p10"/>
          <p:cNvCxnSpPr/>
          <p:nvPr/>
        </p:nvCxnSpPr>
        <p:spPr>
          <a:xfrm>
            <a:off x="3657178" y="1954497"/>
            <a:ext cx="0" cy="1437300"/>
          </a:xfrm>
          <a:prstGeom prst="straightConnector1">
            <a:avLst/>
          </a:prstGeom>
          <a:noFill/>
          <a:ln cap="flat" cmpd="sng" w="19050">
            <a:solidFill>
              <a:srgbClr val="5B3C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3" name="Google Shape;123;p10"/>
          <p:cNvSpPr txBox="1"/>
          <p:nvPr>
            <p:ph idx="3" type="subTitle"/>
          </p:nvPr>
        </p:nvSpPr>
        <p:spPr>
          <a:xfrm>
            <a:off x="1236309" y="2028175"/>
            <a:ext cx="23181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24" name="Google Shape;124;p10"/>
          <p:cNvSpPr txBox="1"/>
          <p:nvPr>
            <p:ph idx="4" type="subTitle"/>
          </p:nvPr>
        </p:nvSpPr>
        <p:spPr>
          <a:xfrm>
            <a:off x="1211650" y="3551550"/>
            <a:ext cx="1621200" cy="57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125" name="Google Shape;125;p10"/>
          <p:cNvCxnSpPr/>
          <p:nvPr/>
        </p:nvCxnSpPr>
        <p:spPr>
          <a:xfrm>
            <a:off x="1160102" y="1954497"/>
            <a:ext cx="0" cy="1437300"/>
          </a:xfrm>
          <a:prstGeom prst="straightConnector1">
            <a:avLst/>
          </a:prstGeom>
          <a:noFill/>
          <a:ln cap="flat" cmpd="sng" w="19050">
            <a:solidFill>
              <a:srgbClr val="5B3C4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6" name="Google Shape;126;p10"/>
          <p:cNvSpPr txBox="1"/>
          <p:nvPr>
            <p:ph idx="5" type="ctrTitle"/>
          </p:nvPr>
        </p:nvSpPr>
        <p:spPr>
          <a:xfrm>
            <a:off x="1092420" y="-673675"/>
            <a:ext cx="22005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800"/>
              <a:buNone/>
              <a:defRPr sz="1800">
                <a:solidFill>
                  <a:srgbClr val="5B3C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600"/>
              <a:buNone/>
              <a:defRPr sz="1600">
                <a:solidFill>
                  <a:srgbClr val="5B3C43"/>
                </a:solidFill>
              </a:defRPr>
            </a:lvl9pPr>
          </a:lstStyle>
          <a:p/>
        </p:txBody>
      </p:sp>
      <p:sp>
        <p:nvSpPr>
          <p:cNvPr id="127" name="Google Shape;127;p10"/>
          <p:cNvSpPr txBox="1"/>
          <p:nvPr>
            <p:ph idx="6" type="subTitle"/>
          </p:nvPr>
        </p:nvSpPr>
        <p:spPr>
          <a:xfrm>
            <a:off x="6203885" y="2028175"/>
            <a:ext cx="23181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128" name="Google Shape;128;p10"/>
          <p:cNvSpPr txBox="1"/>
          <p:nvPr>
            <p:ph idx="7" type="subTitle"/>
          </p:nvPr>
        </p:nvSpPr>
        <p:spPr>
          <a:xfrm>
            <a:off x="6144639" y="3551550"/>
            <a:ext cx="1621200" cy="57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129" name="Google Shape;129;p10"/>
          <p:cNvCxnSpPr/>
          <p:nvPr/>
        </p:nvCxnSpPr>
        <p:spPr>
          <a:xfrm>
            <a:off x="6127678" y="1954497"/>
            <a:ext cx="0" cy="1437300"/>
          </a:xfrm>
          <a:prstGeom prst="straightConnector1">
            <a:avLst/>
          </a:prstGeom>
          <a:noFill/>
          <a:ln cap="flat" cmpd="sng" w="19050">
            <a:solidFill>
              <a:srgbClr val="5B3C4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3F3F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b="1" sz="28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b="1" sz="28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b="1" sz="28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b="1" sz="28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b="1" sz="28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b="1" sz="28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b="1" sz="28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b="1" sz="28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b="1" sz="28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200"/>
              <a:buFont typeface="Fira Sans Condensed Light"/>
              <a:buChar char="●"/>
              <a:defRPr sz="1200">
                <a:solidFill>
                  <a:srgbClr val="5B3C43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3C43"/>
              </a:buClr>
              <a:buSzPts val="1200"/>
              <a:buFont typeface="Fira Sans Condensed Light"/>
              <a:buChar char="○"/>
              <a:defRPr sz="1200">
                <a:solidFill>
                  <a:srgbClr val="5B3C43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3C43"/>
              </a:buClr>
              <a:buSzPts val="1200"/>
              <a:buFont typeface="Fira Sans Condensed Light"/>
              <a:buChar char="■"/>
              <a:defRPr sz="1200">
                <a:solidFill>
                  <a:srgbClr val="5B3C43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3C43"/>
              </a:buClr>
              <a:buSzPts val="1200"/>
              <a:buFont typeface="Fira Sans Condensed Light"/>
              <a:buChar char="●"/>
              <a:defRPr sz="1200">
                <a:solidFill>
                  <a:srgbClr val="5B3C43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3C43"/>
              </a:buClr>
              <a:buSzPts val="1200"/>
              <a:buFont typeface="Fira Sans Condensed Light"/>
              <a:buChar char="○"/>
              <a:defRPr sz="1200">
                <a:solidFill>
                  <a:srgbClr val="5B3C43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3C43"/>
              </a:buClr>
              <a:buSzPts val="1200"/>
              <a:buFont typeface="Fira Sans Condensed Light"/>
              <a:buChar char="■"/>
              <a:defRPr sz="1200">
                <a:solidFill>
                  <a:srgbClr val="5B3C43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3C43"/>
              </a:buClr>
              <a:buSzPts val="1200"/>
              <a:buFont typeface="Fira Sans Condensed Light"/>
              <a:buChar char="●"/>
              <a:defRPr sz="1200">
                <a:solidFill>
                  <a:srgbClr val="5B3C43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B3C43"/>
              </a:buClr>
              <a:buSzPts val="1200"/>
              <a:buFont typeface="Fira Sans Condensed Light"/>
              <a:buChar char="○"/>
              <a:defRPr sz="1200">
                <a:solidFill>
                  <a:srgbClr val="5B3C43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B3C43"/>
              </a:buClr>
              <a:buSzPts val="1200"/>
              <a:buFont typeface="Fira Sans Condensed Light"/>
              <a:buChar char="■"/>
              <a:defRPr sz="1200">
                <a:solidFill>
                  <a:srgbClr val="5B3C43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1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rtl="0" algn="r">
              <a:buNone/>
              <a:defRPr sz="11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 algn="r">
              <a:buNone/>
              <a:defRPr sz="11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 algn="r">
              <a:buNone/>
              <a:defRPr sz="11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 algn="r">
              <a:buNone/>
              <a:defRPr sz="11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 algn="r">
              <a:buNone/>
              <a:defRPr sz="11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 algn="r">
              <a:buNone/>
              <a:defRPr sz="11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 algn="r">
              <a:buNone/>
              <a:defRPr sz="11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 algn="r">
              <a:buNone/>
              <a:defRPr sz="11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8.jpg"/><Relationship Id="rId7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jpg"/><Relationship Id="rId4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"/>
          <p:cNvSpPr txBox="1"/>
          <p:nvPr>
            <p:ph idx="1" type="subTitle"/>
          </p:nvPr>
        </p:nvSpPr>
        <p:spPr>
          <a:xfrm>
            <a:off x="2153675" y="2555350"/>
            <a:ext cx="4649400" cy="71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2900">
                <a:solidFill>
                  <a:srgbClr val="F3F3F3"/>
                </a:solidFill>
              </a:rPr>
              <a:t>Building Blocks of the Mind // The Creative Process</a:t>
            </a:r>
            <a:endParaRPr i="1" sz="2900">
              <a:solidFill>
                <a:srgbClr val="F3F3F3"/>
              </a:solidFill>
            </a:endParaRPr>
          </a:p>
        </p:txBody>
      </p:sp>
      <p:sp>
        <p:nvSpPr>
          <p:cNvPr id="200" name="Google Shape;200;p18"/>
          <p:cNvSpPr txBox="1"/>
          <p:nvPr>
            <p:ph type="ctrTitle"/>
          </p:nvPr>
        </p:nvSpPr>
        <p:spPr>
          <a:xfrm>
            <a:off x="1053875" y="1366150"/>
            <a:ext cx="6849000" cy="11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F3F3F3"/>
                </a:solidFill>
              </a:rPr>
              <a:t>Arts and Culture</a:t>
            </a:r>
            <a:endParaRPr sz="50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"/>
          <p:cNvSpPr txBox="1"/>
          <p:nvPr>
            <p:ph type="ctrTitle"/>
          </p:nvPr>
        </p:nvSpPr>
        <p:spPr>
          <a:xfrm>
            <a:off x="2403800" y="2699766"/>
            <a:ext cx="5001600" cy="6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4500"/>
              <a:t>Results</a:t>
            </a:r>
            <a:endParaRPr b="0" sz="4500"/>
          </a:p>
        </p:txBody>
      </p:sp>
      <p:sp>
        <p:nvSpPr>
          <p:cNvPr id="333" name="Google Shape;333;p27"/>
          <p:cNvSpPr txBox="1"/>
          <p:nvPr>
            <p:ph idx="1" type="subTitle"/>
          </p:nvPr>
        </p:nvSpPr>
        <p:spPr>
          <a:xfrm>
            <a:off x="2746275" y="2148863"/>
            <a:ext cx="4659300" cy="6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latin typeface="Fira Sans Condensed"/>
                <a:ea typeface="Fira Sans Condensed"/>
                <a:cs typeface="Fira Sans Condensed"/>
                <a:sym typeface="Fira Sans Condensed"/>
              </a:rPr>
              <a:t>Interview</a:t>
            </a:r>
            <a:endParaRPr b="1" sz="6000"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334" name="Google Shape;334;p27"/>
          <p:cNvSpPr txBox="1"/>
          <p:nvPr>
            <p:ph idx="2"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The Creative Process</a:t>
            </a:r>
            <a:endParaRPr/>
          </a:p>
        </p:txBody>
      </p:sp>
      <p:sp>
        <p:nvSpPr>
          <p:cNvPr id="335" name="Google Shape;335;p27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/>
          <p:nvPr/>
        </p:nvSpPr>
        <p:spPr>
          <a:xfrm>
            <a:off x="608547" y="805800"/>
            <a:ext cx="7926900" cy="35319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42" name="Google Shape;342;p28"/>
          <p:cNvSpPr txBox="1"/>
          <p:nvPr>
            <p:ph idx="4294967295" type="subTitle"/>
          </p:nvPr>
        </p:nvSpPr>
        <p:spPr>
          <a:xfrm>
            <a:off x="1057950" y="1122575"/>
            <a:ext cx="6878100" cy="30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solidFill>
                  <a:srgbClr val="FFFFFF"/>
                </a:solidFill>
              </a:rPr>
              <a:t>“</a:t>
            </a:r>
            <a:r>
              <a:rPr lang="es" sz="2700">
                <a:solidFill>
                  <a:srgbClr val="FFFFFF"/>
                </a:solidFill>
              </a:rPr>
              <a:t>I have to get all the ideas down and </a:t>
            </a:r>
            <a:r>
              <a:rPr b="1" lang="es" sz="2700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edit later.</a:t>
            </a:r>
            <a:r>
              <a:rPr lang="es" sz="2700">
                <a:solidFill>
                  <a:srgbClr val="FFFFFF"/>
                </a:solidFill>
              </a:rPr>
              <a:t> The most important part is </a:t>
            </a:r>
            <a:r>
              <a:rPr b="1" lang="es" sz="2700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getting the ideas down</a:t>
            </a:r>
            <a:r>
              <a:rPr lang="es" sz="2700">
                <a:solidFill>
                  <a:srgbClr val="FFFFFF"/>
                </a:solidFill>
              </a:rPr>
              <a:t>. Everybody has enough material to write a book, but </a:t>
            </a:r>
            <a:r>
              <a:rPr b="1" lang="es" sz="2700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nobody ever keeps track</a:t>
            </a:r>
            <a:r>
              <a:rPr lang="es" sz="2700">
                <a:solidFill>
                  <a:srgbClr val="FFFFFF"/>
                </a:solidFill>
              </a:rPr>
              <a:t> of their thoughts.”</a:t>
            </a:r>
            <a:endParaRPr sz="2700">
              <a:solidFill>
                <a:srgbClr val="FFFFFF"/>
              </a:solidFill>
            </a:endParaRPr>
          </a:p>
          <a:p>
            <a:pPr indent="457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rgbClr val="FFFFFF"/>
              </a:solidFill>
            </a:endParaRPr>
          </a:p>
          <a:p>
            <a:pPr indent="4572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200">
                <a:solidFill>
                  <a:srgbClr val="FFFFFF"/>
                </a:solidFill>
              </a:rPr>
              <a:t>-Scott, </a:t>
            </a:r>
            <a:r>
              <a:rPr i="1" lang="es" sz="3200">
                <a:solidFill>
                  <a:srgbClr val="FFFFFF"/>
                </a:solidFill>
              </a:rPr>
              <a:t>the author</a:t>
            </a:r>
            <a:endParaRPr sz="2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48" name="Google Shape;348;p29"/>
          <p:cNvSpPr/>
          <p:nvPr/>
        </p:nvSpPr>
        <p:spPr>
          <a:xfrm>
            <a:off x="1103400" y="840000"/>
            <a:ext cx="6937200" cy="34635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9"/>
          <p:cNvSpPr txBox="1"/>
          <p:nvPr>
            <p:ph idx="4294967295" type="subTitle"/>
          </p:nvPr>
        </p:nvSpPr>
        <p:spPr>
          <a:xfrm>
            <a:off x="1558325" y="1241325"/>
            <a:ext cx="6197400" cy="30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>
                <a:solidFill>
                  <a:srgbClr val="FFFFFF"/>
                </a:solidFill>
              </a:rPr>
              <a:t>“ For me, writing is like </a:t>
            </a:r>
            <a:r>
              <a:rPr b="1" lang="es" sz="2700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sharing a piece of my heart. </a:t>
            </a:r>
            <a:r>
              <a:rPr lang="es" sz="2700">
                <a:solidFill>
                  <a:srgbClr val="FFFFFF"/>
                </a:solidFill>
              </a:rPr>
              <a:t>This is me communicating my emotions, and it’s personal. It requires that level of trust. ” </a:t>
            </a:r>
            <a:endParaRPr sz="3200">
              <a:solidFill>
                <a:srgbClr val="FFFFFF"/>
              </a:solidFill>
            </a:endParaRPr>
          </a:p>
          <a:p>
            <a:pPr indent="45720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3200">
                <a:solidFill>
                  <a:srgbClr val="FFFFFF"/>
                </a:solidFill>
              </a:rPr>
              <a:t>-Sohenee, </a:t>
            </a:r>
            <a:r>
              <a:rPr i="1" lang="es" sz="3200">
                <a:solidFill>
                  <a:srgbClr val="FFFFFF"/>
                </a:solidFill>
              </a:rPr>
              <a:t>the casual writer</a:t>
            </a:r>
            <a:endParaRPr i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55" name="Google Shape;355;p30"/>
          <p:cNvSpPr/>
          <p:nvPr/>
        </p:nvSpPr>
        <p:spPr>
          <a:xfrm>
            <a:off x="971550" y="807300"/>
            <a:ext cx="7200900" cy="3528900"/>
          </a:xfrm>
          <a:prstGeom prst="rect">
            <a:avLst/>
          </a:prstGeom>
          <a:solidFill>
            <a:srgbClr val="7A331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0"/>
          <p:cNvSpPr txBox="1"/>
          <p:nvPr>
            <p:ph idx="4294967295" type="subTitle"/>
          </p:nvPr>
        </p:nvSpPr>
        <p:spPr>
          <a:xfrm>
            <a:off x="1473300" y="1319400"/>
            <a:ext cx="6197400" cy="25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>
                <a:solidFill>
                  <a:srgbClr val="FFFFFF"/>
                </a:solidFill>
              </a:rPr>
              <a:t>“ Watching [other artists] helped me </a:t>
            </a:r>
            <a:r>
              <a:rPr b="1" lang="es" sz="2700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learn</a:t>
            </a:r>
            <a:r>
              <a:rPr lang="es" sz="2700">
                <a:solidFill>
                  <a:srgbClr val="FFFFFF"/>
                </a:solidFill>
              </a:rPr>
              <a:t> and was</a:t>
            </a:r>
            <a:r>
              <a:rPr b="1" lang="es" sz="2700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 crucial to my development</a:t>
            </a:r>
            <a:r>
              <a:rPr lang="es" sz="2700">
                <a:solidFill>
                  <a:srgbClr val="FFFFFF"/>
                </a:solidFill>
              </a:rPr>
              <a:t>.</a:t>
            </a:r>
            <a:r>
              <a:rPr b="1" lang="es" sz="2700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 </a:t>
            </a:r>
            <a:r>
              <a:rPr lang="es" sz="2700">
                <a:solidFill>
                  <a:srgbClr val="FFFFFF"/>
                </a:solidFill>
              </a:rPr>
              <a:t>Before that, I wasn’t really in the industry.” </a:t>
            </a:r>
            <a:endParaRPr sz="3200">
              <a:solidFill>
                <a:srgbClr val="FFFFFF"/>
              </a:solidFill>
            </a:endParaRPr>
          </a:p>
          <a:p>
            <a:pPr indent="45720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3200">
                <a:solidFill>
                  <a:srgbClr val="FFFFFF"/>
                </a:solidFill>
              </a:rPr>
              <a:t>-Christian, </a:t>
            </a:r>
            <a:r>
              <a:rPr i="1" lang="es" sz="3200">
                <a:solidFill>
                  <a:srgbClr val="FFFFFF"/>
                </a:solidFill>
              </a:rPr>
              <a:t>the artist</a:t>
            </a:r>
            <a:endParaRPr i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1"/>
          <p:cNvSpPr/>
          <p:nvPr/>
        </p:nvSpPr>
        <p:spPr>
          <a:xfrm>
            <a:off x="820200" y="726158"/>
            <a:ext cx="7503600" cy="3691200"/>
          </a:xfrm>
          <a:prstGeom prst="rect">
            <a:avLst/>
          </a:prstGeom>
          <a:solidFill>
            <a:srgbClr val="7A331B">
              <a:alpha val="32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63" name="Google Shape;363;p31"/>
          <p:cNvSpPr txBox="1"/>
          <p:nvPr>
            <p:ph idx="4294967295" type="subTitle"/>
          </p:nvPr>
        </p:nvSpPr>
        <p:spPr>
          <a:xfrm>
            <a:off x="1586175" y="1319400"/>
            <a:ext cx="6197400" cy="25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>
                <a:solidFill>
                  <a:srgbClr val="FFFFFF"/>
                </a:solidFill>
              </a:rPr>
              <a:t>“ I don’t like the </a:t>
            </a:r>
            <a:r>
              <a:rPr b="1" lang="es" sz="2700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confrontation</a:t>
            </a:r>
            <a:r>
              <a:rPr lang="es" sz="2700">
                <a:solidFill>
                  <a:srgbClr val="FFFFFF"/>
                </a:solidFill>
              </a:rPr>
              <a:t> of working with others in real time. Maybe that’s why I just like </a:t>
            </a:r>
            <a:r>
              <a:rPr b="1" lang="es" sz="2700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sending drafts</a:t>
            </a:r>
            <a:r>
              <a:rPr lang="es" sz="2700">
                <a:solidFill>
                  <a:srgbClr val="FFFFFF"/>
                </a:solidFill>
              </a:rPr>
              <a:t> back and forth. </a:t>
            </a:r>
            <a:r>
              <a:rPr lang="es" sz="2700">
                <a:solidFill>
                  <a:srgbClr val="FFFFFF"/>
                </a:solidFill>
              </a:rPr>
              <a:t>” </a:t>
            </a:r>
            <a:endParaRPr sz="3200">
              <a:solidFill>
                <a:srgbClr val="FFFFFF"/>
              </a:solidFill>
            </a:endParaRPr>
          </a:p>
          <a:p>
            <a:pPr indent="45720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3200">
                <a:solidFill>
                  <a:srgbClr val="FFFFFF"/>
                </a:solidFill>
              </a:rPr>
              <a:t>-Noelle, </a:t>
            </a:r>
            <a:r>
              <a:rPr i="1" lang="es" sz="3200">
                <a:solidFill>
                  <a:srgbClr val="FFFFFF"/>
                </a:solidFill>
              </a:rPr>
              <a:t>the actress</a:t>
            </a:r>
            <a:endParaRPr i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369" name="Google Shape;369;p32"/>
          <p:cNvGrpSpPr/>
          <p:nvPr/>
        </p:nvGrpSpPr>
        <p:grpSpPr>
          <a:xfrm>
            <a:off x="3667095" y="2205606"/>
            <a:ext cx="1809817" cy="1494270"/>
            <a:chOff x="-3137650" y="2787000"/>
            <a:chExt cx="291450" cy="257575"/>
          </a:xfrm>
        </p:grpSpPr>
        <p:sp>
          <p:nvSpPr>
            <p:cNvPr id="370" name="Google Shape;370;p32"/>
            <p:cNvSpPr/>
            <p:nvPr/>
          </p:nvSpPr>
          <p:spPr>
            <a:xfrm>
              <a:off x="-3137650" y="2787000"/>
              <a:ext cx="291450" cy="257575"/>
            </a:xfrm>
            <a:custGeom>
              <a:rect b="b" l="l" r="r" t="t"/>
              <a:pathLst>
                <a:path extrusionOk="0" h="10303" w="11658">
                  <a:moveTo>
                    <a:pt x="10618" y="693"/>
                  </a:moveTo>
                  <a:cubicBezTo>
                    <a:pt x="10807" y="693"/>
                    <a:pt x="10964" y="851"/>
                    <a:pt x="10964" y="1040"/>
                  </a:cubicBezTo>
                  <a:lnTo>
                    <a:pt x="10964" y="2741"/>
                  </a:lnTo>
                  <a:lnTo>
                    <a:pt x="662" y="2741"/>
                  </a:lnTo>
                  <a:lnTo>
                    <a:pt x="662" y="1040"/>
                  </a:lnTo>
                  <a:cubicBezTo>
                    <a:pt x="662" y="851"/>
                    <a:pt x="820" y="693"/>
                    <a:pt x="1009" y="693"/>
                  </a:cubicBezTo>
                  <a:close/>
                  <a:moveTo>
                    <a:pt x="10996" y="3403"/>
                  </a:moveTo>
                  <a:lnTo>
                    <a:pt x="10996" y="9231"/>
                  </a:lnTo>
                  <a:cubicBezTo>
                    <a:pt x="10964" y="9420"/>
                    <a:pt x="10838" y="9578"/>
                    <a:pt x="10618" y="9578"/>
                  </a:cubicBezTo>
                  <a:lnTo>
                    <a:pt x="1009" y="9578"/>
                  </a:lnTo>
                  <a:cubicBezTo>
                    <a:pt x="820" y="9578"/>
                    <a:pt x="662" y="9420"/>
                    <a:pt x="662" y="9231"/>
                  </a:cubicBezTo>
                  <a:lnTo>
                    <a:pt x="662" y="3403"/>
                  </a:ln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9263"/>
                  </a:lnTo>
                  <a:cubicBezTo>
                    <a:pt x="1" y="9830"/>
                    <a:pt x="473" y="10302"/>
                    <a:pt x="1009" y="10302"/>
                  </a:cubicBezTo>
                  <a:lnTo>
                    <a:pt x="10618" y="10302"/>
                  </a:lnTo>
                  <a:cubicBezTo>
                    <a:pt x="11185" y="10302"/>
                    <a:pt x="11658" y="9830"/>
                    <a:pt x="11658" y="9263"/>
                  </a:cubicBezTo>
                  <a:lnTo>
                    <a:pt x="11658" y="1040"/>
                  </a:lnTo>
                  <a:cubicBezTo>
                    <a:pt x="11658" y="441"/>
                    <a:pt x="11217" y="0"/>
                    <a:pt x="10618" y="0"/>
                  </a:cubicBezTo>
                  <a:close/>
                </a:path>
              </a:pathLst>
            </a:custGeom>
            <a:solidFill>
              <a:srgbClr val="B79499">
                <a:alpha val="64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-3104575" y="2820875"/>
              <a:ext cx="18150" cy="17350"/>
            </a:xfrm>
            <a:custGeom>
              <a:rect b="b" l="l" r="r" t="t"/>
              <a:pathLst>
                <a:path extrusionOk="0" h="694" w="726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8" y="693"/>
                  </a:cubicBezTo>
                  <a:cubicBezTo>
                    <a:pt x="568" y="693"/>
                    <a:pt x="726" y="536"/>
                    <a:pt x="726" y="347"/>
                  </a:cubicBezTo>
                  <a:cubicBezTo>
                    <a:pt x="726" y="158"/>
                    <a:pt x="568" y="0"/>
                    <a:pt x="348" y="0"/>
                  </a:cubicBezTo>
                  <a:close/>
                </a:path>
              </a:pathLst>
            </a:custGeom>
            <a:solidFill>
              <a:srgbClr val="B79499">
                <a:alpha val="64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-3069900" y="2820875"/>
              <a:ext cx="17350" cy="17350"/>
            </a:xfrm>
            <a:custGeom>
              <a:rect b="b" l="l" r="r" t="t"/>
              <a:pathLst>
                <a:path extrusionOk="0" h="694" w="694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B79499">
                <a:alpha val="64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-3035250" y="2820875"/>
              <a:ext cx="17350" cy="17350"/>
            </a:xfrm>
            <a:custGeom>
              <a:rect b="b" l="l" r="r" t="t"/>
              <a:pathLst>
                <a:path extrusionOk="0" h="694" w="694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B79499">
                <a:alpha val="64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-3002175" y="2820875"/>
              <a:ext cx="121325" cy="17350"/>
            </a:xfrm>
            <a:custGeom>
              <a:rect b="b" l="l" r="r" t="t"/>
              <a:pathLst>
                <a:path extrusionOk="0" h="694" w="4853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32" y="536"/>
                    <a:pt x="190" y="693"/>
                    <a:pt x="347" y="693"/>
                  </a:cubicBezTo>
                  <a:lnTo>
                    <a:pt x="4506" y="693"/>
                  </a:lnTo>
                  <a:cubicBezTo>
                    <a:pt x="4695" y="693"/>
                    <a:pt x="4852" y="536"/>
                    <a:pt x="4852" y="347"/>
                  </a:cubicBezTo>
                  <a:cubicBezTo>
                    <a:pt x="4852" y="158"/>
                    <a:pt x="4695" y="0"/>
                    <a:pt x="4506" y="0"/>
                  </a:cubicBezTo>
                  <a:close/>
                </a:path>
              </a:pathLst>
            </a:custGeom>
            <a:solidFill>
              <a:srgbClr val="B79499">
                <a:alpha val="64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-2948625" y="2907300"/>
              <a:ext cx="52025" cy="85300"/>
            </a:xfrm>
            <a:custGeom>
              <a:rect b="b" l="l" r="r" t="t"/>
              <a:pathLst>
                <a:path extrusionOk="0" h="3412" w="2081">
                  <a:moveTo>
                    <a:pt x="347" y="1"/>
                  </a:moveTo>
                  <a:cubicBezTo>
                    <a:pt x="261" y="1"/>
                    <a:pt x="174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1261" y="1710"/>
                  </a:lnTo>
                  <a:lnTo>
                    <a:pt x="127" y="2844"/>
                  </a:lnTo>
                  <a:cubicBezTo>
                    <a:pt x="1" y="2970"/>
                    <a:pt x="1" y="3191"/>
                    <a:pt x="127" y="3317"/>
                  </a:cubicBezTo>
                  <a:cubicBezTo>
                    <a:pt x="174" y="3380"/>
                    <a:pt x="261" y="3411"/>
                    <a:pt x="347" y="3411"/>
                  </a:cubicBezTo>
                  <a:cubicBezTo>
                    <a:pt x="434" y="3411"/>
                    <a:pt x="521" y="3380"/>
                    <a:pt x="568" y="3317"/>
                  </a:cubicBezTo>
                  <a:lnTo>
                    <a:pt x="1954" y="1930"/>
                  </a:lnTo>
                  <a:cubicBezTo>
                    <a:pt x="2080" y="1804"/>
                    <a:pt x="2080" y="1584"/>
                    <a:pt x="1954" y="1458"/>
                  </a:cubicBezTo>
                  <a:lnTo>
                    <a:pt x="568" y="72"/>
                  </a:lnTo>
                  <a:cubicBezTo>
                    <a:pt x="521" y="24"/>
                    <a:pt x="434" y="1"/>
                    <a:pt x="347" y="1"/>
                  </a:cubicBezTo>
                  <a:close/>
                </a:path>
              </a:pathLst>
            </a:custGeom>
            <a:solidFill>
              <a:srgbClr val="B79499">
                <a:alpha val="64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-3088025" y="2907300"/>
              <a:ext cx="53575" cy="85300"/>
            </a:xfrm>
            <a:custGeom>
              <a:rect b="b" l="l" r="r" t="t"/>
              <a:pathLst>
                <a:path extrusionOk="0" h="3412" w="2143">
                  <a:moveTo>
                    <a:pt x="1749" y="1"/>
                  </a:moveTo>
                  <a:cubicBezTo>
                    <a:pt x="1662" y="1"/>
                    <a:pt x="1576" y="24"/>
                    <a:pt x="1513" y="72"/>
                  </a:cubicBezTo>
                  <a:lnTo>
                    <a:pt x="127" y="1458"/>
                  </a:lnTo>
                  <a:cubicBezTo>
                    <a:pt x="1" y="1584"/>
                    <a:pt x="1" y="1804"/>
                    <a:pt x="127" y="1930"/>
                  </a:cubicBezTo>
                  <a:lnTo>
                    <a:pt x="1513" y="3317"/>
                  </a:lnTo>
                  <a:cubicBezTo>
                    <a:pt x="1576" y="3380"/>
                    <a:pt x="1662" y="3411"/>
                    <a:pt x="1749" y="3411"/>
                  </a:cubicBezTo>
                  <a:cubicBezTo>
                    <a:pt x="1836" y="3411"/>
                    <a:pt x="1922" y="3380"/>
                    <a:pt x="1985" y="3317"/>
                  </a:cubicBezTo>
                  <a:cubicBezTo>
                    <a:pt x="2111" y="3191"/>
                    <a:pt x="2111" y="2970"/>
                    <a:pt x="1985" y="2844"/>
                  </a:cubicBezTo>
                  <a:lnTo>
                    <a:pt x="851" y="1710"/>
                  </a:lnTo>
                  <a:lnTo>
                    <a:pt x="1985" y="544"/>
                  </a:lnTo>
                  <a:cubicBezTo>
                    <a:pt x="2143" y="450"/>
                    <a:pt x="2143" y="198"/>
                    <a:pt x="1985" y="72"/>
                  </a:cubicBezTo>
                  <a:cubicBezTo>
                    <a:pt x="1922" y="24"/>
                    <a:pt x="1836" y="1"/>
                    <a:pt x="1749" y="1"/>
                  </a:cubicBezTo>
                  <a:close/>
                </a:path>
              </a:pathLst>
            </a:custGeom>
            <a:solidFill>
              <a:srgbClr val="B79499">
                <a:alpha val="64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-3019500" y="2888975"/>
              <a:ext cx="54375" cy="119400"/>
            </a:xfrm>
            <a:custGeom>
              <a:rect b="b" l="l" r="r" t="t"/>
              <a:pathLst>
                <a:path extrusionOk="0" h="4776" w="2175">
                  <a:moveTo>
                    <a:pt x="1778" y="0"/>
                  </a:moveTo>
                  <a:cubicBezTo>
                    <a:pt x="1617" y="0"/>
                    <a:pt x="1501" y="108"/>
                    <a:pt x="1450" y="237"/>
                  </a:cubicBezTo>
                  <a:lnTo>
                    <a:pt x="63" y="4333"/>
                  </a:lnTo>
                  <a:cubicBezTo>
                    <a:pt x="0" y="4522"/>
                    <a:pt x="95" y="4680"/>
                    <a:pt x="253" y="4743"/>
                  </a:cubicBezTo>
                  <a:cubicBezTo>
                    <a:pt x="305" y="4765"/>
                    <a:pt x="354" y="4775"/>
                    <a:pt x="399" y="4775"/>
                  </a:cubicBezTo>
                  <a:cubicBezTo>
                    <a:pt x="543" y="4775"/>
                    <a:pt x="646" y="4674"/>
                    <a:pt x="694" y="4554"/>
                  </a:cubicBezTo>
                  <a:lnTo>
                    <a:pt x="2080" y="458"/>
                  </a:lnTo>
                  <a:cubicBezTo>
                    <a:pt x="2174" y="300"/>
                    <a:pt x="2048" y="111"/>
                    <a:pt x="1891" y="17"/>
                  </a:cubicBezTo>
                  <a:cubicBezTo>
                    <a:pt x="1851" y="6"/>
                    <a:pt x="1813" y="0"/>
                    <a:pt x="1778" y="0"/>
                  </a:cubicBezTo>
                  <a:close/>
                </a:path>
              </a:pathLst>
            </a:custGeom>
            <a:solidFill>
              <a:srgbClr val="B79499">
                <a:alpha val="648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8" name="Google Shape;378;p32"/>
          <p:cNvSpPr txBox="1"/>
          <p:nvPr>
            <p:ph idx="4294967295" type="ctrTitle"/>
          </p:nvPr>
        </p:nvSpPr>
        <p:spPr>
          <a:xfrm>
            <a:off x="3089850" y="3847475"/>
            <a:ext cx="29643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main technologies</a:t>
            </a:r>
            <a:endParaRPr sz="2500"/>
          </a:p>
        </p:txBody>
      </p:sp>
      <p:pic>
        <p:nvPicPr>
          <p:cNvPr id="379" name="Google Shape;3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1375" y="311213"/>
            <a:ext cx="1494296" cy="14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0025" y="557726"/>
            <a:ext cx="2489307" cy="8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4100" y="1672200"/>
            <a:ext cx="1281600" cy="12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1675" y="1875500"/>
            <a:ext cx="1157801" cy="1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73350"/>
            <a:ext cx="1770000" cy="17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63888" y="3506900"/>
            <a:ext cx="1430975" cy="143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3151" y="3613075"/>
            <a:ext cx="1218625" cy="121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3"/>
          <p:cNvSpPr txBox="1"/>
          <p:nvPr>
            <p:ph type="ctrTitle"/>
          </p:nvPr>
        </p:nvSpPr>
        <p:spPr>
          <a:xfrm>
            <a:off x="2403800" y="2699766"/>
            <a:ext cx="5001600" cy="6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4500"/>
              <a:t>Map</a:t>
            </a:r>
            <a:endParaRPr b="0" sz="4500"/>
          </a:p>
        </p:txBody>
      </p:sp>
      <p:sp>
        <p:nvSpPr>
          <p:cNvPr id="391" name="Google Shape;391;p33"/>
          <p:cNvSpPr txBox="1"/>
          <p:nvPr>
            <p:ph idx="1" type="subTitle"/>
          </p:nvPr>
        </p:nvSpPr>
        <p:spPr>
          <a:xfrm>
            <a:off x="2746275" y="2148863"/>
            <a:ext cx="4659300" cy="6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latin typeface="Fira Sans Condensed"/>
                <a:ea typeface="Fira Sans Condensed"/>
                <a:cs typeface="Fira Sans Condensed"/>
                <a:sym typeface="Fira Sans Condensed"/>
              </a:rPr>
              <a:t>Empathy</a:t>
            </a:r>
            <a:endParaRPr b="1" sz="6000"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392" name="Google Shape;392;p33"/>
          <p:cNvSpPr txBox="1"/>
          <p:nvPr>
            <p:ph idx="2"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The Creative Process</a:t>
            </a:r>
            <a:endParaRPr/>
          </a:p>
        </p:txBody>
      </p:sp>
      <p:sp>
        <p:nvSpPr>
          <p:cNvPr id="393" name="Google Shape;393;p33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399" name="Google Shape;3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675" y="152400"/>
            <a:ext cx="4848657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4"/>
          <p:cNvSpPr txBox="1"/>
          <p:nvPr>
            <p:ph idx="4294967295" type="ctrTitle"/>
          </p:nvPr>
        </p:nvSpPr>
        <p:spPr>
          <a:xfrm>
            <a:off x="294075" y="334350"/>
            <a:ext cx="19662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zoomed out</a:t>
            </a:r>
            <a:endParaRPr sz="25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06" name="Google Shape;406;p35"/>
          <p:cNvSpPr txBox="1"/>
          <p:nvPr>
            <p:ph idx="4294967295" type="ctrTitle"/>
          </p:nvPr>
        </p:nvSpPr>
        <p:spPr>
          <a:xfrm>
            <a:off x="294075" y="334350"/>
            <a:ext cx="9618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say:</a:t>
            </a:r>
            <a:endParaRPr sz="2500"/>
          </a:p>
        </p:txBody>
      </p:sp>
      <p:sp>
        <p:nvSpPr>
          <p:cNvPr id="407" name="Google Shape;407;p35"/>
          <p:cNvSpPr/>
          <p:nvPr/>
        </p:nvSpPr>
        <p:spPr>
          <a:xfrm>
            <a:off x="336300" y="1004813"/>
            <a:ext cx="1562700" cy="1016100"/>
          </a:xfrm>
          <a:prstGeom prst="rect">
            <a:avLst/>
          </a:prstGeom>
          <a:solidFill>
            <a:srgbClr val="250807">
              <a:alpha val="52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5"/>
          <p:cNvSpPr/>
          <p:nvPr/>
        </p:nvSpPr>
        <p:spPr>
          <a:xfrm>
            <a:off x="336300" y="2275488"/>
            <a:ext cx="1562700" cy="1016100"/>
          </a:xfrm>
          <a:prstGeom prst="rect">
            <a:avLst/>
          </a:prstGeom>
          <a:solidFill>
            <a:srgbClr val="250807">
              <a:alpha val="52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5"/>
          <p:cNvSpPr/>
          <p:nvPr/>
        </p:nvSpPr>
        <p:spPr>
          <a:xfrm>
            <a:off x="336300" y="3546163"/>
            <a:ext cx="1562700" cy="1016100"/>
          </a:xfrm>
          <a:prstGeom prst="rect">
            <a:avLst/>
          </a:prstGeom>
          <a:solidFill>
            <a:srgbClr val="250807">
              <a:alpha val="52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5"/>
          <p:cNvSpPr/>
          <p:nvPr/>
        </p:nvSpPr>
        <p:spPr>
          <a:xfrm>
            <a:off x="2646675" y="1004813"/>
            <a:ext cx="1562700" cy="1016100"/>
          </a:xfrm>
          <a:prstGeom prst="rect">
            <a:avLst/>
          </a:prstGeom>
          <a:solidFill>
            <a:srgbClr val="250807">
              <a:alpha val="52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5"/>
          <p:cNvSpPr/>
          <p:nvPr/>
        </p:nvSpPr>
        <p:spPr>
          <a:xfrm>
            <a:off x="2646675" y="2275488"/>
            <a:ext cx="1562700" cy="1016100"/>
          </a:xfrm>
          <a:prstGeom prst="rect">
            <a:avLst/>
          </a:prstGeom>
          <a:solidFill>
            <a:srgbClr val="250807">
              <a:alpha val="52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5"/>
          <p:cNvSpPr/>
          <p:nvPr/>
        </p:nvSpPr>
        <p:spPr>
          <a:xfrm>
            <a:off x="2694175" y="3546163"/>
            <a:ext cx="1562700" cy="1016100"/>
          </a:xfrm>
          <a:prstGeom prst="rect">
            <a:avLst/>
          </a:prstGeom>
          <a:solidFill>
            <a:srgbClr val="250807">
              <a:alpha val="52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5"/>
          <p:cNvSpPr/>
          <p:nvPr/>
        </p:nvSpPr>
        <p:spPr>
          <a:xfrm>
            <a:off x="4954750" y="3774763"/>
            <a:ext cx="1562700" cy="1016100"/>
          </a:xfrm>
          <a:prstGeom prst="rect">
            <a:avLst/>
          </a:prstGeom>
          <a:solidFill>
            <a:srgbClr val="250807">
              <a:alpha val="52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5"/>
          <p:cNvSpPr/>
          <p:nvPr/>
        </p:nvSpPr>
        <p:spPr>
          <a:xfrm>
            <a:off x="4957050" y="2307150"/>
            <a:ext cx="1562700" cy="1206000"/>
          </a:xfrm>
          <a:prstGeom prst="rect">
            <a:avLst/>
          </a:prstGeom>
          <a:solidFill>
            <a:srgbClr val="250807">
              <a:alpha val="52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5"/>
          <p:cNvSpPr/>
          <p:nvPr/>
        </p:nvSpPr>
        <p:spPr>
          <a:xfrm>
            <a:off x="4957050" y="1004813"/>
            <a:ext cx="1562700" cy="1016100"/>
          </a:xfrm>
          <a:prstGeom prst="rect">
            <a:avLst/>
          </a:prstGeom>
          <a:solidFill>
            <a:srgbClr val="250807">
              <a:alpha val="52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5"/>
          <p:cNvSpPr/>
          <p:nvPr/>
        </p:nvSpPr>
        <p:spPr>
          <a:xfrm>
            <a:off x="7191225" y="1004813"/>
            <a:ext cx="1562700" cy="1016100"/>
          </a:xfrm>
          <a:prstGeom prst="rect">
            <a:avLst/>
          </a:prstGeom>
          <a:solidFill>
            <a:srgbClr val="250807">
              <a:alpha val="52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5"/>
          <p:cNvSpPr/>
          <p:nvPr/>
        </p:nvSpPr>
        <p:spPr>
          <a:xfrm>
            <a:off x="7191225" y="2307150"/>
            <a:ext cx="1562700" cy="1016100"/>
          </a:xfrm>
          <a:prstGeom prst="rect">
            <a:avLst/>
          </a:prstGeom>
          <a:solidFill>
            <a:srgbClr val="250807">
              <a:alpha val="52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5"/>
          <p:cNvSpPr/>
          <p:nvPr/>
        </p:nvSpPr>
        <p:spPr>
          <a:xfrm>
            <a:off x="7139125" y="3528500"/>
            <a:ext cx="1741500" cy="1206000"/>
          </a:xfrm>
          <a:prstGeom prst="rect">
            <a:avLst/>
          </a:prstGeom>
          <a:solidFill>
            <a:srgbClr val="250807">
              <a:alpha val="52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5"/>
          <p:cNvSpPr txBox="1"/>
          <p:nvPr/>
        </p:nvSpPr>
        <p:spPr>
          <a:xfrm>
            <a:off x="424950" y="1081025"/>
            <a:ext cx="1385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“sharing your art is like posting a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selfie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”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20" name="Google Shape;420;p35"/>
          <p:cNvSpPr txBox="1"/>
          <p:nvPr/>
        </p:nvSpPr>
        <p:spPr>
          <a:xfrm>
            <a:off x="424950" y="2291700"/>
            <a:ext cx="1385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“i worry about writing something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controversial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”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21" name="Google Shape;421;p35"/>
          <p:cNvSpPr txBox="1"/>
          <p:nvPr/>
        </p:nvSpPr>
        <p:spPr>
          <a:xfrm>
            <a:off x="424950" y="3622375"/>
            <a:ext cx="1385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“feedback is only ever a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good 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thing”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22" name="Google Shape;422;p35"/>
          <p:cNvSpPr txBox="1"/>
          <p:nvPr/>
        </p:nvSpPr>
        <p:spPr>
          <a:xfrm>
            <a:off x="2596125" y="974225"/>
            <a:ext cx="1663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“i would be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 jealous 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of myself if my anonymous work did well”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23" name="Google Shape;423;p35"/>
          <p:cNvSpPr txBox="1"/>
          <p:nvPr/>
        </p:nvSpPr>
        <p:spPr>
          <a:xfrm>
            <a:off x="2596125" y="2291850"/>
            <a:ext cx="1663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“i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forget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i wrote answers to prompts until i find them years later”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24" name="Google Shape;424;p35"/>
          <p:cNvSpPr txBox="1"/>
          <p:nvPr/>
        </p:nvSpPr>
        <p:spPr>
          <a:xfrm>
            <a:off x="2643625" y="3513200"/>
            <a:ext cx="1663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“i wish someone could give me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structure 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so i could write it out”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25" name="Google Shape;425;p35"/>
          <p:cNvSpPr txBox="1"/>
          <p:nvPr/>
        </p:nvSpPr>
        <p:spPr>
          <a:xfrm>
            <a:off x="4880850" y="1037525"/>
            <a:ext cx="1663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“writing a book by chapters is like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breaking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something down”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26" name="Google Shape;426;p35"/>
          <p:cNvSpPr txBox="1"/>
          <p:nvPr/>
        </p:nvSpPr>
        <p:spPr>
          <a:xfrm>
            <a:off x="4893675" y="2291850"/>
            <a:ext cx="1663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“there were days where I could write 5000 words and others when i couldn’t write.”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27" name="Google Shape;427;p35"/>
          <p:cNvSpPr txBox="1"/>
          <p:nvPr/>
        </p:nvSpPr>
        <p:spPr>
          <a:xfrm>
            <a:off x="4929475" y="3812275"/>
            <a:ext cx="1663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“i kept a list of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100 events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I could draw from for story material.”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28" name="Google Shape;428;p35"/>
          <p:cNvSpPr txBox="1"/>
          <p:nvPr/>
        </p:nvSpPr>
        <p:spPr>
          <a:xfrm>
            <a:off x="7165575" y="979000"/>
            <a:ext cx="1663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“artists should produce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a lot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of content but not release it all.”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29" name="Google Shape;429;p35"/>
          <p:cNvSpPr txBox="1"/>
          <p:nvPr/>
        </p:nvSpPr>
        <p:spPr>
          <a:xfrm>
            <a:off x="7085250" y="3500450"/>
            <a:ext cx="1663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“somebody in the industry can tell the difference between a good song and a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great song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”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30" name="Google Shape;430;p35"/>
          <p:cNvSpPr txBox="1"/>
          <p:nvPr/>
        </p:nvSpPr>
        <p:spPr>
          <a:xfrm>
            <a:off x="7151775" y="2291850"/>
            <a:ext cx="1562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“i think you should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edit 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before you give it to your editors”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36" name="Google Shape;436;p36"/>
          <p:cNvSpPr txBox="1"/>
          <p:nvPr>
            <p:ph idx="4294967295" type="ctrTitle"/>
          </p:nvPr>
        </p:nvSpPr>
        <p:spPr>
          <a:xfrm>
            <a:off x="294075" y="334350"/>
            <a:ext cx="13854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think</a:t>
            </a:r>
            <a:r>
              <a:rPr lang="es" sz="2500"/>
              <a:t>:</a:t>
            </a:r>
            <a:endParaRPr sz="2500"/>
          </a:p>
        </p:txBody>
      </p:sp>
      <p:sp>
        <p:nvSpPr>
          <p:cNvPr id="437" name="Google Shape;437;p36"/>
          <p:cNvSpPr/>
          <p:nvPr/>
        </p:nvSpPr>
        <p:spPr>
          <a:xfrm>
            <a:off x="336300" y="1004813"/>
            <a:ext cx="1562700" cy="10161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6"/>
          <p:cNvSpPr/>
          <p:nvPr/>
        </p:nvSpPr>
        <p:spPr>
          <a:xfrm>
            <a:off x="336300" y="2275488"/>
            <a:ext cx="1562700" cy="10161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6"/>
          <p:cNvSpPr/>
          <p:nvPr/>
        </p:nvSpPr>
        <p:spPr>
          <a:xfrm>
            <a:off x="336300" y="3546163"/>
            <a:ext cx="1562700" cy="10161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2646675" y="1004813"/>
            <a:ext cx="1562700" cy="10161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2646675" y="2275488"/>
            <a:ext cx="1562700" cy="10161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6"/>
          <p:cNvSpPr/>
          <p:nvPr/>
        </p:nvSpPr>
        <p:spPr>
          <a:xfrm>
            <a:off x="2694175" y="3546163"/>
            <a:ext cx="1562700" cy="10161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6"/>
          <p:cNvSpPr/>
          <p:nvPr/>
        </p:nvSpPr>
        <p:spPr>
          <a:xfrm>
            <a:off x="4954750" y="3774763"/>
            <a:ext cx="1562700" cy="10161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6"/>
          <p:cNvSpPr/>
          <p:nvPr/>
        </p:nvSpPr>
        <p:spPr>
          <a:xfrm>
            <a:off x="4957050" y="2307150"/>
            <a:ext cx="1562700" cy="12060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6"/>
          <p:cNvSpPr/>
          <p:nvPr/>
        </p:nvSpPr>
        <p:spPr>
          <a:xfrm>
            <a:off x="4957050" y="1004813"/>
            <a:ext cx="1562700" cy="10161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6"/>
          <p:cNvSpPr/>
          <p:nvPr/>
        </p:nvSpPr>
        <p:spPr>
          <a:xfrm>
            <a:off x="7191225" y="1004813"/>
            <a:ext cx="1562700" cy="10161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6"/>
          <p:cNvSpPr/>
          <p:nvPr/>
        </p:nvSpPr>
        <p:spPr>
          <a:xfrm>
            <a:off x="7191225" y="2307150"/>
            <a:ext cx="1562700" cy="10161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6"/>
          <p:cNvSpPr/>
          <p:nvPr/>
        </p:nvSpPr>
        <p:spPr>
          <a:xfrm>
            <a:off x="7139125" y="3528500"/>
            <a:ext cx="1741500" cy="12060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6"/>
          <p:cNvSpPr txBox="1"/>
          <p:nvPr/>
        </p:nvSpPr>
        <p:spPr>
          <a:xfrm>
            <a:off x="424950" y="1081025"/>
            <a:ext cx="1385400" cy="10467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I need to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trust 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the people I’m sending my work to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50" name="Google Shape;450;p36"/>
          <p:cNvSpPr txBox="1"/>
          <p:nvPr/>
        </p:nvSpPr>
        <p:spPr>
          <a:xfrm>
            <a:off x="424950" y="2291700"/>
            <a:ext cx="1385400" cy="8313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i’m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worried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I’ll say something wrong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51" name="Google Shape;451;p36"/>
          <p:cNvSpPr txBox="1"/>
          <p:nvPr/>
        </p:nvSpPr>
        <p:spPr>
          <a:xfrm>
            <a:off x="424950" y="3774775"/>
            <a:ext cx="1385400" cy="6156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i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over-police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my work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52" name="Google Shape;452;p36"/>
          <p:cNvSpPr txBox="1"/>
          <p:nvPr/>
        </p:nvSpPr>
        <p:spPr>
          <a:xfrm>
            <a:off x="2596125" y="974225"/>
            <a:ext cx="1663800" cy="10467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i wish i could get more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insight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from people of different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genres</a:t>
            </a:r>
            <a:endParaRPr b="1">
              <a:solidFill>
                <a:srgbClr val="FFFFFF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453" name="Google Shape;453;p36"/>
          <p:cNvSpPr txBox="1"/>
          <p:nvPr/>
        </p:nvSpPr>
        <p:spPr>
          <a:xfrm>
            <a:off x="2596125" y="2291850"/>
            <a:ext cx="1663800" cy="10467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writing is a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collective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effort between you and the people you trust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54" name="Google Shape;454;p36"/>
          <p:cNvSpPr txBox="1"/>
          <p:nvPr/>
        </p:nvSpPr>
        <p:spPr>
          <a:xfrm>
            <a:off x="2643625" y="3513200"/>
            <a:ext cx="1663800" cy="10467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i need to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learn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from the people around me who are doing it better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55" name="Google Shape;455;p36"/>
          <p:cNvSpPr txBox="1"/>
          <p:nvPr/>
        </p:nvSpPr>
        <p:spPr>
          <a:xfrm>
            <a:off x="4880850" y="1037525"/>
            <a:ext cx="1663800" cy="10467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i want to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show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off my best work not my uncompleted work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56" name="Google Shape;456;p36"/>
          <p:cNvSpPr txBox="1"/>
          <p:nvPr/>
        </p:nvSpPr>
        <p:spPr>
          <a:xfrm>
            <a:off x="4893675" y="2291850"/>
            <a:ext cx="1663800" cy="10467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how can i get a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larger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audience that has more feedback for me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57" name="Google Shape;457;p36"/>
          <p:cNvSpPr txBox="1"/>
          <p:nvPr/>
        </p:nvSpPr>
        <p:spPr>
          <a:xfrm>
            <a:off x="4929475" y="3812275"/>
            <a:ext cx="1663800" cy="10467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i need more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money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to be able to produce more and better work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58" name="Google Shape;458;p36"/>
          <p:cNvSpPr txBox="1"/>
          <p:nvPr/>
        </p:nvSpPr>
        <p:spPr>
          <a:xfrm>
            <a:off x="7165575" y="979000"/>
            <a:ext cx="1663800" cy="10467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people have enough content they just need a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place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to write it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59" name="Google Shape;459;p36"/>
          <p:cNvSpPr txBox="1"/>
          <p:nvPr/>
        </p:nvSpPr>
        <p:spPr>
          <a:xfrm>
            <a:off x="7085250" y="3500450"/>
            <a:ext cx="1663800" cy="10467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i need more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structure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to be able to convey what i want to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60" name="Google Shape;460;p36"/>
          <p:cNvSpPr txBox="1"/>
          <p:nvPr/>
        </p:nvSpPr>
        <p:spPr>
          <a:xfrm>
            <a:off x="7151775" y="2291850"/>
            <a:ext cx="1562700" cy="8313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i wish there was an easier way to deal with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writer’s block</a:t>
            </a:r>
            <a:endParaRPr b="1">
              <a:solidFill>
                <a:srgbClr val="FFFFFF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9"/>
          <p:cNvPicPr preferRelativeResize="0"/>
          <p:nvPr/>
        </p:nvPicPr>
        <p:blipFill rotWithShape="1">
          <a:blip r:embed="rId3">
            <a:alphaModFix/>
          </a:blip>
          <a:srcRect b="70383" l="50160" r="26353" t="6712"/>
          <a:stretch/>
        </p:blipFill>
        <p:spPr>
          <a:xfrm>
            <a:off x="6897175" y="3692288"/>
            <a:ext cx="2138996" cy="117969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9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07" name="Google Shape;207;p19"/>
          <p:cNvSpPr txBox="1"/>
          <p:nvPr>
            <p:ph idx="2" type="ctrTitle"/>
          </p:nvPr>
        </p:nvSpPr>
        <p:spPr>
          <a:xfrm>
            <a:off x="1092425" y="-597475"/>
            <a:ext cx="3182400" cy="160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m</a:t>
            </a:r>
            <a:r>
              <a:rPr lang="es" sz="2500"/>
              <a:t>eet the team </a:t>
            </a:r>
            <a:r>
              <a:rPr lang="es" sz="2500"/>
              <a:t>☃︎☀︎</a:t>
            </a:r>
            <a:endParaRPr sz="2500"/>
          </a:p>
        </p:txBody>
      </p:sp>
      <p:pic>
        <p:nvPicPr>
          <p:cNvPr id="208" name="Google Shape;208;p19"/>
          <p:cNvPicPr preferRelativeResize="0"/>
          <p:nvPr/>
        </p:nvPicPr>
        <p:blipFill rotWithShape="1">
          <a:blip r:embed="rId3">
            <a:alphaModFix/>
          </a:blip>
          <a:srcRect b="70383" l="50160" r="26353" t="6712"/>
          <a:stretch/>
        </p:blipFill>
        <p:spPr>
          <a:xfrm>
            <a:off x="4674402" y="3693313"/>
            <a:ext cx="2079553" cy="117762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9"/>
          <p:cNvSpPr/>
          <p:nvPr/>
        </p:nvSpPr>
        <p:spPr>
          <a:xfrm>
            <a:off x="4674350" y="1324475"/>
            <a:ext cx="2079600" cy="3583500"/>
          </a:xfrm>
          <a:prstGeom prst="rect">
            <a:avLst/>
          </a:prstGeom>
          <a:solidFill>
            <a:srgbClr val="7A331B">
              <a:alpha val="32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19"/>
          <p:cNvPicPr preferRelativeResize="0"/>
          <p:nvPr/>
        </p:nvPicPr>
        <p:blipFill rotWithShape="1">
          <a:blip r:embed="rId3">
            <a:alphaModFix/>
          </a:blip>
          <a:srcRect b="70383" l="3201" r="73313" t="6712"/>
          <a:stretch/>
        </p:blipFill>
        <p:spPr>
          <a:xfrm>
            <a:off x="225924" y="3779175"/>
            <a:ext cx="2083201" cy="108064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9"/>
          <p:cNvSpPr/>
          <p:nvPr/>
        </p:nvSpPr>
        <p:spPr>
          <a:xfrm>
            <a:off x="181000" y="1324425"/>
            <a:ext cx="2139000" cy="3583500"/>
          </a:xfrm>
          <a:prstGeom prst="rect">
            <a:avLst/>
          </a:prstGeom>
          <a:solidFill>
            <a:srgbClr val="250807">
              <a:alpha val="52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9"/>
          <p:cNvSpPr/>
          <p:nvPr/>
        </p:nvSpPr>
        <p:spPr>
          <a:xfrm>
            <a:off x="6907900" y="1324475"/>
            <a:ext cx="2139000" cy="3583500"/>
          </a:xfrm>
          <a:prstGeom prst="rect">
            <a:avLst/>
          </a:prstGeom>
          <a:solidFill>
            <a:srgbClr val="B79499">
              <a:alpha val="64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19"/>
          <p:cNvPicPr preferRelativeResize="0"/>
          <p:nvPr/>
        </p:nvPicPr>
        <p:blipFill rotWithShape="1">
          <a:blip r:embed="rId3">
            <a:alphaModFix/>
          </a:blip>
          <a:srcRect b="18061" l="0" r="76514" t="59035"/>
          <a:stretch/>
        </p:blipFill>
        <p:spPr>
          <a:xfrm>
            <a:off x="2448100" y="3730009"/>
            <a:ext cx="2079406" cy="117762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9"/>
          <p:cNvSpPr/>
          <p:nvPr/>
        </p:nvSpPr>
        <p:spPr>
          <a:xfrm>
            <a:off x="2451575" y="1324475"/>
            <a:ext cx="2079600" cy="3583500"/>
          </a:xfrm>
          <a:prstGeom prst="rect">
            <a:avLst/>
          </a:prstGeom>
          <a:solidFill>
            <a:srgbClr val="7A331B">
              <a:alpha val="5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9"/>
          <p:cNvSpPr txBox="1"/>
          <p:nvPr/>
        </p:nvSpPr>
        <p:spPr>
          <a:xfrm>
            <a:off x="683498" y="4086546"/>
            <a:ext cx="10488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rPr>
              <a:t>DAVID E. ‘21</a:t>
            </a:r>
            <a:endParaRPr b="1">
              <a:solidFill>
                <a:srgbClr val="F3F3F3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16" name="Google Shape;216;p19"/>
          <p:cNvSpPr txBox="1"/>
          <p:nvPr/>
        </p:nvSpPr>
        <p:spPr>
          <a:xfrm>
            <a:off x="2946429" y="4053740"/>
            <a:ext cx="10827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rPr>
              <a:t>SAM M. ‘22</a:t>
            </a:r>
            <a:endParaRPr b="1">
              <a:solidFill>
                <a:srgbClr val="F3F3F3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17" name="Google Shape;217;p19"/>
          <p:cNvSpPr txBox="1"/>
          <p:nvPr/>
        </p:nvSpPr>
        <p:spPr>
          <a:xfrm>
            <a:off x="5127182" y="4160842"/>
            <a:ext cx="11739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rPr>
              <a:t>JAKE W. ‘21</a:t>
            </a:r>
            <a:endParaRPr b="1">
              <a:solidFill>
                <a:srgbClr val="F3F3F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3F3F3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18" name="Google Shape;218;p19"/>
          <p:cNvSpPr txBox="1"/>
          <p:nvPr/>
        </p:nvSpPr>
        <p:spPr>
          <a:xfrm>
            <a:off x="7229695" y="4026002"/>
            <a:ext cx="1495500" cy="51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rPr>
              <a:t>ANATOLE S. ‘20</a:t>
            </a:r>
            <a:endParaRPr b="1">
              <a:solidFill>
                <a:srgbClr val="F3F3F3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19" name="Google Shape;21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781" y="1568773"/>
            <a:ext cx="1859447" cy="184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4640" y="1565434"/>
            <a:ext cx="1869784" cy="184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7078" y="1565179"/>
            <a:ext cx="1923329" cy="185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9"/>
          <p:cNvPicPr preferRelativeResize="0"/>
          <p:nvPr/>
        </p:nvPicPr>
        <p:blipFill rotWithShape="1">
          <a:blip r:embed="rId7">
            <a:alphaModFix/>
          </a:blip>
          <a:srcRect b="11861" l="25096" r="21530" t="6949"/>
          <a:stretch/>
        </p:blipFill>
        <p:spPr>
          <a:xfrm>
            <a:off x="2562341" y="1547942"/>
            <a:ext cx="1869661" cy="1884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66" name="Google Shape;466;p37"/>
          <p:cNvSpPr txBox="1"/>
          <p:nvPr>
            <p:ph idx="4294967295" type="ctrTitle"/>
          </p:nvPr>
        </p:nvSpPr>
        <p:spPr>
          <a:xfrm>
            <a:off x="294075" y="334350"/>
            <a:ext cx="13854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do:</a:t>
            </a:r>
            <a:endParaRPr sz="2500"/>
          </a:p>
        </p:txBody>
      </p:sp>
      <p:sp>
        <p:nvSpPr>
          <p:cNvPr id="467" name="Google Shape;467;p37"/>
          <p:cNvSpPr/>
          <p:nvPr/>
        </p:nvSpPr>
        <p:spPr>
          <a:xfrm>
            <a:off x="336300" y="1004813"/>
            <a:ext cx="1562700" cy="10161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7"/>
          <p:cNvSpPr/>
          <p:nvPr/>
        </p:nvSpPr>
        <p:spPr>
          <a:xfrm>
            <a:off x="336300" y="2275488"/>
            <a:ext cx="1562700" cy="10161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7"/>
          <p:cNvSpPr/>
          <p:nvPr/>
        </p:nvSpPr>
        <p:spPr>
          <a:xfrm>
            <a:off x="336300" y="3546163"/>
            <a:ext cx="1562700" cy="10161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7"/>
          <p:cNvSpPr/>
          <p:nvPr/>
        </p:nvSpPr>
        <p:spPr>
          <a:xfrm>
            <a:off x="2646675" y="1004813"/>
            <a:ext cx="1562700" cy="10161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37"/>
          <p:cNvSpPr/>
          <p:nvPr/>
        </p:nvSpPr>
        <p:spPr>
          <a:xfrm>
            <a:off x="2646675" y="2275488"/>
            <a:ext cx="1562700" cy="10161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7"/>
          <p:cNvSpPr/>
          <p:nvPr/>
        </p:nvSpPr>
        <p:spPr>
          <a:xfrm>
            <a:off x="2694175" y="3546163"/>
            <a:ext cx="1562700" cy="10161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7"/>
          <p:cNvSpPr/>
          <p:nvPr/>
        </p:nvSpPr>
        <p:spPr>
          <a:xfrm>
            <a:off x="4954750" y="3546163"/>
            <a:ext cx="1562700" cy="10161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7"/>
          <p:cNvSpPr/>
          <p:nvPr/>
        </p:nvSpPr>
        <p:spPr>
          <a:xfrm>
            <a:off x="4957050" y="1004813"/>
            <a:ext cx="1562700" cy="10161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7"/>
          <p:cNvSpPr/>
          <p:nvPr/>
        </p:nvSpPr>
        <p:spPr>
          <a:xfrm>
            <a:off x="7191225" y="1004813"/>
            <a:ext cx="1562700" cy="10161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7"/>
          <p:cNvSpPr/>
          <p:nvPr/>
        </p:nvSpPr>
        <p:spPr>
          <a:xfrm>
            <a:off x="7191225" y="2307150"/>
            <a:ext cx="1562700" cy="10161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7"/>
          <p:cNvSpPr/>
          <p:nvPr/>
        </p:nvSpPr>
        <p:spPr>
          <a:xfrm>
            <a:off x="7139125" y="3528500"/>
            <a:ext cx="1741500" cy="12060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37"/>
          <p:cNvSpPr txBox="1"/>
          <p:nvPr/>
        </p:nvSpPr>
        <p:spPr>
          <a:xfrm>
            <a:off x="424950" y="1081025"/>
            <a:ext cx="1385400" cy="10467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used a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whiteboard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to keep track of thoughts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79" name="Google Shape;479;p37"/>
          <p:cNvSpPr txBox="1"/>
          <p:nvPr/>
        </p:nvSpPr>
        <p:spPr>
          <a:xfrm>
            <a:off x="424950" y="2291700"/>
            <a:ext cx="1385400" cy="10467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used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evernote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for anything and everything writing related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80" name="Google Shape;480;p37"/>
          <p:cNvSpPr txBox="1"/>
          <p:nvPr/>
        </p:nvSpPr>
        <p:spPr>
          <a:xfrm>
            <a:off x="424950" y="3698575"/>
            <a:ext cx="1385400" cy="831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shared in his music on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all platforms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81" name="Google Shape;481;p37"/>
          <p:cNvSpPr txBox="1"/>
          <p:nvPr/>
        </p:nvSpPr>
        <p:spPr>
          <a:xfrm>
            <a:off x="2596125" y="1126625"/>
            <a:ext cx="1663800" cy="6156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used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AI 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to find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grants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82" name="Google Shape;482;p37"/>
          <p:cNvSpPr txBox="1"/>
          <p:nvPr/>
        </p:nvSpPr>
        <p:spPr>
          <a:xfrm>
            <a:off x="2596125" y="2291850"/>
            <a:ext cx="1663800" cy="831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uses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pen and paper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to write down initial thoughts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83" name="Google Shape;483;p37"/>
          <p:cNvSpPr txBox="1"/>
          <p:nvPr/>
        </p:nvSpPr>
        <p:spPr>
          <a:xfrm>
            <a:off x="2643625" y="3513200"/>
            <a:ext cx="1663800" cy="831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published content to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wattpad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to get a small portfolio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84" name="Google Shape;484;p37"/>
          <p:cNvSpPr txBox="1"/>
          <p:nvPr/>
        </p:nvSpPr>
        <p:spPr>
          <a:xfrm>
            <a:off x="4880850" y="1037525"/>
            <a:ext cx="1663800" cy="10467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uses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Quip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to write chapters and share them with his editors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85" name="Google Shape;485;p37"/>
          <p:cNvSpPr txBox="1"/>
          <p:nvPr/>
        </p:nvSpPr>
        <p:spPr>
          <a:xfrm>
            <a:off x="4893675" y="2291850"/>
            <a:ext cx="1663800" cy="831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releases a lot of music on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Instagram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and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Youtube</a:t>
            </a:r>
            <a:endParaRPr b="1">
              <a:solidFill>
                <a:srgbClr val="FFFFFF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486" name="Google Shape;486;p37"/>
          <p:cNvSpPr txBox="1"/>
          <p:nvPr/>
        </p:nvSpPr>
        <p:spPr>
          <a:xfrm>
            <a:off x="4929475" y="3583675"/>
            <a:ext cx="1663800" cy="10467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uses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Twitter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as an ecosystem for prompts and feedback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87" name="Google Shape;487;p37"/>
          <p:cNvSpPr txBox="1"/>
          <p:nvPr/>
        </p:nvSpPr>
        <p:spPr>
          <a:xfrm>
            <a:off x="7165575" y="979000"/>
            <a:ext cx="1663800" cy="831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listened to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rain sounds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while writing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88" name="Google Shape;488;p37"/>
          <p:cNvSpPr txBox="1"/>
          <p:nvPr/>
        </p:nvSpPr>
        <p:spPr>
          <a:xfrm>
            <a:off x="7161450" y="3652850"/>
            <a:ext cx="1663800" cy="831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uses </a:t>
            </a: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voice memos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to write down initial thoughts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489" name="Google Shape;489;p37"/>
          <p:cNvSpPr txBox="1"/>
          <p:nvPr/>
        </p:nvSpPr>
        <p:spPr>
          <a:xfrm>
            <a:off x="7151775" y="2291850"/>
            <a:ext cx="1562700" cy="831300"/>
          </a:xfrm>
          <a:prstGeom prst="rect">
            <a:avLst/>
          </a:prstGeom>
          <a:solidFill>
            <a:srgbClr val="B794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strums a guitar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over and over again to find lyrics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95" name="Google Shape;495;p38"/>
          <p:cNvSpPr txBox="1"/>
          <p:nvPr>
            <p:ph idx="4294967295" type="ctrTitle"/>
          </p:nvPr>
        </p:nvSpPr>
        <p:spPr>
          <a:xfrm>
            <a:off x="294075" y="334350"/>
            <a:ext cx="9618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feel</a:t>
            </a:r>
            <a:r>
              <a:rPr lang="es" sz="2500"/>
              <a:t>:</a:t>
            </a:r>
            <a:endParaRPr sz="2500"/>
          </a:p>
        </p:txBody>
      </p:sp>
      <p:sp>
        <p:nvSpPr>
          <p:cNvPr id="496" name="Google Shape;496;p38"/>
          <p:cNvSpPr/>
          <p:nvPr/>
        </p:nvSpPr>
        <p:spPr>
          <a:xfrm>
            <a:off x="336300" y="1004813"/>
            <a:ext cx="1562700" cy="10161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38"/>
          <p:cNvSpPr/>
          <p:nvPr/>
        </p:nvSpPr>
        <p:spPr>
          <a:xfrm>
            <a:off x="336300" y="2275488"/>
            <a:ext cx="1562700" cy="10161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8"/>
          <p:cNvSpPr/>
          <p:nvPr/>
        </p:nvSpPr>
        <p:spPr>
          <a:xfrm>
            <a:off x="336300" y="3546163"/>
            <a:ext cx="1562700" cy="10161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8"/>
          <p:cNvSpPr/>
          <p:nvPr/>
        </p:nvSpPr>
        <p:spPr>
          <a:xfrm>
            <a:off x="2646675" y="1004813"/>
            <a:ext cx="1562700" cy="10161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38"/>
          <p:cNvSpPr/>
          <p:nvPr/>
        </p:nvSpPr>
        <p:spPr>
          <a:xfrm>
            <a:off x="2646675" y="2275488"/>
            <a:ext cx="1562700" cy="10161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8"/>
          <p:cNvSpPr/>
          <p:nvPr/>
        </p:nvSpPr>
        <p:spPr>
          <a:xfrm>
            <a:off x="2694175" y="3546163"/>
            <a:ext cx="1562700" cy="10161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8"/>
          <p:cNvSpPr/>
          <p:nvPr/>
        </p:nvSpPr>
        <p:spPr>
          <a:xfrm>
            <a:off x="4954750" y="3774763"/>
            <a:ext cx="1562700" cy="10161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8"/>
          <p:cNvSpPr/>
          <p:nvPr/>
        </p:nvSpPr>
        <p:spPr>
          <a:xfrm>
            <a:off x="4957050" y="2307150"/>
            <a:ext cx="1562700" cy="10467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8"/>
          <p:cNvSpPr/>
          <p:nvPr/>
        </p:nvSpPr>
        <p:spPr>
          <a:xfrm>
            <a:off x="4957050" y="1004813"/>
            <a:ext cx="1562700" cy="10161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8"/>
          <p:cNvSpPr/>
          <p:nvPr/>
        </p:nvSpPr>
        <p:spPr>
          <a:xfrm>
            <a:off x="7191225" y="1004813"/>
            <a:ext cx="1562700" cy="10161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38"/>
          <p:cNvSpPr/>
          <p:nvPr/>
        </p:nvSpPr>
        <p:spPr>
          <a:xfrm>
            <a:off x="7191225" y="2307150"/>
            <a:ext cx="1562700" cy="8313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8"/>
          <p:cNvSpPr/>
          <p:nvPr/>
        </p:nvSpPr>
        <p:spPr>
          <a:xfrm>
            <a:off x="7139125" y="3528500"/>
            <a:ext cx="1741500" cy="11151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8"/>
          <p:cNvSpPr txBox="1"/>
          <p:nvPr/>
        </p:nvSpPr>
        <p:spPr>
          <a:xfrm>
            <a:off x="424950" y="1081025"/>
            <a:ext cx="1385400" cy="8313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frustration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around lack of confidence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509" name="Google Shape;509;p38"/>
          <p:cNvSpPr txBox="1"/>
          <p:nvPr/>
        </p:nvSpPr>
        <p:spPr>
          <a:xfrm>
            <a:off x="424950" y="2291700"/>
            <a:ext cx="1385400" cy="10467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worry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about sharing something controversial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510" name="Google Shape;510;p38"/>
          <p:cNvSpPr txBox="1"/>
          <p:nvPr/>
        </p:nvSpPr>
        <p:spPr>
          <a:xfrm>
            <a:off x="424950" y="3622375"/>
            <a:ext cx="1385400" cy="8313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inadequacy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about not finishing things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511" name="Google Shape;511;p38"/>
          <p:cNvSpPr txBox="1"/>
          <p:nvPr/>
        </p:nvSpPr>
        <p:spPr>
          <a:xfrm>
            <a:off x="2596125" y="1050425"/>
            <a:ext cx="1663800" cy="8313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passion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for releasing high quality projects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512" name="Google Shape;512;p38"/>
          <p:cNvSpPr txBox="1"/>
          <p:nvPr/>
        </p:nvSpPr>
        <p:spPr>
          <a:xfrm>
            <a:off x="2596125" y="2444250"/>
            <a:ext cx="1663800" cy="6156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anger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when distracted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513" name="Google Shape;513;p38"/>
          <p:cNvSpPr txBox="1"/>
          <p:nvPr/>
        </p:nvSpPr>
        <p:spPr>
          <a:xfrm>
            <a:off x="2643625" y="3589400"/>
            <a:ext cx="1663800" cy="8313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surprise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when finding old writing samples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514" name="Google Shape;514;p38"/>
          <p:cNvSpPr txBox="1"/>
          <p:nvPr/>
        </p:nvSpPr>
        <p:spPr>
          <a:xfrm>
            <a:off x="4880850" y="1037525"/>
            <a:ext cx="1663800" cy="8313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tranquility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when in the groove of writing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515" name="Google Shape;515;p38"/>
          <p:cNvSpPr txBox="1"/>
          <p:nvPr/>
        </p:nvSpPr>
        <p:spPr>
          <a:xfrm>
            <a:off x="4893675" y="2444250"/>
            <a:ext cx="1663800" cy="8313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grateful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for feedback and comments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516" name="Google Shape;516;p38"/>
          <p:cNvSpPr txBox="1"/>
          <p:nvPr/>
        </p:nvSpPr>
        <p:spPr>
          <a:xfrm>
            <a:off x="4929475" y="3812275"/>
            <a:ext cx="1663800" cy="8313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frightened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about showcasing vulnerable writing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517" name="Google Shape;517;p38"/>
          <p:cNvSpPr txBox="1"/>
          <p:nvPr/>
        </p:nvSpPr>
        <p:spPr>
          <a:xfrm>
            <a:off x="7165575" y="1055200"/>
            <a:ext cx="1663800" cy="8313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nostalgia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when looking through old writing samples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518" name="Google Shape;518;p38"/>
          <p:cNvSpPr txBox="1"/>
          <p:nvPr/>
        </p:nvSpPr>
        <p:spPr>
          <a:xfrm>
            <a:off x="7161450" y="3652850"/>
            <a:ext cx="1663800" cy="8313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faith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in the process and the people who have helped him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519" name="Google Shape;519;p38"/>
          <p:cNvSpPr txBox="1"/>
          <p:nvPr/>
        </p:nvSpPr>
        <p:spPr>
          <a:xfrm>
            <a:off x="7151775" y="2444250"/>
            <a:ext cx="1562700" cy="615600"/>
          </a:xfrm>
          <a:prstGeom prst="rect">
            <a:avLst/>
          </a:prstGeom>
          <a:solidFill>
            <a:srgbClr val="7A331B">
              <a:alpha val="2845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hunger</a:t>
            </a:r>
            <a:r>
              <a:rPr lang="es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 for more respect in his field</a:t>
            </a:r>
            <a:endParaRPr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9"/>
          <p:cNvSpPr txBox="1"/>
          <p:nvPr>
            <p:ph type="ctrTitle"/>
          </p:nvPr>
        </p:nvSpPr>
        <p:spPr>
          <a:xfrm>
            <a:off x="2403800" y="2699766"/>
            <a:ext cx="5001600" cy="6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4500"/>
              <a:t>insights + needs</a:t>
            </a:r>
            <a:endParaRPr b="0" sz="4500"/>
          </a:p>
        </p:txBody>
      </p:sp>
      <p:sp>
        <p:nvSpPr>
          <p:cNvPr id="525" name="Google Shape;525;p39"/>
          <p:cNvSpPr txBox="1"/>
          <p:nvPr>
            <p:ph idx="1" type="subTitle"/>
          </p:nvPr>
        </p:nvSpPr>
        <p:spPr>
          <a:xfrm>
            <a:off x="2746275" y="2148863"/>
            <a:ext cx="4659300" cy="6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latin typeface="Fira Sans Condensed"/>
                <a:ea typeface="Fira Sans Condensed"/>
                <a:cs typeface="Fira Sans Condensed"/>
                <a:sym typeface="Fira Sans Condensed"/>
              </a:rPr>
              <a:t>Analysis</a:t>
            </a:r>
            <a:endParaRPr b="1" sz="6000"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526" name="Google Shape;526;p39"/>
          <p:cNvSpPr txBox="1"/>
          <p:nvPr>
            <p:ph idx="2"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The Creative Process</a:t>
            </a:r>
            <a:endParaRPr/>
          </a:p>
        </p:txBody>
      </p:sp>
      <p:sp>
        <p:nvSpPr>
          <p:cNvPr id="527" name="Google Shape;527;p39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533" name="Google Shape;533;p40"/>
          <p:cNvGrpSpPr/>
          <p:nvPr/>
        </p:nvGrpSpPr>
        <p:grpSpPr>
          <a:xfrm>
            <a:off x="1067237" y="659330"/>
            <a:ext cx="888861" cy="885804"/>
            <a:chOff x="-1333975" y="2365850"/>
            <a:chExt cx="292225" cy="293575"/>
          </a:xfrm>
        </p:grpSpPr>
        <p:sp>
          <p:nvSpPr>
            <p:cNvPr id="534" name="Google Shape;534;p40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2" name="Google Shape;542;p40"/>
          <p:cNvSpPr txBox="1"/>
          <p:nvPr>
            <p:ph idx="4294967295" type="ctrTitle"/>
          </p:nvPr>
        </p:nvSpPr>
        <p:spPr>
          <a:xfrm>
            <a:off x="2103825" y="689125"/>
            <a:ext cx="19662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insight</a:t>
            </a:r>
            <a:endParaRPr sz="3600"/>
          </a:p>
        </p:txBody>
      </p:sp>
      <p:sp>
        <p:nvSpPr>
          <p:cNvPr id="543" name="Google Shape;543;p40"/>
          <p:cNvSpPr txBox="1"/>
          <p:nvPr>
            <p:ph idx="4294967295" type="subTitle"/>
          </p:nvPr>
        </p:nvSpPr>
        <p:spPr>
          <a:xfrm>
            <a:off x="1956100" y="1468350"/>
            <a:ext cx="6543900" cy="12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000"/>
              <a:t>There is a vulnerability around writing, especially in the case it is received poorly. There is no credit desired for work that is controversial or poorly acclaimed. </a:t>
            </a:r>
            <a:endParaRPr sz="2000"/>
          </a:p>
        </p:txBody>
      </p:sp>
      <p:sp>
        <p:nvSpPr>
          <p:cNvPr id="544" name="Google Shape;544;p40"/>
          <p:cNvSpPr/>
          <p:nvPr/>
        </p:nvSpPr>
        <p:spPr>
          <a:xfrm>
            <a:off x="1109572" y="3093568"/>
            <a:ext cx="804188" cy="728629"/>
          </a:xfrm>
          <a:custGeom>
            <a:rect b="b" l="l" r="r" t="t"/>
            <a:pathLst>
              <a:path extrusionOk="0" h="10524" w="11815">
                <a:moveTo>
                  <a:pt x="8664" y="726"/>
                </a:moveTo>
                <a:cubicBezTo>
                  <a:pt x="9326" y="726"/>
                  <a:pt x="9956" y="1009"/>
                  <a:pt x="10428" y="1482"/>
                </a:cubicBezTo>
                <a:cubicBezTo>
                  <a:pt x="10869" y="1954"/>
                  <a:pt x="11090" y="2616"/>
                  <a:pt x="11090" y="3309"/>
                </a:cubicBezTo>
                <a:cubicBezTo>
                  <a:pt x="11090" y="4191"/>
                  <a:pt x="10712" y="4853"/>
                  <a:pt x="10082" y="5577"/>
                </a:cubicBezTo>
                <a:lnTo>
                  <a:pt x="7435" y="5577"/>
                </a:lnTo>
                <a:cubicBezTo>
                  <a:pt x="7309" y="5577"/>
                  <a:pt x="7215" y="5640"/>
                  <a:pt x="7120" y="5735"/>
                </a:cubicBezTo>
                <a:lnTo>
                  <a:pt x="6648" y="6522"/>
                </a:lnTo>
                <a:lnTo>
                  <a:pt x="5545" y="3687"/>
                </a:lnTo>
                <a:cubicBezTo>
                  <a:pt x="5514" y="3561"/>
                  <a:pt x="5388" y="3435"/>
                  <a:pt x="5230" y="3435"/>
                </a:cubicBezTo>
                <a:cubicBezTo>
                  <a:pt x="5073" y="3435"/>
                  <a:pt x="4947" y="3529"/>
                  <a:pt x="4915" y="3624"/>
                </a:cubicBezTo>
                <a:lnTo>
                  <a:pt x="4096" y="5514"/>
                </a:lnTo>
                <a:lnTo>
                  <a:pt x="1702" y="5514"/>
                </a:lnTo>
                <a:cubicBezTo>
                  <a:pt x="1103" y="4853"/>
                  <a:pt x="693" y="4191"/>
                  <a:pt x="693" y="3309"/>
                </a:cubicBezTo>
                <a:cubicBezTo>
                  <a:pt x="693" y="2616"/>
                  <a:pt x="945" y="1986"/>
                  <a:pt x="1355" y="1482"/>
                </a:cubicBezTo>
                <a:cubicBezTo>
                  <a:pt x="1796" y="1009"/>
                  <a:pt x="2426" y="726"/>
                  <a:pt x="3151" y="726"/>
                </a:cubicBezTo>
                <a:cubicBezTo>
                  <a:pt x="4096" y="726"/>
                  <a:pt x="4726" y="1293"/>
                  <a:pt x="5073" y="1797"/>
                </a:cubicBezTo>
                <a:cubicBezTo>
                  <a:pt x="5388" y="2206"/>
                  <a:pt x="5545" y="2647"/>
                  <a:pt x="5577" y="2836"/>
                </a:cubicBezTo>
                <a:cubicBezTo>
                  <a:pt x="5608" y="2994"/>
                  <a:pt x="5766" y="3088"/>
                  <a:pt x="5892" y="3088"/>
                </a:cubicBezTo>
                <a:cubicBezTo>
                  <a:pt x="6049" y="3088"/>
                  <a:pt x="6175" y="2994"/>
                  <a:pt x="6207" y="2836"/>
                </a:cubicBezTo>
                <a:cubicBezTo>
                  <a:pt x="6238" y="2679"/>
                  <a:pt x="6459" y="2206"/>
                  <a:pt x="6742" y="1797"/>
                </a:cubicBezTo>
                <a:cubicBezTo>
                  <a:pt x="7089" y="1293"/>
                  <a:pt x="7687" y="726"/>
                  <a:pt x="8664" y="726"/>
                </a:cubicBezTo>
                <a:close/>
                <a:moveTo>
                  <a:pt x="5293" y="4790"/>
                </a:moveTo>
                <a:lnTo>
                  <a:pt x="6364" y="7468"/>
                </a:lnTo>
                <a:cubicBezTo>
                  <a:pt x="6396" y="7562"/>
                  <a:pt x="6522" y="7657"/>
                  <a:pt x="6648" y="7688"/>
                </a:cubicBezTo>
                <a:lnTo>
                  <a:pt x="6679" y="7688"/>
                </a:lnTo>
                <a:cubicBezTo>
                  <a:pt x="6805" y="7688"/>
                  <a:pt x="6931" y="7625"/>
                  <a:pt x="6994" y="7531"/>
                </a:cubicBezTo>
                <a:lnTo>
                  <a:pt x="7750" y="6302"/>
                </a:lnTo>
                <a:lnTo>
                  <a:pt x="9483" y="6302"/>
                </a:lnTo>
                <a:cubicBezTo>
                  <a:pt x="9168" y="6459"/>
                  <a:pt x="8916" y="6711"/>
                  <a:pt x="8664" y="6932"/>
                </a:cubicBezTo>
                <a:cubicBezTo>
                  <a:pt x="7813" y="7688"/>
                  <a:pt x="6868" y="8507"/>
                  <a:pt x="5923" y="9610"/>
                </a:cubicBezTo>
                <a:cubicBezTo>
                  <a:pt x="4978" y="8507"/>
                  <a:pt x="4033" y="7688"/>
                  <a:pt x="3214" y="6932"/>
                </a:cubicBezTo>
                <a:cubicBezTo>
                  <a:pt x="2930" y="6711"/>
                  <a:pt x="2710" y="6459"/>
                  <a:pt x="2458" y="6270"/>
                </a:cubicBezTo>
                <a:lnTo>
                  <a:pt x="4411" y="6270"/>
                </a:lnTo>
                <a:cubicBezTo>
                  <a:pt x="4505" y="6270"/>
                  <a:pt x="4663" y="6207"/>
                  <a:pt x="4726" y="6081"/>
                </a:cubicBezTo>
                <a:lnTo>
                  <a:pt x="5293" y="4790"/>
                </a:lnTo>
                <a:close/>
                <a:moveTo>
                  <a:pt x="3151" y="1"/>
                </a:moveTo>
                <a:cubicBezTo>
                  <a:pt x="2269" y="1"/>
                  <a:pt x="1449" y="379"/>
                  <a:pt x="851" y="1009"/>
                </a:cubicBezTo>
                <a:cubicBezTo>
                  <a:pt x="315" y="1576"/>
                  <a:pt x="0" y="2427"/>
                  <a:pt x="0" y="3309"/>
                </a:cubicBezTo>
                <a:cubicBezTo>
                  <a:pt x="0" y="4097"/>
                  <a:pt x="252" y="4821"/>
                  <a:pt x="819" y="5514"/>
                </a:cubicBezTo>
                <a:lnTo>
                  <a:pt x="819" y="5577"/>
                </a:lnTo>
                <a:lnTo>
                  <a:pt x="347" y="5577"/>
                </a:lnTo>
                <a:cubicBezTo>
                  <a:pt x="158" y="5577"/>
                  <a:pt x="0" y="5735"/>
                  <a:pt x="0" y="5924"/>
                </a:cubicBezTo>
                <a:cubicBezTo>
                  <a:pt x="0" y="6113"/>
                  <a:pt x="158" y="6270"/>
                  <a:pt x="347" y="6270"/>
                </a:cubicBezTo>
                <a:lnTo>
                  <a:pt x="1418" y="6270"/>
                </a:lnTo>
                <a:cubicBezTo>
                  <a:pt x="1796" y="6680"/>
                  <a:pt x="2237" y="7058"/>
                  <a:pt x="2710" y="7468"/>
                </a:cubicBezTo>
                <a:cubicBezTo>
                  <a:pt x="3623" y="8255"/>
                  <a:pt x="4600" y="9137"/>
                  <a:pt x="5640" y="10366"/>
                </a:cubicBezTo>
                <a:lnTo>
                  <a:pt x="5640" y="10397"/>
                </a:lnTo>
                <a:cubicBezTo>
                  <a:pt x="5703" y="10492"/>
                  <a:pt x="5797" y="10524"/>
                  <a:pt x="5892" y="10524"/>
                </a:cubicBezTo>
                <a:cubicBezTo>
                  <a:pt x="6018" y="10524"/>
                  <a:pt x="6081" y="10492"/>
                  <a:pt x="6175" y="10397"/>
                </a:cubicBezTo>
                <a:lnTo>
                  <a:pt x="6175" y="10366"/>
                </a:lnTo>
                <a:cubicBezTo>
                  <a:pt x="7152" y="9137"/>
                  <a:pt x="8192" y="8287"/>
                  <a:pt x="9074" y="7468"/>
                </a:cubicBezTo>
                <a:cubicBezTo>
                  <a:pt x="9546" y="7026"/>
                  <a:pt x="9987" y="6617"/>
                  <a:pt x="10397" y="6270"/>
                </a:cubicBezTo>
                <a:lnTo>
                  <a:pt x="11437" y="6270"/>
                </a:lnTo>
                <a:cubicBezTo>
                  <a:pt x="11657" y="6270"/>
                  <a:pt x="11815" y="6113"/>
                  <a:pt x="11815" y="5924"/>
                </a:cubicBezTo>
                <a:cubicBezTo>
                  <a:pt x="11815" y="5735"/>
                  <a:pt x="11657" y="5577"/>
                  <a:pt x="11437" y="5577"/>
                </a:cubicBezTo>
                <a:lnTo>
                  <a:pt x="10964" y="5577"/>
                </a:lnTo>
                <a:lnTo>
                  <a:pt x="10964" y="5514"/>
                </a:lnTo>
                <a:cubicBezTo>
                  <a:pt x="11531" y="4821"/>
                  <a:pt x="11815" y="4097"/>
                  <a:pt x="11815" y="3309"/>
                </a:cubicBezTo>
                <a:cubicBezTo>
                  <a:pt x="11815" y="2458"/>
                  <a:pt x="11500" y="1639"/>
                  <a:pt x="10932" y="1009"/>
                </a:cubicBezTo>
                <a:cubicBezTo>
                  <a:pt x="10365" y="379"/>
                  <a:pt x="9578" y="1"/>
                  <a:pt x="8664" y="1"/>
                </a:cubicBezTo>
                <a:cubicBezTo>
                  <a:pt x="7404" y="1"/>
                  <a:pt x="6616" y="757"/>
                  <a:pt x="6175" y="1387"/>
                </a:cubicBezTo>
                <a:cubicBezTo>
                  <a:pt x="6049" y="1545"/>
                  <a:pt x="5986" y="1702"/>
                  <a:pt x="5892" y="1860"/>
                </a:cubicBezTo>
                <a:cubicBezTo>
                  <a:pt x="5829" y="1702"/>
                  <a:pt x="5703" y="1545"/>
                  <a:pt x="5640" y="1387"/>
                </a:cubicBezTo>
                <a:cubicBezTo>
                  <a:pt x="5199" y="757"/>
                  <a:pt x="4411" y="1"/>
                  <a:pt x="3151" y="1"/>
                </a:cubicBezTo>
                <a:close/>
              </a:path>
            </a:pathLst>
          </a:custGeom>
          <a:solidFill>
            <a:srgbClr val="7A33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40"/>
          <p:cNvSpPr txBox="1"/>
          <p:nvPr>
            <p:ph idx="4294967295" type="ctrTitle"/>
          </p:nvPr>
        </p:nvSpPr>
        <p:spPr>
          <a:xfrm>
            <a:off x="2180025" y="3044788"/>
            <a:ext cx="19662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need</a:t>
            </a:r>
            <a:endParaRPr sz="3600"/>
          </a:p>
        </p:txBody>
      </p:sp>
      <p:sp>
        <p:nvSpPr>
          <p:cNvPr id="546" name="Google Shape;546;p40"/>
          <p:cNvSpPr txBox="1"/>
          <p:nvPr>
            <p:ph idx="4294967295" type="subTitle"/>
          </p:nvPr>
        </p:nvSpPr>
        <p:spPr>
          <a:xfrm>
            <a:off x="2180025" y="3698700"/>
            <a:ext cx="6543900" cy="12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000"/>
              <a:t>A way to toggle when the author of a work is credited versus when it is anonymous. </a:t>
            </a:r>
            <a:endParaRPr sz="2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552" name="Google Shape;552;p41"/>
          <p:cNvGrpSpPr/>
          <p:nvPr/>
        </p:nvGrpSpPr>
        <p:grpSpPr>
          <a:xfrm>
            <a:off x="1067237" y="659330"/>
            <a:ext cx="888861" cy="885804"/>
            <a:chOff x="-1333975" y="2365850"/>
            <a:chExt cx="292225" cy="293575"/>
          </a:xfrm>
        </p:grpSpPr>
        <p:sp>
          <p:nvSpPr>
            <p:cNvPr id="553" name="Google Shape;553;p41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41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41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41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41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41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41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41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1" name="Google Shape;561;p41"/>
          <p:cNvSpPr txBox="1"/>
          <p:nvPr>
            <p:ph idx="4294967295" type="ctrTitle"/>
          </p:nvPr>
        </p:nvSpPr>
        <p:spPr>
          <a:xfrm>
            <a:off x="2103825" y="689125"/>
            <a:ext cx="19662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insight</a:t>
            </a:r>
            <a:endParaRPr sz="3600"/>
          </a:p>
        </p:txBody>
      </p:sp>
      <p:sp>
        <p:nvSpPr>
          <p:cNvPr id="562" name="Google Shape;562;p41"/>
          <p:cNvSpPr txBox="1"/>
          <p:nvPr>
            <p:ph idx="4294967295" type="subTitle"/>
          </p:nvPr>
        </p:nvSpPr>
        <p:spPr>
          <a:xfrm>
            <a:off x="1956100" y="1468350"/>
            <a:ext cx="6543900" cy="12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000"/>
              <a:t>Writers often forget about the mini writing that they do and rediscover their writing later. </a:t>
            </a:r>
            <a:endParaRPr sz="2000"/>
          </a:p>
        </p:txBody>
      </p:sp>
      <p:sp>
        <p:nvSpPr>
          <p:cNvPr id="563" name="Google Shape;563;p41"/>
          <p:cNvSpPr/>
          <p:nvPr/>
        </p:nvSpPr>
        <p:spPr>
          <a:xfrm>
            <a:off x="1109572" y="3093568"/>
            <a:ext cx="804188" cy="728629"/>
          </a:xfrm>
          <a:custGeom>
            <a:rect b="b" l="l" r="r" t="t"/>
            <a:pathLst>
              <a:path extrusionOk="0" h="10524" w="11815">
                <a:moveTo>
                  <a:pt x="8664" y="726"/>
                </a:moveTo>
                <a:cubicBezTo>
                  <a:pt x="9326" y="726"/>
                  <a:pt x="9956" y="1009"/>
                  <a:pt x="10428" y="1482"/>
                </a:cubicBezTo>
                <a:cubicBezTo>
                  <a:pt x="10869" y="1954"/>
                  <a:pt x="11090" y="2616"/>
                  <a:pt x="11090" y="3309"/>
                </a:cubicBezTo>
                <a:cubicBezTo>
                  <a:pt x="11090" y="4191"/>
                  <a:pt x="10712" y="4853"/>
                  <a:pt x="10082" y="5577"/>
                </a:cubicBezTo>
                <a:lnTo>
                  <a:pt x="7435" y="5577"/>
                </a:lnTo>
                <a:cubicBezTo>
                  <a:pt x="7309" y="5577"/>
                  <a:pt x="7215" y="5640"/>
                  <a:pt x="7120" y="5735"/>
                </a:cubicBezTo>
                <a:lnTo>
                  <a:pt x="6648" y="6522"/>
                </a:lnTo>
                <a:lnTo>
                  <a:pt x="5545" y="3687"/>
                </a:lnTo>
                <a:cubicBezTo>
                  <a:pt x="5514" y="3561"/>
                  <a:pt x="5388" y="3435"/>
                  <a:pt x="5230" y="3435"/>
                </a:cubicBezTo>
                <a:cubicBezTo>
                  <a:pt x="5073" y="3435"/>
                  <a:pt x="4947" y="3529"/>
                  <a:pt x="4915" y="3624"/>
                </a:cubicBezTo>
                <a:lnTo>
                  <a:pt x="4096" y="5514"/>
                </a:lnTo>
                <a:lnTo>
                  <a:pt x="1702" y="5514"/>
                </a:lnTo>
                <a:cubicBezTo>
                  <a:pt x="1103" y="4853"/>
                  <a:pt x="693" y="4191"/>
                  <a:pt x="693" y="3309"/>
                </a:cubicBezTo>
                <a:cubicBezTo>
                  <a:pt x="693" y="2616"/>
                  <a:pt x="945" y="1986"/>
                  <a:pt x="1355" y="1482"/>
                </a:cubicBezTo>
                <a:cubicBezTo>
                  <a:pt x="1796" y="1009"/>
                  <a:pt x="2426" y="726"/>
                  <a:pt x="3151" y="726"/>
                </a:cubicBezTo>
                <a:cubicBezTo>
                  <a:pt x="4096" y="726"/>
                  <a:pt x="4726" y="1293"/>
                  <a:pt x="5073" y="1797"/>
                </a:cubicBezTo>
                <a:cubicBezTo>
                  <a:pt x="5388" y="2206"/>
                  <a:pt x="5545" y="2647"/>
                  <a:pt x="5577" y="2836"/>
                </a:cubicBezTo>
                <a:cubicBezTo>
                  <a:pt x="5608" y="2994"/>
                  <a:pt x="5766" y="3088"/>
                  <a:pt x="5892" y="3088"/>
                </a:cubicBezTo>
                <a:cubicBezTo>
                  <a:pt x="6049" y="3088"/>
                  <a:pt x="6175" y="2994"/>
                  <a:pt x="6207" y="2836"/>
                </a:cubicBezTo>
                <a:cubicBezTo>
                  <a:pt x="6238" y="2679"/>
                  <a:pt x="6459" y="2206"/>
                  <a:pt x="6742" y="1797"/>
                </a:cubicBezTo>
                <a:cubicBezTo>
                  <a:pt x="7089" y="1293"/>
                  <a:pt x="7687" y="726"/>
                  <a:pt x="8664" y="726"/>
                </a:cubicBezTo>
                <a:close/>
                <a:moveTo>
                  <a:pt x="5293" y="4790"/>
                </a:moveTo>
                <a:lnTo>
                  <a:pt x="6364" y="7468"/>
                </a:lnTo>
                <a:cubicBezTo>
                  <a:pt x="6396" y="7562"/>
                  <a:pt x="6522" y="7657"/>
                  <a:pt x="6648" y="7688"/>
                </a:cubicBezTo>
                <a:lnTo>
                  <a:pt x="6679" y="7688"/>
                </a:lnTo>
                <a:cubicBezTo>
                  <a:pt x="6805" y="7688"/>
                  <a:pt x="6931" y="7625"/>
                  <a:pt x="6994" y="7531"/>
                </a:cubicBezTo>
                <a:lnTo>
                  <a:pt x="7750" y="6302"/>
                </a:lnTo>
                <a:lnTo>
                  <a:pt x="9483" y="6302"/>
                </a:lnTo>
                <a:cubicBezTo>
                  <a:pt x="9168" y="6459"/>
                  <a:pt x="8916" y="6711"/>
                  <a:pt x="8664" y="6932"/>
                </a:cubicBezTo>
                <a:cubicBezTo>
                  <a:pt x="7813" y="7688"/>
                  <a:pt x="6868" y="8507"/>
                  <a:pt x="5923" y="9610"/>
                </a:cubicBezTo>
                <a:cubicBezTo>
                  <a:pt x="4978" y="8507"/>
                  <a:pt x="4033" y="7688"/>
                  <a:pt x="3214" y="6932"/>
                </a:cubicBezTo>
                <a:cubicBezTo>
                  <a:pt x="2930" y="6711"/>
                  <a:pt x="2710" y="6459"/>
                  <a:pt x="2458" y="6270"/>
                </a:cubicBezTo>
                <a:lnTo>
                  <a:pt x="4411" y="6270"/>
                </a:lnTo>
                <a:cubicBezTo>
                  <a:pt x="4505" y="6270"/>
                  <a:pt x="4663" y="6207"/>
                  <a:pt x="4726" y="6081"/>
                </a:cubicBezTo>
                <a:lnTo>
                  <a:pt x="5293" y="4790"/>
                </a:lnTo>
                <a:close/>
                <a:moveTo>
                  <a:pt x="3151" y="1"/>
                </a:moveTo>
                <a:cubicBezTo>
                  <a:pt x="2269" y="1"/>
                  <a:pt x="1449" y="379"/>
                  <a:pt x="851" y="1009"/>
                </a:cubicBezTo>
                <a:cubicBezTo>
                  <a:pt x="315" y="1576"/>
                  <a:pt x="0" y="2427"/>
                  <a:pt x="0" y="3309"/>
                </a:cubicBezTo>
                <a:cubicBezTo>
                  <a:pt x="0" y="4097"/>
                  <a:pt x="252" y="4821"/>
                  <a:pt x="819" y="5514"/>
                </a:cubicBezTo>
                <a:lnTo>
                  <a:pt x="819" y="5577"/>
                </a:lnTo>
                <a:lnTo>
                  <a:pt x="347" y="5577"/>
                </a:lnTo>
                <a:cubicBezTo>
                  <a:pt x="158" y="5577"/>
                  <a:pt x="0" y="5735"/>
                  <a:pt x="0" y="5924"/>
                </a:cubicBezTo>
                <a:cubicBezTo>
                  <a:pt x="0" y="6113"/>
                  <a:pt x="158" y="6270"/>
                  <a:pt x="347" y="6270"/>
                </a:cubicBezTo>
                <a:lnTo>
                  <a:pt x="1418" y="6270"/>
                </a:lnTo>
                <a:cubicBezTo>
                  <a:pt x="1796" y="6680"/>
                  <a:pt x="2237" y="7058"/>
                  <a:pt x="2710" y="7468"/>
                </a:cubicBezTo>
                <a:cubicBezTo>
                  <a:pt x="3623" y="8255"/>
                  <a:pt x="4600" y="9137"/>
                  <a:pt x="5640" y="10366"/>
                </a:cubicBezTo>
                <a:lnTo>
                  <a:pt x="5640" y="10397"/>
                </a:lnTo>
                <a:cubicBezTo>
                  <a:pt x="5703" y="10492"/>
                  <a:pt x="5797" y="10524"/>
                  <a:pt x="5892" y="10524"/>
                </a:cubicBezTo>
                <a:cubicBezTo>
                  <a:pt x="6018" y="10524"/>
                  <a:pt x="6081" y="10492"/>
                  <a:pt x="6175" y="10397"/>
                </a:cubicBezTo>
                <a:lnTo>
                  <a:pt x="6175" y="10366"/>
                </a:lnTo>
                <a:cubicBezTo>
                  <a:pt x="7152" y="9137"/>
                  <a:pt x="8192" y="8287"/>
                  <a:pt x="9074" y="7468"/>
                </a:cubicBezTo>
                <a:cubicBezTo>
                  <a:pt x="9546" y="7026"/>
                  <a:pt x="9987" y="6617"/>
                  <a:pt x="10397" y="6270"/>
                </a:cubicBezTo>
                <a:lnTo>
                  <a:pt x="11437" y="6270"/>
                </a:lnTo>
                <a:cubicBezTo>
                  <a:pt x="11657" y="6270"/>
                  <a:pt x="11815" y="6113"/>
                  <a:pt x="11815" y="5924"/>
                </a:cubicBezTo>
                <a:cubicBezTo>
                  <a:pt x="11815" y="5735"/>
                  <a:pt x="11657" y="5577"/>
                  <a:pt x="11437" y="5577"/>
                </a:cubicBezTo>
                <a:lnTo>
                  <a:pt x="10964" y="5577"/>
                </a:lnTo>
                <a:lnTo>
                  <a:pt x="10964" y="5514"/>
                </a:lnTo>
                <a:cubicBezTo>
                  <a:pt x="11531" y="4821"/>
                  <a:pt x="11815" y="4097"/>
                  <a:pt x="11815" y="3309"/>
                </a:cubicBezTo>
                <a:cubicBezTo>
                  <a:pt x="11815" y="2458"/>
                  <a:pt x="11500" y="1639"/>
                  <a:pt x="10932" y="1009"/>
                </a:cubicBezTo>
                <a:cubicBezTo>
                  <a:pt x="10365" y="379"/>
                  <a:pt x="9578" y="1"/>
                  <a:pt x="8664" y="1"/>
                </a:cubicBezTo>
                <a:cubicBezTo>
                  <a:pt x="7404" y="1"/>
                  <a:pt x="6616" y="757"/>
                  <a:pt x="6175" y="1387"/>
                </a:cubicBezTo>
                <a:cubicBezTo>
                  <a:pt x="6049" y="1545"/>
                  <a:pt x="5986" y="1702"/>
                  <a:pt x="5892" y="1860"/>
                </a:cubicBezTo>
                <a:cubicBezTo>
                  <a:pt x="5829" y="1702"/>
                  <a:pt x="5703" y="1545"/>
                  <a:pt x="5640" y="1387"/>
                </a:cubicBezTo>
                <a:cubicBezTo>
                  <a:pt x="5199" y="757"/>
                  <a:pt x="4411" y="1"/>
                  <a:pt x="3151" y="1"/>
                </a:cubicBezTo>
                <a:close/>
              </a:path>
            </a:pathLst>
          </a:custGeom>
          <a:solidFill>
            <a:srgbClr val="7A33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41"/>
          <p:cNvSpPr txBox="1"/>
          <p:nvPr>
            <p:ph idx="4294967295" type="ctrTitle"/>
          </p:nvPr>
        </p:nvSpPr>
        <p:spPr>
          <a:xfrm>
            <a:off x="2180025" y="3044788"/>
            <a:ext cx="19662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need</a:t>
            </a:r>
            <a:endParaRPr sz="3600"/>
          </a:p>
        </p:txBody>
      </p:sp>
      <p:sp>
        <p:nvSpPr>
          <p:cNvPr id="565" name="Google Shape;565;p41"/>
          <p:cNvSpPr txBox="1"/>
          <p:nvPr>
            <p:ph idx="4294967295" type="subTitle"/>
          </p:nvPr>
        </p:nvSpPr>
        <p:spPr>
          <a:xfrm>
            <a:off x="2180025" y="3698700"/>
            <a:ext cx="6543900" cy="12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000"/>
              <a:t>A centralized way to store drafts, writing, and prompts that allows for easy access in the future to build off of. </a:t>
            </a:r>
            <a:endParaRPr sz="2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571" name="Google Shape;571;p42"/>
          <p:cNvGrpSpPr/>
          <p:nvPr/>
        </p:nvGrpSpPr>
        <p:grpSpPr>
          <a:xfrm>
            <a:off x="1067237" y="659330"/>
            <a:ext cx="888861" cy="885804"/>
            <a:chOff x="-1333975" y="2365850"/>
            <a:chExt cx="292225" cy="293575"/>
          </a:xfrm>
        </p:grpSpPr>
        <p:sp>
          <p:nvSpPr>
            <p:cNvPr id="572" name="Google Shape;572;p42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42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42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42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42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42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42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42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0" name="Google Shape;580;p42"/>
          <p:cNvSpPr txBox="1"/>
          <p:nvPr>
            <p:ph idx="4294967295" type="ctrTitle"/>
          </p:nvPr>
        </p:nvSpPr>
        <p:spPr>
          <a:xfrm>
            <a:off x="2103825" y="689125"/>
            <a:ext cx="19662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insight</a:t>
            </a:r>
            <a:endParaRPr sz="3600"/>
          </a:p>
        </p:txBody>
      </p:sp>
      <p:sp>
        <p:nvSpPr>
          <p:cNvPr id="581" name="Google Shape;581;p42"/>
          <p:cNvSpPr txBox="1"/>
          <p:nvPr>
            <p:ph idx="4294967295" type="subTitle"/>
          </p:nvPr>
        </p:nvSpPr>
        <p:spPr>
          <a:xfrm>
            <a:off x="1956100" y="1468350"/>
            <a:ext cx="6543900" cy="12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000"/>
              <a:t>Creators want feedback from all types of audiences, particularly from people critically acclaimed in their specific field as well as generalized genres for diversity of thought.</a:t>
            </a:r>
            <a:endParaRPr sz="2000"/>
          </a:p>
        </p:txBody>
      </p:sp>
      <p:sp>
        <p:nvSpPr>
          <p:cNvPr id="582" name="Google Shape;582;p42"/>
          <p:cNvSpPr/>
          <p:nvPr/>
        </p:nvSpPr>
        <p:spPr>
          <a:xfrm>
            <a:off x="1109572" y="3093568"/>
            <a:ext cx="804188" cy="728629"/>
          </a:xfrm>
          <a:custGeom>
            <a:rect b="b" l="l" r="r" t="t"/>
            <a:pathLst>
              <a:path extrusionOk="0" h="10524" w="11815">
                <a:moveTo>
                  <a:pt x="8664" y="726"/>
                </a:moveTo>
                <a:cubicBezTo>
                  <a:pt x="9326" y="726"/>
                  <a:pt x="9956" y="1009"/>
                  <a:pt x="10428" y="1482"/>
                </a:cubicBezTo>
                <a:cubicBezTo>
                  <a:pt x="10869" y="1954"/>
                  <a:pt x="11090" y="2616"/>
                  <a:pt x="11090" y="3309"/>
                </a:cubicBezTo>
                <a:cubicBezTo>
                  <a:pt x="11090" y="4191"/>
                  <a:pt x="10712" y="4853"/>
                  <a:pt x="10082" y="5577"/>
                </a:cubicBezTo>
                <a:lnTo>
                  <a:pt x="7435" y="5577"/>
                </a:lnTo>
                <a:cubicBezTo>
                  <a:pt x="7309" y="5577"/>
                  <a:pt x="7215" y="5640"/>
                  <a:pt x="7120" y="5735"/>
                </a:cubicBezTo>
                <a:lnTo>
                  <a:pt x="6648" y="6522"/>
                </a:lnTo>
                <a:lnTo>
                  <a:pt x="5545" y="3687"/>
                </a:lnTo>
                <a:cubicBezTo>
                  <a:pt x="5514" y="3561"/>
                  <a:pt x="5388" y="3435"/>
                  <a:pt x="5230" y="3435"/>
                </a:cubicBezTo>
                <a:cubicBezTo>
                  <a:pt x="5073" y="3435"/>
                  <a:pt x="4947" y="3529"/>
                  <a:pt x="4915" y="3624"/>
                </a:cubicBezTo>
                <a:lnTo>
                  <a:pt x="4096" y="5514"/>
                </a:lnTo>
                <a:lnTo>
                  <a:pt x="1702" y="5514"/>
                </a:lnTo>
                <a:cubicBezTo>
                  <a:pt x="1103" y="4853"/>
                  <a:pt x="693" y="4191"/>
                  <a:pt x="693" y="3309"/>
                </a:cubicBezTo>
                <a:cubicBezTo>
                  <a:pt x="693" y="2616"/>
                  <a:pt x="945" y="1986"/>
                  <a:pt x="1355" y="1482"/>
                </a:cubicBezTo>
                <a:cubicBezTo>
                  <a:pt x="1796" y="1009"/>
                  <a:pt x="2426" y="726"/>
                  <a:pt x="3151" y="726"/>
                </a:cubicBezTo>
                <a:cubicBezTo>
                  <a:pt x="4096" y="726"/>
                  <a:pt x="4726" y="1293"/>
                  <a:pt x="5073" y="1797"/>
                </a:cubicBezTo>
                <a:cubicBezTo>
                  <a:pt x="5388" y="2206"/>
                  <a:pt x="5545" y="2647"/>
                  <a:pt x="5577" y="2836"/>
                </a:cubicBezTo>
                <a:cubicBezTo>
                  <a:pt x="5608" y="2994"/>
                  <a:pt x="5766" y="3088"/>
                  <a:pt x="5892" y="3088"/>
                </a:cubicBezTo>
                <a:cubicBezTo>
                  <a:pt x="6049" y="3088"/>
                  <a:pt x="6175" y="2994"/>
                  <a:pt x="6207" y="2836"/>
                </a:cubicBezTo>
                <a:cubicBezTo>
                  <a:pt x="6238" y="2679"/>
                  <a:pt x="6459" y="2206"/>
                  <a:pt x="6742" y="1797"/>
                </a:cubicBezTo>
                <a:cubicBezTo>
                  <a:pt x="7089" y="1293"/>
                  <a:pt x="7687" y="726"/>
                  <a:pt x="8664" y="726"/>
                </a:cubicBezTo>
                <a:close/>
                <a:moveTo>
                  <a:pt x="5293" y="4790"/>
                </a:moveTo>
                <a:lnTo>
                  <a:pt x="6364" y="7468"/>
                </a:lnTo>
                <a:cubicBezTo>
                  <a:pt x="6396" y="7562"/>
                  <a:pt x="6522" y="7657"/>
                  <a:pt x="6648" y="7688"/>
                </a:cubicBezTo>
                <a:lnTo>
                  <a:pt x="6679" y="7688"/>
                </a:lnTo>
                <a:cubicBezTo>
                  <a:pt x="6805" y="7688"/>
                  <a:pt x="6931" y="7625"/>
                  <a:pt x="6994" y="7531"/>
                </a:cubicBezTo>
                <a:lnTo>
                  <a:pt x="7750" y="6302"/>
                </a:lnTo>
                <a:lnTo>
                  <a:pt x="9483" y="6302"/>
                </a:lnTo>
                <a:cubicBezTo>
                  <a:pt x="9168" y="6459"/>
                  <a:pt x="8916" y="6711"/>
                  <a:pt x="8664" y="6932"/>
                </a:cubicBezTo>
                <a:cubicBezTo>
                  <a:pt x="7813" y="7688"/>
                  <a:pt x="6868" y="8507"/>
                  <a:pt x="5923" y="9610"/>
                </a:cubicBezTo>
                <a:cubicBezTo>
                  <a:pt x="4978" y="8507"/>
                  <a:pt x="4033" y="7688"/>
                  <a:pt x="3214" y="6932"/>
                </a:cubicBezTo>
                <a:cubicBezTo>
                  <a:pt x="2930" y="6711"/>
                  <a:pt x="2710" y="6459"/>
                  <a:pt x="2458" y="6270"/>
                </a:cubicBezTo>
                <a:lnTo>
                  <a:pt x="4411" y="6270"/>
                </a:lnTo>
                <a:cubicBezTo>
                  <a:pt x="4505" y="6270"/>
                  <a:pt x="4663" y="6207"/>
                  <a:pt x="4726" y="6081"/>
                </a:cubicBezTo>
                <a:lnTo>
                  <a:pt x="5293" y="4790"/>
                </a:lnTo>
                <a:close/>
                <a:moveTo>
                  <a:pt x="3151" y="1"/>
                </a:moveTo>
                <a:cubicBezTo>
                  <a:pt x="2269" y="1"/>
                  <a:pt x="1449" y="379"/>
                  <a:pt x="851" y="1009"/>
                </a:cubicBezTo>
                <a:cubicBezTo>
                  <a:pt x="315" y="1576"/>
                  <a:pt x="0" y="2427"/>
                  <a:pt x="0" y="3309"/>
                </a:cubicBezTo>
                <a:cubicBezTo>
                  <a:pt x="0" y="4097"/>
                  <a:pt x="252" y="4821"/>
                  <a:pt x="819" y="5514"/>
                </a:cubicBezTo>
                <a:lnTo>
                  <a:pt x="819" y="5577"/>
                </a:lnTo>
                <a:lnTo>
                  <a:pt x="347" y="5577"/>
                </a:lnTo>
                <a:cubicBezTo>
                  <a:pt x="158" y="5577"/>
                  <a:pt x="0" y="5735"/>
                  <a:pt x="0" y="5924"/>
                </a:cubicBezTo>
                <a:cubicBezTo>
                  <a:pt x="0" y="6113"/>
                  <a:pt x="158" y="6270"/>
                  <a:pt x="347" y="6270"/>
                </a:cubicBezTo>
                <a:lnTo>
                  <a:pt x="1418" y="6270"/>
                </a:lnTo>
                <a:cubicBezTo>
                  <a:pt x="1796" y="6680"/>
                  <a:pt x="2237" y="7058"/>
                  <a:pt x="2710" y="7468"/>
                </a:cubicBezTo>
                <a:cubicBezTo>
                  <a:pt x="3623" y="8255"/>
                  <a:pt x="4600" y="9137"/>
                  <a:pt x="5640" y="10366"/>
                </a:cubicBezTo>
                <a:lnTo>
                  <a:pt x="5640" y="10397"/>
                </a:lnTo>
                <a:cubicBezTo>
                  <a:pt x="5703" y="10492"/>
                  <a:pt x="5797" y="10524"/>
                  <a:pt x="5892" y="10524"/>
                </a:cubicBezTo>
                <a:cubicBezTo>
                  <a:pt x="6018" y="10524"/>
                  <a:pt x="6081" y="10492"/>
                  <a:pt x="6175" y="10397"/>
                </a:cubicBezTo>
                <a:lnTo>
                  <a:pt x="6175" y="10366"/>
                </a:lnTo>
                <a:cubicBezTo>
                  <a:pt x="7152" y="9137"/>
                  <a:pt x="8192" y="8287"/>
                  <a:pt x="9074" y="7468"/>
                </a:cubicBezTo>
                <a:cubicBezTo>
                  <a:pt x="9546" y="7026"/>
                  <a:pt x="9987" y="6617"/>
                  <a:pt x="10397" y="6270"/>
                </a:cubicBezTo>
                <a:lnTo>
                  <a:pt x="11437" y="6270"/>
                </a:lnTo>
                <a:cubicBezTo>
                  <a:pt x="11657" y="6270"/>
                  <a:pt x="11815" y="6113"/>
                  <a:pt x="11815" y="5924"/>
                </a:cubicBezTo>
                <a:cubicBezTo>
                  <a:pt x="11815" y="5735"/>
                  <a:pt x="11657" y="5577"/>
                  <a:pt x="11437" y="5577"/>
                </a:cubicBezTo>
                <a:lnTo>
                  <a:pt x="10964" y="5577"/>
                </a:lnTo>
                <a:lnTo>
                  <a:pt x="10964" y="5514"/>
                </a:lnTo>
                <a:cubicBezTo>
                  <a:pt x="11531" y="4821"/>
                  <a:pt x="11815" y="4097"/>
                  <a:pt x="11815" y="3309"/>
                </a:cubicBezTo>
                <a:cubicBezTo>
                  <a:pt x="11815" y="2458"/>
                  <a:pt x="11500" y="1639"/>
                  <a:pt x="10932" y="1009"/>
                </a:cubicBezTo>
                <a:cubicBezTo>
                  <a:pt x="10365" y="379"/>
                  <a:pt x="9578" y="1"/>
                  <a:pt x="8664" y="1"/>
                </a:cubicBezTo>
                <a:cubicBezTo>
                  <a:pt x="7404" y="1"/>
                  <a:pt x="6616" y="757"/>
                  <a:pt x="6175" y="1387"/>
                </a:cubicBezTo>
                <a:cubicBezTo>
                  <a:pt x="6049" y="1545"/>
                  <a:pt x="5986" y="1702"/>
                  <a:pt x="5892" y="1860"/>
                </a:cubicBezTo>
                <a:cubicBezTo>
                  <a:pt x="5829" y="1702"/>
                  <a:pt x="5703" y="1545"/>
                  <a:pt x="5640" y="1387"/>
                </a:cubicBezTo>
                <a:cubicBezTo>
                  <a:pt x="5199" y="757"/>
                  <a:pt x="4411" y="1"/>
                  <a:pt x="3151" y="1"/>
                </a:cubicBezTo>
                <a:close/>
              </a:path>
            </a:pathLst>
          </a:custGeom>
          <a:solidFill>
            <a:srgbClr val="7A33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42"/>
          <p:cNvSpPr txBox="1"/>
          <p:nvPr>
            <p:ph idx="4294967295" type="ctrTitle"/>
          </p:nvPr>
        </p:nvSpPr>
        <p:spPr>
          <a:xfrm>
            <a:off x="2180025" y="3044788"/>
            <a:ext cx="19662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need</a:t>
            </a:r>
            <a:endParaRPr sz="3600"/>
          </a:p>
        </p:txBody>
      </p:sp>
      <p:sp>
        <p:nvSpPr>
          <p:cNvPr id="584" name="Google Shape;584;p42"/>
          <p:cNvSpPr txBox="1"/>
          <p:nvPr>
            <p:ph idx="4294967295" type="subTitle"/>
          </p:nvPr>
        </p:nvSpPr>
        <p:spPr>
          <a:xfrm>
            <a:off x="2180025" y="3698700"/>
            <a:ext cx="6543900" cy="12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000"/>
              <a:t>A platform through which sharing, revising, and editing each other’s work from differing genres is possible. </a:t>
            </a:r>
            <a:endParaRPr sz="2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590" name="Google Shape;590;p43"/>
          <p:cNvGrpSpPr/>
          <p:nvPr/>
        </p:nvGrpSpPr>
        <p:grpSpPr>
          <a:xfrm>
            <a:off x="1067237" y="659330"/>
            <a:ext cx="888861" cy="885804"/>
            <a:chOff x="-1333975" y="2365850"/>
            <a:chExt cx="292225" cy="293575"/>
          </a:xfrm>
        </p:grpSpPr>
        <p:sp>
          <p:nvSpPr>
            <p:cNvPr id="591" name="Google Shape;591;p43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43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43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43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43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43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43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3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9" name="Google Shape;599;p43"/>
          <p:cNvSpPr txBox="1"/>
          <p:nvPr>
            <p:ph idx="4294967295" type="ctrTitle"/>
          </p:nvPr>
        </p:nvSpPr>
        <p:spPr>
          <a:xfrm>
            <a:off x="2103825" y="689125"/>
            <a:ext cx="19662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insight</a:t>
            </a:r>
            <a:endParaRPr sz="3600"/>
          </a:p>
        </p:txBody>
      </p:sp>
      <p:sp>
        <p:nvSpPr>
          <p:cNvPr id="600" name="Google Shape;600;p43"/>
          <p:cNvSpPr txBox="1"/>
          <p:nvPr>
            <p:ph idx="4294967295" type="subTitle"/>
          </p:nvPr>
        </p:nvSpPr>
        <p:spPr>
          <a:xfrm>
            <a:off x="1956100" y="1468350"/>
            <a:ext cx="6543900" cy="12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000"/>
              <a:t>All creators experience writer’s block. It’s just a part of the process. </a:t>
            </a:r>
            <a:endParaRPr sz="2000"/>
          </a:p>
        </p:txBody>
      </p:sp>
      <p:sp>
        <p:nvSpPr>
          <p:cNvPr id="601" name="Google Shape;601;p43"/>
          <p:cNvSpPr/>
          <p:nvPr/>
        </p:nvSpPr>
        <p:spPr>
          <a:xfrm>
            <a:off x="1109572" y="3093568"/>
            <a:ext cx="804188" cy="728629"/>
          </a:xfrm>
          <a:custGeom>
            <a:rect b="b" l="l" r="r" t="t"/>
            <a:pathLst>
              <a:path extrusionOk="0" h="10524" w="11815">
                <a:moveTo>
                  <a:pt x="8664" y="726"/>
                </a:moveTo>
                <a:cubicBezTo>
                  <a:pt x="9326" y="726"/>
                  <a:pt x="9956" y="1009"/>
                  <a:pt x="10428" y="1482"/>
                </a:cubicBezTo>
                <a:cubicBezTo>
                  <a:pt x="10869" y="1954"/>
                  <a:pt x="11090" y="2616"/>
                  <a:pt x="11090" y="3309"/>
                </a:cubicBezTo>
                <a:cubicBezTo>
                  <a:pt x="11090" y="4191"/>
                  <a:pt x="10712" y="4853"/>
                  <a:pt x="10082" y="5577"/>
                </a:cubicBezTo>
                <a:lnTo>
                  <a:pt x="7435" y="5577"/>
                </a:lnTo>
                <a:cubicBezTo>
                  <a:pt x="7309" y="5577"/>
                  <a:pt x="7215" y="5640"/>
                  <a:pt x="7120" y="5735"/>
                </a:cubicBezTo>
                <a:lnTo>
                  <a:pt x="6648" y="6522"/>
                </a:lnTo>
                <a:lnTo>
                  <a:pt x="5545" y="3687"/>
                </a:lnTo>
                <a:cubicBezTo>
                  <a:pt x="5514" y="3561"/>
                  <a:pt x="5388" y="3435"/>
                  <a:pt x="5230" y="3435"/>
                </a:cubicBezTo>
                <a:cubicBezTo>
                  <a:pt x="5073" y="3435"/>
                  <a:pt x="4947" y="3529"/>
                  <a:pt x="4915" y="3624"/>
                </a:cubicBezTo>
                <a:lnTo>
                  <a:pt x="4096" y="5514"/>
                </a:lnTo>
                <a:lnTo>
                  <a:pt x="1702" y="5514"/>
                </a:lnTo>
                <a:cubicBezTo>
                  <a:pt x="1103" y="4853"/>
                  <a:pt x="693" y="4191"/>
                  <a:pt x="693" y="3309"/>
                </a:cubicBezTo>
                <a:cubicBezTo>
                  <a:pt x="693" y="2616"/>
                  <a:pt x="945" y="1986"/>
                  <a:pt x="1355" y="1482"/>
                </a:cubicBezTo>
                <a:cubicBezTo>
                  <a:pt x="1796" y="1009"/>
                  <a:pt x="2426" y="726"/>
                  <a:pt x="3151" y="726"/>
                </a:cubicBezTo>
                <a:cubicBezTo>
                  <a:pt x="4096" y="726"/>
                  <a:pt x="4726" y="1293"/>
                  <a:pt x="5073" y="1797"/>
                </a:cubicBezTo>
                <a:cubicBezTo>
                  <a:pt x="5388" y="2206"/>
                  <a:pt x="5545" y="2647"/>
                  <a:pt x="5577" y="2836"/>
                </a:cubicBezTo>
                <a:cubicBezTo>
                  <a:pt x="5608" y="2994"/>
                  <a:pt x="5766" y="3088"/>
                  <a:pt x="5892" y="3088"/>
                </a:cubicBezTo>
                <a:cubicBezTo>
                  <a:pt x="6049" y="3088"/>
                  <a:pt x="6175" y="2994"/>
                  <a:pt x="6207" y="2836"/>
                </a:cubicBezTo>
                <a:cubicBezTo>
                  <a:pt x="6238" y="2679"/>
                  <a:pt x="6459" y="2206"/>
                  <a:pt x="6742" y="1797"/>
                </a:cubicBezTo>
                <a:cubicBezTo>
                  <a:pt x="7089" y="1293"/>
                  <a:pt x="7687" y="726"/>
                  <a:pt x="8664" y="726"/>
                </a:cubicBezTo>
                <a:close/>
                <a:moveTo>
                  <a:pt x="5293" y="4790"/>
                </a:moveTo>
                <a:lnTo>
                  <a:pt x="6364" y="7468"/>
                </a:lnTo>
                <a:cubicBezTo>
                  <a:pt x="6396" y="7562"/>
                  <a:pt x="6522" y="7657"/>
                  <a:pt x="6648" y="7688"/>
                </a:cubicBezTo>
                <a:lnTo>
                  <a:pt x="6679" y="7688"/>
                </a:lnTo>
                <a:cubicBezTo>
                  <a:pt x="6805" y="7688"/>
                  <a:pt x="6931" y="7625"/>
                  <a:pt x="6994" y="7531"/>
                </a:cubicBezTo>
                <a:lnTo>
                  <a:pt x="7750" y="6302"/>
                </a:lnTo>
                <a:lnTo>
                  <a:pt x="9483" y="6302"/>
                </a:lnTo>
                <a:cubicBezTo>
                  <a:pt x="9168" y="6459"/>
                  <a:pt x="8916" y="6711"/>
                  <a:pt x="8664" y="6932"/>
                </a:cubicBezTo>
                <a:cubicBezTo>
                  <a:pt x="7813" y="7688"/>
                  <a:pt x="6868" y="8507"/>
                  <a:pt x="5923" y="9610"/>
                </a:cubicBezTo>
                <a:cubicBezTo>
                  <a:pt x="4978" y="8507"/>
                  <a:pt x="4033" y="7688"/>
                  <a:pt x="3214" y="6932"/>
                </a:cubicBezTo>
                <a:cubicBezTo>
                  <a:pt x="2930" y="6711"/>
                  <a:pt x="2710" y="6459"/>
                  <a:pt x="2458" y="6270"/>
                </a:cubicBezTo>
                <a:lnTo>
                  <a:pt x="4411" y="6270"/>
                </a:lnTo>
                <a:cubicBezTo>
                  <a:pt x="4505" y="6270"/>
                  <a:pt x="4663" y="6207"/>
                  <a:pt x="4726" y="6081"/>
                </a:cubicBezTo>
                <a:lnTo>
                  <a:pt x="5293" y="4790"/>
                </a:lnTo>
                <a:close/>
                <a:moveTo>
                  <a:pt x="3151" y="1"/>
                </a:moveTo>
                <a:cubicBezTo>
                  <a:pt x="2269" y="1"/>
                  <a:pt x="1449" y="379"/>
                  <a:pt x="851" y="1009"/>
                </a:cubicBezTo>
                <a:cubicBezTo>
                  <a:pt x="315" y="1576"/>
                  <a:pt x="0" y="2427"/>
                  <a:pt x="0" y="3309"/>
                </a:cubicBezTo>
                <a:cubicBezTo>
                  <a:pt x="0" y="4097"/>
                  <a:pt x="252" y="4821"/>
                  <a:pt x="819" y="5514"/>
                </a:cubicBezTo>
                <a:lnTo>
                  <a:pt x="819" y="5577"/>
                </a:lnTo>
                <a:lnTo>
                  <a:pt x="347" y="5577"/>
                </a:lnTo>
                <a:cubicBezTo>
                  <a:pt x="158" y="5577"/>
                  <a:pt x="0" y="5735"/>
                  <a:pt x="0" y="5924"/>
                </a:cubicBezTo>
                <a:cubicBezTo>
                  <a:pt x="0" y="6113"/>
                  <a:pt x="158" y="6270"/>
                  <a:pt x="347" y="6270"/>
                </a:cubicBezTo>
                <a:lnTo>
                  <a:pt x="1418" y="6270"/>
                </a:lnTo>
                <a:cubicBezTo>
                  <a:pt x="1796" y="6680"/>
                  <a:pt x="2237" y="7058"/>
                  <a:pt x="2710" y="7468"/>
                </a:cubicBezTo>
                <a:cubicBezTo>
                  <a:pt x="3623" y="8255"/>
                  <a:pt x="4600" y="9137"/>
                  <a:pt x="5640" y="10366"/>
                </a:cubicBezTo>
                <a:lnTo>
                  <a:pt x="5640" y="10397"/>
                </a:lnTo>
                <a:cubicBezTo>
                  <a:pt x="5703" y="10492"/>
                  <a:pt x="5797" y="10524"/>
                  <a:pt x="5892" y="10524"/>
                </a:cubicBezTo>
                <a:cubicBezTo>
                  <a:pt x="6018" y="10524"/>
                  <a:pt x="6081" y="10492"/>
                  <a:pt x="6175" y="10397"/>
                </a:cubicBezTo>
                <a:lnTo>
                  <a:pt x="6175" y="10366"/>
                </a:lnTo>
                <a:cubicBezTo>
                  <a:pt x="7152" y="9137"/>
                  <a:pt x="8192" y="8287"/>
                  <a:pt x="9074" y="7468"/>
                </a:cubicBezTo>
                <a:cubicBezTo>
                  <a:pt x="9546" y="7026"/>
                  <a:pt x="9987" y="6617"/>
                  <a:pt x="10397" y="6270"/>
                </a:cubicBezTo>
                <a:lnTo>
                  <a:pt x="11437" y="6270"/>
                </a:lnTo>
                <a:cubicBezTo>
                  <a:pt x="11657" y="6270"/>
                  <a:pt x="11815" y="6113"/>
                  <a:pt x="11815" y="5924"/>
                </a:cubicBezTo>
                <a:cubicBezTo>
                  <a:pt x="11815" y="5735"/>
                  <a:pt x="11657" y="5577"/>
                  <a:pt x="11437" y="5577"/>
                </a:cubicBezTo>
                <a:lnTo>
                  <a:pt x="10964" y="5577"/>
                </a:lnTo>
                <a:lnTo>
                  <a:pt x="10964" y="5514"/>
                </a:lnTo>
                <a:cubicBezTo>
                  <a:pt x="11531" y="4821"/>
                  <a:pt x="11815" y="4097"/>
                  <a:pt x="11815" y="3309"/>
                </a:cubicBezTo>
                <a:cubicBezTo>
                  <a:pt x="11815" y="2458"/>
                  <a:pt x="11500" y="1639"/>
                  <a:pt x="10932" y="1009"/>
                </a:cubicBezTo>
                <a:cubicBezTo>
                  <a:pt x="10365" y="379"/>
                  <a:pt x="9578" y="1"/>
                  <a:pt x="8664" y="1"/>
                </a:cubicBezTo>
                <a:cubicBezTo>
                  <a:pt x="7404" y="1"/>
                  <a:pt x="6616" y="757"/>
                  <a:pt x="6175" y="1387"/>
                </a:cubicBezTo>
                <a:cubicBezTo>
                  <a:pt x="6049" y="1545"/>
                  <a:pt x="5986" y="1702"/>
                  <a:pt x="5892" y="1860"/>
                </a:cubicBezTo>
                <a:cubicBezTo>
                  <a:pt x="5829" y="1702"/>
                  <a:pt x="5703" y="1545"/>
                  <a:pt x="5640" y="1387"/>
                </a:cubicBezTo>
                <a:cubicBezTo>
                  <a:pt x="5199" y="757"/>
                  <a:pt x="4411" y="1"/>
                  <a:pt x="3151" y="1"/>
                </a:cubicBezTo>
                <a:close/>
              </a:path>
            </a:pathLst>
          </a:custGeom>
          <a:solidFill>
            <a:srgbClr val="7A33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43"/>
          <p:cNvSpPr txBox="1"/>
          <p:nvPr>
            <p:ph idx="4294967295" type="ctrTitle"/>
          </p:nvPr>
        </p:nvSpPr>
        <p:spPr>
          <a:xfrm>
            <a:off x="2180025" y="3044788"/>
            <a:ext cx="19662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need</a:t>
            </a:r>
            <a:endParaRPr sz="3600"/>
          </a:p>
        </p:txBody>
      </p:sp>
      <p:sp>
        <p:nvSpPr>
          <p:cNvPr id="603" name="Google Shape;603;p43"/>
          <p:cNvSpPr txBox="1"/>
          <p:nvPr>
            <p:ph idx="4294967295" type="subTitle"/>
          </p:nvPr>
        </p:nvSpPr>
        <p:spPr>
          <a:xfrm>
            <a:off x="2180025" y="3698700"/>
            <a:ext cx="6543900" cy="12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000"/>
              <a:t>A way to encourage stream of consciousness (prompts, music, a more structured outline, etc) so that creativity can be born anew.  </a:t>
            </a:r>
            <a:endParaRPr sz="2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609" name="Google Shape;609;p44"/>
          <p:cNvGrpSpPr/>
          <p:nvPr/>
        </p:nvGrpSpPr>
        <p:grpSpPr>
          <a:xfrm>
            <a:off x="1067237" y="659330"/>
            <a:ext cx="888861" cy="885804"/>
            <a:chOff x="-1333975" y="2365850"/>
            <a:chExt cx="292225" cy="293575"/>
          </a:xfrm>
        </p:grpSpPr>
        <p:sp>
          <p:nvSpPr>
            <p:cNvPr id="610" name="Google Shape;610;p44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44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44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44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44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44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44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44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8" name="Google Shape;618;p44"/>
          <p:cNvSpPr txBox="1"/>
          <p:nvPr>
            <p:ph idx="4294967295" type="ctrTitle"/>
          </p:nvPr>
        </p:nvSpPr>
        <p:spPr>
          <a:xfrm>
            <a:off x="2103825" y="689125"/>
            <a:ext cx="19662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insight</a:t>
            </a:r>
            <a:endParaRPr sz="3600"/>
          </a:p>
        </p:txBody>
      </p:sp>
      <p:sp>
        <p:nvSpPr>
          <p:cNvPr id="619" name="Google Shape;619;p44"/>
          <p:cNvSpPr txBox="1"/>
          <p:nvPr>
            <p:ph idx="4294967295" type="subTitle"/>
          </p:nvPr>
        </p:nvSpPr>
        <p:spPr>
          <a:xfrm>
            <a:off x="1956100" y="1468350"/>
            <a:ext cx="6543900" cy="12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000"/>
              <a:t>A writer has a very individualized process for creation that is most conducive for them to create in the way they desire.</a:t>
            </a:r>
            <a:endParaRPr sz="2000"/>
          </a:p>
        </p:txBody>
      </p:sp>
      <p:sp>
        <p:nvSpPr>
          <p:cNvPr id="620" name="Google Shape;620;p44"/>
          <p:cNvSpPr/>
          <p:nvPr/>
        </p:nvSpPr>
        <p:spPr>
          <a:xfrm>
            <a:off x="1109572" y="3093568"/>
            <a:ext cx="804188" cy="728629"/>
          </a:xfrm>
          <a:custGeom>
            <a:rect b="b" l="l" r="r" t="t"/>
            <a:pathLst>
              <a:path extrusionOk="0" h="10524" w="11815">
                <a:moveTo>
                  <a:pt x="8664" y="726"/>
                </a:moveTo>
                <a:cubicBezTo>
                  <a:pt x="9326" y="726"/>
                  <a:pt x="9956" y="1009"/>
                  <a:pt x="10428" y="1482"/>
                </a:cubicBezTo>
                <a:cubicBezTo>
                  <a:pt x="10869" y="1954"/>
                  <a:pt x="11090" y="2616"/>
                  <a:pt x="11090" y="3309"/>
                </a:cubicBezTo>
                <a:cubicBezTo>
                  <a:pt x="11090" y="4191"/>
                  <a:pt x="10712" y="4853"/>
                  <a:pt x="10082" y="5577"/>
                </a:cubicBezTo>
                <a:lnTo>
                  <a:pt x="7435" y="5577"/>
                </a:lnTo>
                <a:cubicBezTo>
                  <a:pt x="7309" y="5577"/>
                  <a:pt x="7215" y="5640"/>
                  <a:pt x="7120" y="5735"/>
                </a:cubicBezTo>
                <a:lnTo>
                  <a:pt x="6648" y="6522"/>
                </a:lnTo>
                <a:lnTo>
                  <a:pt x="5545" y="3687"/>
                </a:lnTo>
                <a:cubicBezTo>
                  <a:pt x="5514" y="3561"/>
                  <a:pt x="5388" y="3435"/>
                  <a:pt x="5230" y="3435"/>
                </a:cubicBezTo>
                <a:cubicBezTo>
                  <a:pt x="5073" y="3435"/>
                  <a:pt x="4947" y="3529"/>
                  <a:pt x="4915" y="3624"/>
                </a:cubicBezTo>
                <a:lnTo>
                  <a:pt x="4096" y="5514"/>
                </a:lnTo>
                <a:lnTo>
                  <a:pt x="1702" y="5514"/>
                </a:lnTo>
                <a:cubicBezTo>
                  <a:pt x="1103" y="4853"/>
                  <a:pt x="693" y="4191"/>
                  <a:pt x="693" y="3309"/>
                </a:cubicBezTo>
                <a:cubicBezTo>
                  <a:pt x="693" y="2616"/>
                  <a:pt x="945" y="1986"/>
                  <a:pt x="1355" y="1482"/>
                </a:cubicBezTo>
                <a:cubicBezTo>
                  <a:pt x="1796" y="1009"/>
                  <a:pt x="2426" y="726"/>
                  <a:pt x="3151" y="726"/>
                </a:cubicBezTo>
                <a:cubicBezTo>
                  <a:pt x="4096" y="726"/>
                  <a:pt x="4726" y="1293"/>
                  <a:pt x="5073" y="1797"/>
                </a:cubicBezTo>
                <a:cubicBezTo>
                  <a:pt x="5388" y="2206"/>
                  <a:pt x="5545" y="2647"/>
                  <a:pt x="5577" y="2836"/>
                </a:cubicBezTo>
                <a:cubicBezTo>
                  <a:pt x="5608" y="2994"/>
                  <a:pt x="5766" y="3088"/>
                  <a:pt x="5892" y="3088"/>
                </a:cubicBezTo>
                <a:cubicBezTo>
                  <a:pt x="6049" y="3088"/>
                  <a:pt x="6175" y="2994"/>
                  <a:pt x="6207" y="2836"/>
                </a:cubicBezTo>
                <a:cubicBezTo>
                  <a:pt x="6238" y="2679"/>
                  <a:pt x="6459" y="2206"/>
                  <a:pt x="6742" y="1797"/>
                </a:cubicBezTo>
                <a:cubicBezTo>
                  <a:pt x="7089" y="1293"/>
                  <a:pt x="7687" y="726"/>
                  <a:pt x="8664" y="726"/>
                </a:cubicBezTo>
                <a:close/>
                <a:moveTo>
                  <a:pt x="5293" y="4790"/>
                </a:moveTo>
                <a:lnTo>
                  <a:pt x="6364" y="7468"/>
                </a:lnTo>
                <a:cubicBezTo>
                  <a:pt x="6396" y="7562"/>
                  <a:pt x="6522" y="7657"/>
                  <a:pt x="6648" y="7688"/>
                </a:cubicBezTo>
                <a:lnTo>
                  <a:pt x="6679" y="7688"/>
                </a:lnTo>
                <a:cubicBezTo>
                  <a:pt x="6805" y="7688"/>
                  <a:pt x="6931" y="7625"/>
                  <a:pt x="6994" y="7531"/>
                </a:cubicBezTo>
                <a:lnTo>
                  <a:pt x="7750" y="6302"/>
                </a:lnTo>
                <a:lnTo>
                  <a:pt x="9483" y="6302"/>
                </a:lnTo>
                <a:cubicBezTo>
                  <a:pt x="9168" y="6459"/>
                  <a:pt x="8916" y="6711"/>
                  <a:pt x="8664" y="6932"/>
                </a:cubicBezTo>
                <a:cubicBezTo>
                  <a:pt x="7813" y="7688"/>
                  <a:pt x="6868" y="8507"/>
                  <a:pt x="5923" y="9610"/>
                </a:cubicBezTo>
                <a:cubicBezTo>
                  <a:pt x="4978" y="8507"/>
                  <a:pt x="4033" y="7688"/>
                  <a:pt x="3214" y="6932"/>
                </a:cubicBezTo>
                <a:cubicBezTo>
                  <a:pt x="2930" y="6711"/>
                  <a:pt x="2710" y="6459"/>
                  <a:pt x="2458" y="6270"/>
                </a:cubicBezTo>
                <a:lnTo>
                  <a:pt x="4411" y="6270"/>
                </a:lnTo>
                <a:cubicBezTo>
                  <a:pt x="4505" y="6270"/>
                  <a:pt x="4663" y="6207"/>
                  <a:pt x="4726" y="6081"/>
                </a:cubicBezTo>
                <a:lnTo>
                  <a:pt x="5293" y="4790"/>
                </a:lnTo>
                <a:close/>
                <a:moveTo>
                  <a:pt x="3151" y="1"/>
                </a:moveTo>
                <a:cubicBezTo>
                  <a:pt x="2269" y="1"/>
                  <a:pt x="1449" y="379"/>
                  <a:pt x="851" y="1009"/>
                </a:cubicBezTo>
                <a:cubicBezTo>
                  <a:pt x="315" y="1576"/>
                  <a:pt x="0" y="2427"/>
                  <a:pt x="0" y="3309"/>
                </a:cubicBezTo>
                <a:cubicBezTo>
                  <a:pt x="0" y="4097"/>
                  <a:pt x="252" y="4821"/>
                  <a:pt x="819" y="5514"/>
                </a:cubicBezTo>
                <a:lnTo>
                  <a:pt x="819" y="5577"/>
                </a:lnTo>
                <a:lnTo>
                  <a:pt x="347" y="5577"/>
                </a:lnTo>
                <a:cubicBezTo>
                  <a:pt x="158" y="5577"/>
                  <a:pt x="0" y="5735"/>
                  <a:pt x="0" y="5924"/>
                </a:cubicBezTo>
                <a:cubicBezTo>
                  <a:pt x="0" y="6113"/>
                  <a:pt x="158" y="6270"/>
                  <a:pt x="347" y="6270"/>
                </a:cubicBezTo>
                <a:lnTo>
                  <a:pt x="1418" y="6270"/>
                </a:lnTo>
                <a:cubicBezTo>
                  <a:pt x="1796" y="6680"/>
                  <a:pt x="2237" y="7058"/>
                  <a:pt x="2710" y="7468"/>
                </a:cubicBezTo>
                <a:cubicBezTo>
                  <a:pt x="3623" y="8255"/>
                  <a:pt x="4600" y="9137"/>
                  <a:pt x="5640" y="10366"/>
                </a:cubicBezTo>
                <a:lnTo>
                  <a:pt x="5640" y="10397"/>
                </a:lnTo>
                <a:cubicBezTo>
                  <a:pt x="5703" y="10492"/>
                  <a:pt x="5797" y="10524"/>
                  <a:pt x="5892" y="10524"/>
                </a:cubicBezTo>
                <a:cubicBezTo>
                  <a:pt x="6018" y="10524"/>
                  <a:pt x="6081" y="10492"/>
                  <a:pt x="6175" y="10397"/>
                </a:cubicBezTo>
                <a:lnTo>
                  <a:pt x="6175" y="10366"/>
                </a:lnTo>
                <a:cubicBezTo>
                  <a:pt x="7152" y="9137"/>
                  <a:pt x="8192" y="8287"/>
                  <a:pt x="9074" y="7468"/>
                </a:cubicBezTo>
                <a:cubicBezTo>
                  <a:pt x="9546" y="7026"/>
                  <a:pt x="9987" y="6617"/>
                  <a:pt x="10397" y="6270"/>
                </a:cubicBezTo>
                <a:lnTo>
                  <a:pt x="11437" y="6270"/>
                </a:lnTo>
                <a:cubicBezTo>
                  <a:pt x="11657" y="6270"/>
                  <a:pt x="11815" y="6113"/>
                  <a:pt x="11815" y="5924"/>
                </a:cubicBezTo>
                <a:cubicBezTo>
                  <a:pt x="11815" y="5735"/>
                  <a:pt x="11657" y="5577"/>
                  <a:pt x="11437" y="5577"/>
                </a:cubicBezTo>
                <a:lnTo>
                  <a:pt x="10964" y="5577"/>
                </a:lnTo>
                <a:lnTo>
                  <a:pt x="10964" y="5514"/>
                </a:lnTo>
                <a:cubicBezTo>
                  <a:pt x="11531" y="4821"/>
                  <a:pt x="11815" y="4097"/>
                  <a:pt x="11815" y="3309"/>
                </a:cubicBezTo>
                <a:cubicBezTo>
                  <a:pt x="11815" y="2458"/>
                  <a:pt x="11500" y="1639"/>
                  <a:pt x="10932" y="1009"/>
                </a:cubicBezTo>
                <a:cubicBezTo>
                  <a:pt x="10365" y="379"/>
                  <a:pt x="9578" y="1"/>
                  <a:pt x="8664" y="1"/>
                </a:cubicBezTo>
                <a:cubicBezTo>
                  <a:pt x="7404" y="1"/>
                  <a:pt x="6616" y="757"/>
                  <a:pt x="6175" y="1387"/>
                </a:cubicBezTo>
                <a:cubicBezTo>
                  <a:pt x="6049" y="1545"/>
                  <a:pt x="5986" y="1702"/>
                  <a:pt x="5892" y="1860"/>
                </a:cubicBezTo>
                <a:cubicBezTo>
                  <a:pt x="5829" y="1702"/>
                  <a:pt x="5703" y="1545"/>
                  <a:pt x="5640" y="1387"/>
                </a:cubicBezTo>
                <a:cubicBezTo>
                  <a:pt x="5199" y="757"/>
                  <a:pt x="4411" y="1"/>
                  <a:pt x="3151" y="1"/>
                </a:cubicBezTo>
                <a:close/>
              </a:path>
            </a:pathLst>
          </a:custGeom>
          <a:solidFill>
            <a:srgbClr val="7A33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44"/>
          <p:cNvSpPr txBox="1"/>
          <p:nvPr>
            <p:ph idx="4294967295" type="ctrTitle"/>
          </p:nvPr>
        </p:nvSpPr>
        <p:spPr>
          <a:xfrm>
            <a:off x="2180025" y="3044788"/>
            <a:ext cx="19662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need</a:t>
            </a:r>
            <a:endParaRPr sz="3600"/>
          </a:p>
        </p:txBody>
      </p:sp>
      <p:sp>
        <p:nvSpPr>
          <p:cNvPr id="622" name="Google Shape;622;p44"/>
          <p:cNvSpPr txBox="1"/>
          <p:nvPr>
            <p:ph idx="4294967295" type="subTitle"/>
          </p:nvPr>
        </p:nvSpPr>
        <p:spPr>
          <a:xfrm>
            <a:off x="2180025" y="3698700"/>
            <a:ext cx="6543900" cy="12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000"/>
              <a:t>A “safe space” customized with appropriate color palettes, background music, limited distractions. </a:t>
            </a:r>
            <a:endParaRPr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628" name="Google Shape;628;p45"/>
          <p:cNvGrpSpPr/>
          <p:nvPr/>
        </p:nvGrpSpPr>
        <p:grpSpPr>
          <a:xfrm>
            <a:off x="1067237" y="659330"/>
            <a:ext cx="888861" cy="885804"/>
            <a:chOff x="-1333975" y="2365850"/>
            <a:chExt cx="292225" cy="293575"/>
          </a:xfrm>
        </p:grpSpPr>
        <p:sp>
          <p:nvSpPr>
            <p:cNvPr id="629" name="Google Shape;629;p45"/>
            <p:cNvSpPr/>
            <p:nvPr/>
          </p:nvSpPr>
          <p:spPr>
            <a:xfrm>
              <a:off x="-1285150" y="2365850"/>
              <a:ext cx="191225" cy="293575"/>
            </a:xfrm>
            <a:custGeom>
              <a:rect b="b" l="l" r="r" t="t"/>
              <a:pathLst>
                <a:path extrusionOk="0" h="11743" w="7649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45"/>
            <p:cNvSpPr/>
            <p:nvPr/>
          </p:nvSpPr>
          <p:spPr>
            <a:xfrm>
              <a:off x="-107642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45"/>
            <p:cNvSpPr/>
            <p:nvPr/>
          </p:nvSpPr>
          <p:spPr>
            <a:xfrm>
              <a:off x="-1333975" y="2452250"/>
              <a:ext cx="34675" cy="18150"/>
            </a:xfrm>
            <a:custGeom>
              <a:rect b="b" l="l" r="r" t="t"/>
              <a:pathLst>
                <a:path extrusionOk="0" h="726" w="1387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45"/>
            <p:cNvSpPr/>
            <p:nvPr/>
          </p:nvSpPr>
          <p:spPr>
            <a:xfrm>
              <a:off x="-1093750" y="2383050"/>
              <a:ext cx="35450" cy="26575"/>
            </a:xfrm>
            <a:custGeom>
              <a:rect b="b" l="l" r="r" t="t"/>
              <a:pathLst>
                <a:path extrusionOk="0" h="1063" w="1418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45"/>
            <p:cNvSpPr/>
            <p:nvPr/>
          </p:nvSpPr>
          <p:spPr>
            <a:xfrm>
              <a:off x="-1317450" y="2512575"/>
              <a:ext cx="35475" cy="26225"/>
            </a:xfrm>
            <a:custGeom>
              <a:rect b="b" l="l" r="r" t="t"/>
              <a:pathLst>
                <a:path extrusionOk="0" h="1049" w="1419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45"/>
            <p:cNvSpPr/>
            <p:nvPr/>
          </p:nvSpPr>
          <p:spPr>
            <a:xfrm>
              <a:off x="-1092975" y="2512575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45"/>
            <p:cNvSpPr/>
            <p:nvPr/>
          </p:nvSpPr>
          <p:spPr>
            <a:xfrm>
              <a:off x="-1316650" y="2383750"/>
              <a:ext cx="34675" cy="25525"/>
            </a:xfrm>
            <a:custGeom>
              <a:rect b="b" l="l" r="r" t="t"/>
              <a:pathLst>
                <a:path extrusionOk="0" h="1021" w="1387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45"/>
            <p:cNvSpPr/>
            <p:nvPr/>
          </p:nvSpPr>
          <p:spPr>
            <a:xfrm>
              <a:off x="-1239475" y="2401575"/>
              <a:ext cx="102425" cy="153100"/>
            </a:xfrm>
            <a:custGeom>
              <a:rect b="b" l="l" r="r" t="t"/>
              <a:pathLst>
                <a:path extrusionOk="0" h="6124" w="4097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rgbClr val="7A33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7" name="Google Shape;637;p45"/>
          <p:cNvSpPr txBox="1"/>
          <p:nvPr>
            <p:ph idx="4294967295" type="ctrTitle"/>
          </p:nvPr>
        </p:nvSpPr>
        <p:spPr>
          <a:xfrm>
            <a:off x="2103825" y="689125"/>
            <a:ext cx="19662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insight</a:t>
            </a:r>
            <a:endParaRPr sz="3600"/>
          </a:p>
        </p:txBody>
      </p:sp>
      <p:sp>
        <p:nvSpPr>
          <p:cNvPr id="638" name="Google Shape;638;p45"/>
          <p:cNvSpPr txBox="1"/>
          <p:nvPr>
            <p:ph idx="4294967295" type="subTitle"/>
          </p:nvPr>
        </p:nvSpPr>
        <p:spPr>
          <a:xfrm>
            <a:off x="1956100" y="1468350"/>
            <a:ext cx="6543900" cy="12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000"/>
              <a:t>Most authors have no centralized way to store a writing portfolio. Many just add writing samples to their websites or make personal instagrams.</a:t>
            </a:r>
            <a:endParaRPr sz="2000"/>
          </a:p>
        </p:txBody>
      </p:sp>
      <p:sp>
        <p:nvSpPr>
          <p:cNvPr id="639" name="Google Shape;639;p45"/>
          <p:cNvSpPr/>
          <p:nvPr/>
        </p:nvSpPr>
        <p:spPr>
          <a:xfrm>
            <a:off x="1109572" y="3093568"/>
            <a:ext cx="804188" cy="728629"/>
          </a:xfrm>
          <a:custGeom>
            <a:rect b="b" l="l" r="r" t="t"/>
            <a:pathLst>
              <a:path extrusionOk="0" h="10524" w="11815">
                <a:moveTo>
                  <a:pt x="8664" y="726"/>
                </a:moveTo>
                <a:cubicBezTo>
                  <a:pt x="9326" y="726"/>
                  <a:pt x="9956" y="1009"/>
                  <a:pt x="10428" y="1482"/>
                </a:cubicBezTo>
                <a:cubicBezTo>
                  <a:pt x="10869" y="1954"/>
                  <a:pt x="11090" y="2616"/>
                  <a:pt x="11090" y="3309"/>
                </a:cubicBezTo>
                <a:cubicBezTo>
                  <a:pt x="11090" y="4191"/>
                  <a:pt x="10712" y="4853"/>
                  <a:pt x="10082" y="5577"/>
                </a:cubicBezTo>
                <a:lnTo>
                  <a:pt x="7435" y="5577"/>
                </a:lnTo>
                <a:cubicBezTo>
                  <a:pt x="7309" y="5577"/>
                  <a:pt x="7215" y="5640"/>
                  <a:pt x="7120" y="5735"/>
                </a:cubicBezTo>
                <a:lnTo>
                  <a:pt x="6648" y="6522"/>
                </a:lnTo>
                <a:lnTo>
                  <a:pt x="5545" y="3687"/>
                </a:lnTo>
                <a:cubicBezTo>
                  <a:pt x="5514" y="3561"/>
                  <a:pt x="5388" y="3435"/>
                  <a:pt x="5230" y="3435"/>
                </a:cubicBezTo>
                <a:cubicBezTo>
                  <a:pt x="5073" y="3435"/>
                  <a:pt x="4947" y="3529"/>
                  <a:pt x="4915" y="3624"/>
                </a:cubicBezTo>
                <a:lnTo>
                  <a:pt x="4096" y="5514"/>
                </a:lnTo>
                <a:lnTo>
                  <a:pt x="1702" y="5514"/>
                </a:lnTo>
                <a:cubicBezTo>
                  <a:pt x="1103" y="4853"/>
                  <a:pt x="693" y="4191"/>
                  <a:pt x="693" y="3309"/>
                </a:cubicBezTo>
                <a:cubicBezTo>
                  <a:pt x="693" y="2616"/>
                  <a:pt x="945" y="1986"/>
                  <a:pt x="1355" y="1482"/>
                </a:cubicBezTo>
                <a:cubicBezTo>
                  <a:pt x="1796" y="1009"/>
                  <a:pt x="2426" y="726"/>
                  <a:pt x="3151" y="726"/>
                </a:cubicBezTo>
                <a:cubicBezTo>
                  <a:pt x="4096" y="726"/>
                  <a:pt x="4726" y="1293"/>
                  <a:pt x="5073" y="1797"/>
                </a:cubicBezTo>
                <a:cubicBezTo>
                  <a:pt x="5388" y="2206"/>
                  <a:pt x="5545" y="2647"/>
                  <a:pt x="5577" y="2836"/>
                </a:cubicBezTo>
                <a:cubicBezTo>
                  <a:pt x="5608" y="2994"/>
                  <a:pt x="5766" y="3088"/>
                  <a:pt x="5892" y="3088"/>
                </a:cubicBezTo>
                <a:cubicBezTo>
                  <a:pt x="6049" y="3088"/>
                  <a:pt x="6175" y="2994"/>
                  <a:pt x="6207" y="2836"/>
                </a:cubicBezTo>
                <a:cubicBezTo>
                  <a:pt x="6238" y="2679"/>
                  <a:pt x="6459" y="2206"/>
                  <a:pt x="6742" y="1797"/>
                </a:cubicBezTo>
                <a:cubicBezTo>
                  <a:pt x="7089" y="1293"/>
                  <a:pt x="7687" y="726"/>
                  <a:pt x="8664" y="726"/>
                </a:cubicBezTo>
                <a:close/>
                <a:moveTo>
                  <a:pt x="5293" y="4790"/>
                </a:moveTo>
                <a:lnTo>
                  <a:pt x="6364" y="7468"/>
                </a:lnTo>
                <a:cubicBezTo>
                  <a:pt x="6396" y="7562"/>
                  <a:pt x="6522" y="7657"/>
                  <a:pt x="6648" y="7688"/>
                </a:cubicBezTo>
                <a:lnTo>
                  <a:pt x="6679" y="7688"/>
                </a:lnTo>
                <a:cubicBezTo>
                  <a:pt x="6805" y="7688"/>
                  <a:pt x="6931" y="7625"/>
                  <a:pt x="6994" y="7531"/>
                </a:cubicBezTo>
                <a:lnTo>
                  <a:pt x="7750" y="6302"/>
                </a:lnTo>
                <a:lnTo>
                  <a:pt x="9483" y="6302"/>
                </a:lnTo>
                <a:cubicBezTo>
                  <a:pt x="9168" y="6459"/>
                  <a:pt x="8916" y="6711"/>
                  <a:pt x="8664" y="6932"/>
                </a:cubicBezTo>
                <a:cubicBezTo>
                  <a:pt x="7813" y="7688"/>
                  <a:pt x="6868" y="8507"/>
                  <a:pt x="5923" y="9610"/>
                </a:cubicBezTo>
                <a:cubicBezTo>
                  <a:pt x="4978" y="8507"/>
                  <a:pt x="4033" y="7688"/>
                  <a:pt x="3214" y="6932"/>
                </a:cubicBezTo>
                <a:cubicBezTo>
                  <a:pt x="2930" y="6711"/>
                  <a:pt x="2710" y="6459"/>
                  <a:pt x="2458" y="6270"/>
                </a:cubicBezTo>
                <a:lnTo>
                  <a:pt x="4411" y="6270"/>
                </a:lnTo>
                <a:cubicBezTo>
                  <a:pt x="4505" y="6270"/>
                  <a:pt x="4663" y="6207"/>
                  <a:pt x="4726" y="6081"/>
                </a:cubicBezTo>
                <a:lnTo>
                  <a:pt x="5293" y="4790"/>
                </a:lnTo>
                <a:close/>
                <a:moveTo>
                  <a:pt x="3151" y="1"/>
                </a:moveTo>
                <a:cubicBezTo>
                  <a:pt x="2269" y="1"/>
                  <a:pt x="1449" y="379"/>
                  <a:pt x="851" y="1009"/>
                </a:cubicBezTo>
                <a:cubicBezTo>
                  <a:pt x="315" y="1576"/>
                  <a:pt x="0" y="2427"/>
                  <a:pt x="0" y="3309"/>
                </a:cubicBezTo>
                <a:cubicBezTo>
                  <a:pt x="0" y="4097"/>
                  <a:pt x="252" y="4821"/>
                  <a:pt x="819" y="5514"/>
                </a:cubicBezTo>
                <a:lnTo>
                  <a:pt x="819" y="5577"/>
                </a:lnTo>
                <a:lnTo>
                  <a:pt x="347" y="5577"/>
                </a:lnTo>
                <a:cubicBezTo>
                  <a:pt x="158" y="5577"/>
                  <a:pt x="0" y="5735"/>
                  <a:pt x="0" y="5924"/>
                </a:cubicBezTo>
                <a:cubicBezTo>
                  <a:pt x="0" y="6113"/>
                  <a:pt x="158" y="6270"/>
                  <a:pt x="347" y="6270"/>
                </a:cubicBezTo>
                <a:lnTo>
                  <a:pt x="1418" y="6270"/>
                </a:lnTo>
                <a:cubicBezTo>
                  <a:pt x="1796" y="6680"/>
                  <a:pt x="2237" y="7058"/>
                  <a:pt x="2710" y="7468"/>
                </a:cubicBezTo>
                <a:cubicBezTo>
                  <a:pt x="3623" y="8255"/>
                  <a:pt x="4600" y="9137"/>
                  <a:pt x="5640" y="10366"/>
                </a:cubicBezTo>
                <a:lnTo>
                  <a:pt x="5640" y="10397"/>
                </a:lnTo>
                <a:cubicBezTo>
                  <a:pt x="5703" y="10492"/>
                  <a:pt x="5797" y="10524"/>
                  <a:pt x="5892" y="10524"/>
                </a:cubicBezTo>
                <a:cubicBezTo>
                  <a:pt x="6018" y="10524"/>
                  <a:pt x="6081" y="10492"/>
                  <a:pt x="6175" y="10397"/>
                </a:cubicBezTo>
                <a:lnTo>
                  <a:pt x="6175" y="10366"/>
                </a:lnTo>
                <a:cubicBezTo>
                  <a:pt x="7152" y="9137"/>
                  <a:pt x="8192" y="8287"/>
                  <a:pt x="9074" y="7468"/>
                </a:cubicBezTo>
                <a:cubicBezTo>
                  <a:pt x="9546" y="7026"/>
                  <a:pt x="9987" y="6617"/>
                  <a:pt x="10397" y="6270"/>
                </a:cubicBezTo>
                <a:lnTo>
                  <a:pt x="11437" y="6270"/>
                </a:lnTo>
                <a:cubicBezTo>
                  <a:pt x="11657" y="6270"/>
                  <a:pt x="11815" y="6113"/>
                  <a:pt x="11815" y="5924"/>
                </a:cubicBezTo>
                <a:cubicBezTo>
                  <a:pt x="11815" y="5735"/>
                  <a:pt x="11657" y="5577"/>
                  <a:pt x="11437" y="5577"/>
                </a:cubicBezTo>
                <a:lnTo>
                  <a:pt x="10964" y="5577"/>
                </a:lnTo>
                <a:lnTo>
                  <a:pt x="10964" y="5514"/>
                </a:lnTo>
                <a:cubicBezTo>
                  <a:pt x="11531" y="4821"/>
                  <a:pt x="11815" y="4097"/>
                  <a:pt x="11815" y="3309"/>
                </a:cubicBezTo>
                <a:cubicBezTo>
                  <a:pt x="11815" y="2458"/>
                  <a:pt x="11500" y="1639"/>
                  <a:pt x="10932" y="1009"/>
                </a:cubicBezTo>
                <a:cubicBezTo>
                  <a:pt x="10365" y="379"/>
                  <a:pt x="9578" y="1"/>
                  <a:pt x="8664" y="1"/>
                </a:cubicBezTo>
                <a:cubicBezTo>
                  <a:pt x="7404" y="1"/>
                  <a:pt x="6616" y="757"/>
                  <a:pt x="6175" y="1387"/>
                </a:cubicBezTo>
                <a:cubicBezTo>
                  <a:pt x="6049" y="1545"/>
                  <a:pt x="5986" y="1702"/>
                  <a:pt x="5892" y="1860"/>
                </a:cubicBezTo>
                <a:cubicBezTo>
                  <a:pt x="5829" y="1702"/>
                  <a:pt x="5703" y="1545"/>
                  <a:pt x="5640" y="1387"/>
                </a:cubicBezTo>
                <a:cubicBezTo>
                  <a:pt x="5199" y="757"/>
                  <a:pt x="4411" y="1"/>
                  <a:pt x="3151" y="1"/>
                </a:cubicBezTo>
                <a:close/>
              </a:path>
            </a:pathLst>
          </a:custGeom>
          <a:solidFill>
            <a:srgbClr val="7A33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45"/>
          <p:cNvSpPr txBox="1"/>
          <p:nvPr>
            <p:ph idx="4294967295" type="ctrTitle"/>
          </p:nvPr>
        </p:nvSpPr>
        <p:spPr>
          <a:xfrm>
            <a:off x="2180025" y="3044788"/>
            <a:ext cx="19662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need</a:t>
            </a:r>
            <a:endParaRPr sz="3600"/>
          </a:p>
        </p:txBody>
      </p:sp>
      <p:sp>
        <p:nvSpPr>
          <p:cNvPr id="641" name="Google Shape;641;p45"/>
          <p:cNvSpPr txBox="1"/>
          <p:nvPr>
            <p:ph idx="4294967295" type="subTitle"/>
          </p:nvPr>
        </p:nvSpPr>
        <p:spPr>
          <a:xfrm>
            <a:off x="2180025" y="3698700"/>
            <a:ext cx="6543900" cy="12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000"/>
              <a:t>An aesthetic portfolio for all types of writing, from poetry to song lyrics to short stories. </a:t>
            </a:r>
            <a:endParaRPr sz="2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6"/>
          <p:cNvSpPr txBox="1"/>
          <p:nvPr>
            <p:ph type="ctrTitle"/>
          </p:nvPr>
        </p:nvSpPr>
        <p:spPr>
          <a:xfrm>
            <a:off x="4691427" y="1135625"/>
            <a:ext cx="1484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problem space is creation</a:t>
            </a:r>
            <a:endParaRPr/>
          </a:p>
        </p:txBody>
      </p:sp>
      <p:sp>
        <p:nvSpPr>
          <p:cNvPr id="647" name="Google Shape;647;p46"/>
          <p:cNvSpPr txBox="1"/>
          <p:nvPr>
            <p:ph idx="15" type="title"/>
          </p:nvPr>
        </p:nvSpPr>
        <p:spPr>
          <a:xfrm>
            <a:off x="3936429" y="1233968"/>
            <a:ext cx="6834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</a:t>
            </a:r>
            <a:endParaRPr/>
          </a:p>
        </p:txBody>
      </p:sp>
      <p:sp>
        <p:nvSpPr>
          <p:cNvPr id="648" name="Google Shape;648;p46"/>
          <p:cNvSpPr txBox="1"/>
          <p:nvPr>
            <p:ph idx="2" type="ctrTitle"/>
          </p:nvPr>
        </p:nvSpPr>
        <p:spPr>
          <a:xfrm>
            <a:off x="4676300" y="3574550"/>
            <a:ext cx="1872300" cy="107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We know people need: betters ways to organize, a</a:t>
            </a:r>
            <a:r>
              <a:rPr lang="es"/>
              <a:t> solution for writer’s block,</a:t>
            </a:r>
            <a:r>
              <a:rPr lang="es"/>
              <a:t> and a way to share/revise.</a:t>
            </a:r>
            <a:endParaRPr/>
          </a:p>
        </p:txBody>
      </p:sp>
      <p:sp>
        <p:nvSpPr>
          <p:cNvPr id="649" name="Google Shape;649;p46"/>
          <p:cNvSpPr txBox="1"/>
          <p:nvPr>
            <p:ph idx="16" type="title"/>
          </p:nvPr>
        </p:nvSpPr>
        <p:spPr>
          <a:xfrm>
            <a:off x="3925129" y="4020818"/>
            <a:ext cx="6834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05</a:t>
            </a:r>
            <a:endParaRPr/>
          </a:p>
        </p:txBody>
      </p:sp>
      <p:sp>
        <p:nvSpPr>
          <p:cNvPr id="650" name="Google Shape;650;p46"/>
          <p:cNvSpPr txBox="1"/>
          <p:nvPr>
            <p:ph idx="4" type="ctrTitle"/>
          </p:nvPr>
        </p:nvSpPr>
        <p:spPr>
          <a:xfrm>
            <a:off x="4691425" y="2559125"/>
            <a:ext cx="17127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We discovered varying processes but similar problems</a:t>
            </a:r>
            <a:endParaRPr/>
          </a:p>
        </p:txBody>
      </p:sp>
      <p:sp>
        <p:nvSpPr>
          <p:cNvPr id="651" name="Google Shape;651;p46"/>
          <p:cNvSpPr txBox="1"/>
          <p:nvPr>
            <p:ph idx="17" type="title"/>
          </p:nvPr>
        </p:nvSpPr>
        <p:spPr>
          <a:xfrm>
            <a:off x="3936429" y="2657467"/>
            <a:ext cx="6834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03</a:t>
            </a:r>
            <a:endParaRPr/>
          </a:p>
        </p:txBody>
      </p:sp>
      <p:sp>
        <p:nvSpPr>
          <p:cNvPr id="652" name="Google Shape;652;p46"/>
          <p:cNvSpPr txBox="1"/>
          <p:nvPr>
            <p:ph idx="6" type="ctrTitle"/>
          </p:nvPr>
        </p:nvSpPr>
        <p:spPr>
          <a:xfrm>
            <a:off x="7099027" y="1135625"/>
            <a:ext cx="16056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We heard voices from all types of creators.</a:t>
            </a:r>
            <a:endParaRPr/>
          </a:p>
        </p:txBody>
      </p:sp>
      <p:sp>
        <p:nvSpPr>
          <p:cNvPr id="653" name="Google Shape;653;p46"/>
          <p:cNvSpPr txBox="1"/>
          <p:nvPr>
            <p:ph idx="18" type="title"/>
          </p:nvPr>
        </p:nvSpPr>
        <p:spPr>
          <a:xfrm>
            <a:off x="6418022" y="1233968"/>
            <a:ext cx="607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02</a:t>
            </a:r>
            <a:endParaRPr/>
          </a:p>
        </p:txBody>
      </p:sp>
      <p:sp>
        <p:nvSpPr>
          <p:cNvPr id="654" name="Google Shape;654;p46"/>
          <p:cNvSpPr txBox="1"/>
          <p:nvPr>
            <p:ph idx="8" type="ctrTitle"/>
          </p:nvPr>
        </p:nvSpPr>
        <p:spPr>
          <a:xfrm>
            <a:off x="7159475" y="3785400"/>
            <a:ext cx="1484700" cy="79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next steps are to fill in gaps around how tech can do better.</a:t>
            </a:r>
            <a:endParaRPr/>
          </a:p>
        </p:txBody>
      </p:sp>
      <p:sp>
        <p:nvSpPr>
          <p:cNvPr id="655" name="Google Shape;655;p46"/>
          <p:cNvSpPr txBox="1"/>
          <p:nvPr>
            <p:ph idx="19" type="title"/>
          </p:nvPr>
        </p:nvSpPr>
        <p:spPr>
          <a:xfrm>
            <a:off x="6407974" y="4020818"/>
            <a:ext cx="607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06</a:t>
            </a:r>
            <a:endParaRPr/>
          </a:p>
        </p:txBody>
      </p:sp>
      <p:sp>
        <p:nvSpPr>
          <p:cNvPr id="656" name="Google Shape;656;p46"/>
          <p:cNvSpPr txBox="1"/>
          <p:nvPr>
            <p:ph idx="13" type="ctrTitle"/>
          </p:nvPr>
        </p:nvSpPr>
        <p:spPr>
          <a:xfrm>
            <a:off x="7084725" y="2681450"/>
            <a:ext cx="18723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Writers shared similar sentiments of excitement, frustration, and vulnerability</a:t>
            </a:r>
            <a:endParaRPr/>
          </a:p>
        </p:txBody>
      </p:sp>
      <p:sp>
        <p:nvSpPr>
          <p:cNvPr id="657" name="Google Shape;657;p46"/>
          <p:cNvSpPr txBox="1"/>
          <p:nvPr>
            <p:ph idx="20" type="title"/>
          </p:nvPr>
        </p:nvSpPr>
        <p:spPr>
          <a:xfrm>
            <a:off x="6418022" y="2657467"/>
            <a:ext cx="607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04</a:t>
            </a:r>
            <a:endParaRPr/>
          </a:p>
        </p:txBody>
      </p:sp>
      <p:sp>
        <p:nvSpPr>
          <p:cNvPr id="658" name="Google Shape;658;p46"/>
          <p:cNvSpPr txBox="1"/>
          <p:nvPr>
            <p:ph idx="21"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SUMMARY OF INSIGHTS</a:t>
            </a:r>
            <a:endParaRPr sz="2000"/>
          </a:p>
        </p:txBody>
      </p:sp>
      <p:sp>
        <p:nvSpPr>
          <p:cNvPr id="659" name="Google Shape;659;p46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0"/>
          <p:cNvSpPr txBox="1"/>
          <p:nvPr>
            <p:ph type="ctrTitle"/>
          </p:nvPr>
        </p:nvSpPr>
        <p:spPr>
          <a:xfrm>
            <a:off x="2403800" y="2699766"/>
            <a:ext cx="5001600" cy="6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4500"/>
              <a:t>Methodology</a:t>
            </a:r>
            <a:endParaRPr b="0" sz="4500"/>
          </a:p>
        </p:txBody>
      </p:sp>
      <p:sp>
        <p:nvSpPr>
          <p:cNvPr id="228" name="Google Shape;228;p20"/>
          <p:cNvSpPr txBox="1"/>
          <p:nvPr>
            <p:ph idx="1" type="subTitle"/>
          </p:nvPr>
        </p:nvSpPr>
        <p:spPr>
          <a:xfrm>
            <a:off x="2746275" y="2148863"/>
            <a:ext cx="4659300" cy="6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latin typeface="Fira Sans Condensed"/>
                <a:ea typeface="Fira Sans Condensed"/>
                <a:cs typeface="Fira Sans Condensed"/>
                <a:sym typeface="Fira Sans Condensed"/>
              </a:rPr>
              <a:t>Needfinding</a:t>
            </a:r>
            <a:endParaRPr b="1" sz="6000"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229" name="Google Shape;229;p20"/>
          <p:cNvSpPr txBox="1"/>
          <p:nvPr>
            <p:ph idx="2"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The Creative Process</a:t>
            </a:r>
            <a:endParaRPr/>
          </a:p>
        </p:txBody>
      </p:sp>
      <p:sp>
        <p:nvSpPr>
          <p:cNvPr id="230" name="Google Shape;230;p20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7"/>
          <p:cNvSpPr txBox="1"/>
          <p:nvPr>
            <p:ph type="ctrTitle"/>
          </p:nvPr>
        </p:nvSpPr>
        <p:spPr>
          <a:xfrm>
            <a:off x="1053875" y="1914575"/>
            <a:ext cx="6849000" cy="11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>
                <a:solidFill>
                  <a:srgbClr val="F3F3F3"/>
                </a:solidFill>
              </a:rPr>
              <a:t>THANKS</a:t>
            </a:r>
            <a:endParaRPr sz="4000">
              <a:solidFill>
                <a:srgbClr val="F3F3F3"/>
              </a:solidFill>
            </a:endParaRPr>
          </a:p>
        </p:txBody>
      </p:sp>
      <p:sp>
        <p:nvSpPr>
          <p:cNvPr id="665" name="Google Shape;665;p47"/>
          <p:cNvSpPr txBox="1"/>
          <p:nvPr>
            <p:ph idx="1" type="subTitle"/>
          </p:nvPr>
        </p:nvSpPr>
        <p:spPr>
          <a:xfrm>
            <a:off x="2153675" y="3104200"/>
            <a:ext cx="4649400" cy="43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F3F3F3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any questions? :)</a:t>
            </a:r>
            <a:endParaRPr sz="2500">
              <a:solidFill>
                <a:srgbClr val="F3F3F3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>
              <a:solidFill>
                <a:srgbClr val="F3F3F3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pic>
        <p:nvPicPr>
          <p:cNvPr id="666" name="Google Shape;66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7400" y="907450"/>
            <a:ext cx="1189200" cy="118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1"/>
          <p:cNvSpPr txBox="1"/>
          <p:nvPr>
            <p:ph type="ctrTitle"/>
          </p:nvPr>
        </p:nvSpPr>
        <p:spPr>
          <a:xfrm rot="644">
            <a:off x="41842" y="49541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The Creation Space</a:t>
            </a:r>
            <a:endParaRPr sz="2500"/>
          </a:p>
        </p:txBody>
      </p:sp>
      <p:sp>
        <p:nvSpPr>
          <p:cNvPr id="236" name="Google Shape;236;p21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237" name="Google Shape;237;p21"/>
          <p:cNvGrpSpPr/>
          <p:nvPr/>
        </p:nvGrpSpPr>
        <p:grpSpPr>
          <a:xfrm>
            <a:off x="-34353" y="614427"/>
            <a:ext cx="9195278" cy="3914650"/>
            <a:chOff x="-34353" y="614427"/>
            <a:chExt cx="9195278" cy="3914650"/>
          </a:xfrm>
        </p:grpSpPr>
        <p:grpSp>
          <p:nvGrpSpPr>
            <p:cNvPr id="238" name="Google Shape;238;p21"/>
            <p:cNvGrpSpPr/>
            <p:nvPr/>
          </p:nvGrpSpPr>
          <p:grpSpPr>
            <a:xfrm>
              <a:off x="-34353" y="862488"/>
              <a:ext cx="9195278" cy="3418519"/>
              <a:chOff x="-34353" y="862488"/>
              <a:chExt cx="9195278" cy="3418519"/>
            </a:xfrm>
          </p:grpSpPr>
          <p:sp>
            <p:nvSpPr>
              <p:cNvPr id="239" name="Google Shape;239;p21"/>
              <p:cNvSpPr/>
              <p:nvPr/>
            </p:nvSpPr>
            <p:spPr>
              <a:xfrm>
                <a:off x="2555163" y="862488"/>
                <a:ext cx="4033675" cy="3418519"/>
              </a:xfrm>
              <a:custGeom>
                <a:rect b="b" l="l" r="r" t="t"/>
                <a:pathLst>
                  <a:path extrusionOk="0" h="36216" w="42733">
                    <a:moveTo>
                      <a:pt x="1" y="0"/>
                    </a:moveTo>
                    <a:lnTo>
                      <a:pt x="1" y="100"/>
                    </a:lnTo>
                    <a:lnTo>
                      <a:pt x="38748" y="100"/>
                    </a:lnTo>
                    <a:cubicBezTo>
                      <a:pt x="40853" y="100"/>
                      <a:pt x="42607" y="1880"/>
                      <a:pt x="42607" y="3960"/>
                    </a:cubicBezTo>
                    <a:lnTo>
                      <a:pt x="42607" y="14186"/>
                    </a:lnTo>
                    <a:cubicBezTo>
                      <a:pt x="42607" y="16291"/>
                      <a:pt x="40853" y="18045"/>
                      <a:pt x="38748" y="18045"/>
                    </a:cubicBezTo>
                    <a:lnTo>
                      <a:pt x="3986" y="18045"/>
                    </a:lnTo>
                    <a:cubicBezTo>
                      <a:pt x="1780" y="18045"/>
                      <a:pt x="1" y="19825"/>
                      <a:pt x="1" y="22030"/>
                    </a:cubicBezTo>
                    <a:lnTo>
                      <a:pt x="1" y="32256"/>
                    </a:lnTo>
                    <a:cubicBezTo>
                      <a:pt x="1" y="34462"/>
                      <a:pt x="1780" y="36216"/>
                      <a:pt x="3986" y="36216"/>
                    </a:cubicBezTo>
                    <a:lnTo>
                      <a:pt x="42607" y="36216"/>
                    </a:lnTo>
                    <a:lnTo>
                      <a:pt x="42607" y="36116"/>
                    </a:lnTo>
                    <a:lnTo>
                      <a:pt x="3986" y="36116"/>
                    </a:lnTo>
                    <a:cubicBezTo>
                      <a:pt x="1880" y="36116"/>
                      <a:pt x="126" y="34336"/>
                      <a:pt x="126" y="32256"/>
                    </a:cubicBezTo>
                    <a:lnTo>
                      <a:pt x="126" y="22030"/>
                    </a:lnTo>
                    <a:cubicBezTo>
                      <a:pt x="126" y="19925"/>
                      <a:pt x="1880" y="18171"/>
                      <a:pt x="3986" y="18171"/>
                    </a:cubicBezTo>
                    <a:lnTo>
                      <a:pt x="38748" y="18171"/>
                    </a:lnTo>
                    <a:cubicBezTo>
                      <a:pt x="40953" y="18171"/>
                      <a:pt x="42733" y="16391"/>
                      <a:pt x="42733" y="14186"/>
                    </a:cubicBezTo>
                    <a:lnTo>
                      <a:pt x="42733" y="3960"/>
                    </a:lnTo>
                    <a:cubicBezTo>
                      <a:pt x="42733" y="1755"/>
                      <a:pt x="40953" y="0"/>
                      <a:pt x="38748" y="0"/>
                    </a:cubicBezTo>
                    <a:close/>
                  </a:path>
                </a:pathLst>
              </a:custGeom>
              <a:solidFill>
                <a:srgbClr val="5B3C43"/>
              </a:solidFill>
              <a:ln cap="flat" cmpd="sng" w="19050">
                <a:solidFill>
                  <a:srgbClr val="5B3C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240" name="Google Shape;240;p21"/>
              <p:cNvCxnSpPr/>
              <p:nvPr/>
            </p:nvCxnSpPr>
            <p:spPr>
              <a:xfrm>
                <a:off x="6558125" y="4276516"/>
                <a:ext cx="26028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5B3C4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1" name="Google Shape;241;p21"/>
              <p:cNvCxnSpPr/>
              <p:nvPr/>
            </p:nvCxnSpPr>
            <p:spPr>
              <a:xfrm>
                <a:off x="-34353" y="866783"/>
                <a:ext cx="26028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5B3C43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242" name="Google Shape;242;p21"/>
            <p:cNvSpPr/>
            <p:nvPr/>
          </p:nvSpPr>
          <p:spPr>
            <a:xfrm>
              <a:off x="4316400" y="614427"/>
              <a:ext cx="511200" cy="511200"/>
            </a:xfrm>
            <a:prstGeom prst="rect">
              <a:avLst/>
            </a:prstGeom>
            <a:solidFill>
              <a:srgbClr val="B794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1"/>
            <p:cNvSpPr/>
            <p:nvPr/>
          </p:nvSpPr>
          <p:spPr>
            <a:xfrm>
              <a:off x="6318375" y="1431627"/>
              <a:ext cx="511200" cy="511200"/>
            </a:xfrm>
            <a:prstGeom prst="rect">
              <a:avLst/>
            </a:prstGeom>
            <a:solidFill>
              <a:srgbClr val="B794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1"/>
            <p:cNvSpPr/>
            <p:nvPr/>
          </p:nvSpPr>
          <p:spPr>
            <a:xfrm>
              <a:off x="4316400" y="2316152"/>
              <a:ext cx="511200" cy="511200"/>
            </a:xfrm>
            <a:prstGeom prst="rect">
              <a:avLst/>
            </a:prstGeom>
            <a:solidFill>
              <a:srgbClr val="B794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1"/>
            <p:cNvSpPr/>
            <p:nvPr/>
          </p:nvSpPr>
          <p:spPr>
            <a:xfrm>
              <a:off x="2311200" y="3167677"/>
              <a:ext cx="511200" cy="511200"/>
            </a:xfrm>
            <a:prstGeom prst="rect">
              <a:avLst/>
            </a:prstGeom>
            <a:solidFill>
              <a:srgbClr val="B794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1"/>
            <p:cNvSpPr/>
            <p:nvPr/>
          </p:nvSpPr>
          <p:spPr>
            <a:xfrm>
              <a:off x="6318375" y="4017877"/>
              <a:ext cx="511200" cy="511200"/>
            </a:xfrm>
            <a:prstGeom prst="rect">
              <a:avLst/>
            </a:prstGeom>
            <a:solidFill>
              <a:srgbClr val="B794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7" name="Google Shape;247;p21"/>
          <p:cNvSpPr txBox="1"/>
          <p:nvPr/>
        </p:nvSpPr>
        <p:spPr>
          <a:xfrm>
            <a:off x="3514350" y="1125625"/>
            <a:ext cx="22167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rPr>
              <a:t>Fiction Writers</a:t>
            </a:r>
            <a:br>
              <a:rPr b="1" lang="es" sz="1200">
                <a:solidFill>
                  <a:srgbClr val="5B3C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</a:br>
            <a:r>
              <a:rPr lang="es" sz="1500">
                <a:solidFill>
                  <a:srgbClr val="5B3C43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short stories, novels, plays, screenwriting</a:t>
            </a:r>
            <a:endParaRPr sz="1500">
              <a:solidFill>
                <a:srgbClr val="5B3C43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248" name="Google Shape;248;p21"/>
          <p:cNvSpPr txBox="1"/>
          <p:nvPr/>
        </p:nvSpPr>
        <p:spPr>
          <a:xfrm>
            <a:off x="6875925" y="1225025"/>
            <a:ext cx="1833900" cy="92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rPr>
              <a:t>Non-Fiction Writers</a:t>
            </a:r>
            <a:br>
              <a:rPr lang="es">
                <a:solidFill>
                  <a:srgbClr val="5B3C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</a:br>
            <a:r>
              <a:rPr lang="es">
                <a:solidFill>
                  <a:srgbClr val="5B3C43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Biographies, news articles, memoirs, journalism</a:t>
            </a:r>
            <a:endParaRPr>
              <a:solidFill>
                <a:srgbClr val="5B3C43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249" name="Google Shape;249;p21"/>
          <p:cNvSpPr txBox="1"/>
          <p:nvPr/>
        </p:nvSpPr>
        <p:spPr>
          <a:xfrm>
            <a:off x="5557275" y="3058525"/>
            <a:ext cx="21561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rPr>
              <a:t>Casual Writers</a:t>
            </a:r>
            <a:endParaRPr b="1" sz="2100">
              <a:solidFill>
                <a:srgbClr val="5B3C43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5B3C43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notes app, diaries, gratitude journaling</a:t>
            </a:r>
            <a:endParaRPr>
              <a:solidFill>
                <a:srgbClr val="5B3C43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250" name="Google Shape;250;p21"/>
          <p:cNvSpPr txBox="1"/>
          <p:nvPr/>
        </p:nvSpPr>
        <p:spPr>
          <a:xfrm>
            <a:off x="3631500" y="2840858"/>
            <a:ext cx="1881000" cy="7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rPr>
              <a:t>Poets</a:t>
            </a:r>
            <a:br>
              <a:rPr lang="es" sz="1200">
                <a:solidFill>
                  <a:srgbClr val="5B3C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</a:br>
            <a:r>
              <a:rPr lang="es">
                <a:solidFill>
                  <a:srgbClr val="5B3C43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prose, free verse, narrative, short form</a:t>
            </a:r>
            <a:endParaRPr>
              <a:solidFill>
                <a:srgbClr val="5B3C43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251" name="Google Shape;251;p21"/>
          <p:cNvSpPr txBox="1"/>
          <p:nvPr/>
        </p:nvSpPr>
        <p:spPr>
          <a:xfrm>
            <a:off x="109650" y="2901425"/>
            <a:ext cx="2156100" cy="10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rPr>
              <a:t>Song Writers</a:t>
            </a:r>
            <a:br>
              <a:rPr b="1" lang="es" sz="1200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s">
                <a:solidFill>
                  <a:srgbClr val="5B3C43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artists, rappers, singers</a:t>
            </a:r>
            <a:endParaRPr>
              <a:solidFill>
                <a:srgbClr val="5B3C43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grpSp>
        <p:nvGrpSpPr>
          <p:cNvPr id="252" name="Google Shape;252;p21"/>
          <p:cNvGrpSpPr/>
          <p:nvPr/>
        </p:nvGrpSpPr>
        <p:grpSpPr>
          <a:xfrm>
            <a:off x="4422216" y="744614"/>
            <a:ext cx="2304833" cy="3695752"/>
            <a:chOff x="4422216" y="744614"/>
            <a:chExt cx="2304833" cy="3695752"/>
          </a:xfrm>
        </p:grpSpPr>
        <p:sp>
          <p:nvSpPr>
            <p:cNvPr id="253" name="Google Shape;253;p21"/>
            <p:cNvSpPr/>
            <p:nvPr/>
          </p:nvSpPr>
          <p:spPr>
            <a:xfrm>
              <a:off x="6420901" y="1513125"/>
              <a:ext cx="306148" cy="348206"/>
            </a:xfrm>
            <a:custGeom>
              <a:rect b="b" l="l" r="r" t="t"/>
              <a:pathLst>
                <a:path extrusionOk="0" h="12004" w="10555">
                  <a:moveTo>
                    <a:pt x="5262" y="709"/>
                  </a:moveTo>
                  <a:lnTo>
                    <a:pt x="9420" y="2788"/>
                  </a:lnTo>
                  <a:lnTo>
                    <a:pt x="8066" y="3450"/>
                  </a:lnTo>
                  <a:lnTo>
                    <a:pt x="5451" y="2127"/>
                  </a:lnTo>
                  <a:cubicBezTo>
                    <a:pt x="5403" y="2111"/>
                    <a:pt x="5348" y="2103"/>
                    <a:pt x="5293" y="2103"/>
                  </a:cubicBezTo>
                  <a:cubicBezTo>
                    <a:pt x="5238" y="2103"/>
                    <a:pt x="5183" y="2111"/>
                    <a:pt x="5136" y="2127"/>
                  </a:cubicBezTo>
                  <a:lnTo>
                    <a:pt x="2489" y="3450"/>
                  </a:lnTo>
                  <a:lnTo>
                    <a:pt x="1197" y="2788"/>
                  </a:lnTo>
                  <a:lnTo>
                    <a:pt x="5262" y="709"/>
                  </a:lnTo>
                  <a:close/>
                  <a:moveTo>
                    <a:pt x="4915" y="3040"/>
                  </a:moveTo>
                  <a:lnTo>
                    <a:pt x="4915" y="6222"/>
                  </a:lnTo>
                  <a:lnTo>
                    <a:pt x="2804" y="7294"/>
                  </a:lnTo>
                  <a:lnTo>
                    <a:pt x="2804" y="4080"/>
                  </a:lnTo>
                  <a:lnTo>
                    <a:pt x="4915" y="3040"/>
                  </a:lnTo>
                  <a:close/>
                  <a:moveTo>
                    <a:pt x="5640" y="3040"/>
                  </a:moveTo>
                  <a:lnTo>
                    <a:pt x="7750" y="4080"/>
                  </a:lnTo>
                  <a:lnTo>
                    <a:pt x="7750" y="7294"/>
                  </a:lnTo>
                  <a:lnTo>
                    <a:pt x="5640" y="6222"/>
                  </a:lnTo>
                  <a:lnTo>
                    <a:pt x="5640" y="3040"/>
                  </a:lnTo>
                  <a:close/>
                  <a:moveTo>
                    <a:pt x="5262" y="6758"/>
                  </a:moveTo>
                  <a:lnTo>
                    <a:pt x="7278" y="7798"/>
                  </a:lnTo>
                  <a:lnTo>
                    <a:pt x="5262" y="8806"/>
                  </a:lnTo>
                  <a:lnTo>
                    <a:pt x="3277" y="7798"/>
                  </a:lnTo>
                  <a:lnTo>
                    <a:pt x="5262" y="6758"/>
                  </a:lnTo>
                  <a:close/>
                  <a:moveTo>
                    <a:pt x="725" y="3372"/>
                  </a:moveTo>
                  <a:lnTo>
                    <a:pt x="2111" y="4080"/>
                  </a:lnTo>
                  <a:lnTo>
                    <a:pt x="2111" y="7829"/>
                  </a:lnTo>
                  <a:cubicBezTo>
                    <a:pt x="2111" y="7955"/>
                    <a:pt x="2206" y="8081"/>
                    <a:pt x="2332" y="8113"/>
                  </a:cubicBezTo>
                  <a:lnTo>
                    <a:pt x="4915" y="9404"/>
                  </a:lnTo>
                  <a:lnTo>
                    <a:pt x="4915" y="10980"/>
                  </a:lnTo>
                  <a:lnTo>
                    <a:pt x="725" y="8869"/>
                  </a:lnTo>
                  <a:lnTo>
                    <a:pt x="725" y="3372"/>
                  </a:lnTo>
                  <a:close/>
                  <a:moveTo>
                    <a:pt x="9861" y="3387"/>
                  </a:moveTo>
                  <a:lnTo>
                    <a:pt x="9861" y="8932"/>
                  </a:lnTo>
                  <a:lnTo>
                    <a:pt x="5640" y="11011"/>
                  </a:lnTo>
                  <a:lnTo>
                    <a:pt x="5640" y="9436"/>
                  </a:lnTo>
                  <a:lnTo>
                    <a:pt x="8223" y="8144"/>
                  </a:lnTo>
                  <a:cubicBezTo>
                    <a:pt x="8349" y="8113"/>
                    <a:pt x="8412" y="7987"/>
                    <a:pt x="8412" y="7829"/>
                  </a:cubicBezTo>
                  <a:lnTo>
                    <a:pt x="8412" y="4080"/>
                  </a:lnTo>
                  <a:lnTo>
                    <a:pt x="9861" y="3387"/>
                  </a:lnTo>
                  <a:close/>
                  <a:moveTo>
                    <a:pt x="5262" y="0"/>
                  </a:moveTo>
                  <a:cubicBezTo>
                    <a:pt x="5206" y="0"/>
                    <a:pt x="5151" y="16"/>
                    <a:pt x="5104" y="47"/>
                  </a:cubicBezTo>
                  <a:lnTo>
                    <a:pt x="284" y="2473"/>
                  </a:lnTo>
                  <a:cubicBezTo>
                    <a:pt x="63" y="2536"/>
                    <a:pt x="0" y="2662"/>
                    <a:pt x="0" y="2820"/>
                  </a:cubicBezTo>
                  <a:lnTo>
                    <a:pt x="0" y="9152"/>
                  </a:lnTo>
                  <a:cubicBezTo>
                    <a:pt x="0" y="9278"/>
                    <a:pt x="63" y="9404"/>
                    <a:pt x="189" y="9499"/>
                  </a:cubicBezTo>
                  <a:lnTo>
                    <a:pt x="5104" y="11956"/>
                  </a:lnTo>
                  <a:cubicBezTo>
                    <a:pt x="5151" y="11988"/>
                    <a:pt x="5206" y="12003"/>
                    <a:pt x="5262" y="12003"/>
                  </a:cubicBezTo>
                  <a:cubicBezTo>
                    <a:pt x="5317" y="12003"/>
                    <a:pt x="5372" y="11988"/>
                    <a:pt x="5419" y="11956"/>
                  </a:cubicBezTo>
                  <a:lnTo>
                    <a:pt x="10365" y="9499"/>
                  </a:lnTo>
                  <a:cubicBezTo>
                    <a:pt x="10460" y="9404"/>
                    <a:pt x="10554" y="9278"/>
                    <a:pt x="10554" y="9152"/>
                  </a:cubicBezTo>
                  <a:lnTo>
                    <a:pt x="10554" y="2788"/>
                  </a:lnTo>
                  <a:cubicBezTo>
                    <a:pt x="10554" y="2662"/>
                    <a:pt x="10460" y="2568"/>
                    <a:pt x="10365" y="2505"/>
                  </a:cubicBezTo>
                  <a:lnTo>
                    <a:pt x="5419" y="47"/>
                  </a:lnTo>
                  <a:cubicBezTo>
                    <a:pt x="5372" y="16"/>
                    <a:pt x="5317" y="0"/>
                    <a:pt x="5262" y="0"/>
                  </a:cubicBezTo>
                  <a:close/>
                </a:path>
              </a:pathLst>
            </a:custGeom>
            <a:solidFill>
              <a:srgbClr val="5B3C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1"/>
            <p:cNvSpPr/>
            <p:nvPr/>
          </p:nvSpPr>
          <p:spPr>
            <a:xfrm>
              <a:off x="4437025" y="744614"/>
              <a:ext cx="252520" cy="250830"/>
            </a:xfrm>
            <a:custGeom>
              <a:rect b="b" l="l" r="r" t="t"/>
              <a:pathLst>
                <a:path extrusionOk="0" h="12673" w="12760">
                  <a:moveTo>
                    <a:pt x="2225" y="866"/>
                  </a:moveTo>
                  <a:cubicBezTo>
                    <a:pt x="2371" y="866"/>
                    <a:pt x="2521" y="929"/>
                    <a:pt x="2647" y="1056"/>
                  </a:cubicBezTo>
                  <a:lnTo>
                    <a:pt x="3245" y="1654"/>
                  </a:lnTo>
                  <a:lnTo>
                    <a:pt x="1702" y="3166"/>
                  </a:lnTo>
                  <a:lnTo>
                    <a:pt x="1103" y="2599"/>
                  </a:lnTo>
                  <a:cubicBezTo>
                    <a:pt x="1072" y="2536"/>
                    <a:pt x="977" y="2473"/>
                    <a:pt x="977" y="2379"/>
                  </a:cubicBezTo>
                  <a:cubicBezTo>
                    <a:pt x="914" y="2190"/>
                    <a:pt x="946" y="1906"/>
                    <a:pt x="1103" y="1749"/>
                  </a:cubicBezTo>
                  <a:lnTo>
                    <a:pt x="1828" y="1056"/>
                  </a:lnTo>
                  <a:cubicBezTo>
                    <a:pt x="1938" y="929"/>
                    <a:pt x="2080" y="866"/>
                    <a:pt x="2225" y="866"/>
                  </a:cubicBezTo>
                  <a:close/>
                  <a:moveTo>
                    <a:pt x="3812" y="2221"/>
                  </a:moveTo>
                  <a:lnTo>
                    <a:pt x="4506" y="2914"/>
                  </a:lnTo>
                  <a:lnTo>
                    <a:pt x="2962" y="4427"/>
                  </a:lnTo>
                  <a:lnTo>
                    <a:pt x="2300" y="3765"/>
                  </a:lnTo>
                  <a:lnTo>
                    <a:pt x="3812" y="2221"/>
                  </a:lnTo>
                  <a:close/>
                  <a:moveTo>
                    <a:pt x="9452" y="1056"/>
                  </a:moveTo>
                  <a:lnTo>
                    <a:pt x="11783" y="3387"/>
                  </a:lnTo>
                  <a:lnTo>
                    <a:pt x="8979" y="6159"/>
                  </a:lnTo>
                  <a:lnTo>
                    <a:pt x="6648" y="3828"/>
                  </a:lnTo>
                  <a:lnTo>
                    <a:pt x="7908" y="2599"/>
                  </a:lnTo>
                  <a:lnTo>
                    <a:pt x="8790" y="3450"/>
                  </a:lnTo>
                  <a:cubicBezTo>
                    <a:pt x="8869" y="3529"/>
                    <a:pt x="8979" y="3568"/>
                    <a:pt x="9090" y="3568"/>
                  </a:cubicBezTo>
                  <a:cubicBezTo>
                    <a:pt x="9200" y="3568"/>
                    <a:pt x="9310" y="3529"/>
                    <a:pt x="9389" y="3450"/>
                  </a:cubicBezTo>
                  <a:cubicBezTo>
                    <a:pt x="9546" y="3292"/>
                    <a:pt x="9546" y="3009"/>
                    <a:pt x="9389" y="2851"/>
                  </a:cubicBezTo>
                  <a:lnTo>
                    <a:pt x="8507" y="2001"/>
                  </a:lnTo>
                  <a:lnTo>
                    <a:pt x="9452" y="1056"/>
                  </a:lnTo>
                  <a:close/>
                  <a:moveTo>
                    <a:pt x="5041" y="3450"/>
                  </a:moveTo>
                  <a:cubicBezTo>
                    <a:pt x="5356" y="3765"/>
                    <a:pt x="10366" y="8711"/>
                    <a:pt x="10523" y="8932"/>
                  </a:cubicBezTo>
                  <a:lnTo>
                    <a:pt x="8948" y="10412"/>
                  </a:lnTo>
                  <a:lnTo>
                    <a:pt x="3497" y="4994"/>
                  </a:lnTo>
                  <a:lnTo>
                    <a:pt x="5041" y="3450"/>
                  </a:lnTo>
                  <a:close/>
                  <a:moveTo>
                    <a:pt x="10996" y="9625"/>
                  </a:moveTo>
                  <a:lnTo>
                    <a:pt x="11657" y="11610"/>
                  </a:lnTo>
                  <a:lnTo>
                    <a:pt x="9609" y="10948"/>
                  </a:lnTo>
                  <a:lnTo>
                    <a:pt x="10996" y="9625"/>
                  </a:lnTo>
                  <a:close/>
                  <a:moveTo>
                    <a:pt x="3939" y="6600"/>
                  </a:moveTo>
                  <a:lnTo>
                    <a:pt x="6270" y="8932"/>
                  </a:lnTo>
                  <a:lnTo>
                    <a:pt x="3466" y="11736"/>
                  </a:lnTo>
                  <a:lnTo>
                    <a:pt x="1135" y="9404"/>
                  </a:lnTo>
                  <a:lnTo>
                    <a:pt x="2489" y="8050"/>
                  </a:lnTo>
                  <a:lnTo>
                    <a:pt x="3340" y="8932"/>
                  </a:lnTo>
                  <a:cubicBezTo>
                    <a:pt x="3419" y="9010"/>
                    <a:pt x="3529" y="9050"/>
                    <a:pt x="3639" y="9050"/>
                  </a:cubicBezTo>
                  <a:cubicBezTo>
                    <a:pt x="3749" y="9050"/>
                    <a:pt x="3860" y="9010"/>
                    <a:pt x="3939" y="8932"/>
                  </a:cubicBezTo>
                  <a:cubicBezTo>
                    <a:pt x="4096" y="8774"/>
                    <a:pt x="4096" y="8491"/>
                    <a:pt x="3939" y="8333"/>
                  </a:cubicBezTo>
                  <a:lnTo>
                    <a:pt x="3088" y="7482"/>
                  </a:lnTo>
                  <a:lnTo>
                    <a:pt x="3939" y="6600"/>
                  </a:lnTo>
                  <a:close/>
                  <a:moveTo>
                    <a:pt x="2194" y="0"/>
                  </a:moveTo>
                  <a:cubicBezTo>
                    <a:pt x="1828" y="0"/>
                    <a:pt x="1465" y="142"/>
                    <a:pt x="1198" y="425"/>
                  </a:cubicBezTo>
                  <a:lnTo>
                    <a:pt x="473" y="1119"/>
                  </a:lnTo>
                  <a:cubicBezTo>
                    <a:pt x="221" y="1402"/>
                    <a:pt x="95" y="1749"/>
                    <a:pt x="95" y="2127"/>
                  </a:cubicBezTo>
                  <a:cubicBezTo>
                    <a:pt x="95" y="2473"/>
                    <a:pt x="252" y="2851"/>
                    <a:pt x="473" y="3103"/>
                  </a:cubicBezTo>
                  <a:lnTo>
                    <a:pt x="1387" y="4017"/>
                  </a:lnTo>
                  <a:cubicBezTo>
                    <a:pt x="1387" y="4017"/>
                    <a:pt x="2647" y="5277"/>
                    <a:pt x="2615" y="5277"/>
                  </a:cubicBezTo>
                  <a:lnTo>
                    <a:pt x="3277" y="5939"/>
                  </a:lnTo>
                  <a:lnTo>
                    <a:pt x="2174" y="7041"/>
                  </a:lnTo>
                  <a:lnTo>
                    <a:pt x="2048" y="7167"/>
                  </a:lnTo>
                  <a:lnTo>
                    <a:pt x="158" y="9058"/>
                  </a:lnTo>
                  <a:cubicBezTo>
                    <a:pt x="0" y="9215"/>
                    <a:pt x="0" y="9467"/>
                    <a:pt x="158" y="9625"/>
                  </a:cubicBezTo>
                  <a:lnTo>
                    <a:pt x="3088" y="12555"/>
                  </a:lnTo>
                  <a:cubicBezTo>
                    <a:pt x="3167" y="12634"/>
                    <a:pt x="3269" y="12673"/>
                    <a:pt x="3371" y="12673"/>
                  </a:cubicBezTo>
                  <a:cubicBezTo>
                    <a:pt x="3474" y="12673"/>
                    <a:pt x="3576" y="12634"/>
                    <a:pt x="3655" y="12555"/>
                  </a:cubicBezTo>
                  <a:lnTo>
                    <a:pt x="6742" y="9467"/>
                  </a:lnTo>
                  <a:lnTo>
                    <a:pt x="8570" y="11295"/>
                  </a:lnTo>
                  <a:cubicBezTo>
                    <a:pt x="8601" y="11326"/>
                    <a:pt x="8633" y="11358"/>
                    <a:pt x="8696" y="11358"/>
                  </a:cubicBezTo>
                  <a:cubicBezTo>
                    <a:pt x="8759" y="11452"/>
                    <a:pt x="8822" y="11515"/>
                    <a:pt x="8948" y="11578"/>
                  </a:cubicBezTo>
                  <a:lnTo>
                    <a:pt x="12098" y="12618"/>
                  </a:lnTo>
                  <a:cubicBezTo>
                    <a:pt x="12147" y="12637"/>
                    <a:pt x="12196" y="12646"/>
                    <a:pt x="12243" y="12646"/>
                  </a:cubicBezTo>
                  <a:cubicBezTo>
                    <a:pt x="12500" y="12646"/>
                    <a:pt x="12709" y="12380"/>
                    <a:pt x="12602" y="12114"/>
                  </a:cubicBezTo>
                  <a:lnTo>
                    <a:pt x="11657" y="8963"/>
                  </a:lnTo>
                  <a:cubicBezTo>
                    <a:pt x="11626" y="8900"/>
                    <a:pt x="11594" y="8806"/>
                    <a:pt x="11468" y="8743"/>
                  </a:cubicBezTo>
                  <a:cubicBezTo>
                    <a:pt x="11437" y="8648"/>
                    <a:pt x="11531" y="8806"/>
                    <a:pt x="9546" y="6758"/>
                  </a:cubicBezTo>
                  <a:lnTo>
                    <a:pt x="12602" y="3702"/>
                  </a:lnTo>
                  <a:cubicBezTo>
                    <a:pt x="12760" y="3544"/>
                    <a:pt x="12760" y="3261"/>
                    <a:pt x="12602" y="3103"/>
                  </a:cubicBezTo>
                  <a:lnTo>
                    <a:pt x="9704" y="173"/>
                  </a:lnTo>
                  <a:cubicBezTo>
                    <a:pt x="9625" y="95"/>
                    <a:pt x="9515" y="55"/>
                    <a:pt x="9405" y="55"/>
                  </a:cubicBezTo>
                  <a:cubicBezTo>
                    <a:pt x="9294" y="55"/>
                    <a:pt x="9184" y="95"/>
                    <a:pt x="9105" y="173"/>
                  </a:cubicBezTo>
                  <a:lnTo>
                    <a:pt x="7656" y="1654"/>
                  </a:lnTo>
                  <a:lnTo>
                    <a:pt x="7530" y="1749"/>
                  </a:lnTo>
                  <a:lnTo>
                    <a:pt x="6049" y="3261"/>
                  </a:lnTo>
                  <a:lnTo>
                    <a:pt x="3214" y="425"/>
                  </a:lnTo>
                  <a:cubicBezTo>
                    <a:pt x="2930" y="142"/>
                    <a:pt x="2560" y="0"/>
                    <a:pt x="2194" y="0"/>
                  </a:cubicBezTo>
                  <a:close/>
                </a:path>
              </a:pathLst>
            </a:custGeom>
            <a:solidFill>
              <a:srgbClr val="5B3C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5" name="Google Shape;255;p21"/>
            <p:cNvGrpSpPr/>
            <p:nvPr/>
          </p:nvGrpSpPr>
          <p:grpSpPr>
            <a:xfrm>
              <a:off x="6439873" y="4092170"/>
              <a:ext cx="268210" cy="348195"/>
              <a:chOff x="-3462150" y="2046625"/>
              <a:chExt cx="224500" cy="291450"/>
            </a:xfrm>
          </p:grpSpPr>
          <p:sp>
            <p:nvSpPr>
              <p:cNvPr id="256" name="Google Shape;256;p21"/>
              <p:cNvSpPr/>
              <p:nvPr/>
            </p:nvSpPr>
            <p:spPr>
              <a:xfrm>
                <a:off x="-3425125" y="2253000"/>
                <a:ext cx="51225" cy="50425"/>
              </a:xfrm>
              <a:custGeom>
                <a:rect b="b" l="l" r="r" t="t"/>
                <a:pathLst>
                  <a:path extrusionOk="0" h="2017" w="2049">
                    <a:moveTo>
                      <a:pt x="1009" y="662"/>
                    </a:moveTo>
                    <a:cubicBezTo>
                      <a:pt x="1198" y="662"/>
                      <a:pt x="1355" y="819"/>
                      <a:pt x="1355" y="1008"/>
                    </a:cubicBezTo>
                    <a:cubicBezTo>
                      <a:pt x="1355" y="1197"/>
                      <a:pt x="1166" y="1355"/>
                      <a:pt x="1009" y="1355"/>
                    </a:cubicBezTo>
                    <a:cubicBezTo>
                      <a:pt x="820" y="1355"/>
                      <a:pt x="662" y="1197"/>
                      <a:pt x="662" y="1008"/>
                    </a:cubicBezTo>
                    <a:cubicBezTo>
                      <a:pt x="662" y="819"/>
                      <a:pt x="820" y="662"/>
                      <a:pt x="1009" y="662"/>
                    </a:cubicBezTo>
                    <a:close/>
                    <a:moveTo>
                      <a:pt x="1009" y="0"/>
                    </a:moveTo>
                    <a:cubicBezTo>
                      <a:pt x="473" y="0"/>
                      <a:pt x="0" y="441"/>
                      <a:pt x="0" y="1008"/>
                    </a:cubicBezTo>
                    <a:cubicBezTo>
                      <a:pt x="0" y="1575"/>
                      <a:pt x="473" y="2016"/>
                      <a:pt x="1009" y="2016"/>
                    </a:cubicBezTo>
                    <a:cubicBezTo>
                      <a:pt x="1576" y="2016"/>
                      <a:pt x="2048" y="1575"/>
                      <a:pt x="2048" y="1008"/>
                    </a:cubicBezTo>
                    <a:cubicBezTo>
                      <a:pt x="2048" y="441"/>
                      <a:pt x="1576" y="0"/>
                      <a:pt x="1009" y="0"/>
                    </a:cubicBezTo>
                    <a:close/>
                  </a:path>
                </a:pathLst>
              </a:custGeom>
              <a:solidFill>
                <a:srgbClr val="5B3C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21"/>
              <p:cNvSpPr/>
              <p:nvPr/>
            </p:nvSpPr>
            <p:spPr>
              <a:xfrm>
                <a:off x="-3425125" y="2116725"/>
                <a:ext cx="51225" cy="49650"/>
              </a:xfrm>
              <a:custGeom>
                <a:rect b="b" l="l" r="r" t="t"/>
                <a:pathLst>
                  <a:path extrusionOk="0" h="1986" w="2049">
                    <a:moveTo>
                      <a:pt x="343" y="1"/>
                    </a:moveTo>
                    <a:cubicBezTo>
                      <a:pt x="252" y="1"/>
                      <a:pt x="158" y="32"/>
                      <a:pt x="95" y="95"/>
                    </a:cubicBezTo>
                    <a:cubicBezTo>
                      <a:pt x="0" y="190"/>
                      <a:pt x="0" y="442"/>
                      <a:pt x="95" y="536"/>
                    </a:cubicBezTo>
                    <a:lnTo>
                      <a:pt x="536" y="977"/>
                    </a:lnTo>
                    <a:lnTo>
                      <a:pt x="95" y="1418"/>
                    </a:lnTo>
                    <a:cubicBezTo>
                      <a:pt x="0" y="1544"/>
                      <a:pt x="0" y="1765"/>
                      <a:pt x="95" y="1891"/>
                    </a:cubicBezTo>
                    <a:cubicBezTo>
                      <a:pt x="158" y="1954"/>
                      <a:pt x="252" y="1986"/>
                      <a:pt x="343" y="1986"/>
                    </a:cubicBezTo>
                    <a:cubicBezTo>
                      <a:pt x="434" y="1986"/>
                      <a:pt x="520" y="1954"/>
                      <a:pt x="568" y="1891"/>
                    </a:cubicBezTo>
                    <a:lnTo>
                      <a:pt x="1009" y="1450"/>
                    </a:lnTo>
                    <a:lnTo>
                      <a:pt x="1450" y="1891"/>
                    </a:lnTo>
                    <a:cubicBezTo>
                      <a:pt x="1513" y="1954"/>
                      <a:pt x="1599" y="1986"/>
                      <a:pt x="1686" y="1986"/>
                    </a:cubicBezTo>
                    <a:cubicBezTo>
                      <a:pt x="1773" y="1986"/>
                      <a:pt x="1859" y="1954"/>
                      <a:pt x="1922" y="1891"/>
                    </a:cubicBezTo>
                    <a:cubicBezTo>
                      <a:pt x="2048" y="1765"/>
                      <a:pt x="2048" y="1544"/>
                      <a:pt x="1922" y="1418"/>
                    </a:cubicBezTo>
                    <a:lnTo>
                      <a:pt x="1481" y="977"/>
                    </a:lnTo>
                    <a:lnTo>
                      <a:pt x="1922" y="536"/>
                    </a:lnTo>
                    <a:cubicBezTo>
                      <a:pt x="2048" y="442"/>
                      <a:pt x="2048" y="190"/>
                      <a:pt x="1922" y="95"/>
                    </a:cubicBezTo>
                    <a:cubicBezTo>
                      <a:pt x="1859" y="32"/>
                      <a:pt x="1773" y="1"/>
                      <a:pt x="1686" y="1"/>
                    </a:cubicBezTo>
                    <a:cubicBezTo>
                      <a:pt x="1599" y="1"/>
                      <a:pt x="1513" y="32"/>
                      <a:pt x="1450" y="95"/>
                    </a:cubicBezTo>
                    <a:lnTo>
                      <a:pt x="1009" y="505"/>
                    </a:lnTo>
                    <a:lnTo>
                      <a:pt x="568" y="95"/>
                    </a:lnTo>
                    <a:cubicBezTo>
                      <a:pt x="520" y="32"/>
                      <a:pt x="434" y="1"/>
                      <a:pt x="343" y="1"/>
                    </a:cubicBezTo>
                    <a:close/>
                  </a:path>
                </a:pathLst>
              </a:custGeom>
              <a:solidFill>
                <a:srgbClr val="5B3C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21"/>
              <p:cNvSpPr/>
              <p:nvPr/>
            </p:nvSpPr>
            <p:spPr>
              <a:xfrm>
                <a:off x="-3425125" y="2185250"/>
                <a:ext cx="51225" cy="49650"/>
              </a:xfrm>
              <a:custGeom>
                <a:rect b="b" l="l" r="r" t="t"/>
                <a:pathLst>
                  <a:path extrusionOk="0" h="1986" w="2049">
                    <a:moveTo>
                      <a:pt x="343" y="1"/>
                    </a:moveTo>
                    <a:cubicBezTo>
                      <a:pt x="252" y="1"/>
                      <a:pt x="158" y="32"/>
                      <a:pt x="95" y="95"/>
                    </a:cubicBezTo>
                    <a:cubicBezTo>
                      <a:pt x="0" y="221"/>
                      <a:pt x="0" y="442"/>
                      <a:pt x="95" y="568"/>
                    </a:cubicBezTo>
                    <a:lnTo>
                      <a:pt x="536" y="1009"/>
                    </a:lnTo>
                    <a:lnTo>
                      <a:pt x="95" y="1418"/>
                    </a:lnTo>
                    <a:cubicBezTo>
                      <a:pt x="0" y="1544"/>
                      <a:pt x="0" y="1796"/>
                      <a:pt x="95" y="1891"/>
                    </a:cubicBezTo>
                    <a:cubicBezTo>
                      <a:pt x="158" y="1954"/>
                      <a:pt x="252" y="1985"/>
                      <a:pt x="343" y="1985"/>
                    </a:cubicBezTo>
                    <a:cubicBezTo>
                      <a:pt x="434" y="1985"/>
                      <a:pt x="520" y="1954"/>
                      <a:pt x="568" y="1891"/>
                    </a:cubicBezTo>
                    <a:lnTo>
                      <a:pt x="1009" y="1481"/>
                    </a:lnTo>
                    <a:lnTo>
                      <a:pt x="1450" y="1891"/>
                    </a:lnTo>
                    <a:cubicBezTo>
                      <a:pt x="1513" y="1954"/>
                      <a:pt x="1599" y="1985"/>
                      <a:pt x="1686" y="1985"/>
                    </a:cubicBezTo>
                    <a:cubicBezTo>
                      <a:pt x="1773" y="1985"/>
                      <a:pt x="1859" y="1954"/>
                      <a:pt x="1922" y="1891"/>
                    </a:cubicBezTo>
                    <a:cubicBezTo>
                      <a:pt x="2048" y="1796"/>
                      <a:pt x="2048" y="1544"/>
                      <a:pt x="1922" y="1418"/>
                    </a:cubicBezTo>
                    <a:lnTo>
                      <a:pt x="1481" y="1009"/>
                    </a:lnTo>
                    <a:lnTo>
                      <a:pt x="1922" y="568"/>
                    </a:lnTo>
                    <a:cubicBezTo>
                      <a:pt x="2048" y="410"/>
                      <a:pt x="2048" y="221"/>
                      <a:pt x="1922" y="95"/>
                    </a:cubicBezTo>
                    <a:cubicBezTo>
                      <a:pt x="1859" y="32"/>
                      <a:pt x="1773" y="1"/>
                      <a:pt x="1686" y="1"/>
                    </a:cubicBezTo>
                    <a:cubicBezTo>
                      <a:pt x="1599" y="1"/>
                      <a:pt x="1513" y="32"/>
                      <a:pt x="1450" y="95"/>
                    </a:cubicBezTo>
                    <a:lnTo>
                      <a:pt x="1009" y="536"/>
                    </a:lnTo>
                    <a:lnTo>
                      <a:pt x="568" y="95"/>
                    </a:lnTo>
                    <a:cubicBezTo>
                      <a:pt x="520" y="32"/>
                      <a:pt x="434" y="1"/>
                      <a:pt x="343" y="1"/>
                    </a:cubicBezTo>
                    <a:close/>
                  </a:path>
                </a:pathLst>
              </a:custGeom>
              <a:solidFill>
                <a:srgbClr val="5B3C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21"/>
              <p:cNvSpPr/>
              <p:nvPr/>
            </p:nvSpPr>
            <p:spPr>
              <a:xfrm>
                <a:off x="-3462150" y="2046625"/>
                <a:ext cx="224500" cy="291450"/>
              </a:xfrm>
              <a:custGeom>
                <a:rect b="b" l="l" r="r" t="t"/>
                <a:pathLst>
                  <a:path extrusionOk="0" h="11658" w="8980">
                    <a:moveTo>
                      <a:pt x="5924" y="694"/>
                    </a:moveTo>
                    <a:cubicBezTo>
                      <a:pt x="6113" y="694"/>
                      <a:pt x="6270" y="851"/>
                      <a:pt x="6270" y="1040"/>
                    </a:cubicBezTo>
                    <a:cubicBezTo>
                      <a:pt x="6270" y="1229"/>
                      <a:pt x="6113" y="1387"/>
                      <a:pt x="5924" y="1387"/>
                    </a:cubicBezTo>
                    <a:lnTo>
                      <a:pt x="3151" y="1387"/>
                    </a:lnTo>
                    <a:cubicBezTo>
                      <a:pt x="2962" y="1387"/>
                      <a:pt x="2805" y="1229"/>
                      <a:pt x="2805" y="1040"/>
                    </a:cubicBezTo>
                    <a:cubicBezTo>
                      <a:pt x="2805" y="851"/>
                      <a:pt x="2962" y="694"/>
                      <a:pt x="3151" y="694"/>
                    </a:cubicBezTo>
                    <a:close/>
                    <a:moveTo>
                      <a:pt x="8034" y="1356"/>
                    </a:moveTo>
                    <a:cubicBezTo>
                      <a:pt x="8255" y="1356"/>
                      <a:pt x="8413" y="1513"/>
                      <a:pt x="8413" y="1702"/>
                    </a:cubicBezTo>
                    <a:lnTo>
                      <a:pt x="8413" y="10649"/>
                    </a:lnTo>
                    <a:lnTo>
                      <a:pt x="8287" y="10649"/>
                    </a:lnTo>
                    <a:cubicBezTo>
                      <a:pt x="8287" y="10838"/>
                      <a:pt x="8129" y="10996"/>
                      <a:pt x="7940" y="10996"/>
                    </a:cubicBezTo>
                    <a:lnTo>
                      <a:pt x="1103" y="10996"/>
                    </a:lnTo>
                    <a:cubicBezTo>
                      <a:pt x="914" y="10996"/>
                      <a:pt x="757" y="10838"/>
                      <a:pt x="757" y="10649"/>
                    </a:cubicBezTo>
                    <a:lnTo>
                      <a:pt x="757" y="1702"/>
                    </a:lnTo>
                    <a:cubicBezTo>
                      <a:pt x="757" y="1513"/>
                      <a:pt x="914" y="1356"/>
                      <a:pt x="1103" y="1356"/>
                    </a:cubicBezTo>
                    <a:lnTo>
                      <a:pt x="2206" y="1356"/>
                    </a:lnTo>
                    <a:cubicBezTo>
                      <a:pt x="2364" y="1734"/>
                      <a:pt x="2742" y="2017"/>
                      <a:pt x="3214" y="2017"/>
                    </a:cubicBezTo>
                    <a:lnTo>
                      <a:pt x="5955" y="2017"/>
                    </a:lnTo>
                    <a:cubicBezTo>
                      <a:pt x="6396" y="2017"/>
                      <a:pt x="6774" y="1734"/>
                      <a:pt x="6932" y="1356"/>
                    </a:cubicBezTo>
                    <a:close/>
                    <a:moveTo>
                      <a:pt x="3120" y="1"/>
                    </a:moveTo>
                    <a:cubicBezTo>
                      <a:pt x="2679" y="1"/>
                      <a:pt x="2301" y="284"/>
                      <a:pt x="2143" y="694"/>
                    </a:cubicBezTo>
                    <a:lnTo>
                      <a:pt x="1040" y="694"/>
                    </a:lnTo>
                    <a:cubicBezTo>
                      <a:pt x="473" y="694"/>
                      <a:pt x="1" y="1166"/>
                      <a:pt x="1" y="1702"/>
                    </a:cubicBezTo>
                    <a:lnTo>
                      <a:pt x="1" y="10649"/>
                    </a:lnTo>
                    <a:cubicBezTo>
                      <a:pt x="1" y="11185"/>
                      <a:pt x="473" y="11658"/>
                      <a:pt x="1040" y="11658"/>
                    </a:cubicBezTo>
                    <a:lnTo>
                      <a:pt x="7877" y="11658"/>
                    </a:lnTo>
                    <a:cubicBezTo>
                      <a:pt x="8444" y="11658"/>
                      <a:pt x="8917" y="11185"/>
                      <a:pt x="8917" y="10649"/>
                    </a:cubicBezTo>
                    <a:lnTo>
                      <a:pt x="8917" y="1702"/>
                    </a:lnTo>
                    <a:cubicBezTo>
                      <a:pt x="8980" y="1166"/>
                      <a:pt x="8507" y="694"/>
                      <a:pt x="7971" y="694"/>
                    </a:cubicBezTo>
                    <a:lnTo>
                      <a:pt x="6869" y="694"/>
                    </a:lnTo>
                    <a:cubicBezTo>
                      <a:pt x="6711" y="284"/>
                      <a:pt x="6365" y="1"/>
                      <a:pt x="5892" y="1"/>
                    </a:cubicBezTo>
                    <a:close/>
                  </a:path>
                </a:pathLst>
              </a:custGeom>
              <a:solidFill>
                <a:srgbClr val="5B3C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21"/>
              <p:cNvSpPr/>
              <p:nvPr/>
            </p:nvSpPr>
            <p:spPr>
              <a:xfrm>
                <a:off x="-3358175" y="2133275"/>
                <a:ext cx="86650" cy="18125"/>
              </a:xfrm>
              <a:custGeom>
                <a:rect b="b" l="l" r="r" t="t"/>
                <a:pathLst>
                  <a:path extrusionOk="0" h="725" w="3466">
                    <a:moveTo>
                      <a:pt x="347" y="0"/>
                    </a:moveTo>
                    <a:cubicBezTo>
                      <a:pt x="158" y="0"/>
                      <a:pt x="0" y="158"/>
                      <a:pt x="0" y="378"/>
                    </a:cubicBezTo>
                    <a:cubicBezTo>
                      <a:pt x="0" y="567"/>
                      <a:pt x="158" y="725"/>
                      <a:pt x="347" y="725"/>
                    </a:cubicBezTo>
                    <a:lnTo>
                      <a:pt x="3088" y="725"/>
                    </a:lnTo>
                    <a:cubicBezTo>
                      <a:pt x="3308" y="725"/>
                      <a:pt x="3466" y="567"/>
                      <a:pt x="3466" y="378"/>
                    </a:cubicBezTo>
                    <a:cubicBezTo>
                      <a:pt x="3466" y="158"/>
                      <a:pt x="3308" y="0"/>
                      <a:pt x="3088" y="0"/>
                    </a:cubicBezTo>
                    <a:close/>
                  </a:path>
                </a:pathLst>
              </a:custGeom>
              <a:solidFill>
                <a:srgbClr val="5B3C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21"/>
              <p:cNvSpPr/>
              <p:nvPr/>
            </p:nvSpPr>
            <p:spPr>
              <a:xfrm>
                <a:off x="-3358175" y="2201800"/>
                <a:ext cx="86650" cy="17350"/>
              </a:xfrm>
              <a:custGeom>
                <a:rect b="b" l="l" r="r" t="t"/>
                <a:pathLst>
                  <a:path extrusionOk="0" h="694" w="3466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lnTo>
                      <a:pt x="3088" y="693"/>
                    </a:lnTo>
                    <a:cubicBezTo>
                      <a:pt x="3308" y="693"/>
                      <a:pt x="3466" y="536"/>
                      <a:pt x="3466" y="347"/>
                    </a:cubicBezTo>
                    <a:cubicBezTo>
                      <a:pt x="3466" y="158"/>
                      <a:pt x="3308" y="0"/>
                      <a:pt x="3088" y="0"/>
                    </a:cubicBezTo>
                    <a:close/>
                  </a:path>
                </a:pathLst>
              </a:custGeom>
              <a:solidFill>
                <a:srgbClr val="5B3C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21"/>
              <p:cNvSpPr/>
              <p:nvPr/>
            </p:nvSpPr>
            <p:spPr>
              <a:xfrm>
                <a:off x="-3358175" y="2270325"/>
                <a:ext cx="86650" cy="18125"/>
              </a:xfrm>
              <a:custGeom>
                <a:rect b="b" l="l" r="r" t="t"/>
                <a:pathLst>
                  <a:path extrusionOk="0" h="725" w="3466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67"/>
                      <a:pt x="158" y="725"/>
                      <a:pt x="347" y="725"/>
                    </a:cubicBezTo>
                    <a:lnTo>
                      <a:pt x="3088" y="725"/>
                    </a:lnTo>
                    <a:cubicBezTo>
                      <a:pt x="3308" y="725"/>
                      <a:pt x="3466" y="567"/>
                      <a:pt x="3466" y="347"/>
                    </a:cubicBezTo>
                    <a:cubicBezTo>
                      <a:pt x="3466" y="158"/>
                      <a:pt x="3308" y="0"/>
                      <a:pt x="3088" y="0"/>
                    </a:cubicBezTo>
                    <a:close/>
                  </a:path>
                </a:pathLst>
              </a:custGeom>
              <a:solidFill>
                <a:srgbClr val="5B3C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21"/>
            <p:cNvGrpSpPr/>
            <p:nvPr/>
          </p:nvGrpSpPr>
          <p:grpSpPr>
            <a:xfrm>
              <a:off x="4422216" y="2432574"/>
              <a:ext cx="299571" cy="278340"/>
              <a:chOff x="6524150" y="1938725"/>
              <a:chExt cx="297725" cy="276625"/>
            </a:xfrm>
          </p:grpSpPr>
          <p:sp>
            <p:nvSpPr>
              <p:cNvPr id="264" name="Google Shape;264;p21"/>
              <p:cNvSpPr/>
              <p:nvPr/>
            </p:nvSpPr>
            <p:spPr>
              <a:xfrm>
                <a:off x="6524150" y="2025375"/>
                <a:ext cx="297725" cy="189975"/>
              </a:xfrm>
              <a:custGeom>
                <a:rect b="b" l="l" r="r" t="t"/>
                <a:pathLst>
                  <a:path extrusionOk="0" h="7599" w="11909">
                    <a:moveTo>
                      <a:pt x="9767" y="2079"/>
                    </a:moveTo>
                    <a:lnTo>
                      <a:pt x="9767" y="5198"/>
                    </a:lnTo>
                    <a:cubicBezTo>
                      <a:pt x="9735" y="5041"/>
                      <a:pt x="9672" y="4915"/>
                      <a:pt x="9546" y="4789"/>
                    </a:cubicBezTo>
                    <a:lnTo>
                      <a:pt x="7813" y="3056"/>
                    </a:lnTo>
                    <a:cubicBezTo>
                      <a:pt x="7624" y="2867"/>
                      <a:pt x="7341" y="2741"/>
                      <a:pt x="7057" y="2741"/>
                    </a:cubicBezTo>
                    <a:lnTo>
                      <a:pt x="6018" y="2741"/>
                    </a:lnTo>
                    <a:cubicBezTo>
                      <a:pt x="5923" y="2741"/>
                      <a:pt x="5797" y="2836"/>
                      <a:pt x="5734" y="2930"/>
                    </a:cubicBezTo>
                    <a:lnTo>
                      <a:pt x="5482" y="3403"/>
                    </a:lnTo>
                    <a:cubicBezTo>
                      <a:pt x="5293" y="3812"/>
                      <a:pt x="4883" y="4001"/>
                      <a:pt x="4505" y="4001"/>
                    </a:cubicBezTo>
                    <a:lnTo>
                      <a:pt x="5356" y="2269"/>
                    </a:lnTo>
                    <a:cubicBezTo>
                      <a:pt x="5419" y="2143"/>
                      <a:pt x="5576" y="2079"/>
                      <a:pt x="5671" y="2079"/>
                    </a:cubicBezTo>
                    <a:close/>
                    <a:moveTo>
                      <a:pt x="1418" y="2079"/>
                    </a:moveTo>
                    <a:lnTo>
                      <a:pt x="1418" y="5545"/>
                    </a:lnTo>
                    <a:lnTo>
                      <a:pt x="725" y="5545"/>
                    </a:lnTo>
                    <a:lnTo>
                      <a:pt x="725" y="2079"/>
                    </a:lnTo>
                    <a:close/>
                    <a:moveTo>
                      <a:pt x="11153" y="2079"/>
                    </a:moveTo>
                    <a:lnTo>
                      <a:pt x="11153" y="5545"/>
                    </a:lnTo>
                    <a:lnTo>
                      <a:pt x="10460" y="5545"/>
                    </a:lnTo>
                    <a:lnTo>
                      <a:pt x="10460" y="2079"/>
                    </a:lnTo>
                    <a:close/>
                    <a:moveTo>
                      <a:pt x="6931" y="630"/>
                    </a:moveTo>
                    <a:cubicBezTo>
                      <a:pt x="6774" y="1008"/>
                      <a:pt x="6427" y="1323"/>
                      <a:pt x="5955" y="1323"/>
                    </a:cubicBezTo>
                    <a:lnTo>
                      <a:pt x="5671" y="1323"/>
                    </a:lnTo>
                    <a:cubicBezTo>
                      <a:pt x="5293" y="1323"/>
                      <a:pt x="4946" y="1575"/>
                      <a:pt x="4726" y="1922"/>
                    </a:cubicBezTo>
                    <a:lnTo>
                      <a:pt x="3655" y="4064"/>
                    </a:lnTo>
                    <a:cubicBezTo>
                      <a:pt x="3623" y="4127"/>
                      <a:pt x="3623" y="4253"/>
                      <a:pt x="3655" y="4316"/>
                    </a:cubicBezTo>
                    <a:cubicBezTo>
                      <a:pt x="3718" y="4411"/>
                      <a:pt x="3781" y="4474"/>
                      <a:pt x="3875" y="4537"/>
                    </a:cubicBezTo>
                    <a:cubicBezTo>
                      <a:pt x="4088" y="4627"/>
                      <a:pt x="4310" y="4670"/>
                      <a:pt x="4532" y="4670"/>
                    </a:cubicBezTo>
                    <a:cubicBezTo>
                      <a:pt x="5165" y="4670"/>
                      <a:pt x="5785" y="4316"/>
                      <a:pt x="6112" y="3686"/>
                    </a:cubicBezTo>
                    <a:lnTo>
                      <a:pt x="6238" y="3434"/>
                    </a:lnTo>
                    <a:lnTo>
                      <a:pt x="7026" y="3434"/>
                    </a:lnTo>
                    <a:cubicBezTo>
                      <a:pt x="7089" y="3434"/>
                      <a:pt x="7215" y="3466"/>
                      <a:pt x="7246" y="3529"/>
                    </a:cubicBezTo>
                    <a:lnTo>
                      <a:pt x="8979" y="5261"/>
                    </a:lnTo>
                    <a:cubicBezTo>
                      <a:pt x="9137" y="5419"/>
                      <a:pt x="9137" y="5545"/>
                      <a:pt x="9105" y="5640"/>
                    </a:cubicBezTo>
                    <a:cubicBezTo>
                      <a:pt x="9105" y="5671"/>
                      <a:pt x="9042" y="5829"/>
                      <a:pt x="8885" y="5860"/>
                    </a:cubicBezTo>
                    <a:lnTo>
                      <a:pt x="5576" y="6805"/>
                    </a:lnTo>
                    <a:cubicBezTo>
                      <a:pt x="5543" y="6814"/>
                      <a:pt x="5507" y="6818"/>
                      <a:pt x="5470" y="6818"/>
                    </a:cubicBezTo>
                    <a:cubicBezTo>
                      <a:pt x="5371" y="6818"/>
                      <a:pt x="5268" y="6788"/>
                      <a:pt x="5198" y="6742"/>
                    </a:cubicBezTo>
                    <a:lnTo>
                      <a:pt x="4096" y="5640"/>
                    </a:lnTo>
                    <a:cubicBezTo>
                      <a:pt x="4033" y="5545"/>
                      <a:pt x="3938" y="5514"/>
                      <a:pt x="3875" y="5514"/>
                    </a:cubicBezTo>
                    <a:lnTo>
                      <a:pt x="2111" y="5514"/>
                    </a:lnTo>
                    <a:lnTo>
                      <a:pt x="2111" y="2048"/>
                    </a:lnTo>
                    <a:lnTo>
                      <a:pt x="2741" y="2048"/>
                    </a:lnTo>
                    <a:cubicBezTo>
                      <a:pt x="3119" y="2048"/>
                      <a:pt x="3466" y="1796"/>
                      <a:pt x="3686" y="1449"/>
                    </a:cubicBezTo>
                    <a:lnTo>
                      <a:pt x="4001" y="819"/>
                    </a:lnTo>
                    <a:cubicBezTo>
                      <a:pt x="4064" y="693"/>
                      <a:pt x="4190" y="630"/>
                      <a:pt x="4316" y="630"/>
                    </a:cubicBezTo>
                    <a:close/>
                    <a:moveTo>
                      <a:pt x="4316" y="0"/>
                    </a:moveTo>
                    <a:cubicBezTo>
                      <a:pt x="3907" y="0"/>
                      <a:pt x="3560" y="221"/>
                      <a:pt x="3371" y="599"/>
                    </a:cubicBezTo>
                    <a:lnTo>
                      <a:pt x="3056" y="1229"/>
                    </a:lnTo>
                    <a:cubicBezTo>
                      <a:pt x="2962" y="1323"/>
                      <a:pt x="2836" y="1418"/>
                      <a:pt x="2741" y="1418"/>
                    </a:cubicBezTo>
                    <a:lnTo>
                      <a:pt x="378" y="1418"/>
                    </a:lnTo>
                    <a:cubicBezTo>
                      <a:pt x="158" y="1418"/>
                      <a:pt x="0" y="1575"/>
                      <a:pt x="0" y="1764"/>
                    </a:cubicBezTo>
                    <a:lnTo>
                      <a:pt x="0" y="5955"/>
                    </a:lnTo>
                    <a:cubicBezTo>
                      <a:pt x="0" y="6144"/>
                      <a:pt x="158" y="6301"/>
                      <a:pt x="378" y="6301"/>
                    </a:cubicBezTo>
                    <a:lnTo>
                      <a:pt x="3718" y="6301"/>
                    </a:lnTo>
                    <a:lnTo>
                      <a:pt x="4694" y="7278"/>
                    </a:lnTo>
                    <a:cubicBezTo>
                      <a:pt x="4894" y="7477"/>
                      <a:pt x="5139" y="7598"/>
                      <a:pt x="5410" y="7598"/>
                    </a:cubicBezTo>
                    <a:cubicBezTo>
                      <a:pt x="5525" y="7598"/>
                      <a:pt x="5644" y="7577"/>
                      <a:pt x="5766" y="7530"/>
                    </a:cubicBezTo>
                    <a:lnTo>
                      <a:pt x="9074" y="6553"/>
                    </a:lnTo>
                    <a:cubicBezTo>
                      <a:pt x="9263" y="6522"/>
                      <a:pt x="9420" y="6396"/>
                      <a:pt x="9578" y="6238"/>
                    </a:cubicBezTo>
                    <a:lnTo>
                      <a:pt x="11562" y="6238"/>
                    </a:lnTo>
                    <a:cubicBezTo>
                      <a:pt x="11751" y="6238"/>
                      <a:pt x="11909" y="6081"/>
                      <a:pt x="11909" y="5892"/>
                    </a:cubicBezTo>
                    <a:lnTo>
                      <a:pt x="11909" y="1733"/>
                    </a:lnTo>
                    <a:cubicBezTo>
                      <a:pt x="11877" y="1544"/>
                      <a:pt x="11720" y="1386"/>
                      <a:pt x="11499" y="1386"/>
                    </a:cubicBezTo>
                    <a:lnTo>
                      <a:pt x="7341" y="1386"/>
                    </a:lnTo>
                    <a:cubicBezTo>
                      <a:pt x="7561" y="1103"/>
                      <a:pt x="7687" y="693"/>
                      <a:pt x="7687" y="347"/>
                    </a:cubicBezTo>
                    <a:cubicBezTo>
                      <a:pt x="7687" y="158"/>
                      <a:pt x="7530" y="0"/>
                      <a:pt x="7341" y="0"/>
                    </a:cubicBezTo>
                    <a:close/>
                  </a:path>
                </a:pathLst>
              </a:custGeom>
              <a:solidFill>
                <a:srgbClr val="5B3C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21"/>
              <p:cNvSpPr/>
              <p:nvPr/>
            </p:nvSpPr>
            <p:spPr>
              <a:xfrm>
                <a:off x="6664325" y="1938725"/>
                <a:ext cx="17375" cy="43350"/>
              </a:xfrm>
              <a:custGeom>
                <a:rect b="b" l="l" r="r" t="t"/>
                <a:pathLst>
                  <a:path extrusionOk="0" h="1734" w="695">
                    <a:moveTo>
                      <a:pt x="348" y="1"/>
                    </a:moveTo>
                    <a:cubicBezTo>
                      <a:pt x="159" y="1"/>
                      <a:pt x="1" y="158"/>
                      <a:pt x="1" y="347"/>
                    </a:cubicBezTo>
                    <a:lnTo>
                      <a:pt x="1" y="1355"/>
                    </a:lnTo>
                    <a:cubicBezTo>
                      <a:pt x="1" y="1576"/>
                      <a:pt x="159" y="1733"/>
                      <a:pt x="348" y="1733"/>
                    </a:cubicBezTo>
                    <a:cubicBezTo>
                      <a:pt x="537" y="1733"/>
                      <a:pt x="694" y="1576"/>
                      <a:pt x="694" y="1355"/>
                    </a:cubicBezTo>
                    <a:lnTo>
                      <a:pt x="694" y="347"/>
                    </a:lnTo>
                    <a:cubicBezTo>
                      <a:pt x="694" y="158"/>
                      <a:pt x="537" y="1"/>
                      <a:pt x="348" y="1"/>
                    </a:cubicBezTo>
                    <a:close/>
                  </a:path>
                </a:pathLst>
              </a:custGeom>
              <a:solidFill>
                <a:srgbClr val="5B3C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21"/>
              <p:cNvSpPr/>
              <p:nvPr/>
            </p:nvSpPr>
            <p:spPr>
              <a:xfrm>
                <a:off x="6594250" y="1972800"/>
                <a:ext cx="35450" cy="35275"/>
              </a:xfrm>
              <a:custGeom>
                <a:rect b="b" l="l" r="r" t="t"/>
                <a:pathLst>
                  <a:path extrusionOk="0" h="1411" w="1418">
                    <a:moveTo>
                      <a:pt x="374" y="0"/>
                    </a:moveTo>
                    <a:cubicBezTo>
                      <a:pt x="291" y="0"/>
                      <a:pt x="205" y="40"/>
                      <a:pt x="126" y="118"/>
                    </a:cubicBezTo>
                    <a:cubicBezTo>
                      <a:pt x="0" y="244"/>
                      <a:pt x="0" y="496"/>
                      <a:pt x="126" y="591"/>
                    </a:cubicBezTo>
                    <a:lnTo>
                      <a:pt x="819" y="1316"/>
                    </a:lnTo>
                    <a:cubicBezTo>
                      <a:pt x="882" y="1379"/>
                      <a:pt x="969" y="1410"/>
                      <a:pt x="1055" y="1410"/>
                    </a:cubicBezTo>
                    <a:cubicBezTo>
                      <a:pt x="1142" y="1410"/>
                      <a:pt x="1229" y="1379"/>
                      <a:pt x="1292" y="1316"/>
                    </a:cubicBezTo>
                    <a:cubicBezTo>
                      <a:pt x="1418" y="1190"/>
                      <a:pt x="1418" y="969"/>
                      <a:pt x="1292" y="843"/>
                    </a:cubicBezTo>
                    <a:lnTo>
                      <a:pt x="599" y="118"/>
                    </a:lnTo>
                    <a:cubicBezTo>
                      <a:pt x="536" y="40"/>
                      <a:pt x="457" y="0"/>
                      <a:pt x="374" y="0"/>
                    </a:cubicBezTo>
                    <a:close/>
                  </a:path>
                </a:pathLst>
              </a:custGeom>
              <a:solidFill>
                <a:srgbClr val="5B3C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21"/>
              <p:cNvSpPr/>
              <p:nvPr/>
            </p:nvSpPr>
            <p:spPr>
              <a:xfrm>
                <a:off x="6715525" y="1972800"/>
                <a:ext cx="35475" cy="35275"/>
              </a:xfrm>
              <a:custGeom>
                <a:rect b="b" l="l" r="r" t="t"/>
                <a:pathLst>
                  <a:path extrusionOk="0" h="1411" w="1419">
                    <a:moveTo>
                      <a:pt x="1056" y="0"/>
                    </a:moveTo>
                    <a:cubicBezTo>
                      <a:pt x="970" y="0"/>
                      <a:pt x="883" y="40"/>
                      <a:pt x="820" y="118"/>
                    </a:cubicBezTo>
                    <a:lnTo>
                      <a:pt x="127" y="843"/>
                    </a:lnTo>
                    <a:cubicBezTo>
                      <a:pt x="1" y="969"/>
                      <a:pt x="1" y="1190"/>
                      <a:pt x="127" y="1316"/>
                    </a:cubicBezTo>
                    <a:cubicBezTo>
                      <a:pt x="174" y="1379"/>
                      <a:pt x="261" y="1410"/>
                      <a:pt x="351" y="1410"/>
                    </a:cubicBezTo>
                    <a:cubicBezTo>
                      <a:pt x="442" y="1410"/>
                      <a:pt x="536" y="1379"/>
                      <a:pt x="599" y="1316"/>
                    </a:cubicBezTo>
                    <a:lnTo>
                      <a:pt x="1293" y="591"/>
                    </a:lnTo>
                    <a:cubicBezTo>
                      <a:pt x="1419" y="496"/>
                      <a:pt x="1419" y="244"/>
                      <a:pt x="1293" y="118"/>
                    </a:cubicBezTo>
                    <a:cubicBezTo>
                      <a:pt x="1230" y="40"/>
                      <a:pt x="1143" y="0"/>
                      <a:pt x="1056" y="0"/>
                    </a:cubicBezTo>
                    <a:close/>
                  </a:path>
                </a:pathLst>
              </a:custGeom>
              <a:solidFill>
                <a:srgbClr val="5B3C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8" name="Google Shape;268;p21"/>
          <p:cNvSpPr/>
          <p:nvPr/>
        </p:nvSpPr>
        <p:spPr>
          <a:xfrm>
            <a:off x="2418125" y="3317375"/>
            <a:ext cx="235259" cy="240489"/>
          </a:xfrm>
          <a:custGeom>
            <a:rect b="b" l="l" r="r" t="t"/>
            <a:pathLst>
              <a:path extrusionOk="0" h="19243" w="17088">
                <a:moveTo>
                  <a:pt x="15955" y="1281"/>
                </a:moveTo>
                <a:lnTo>
                  <a:pt x="15955" y="3452"/>
                </a:lnTo>
                <a:lnTo>
                  <a:pt x="5586" y="5877"/>
                </a:lnTo>
                <a:lnTo>
                  <a:pt x="5586" y="3703"/>
                </a:lnTo>
                <a:lnTo>
                  <a:pt x="15955" y="1281"/>
                </a:lnTo>
                <a:close/>
                <a:moveTo>
                  <a:pt x="14425" y="12363"/>
                </a:moveTo>
                <a:cubicBezTo>
                  <a:pt x="14622" y="12363"/>
                  <a:pt x="14821" y="12401"/>
                  <a:pt x="15010" y="12480"/>
                </a:cubicBezTo>
                <a:cubicBezTo>
                  <a:pt x="15584" y="12716"/>
                  <a:pt x="15955" y="13274"/>
                  <a:pt x="15955" y="13893"/>
                </a:cubicBezTo>
                <a:cubicBezTo>
                  <a:pt x="15955" y="14739"/>
                  <a:pt x="15270" y="15421"/>
                  <a:pt x="14424" y="15421"/>
                </a:cubicBezTo>
                <a:cubicBezTo>
                  <a:pt x="13805" y="15421"/>
                  <a:pt x="13250" y="15050"/>
                  <a:pt x="13011" y="14479"/>
                </a:cubicBezTo>
                <a:cubicBezTo>
                  <a:pt x="12776" y="13905"/>
                  <a:pt x="12905" y="13247"/>
                  <a:pt x="13343" y="12809"/>
                </a:cubicBezTo>
                <a:cubicBezTo>
                  <a:pt x="13636" y="12519"/>
                  <a:pt x="14027" y="12363"/>
                  <a:pt x="14425" y="12363"/>
                </a:cubicBezTo>
                <a:close/>
                <a:moveTo>
                  <a:pt x="2925" y="15050"/>
                </a:moveTo>
                <a:cubicBezTo>
                  <a:pt x="3122" y="15050"/>
                  <a:pt x="3322" y="15088"/>
                  <a:pt x="3512" y="15168"/>
                </a:cubicBezTo>
                <a:cubicBezTo>
                  <a:pt x="4083" y="15403"/>
                  <a:pt x="4454" y="15962"/>
                  <a:pt x="4454" y="16581"/>
                </a:cubicBezTo>
                <a:cubicBezTo>
                  <a:pt x="4454" y="17423"/>
                  <a:pt x="3769" y="18108"/>
                  <a:pt x="2926" y="18108"/>
                </a:cubicBezTo>
                <a:cubicBezTo>
                  <a:pt x="2307" y="18108"/>
                  <a:pt x="1749" y="17737"/>
                  <a:pt x="1513" y="17166"/>
                </a:cubicBezTo>
                <a:cubicBezTo>
                  <a:pt x="1275" y="16593"/>
                  <a:pt x="1407" y="15934"/>
                  <a:pt x="1845" y="15497"/>
                </a:cubicBezTo>
                <a:cubicBezTo>
                  <a:pt x="2136" y="15206"/>
                  <a:pt x="2527" y="15050"/>
                  <a:pt x="2925" y="15050"/>
                </a:cubicBezTo>
                <a:close/>
                <a:moveTo>
                  <a:pt x="16525" y="0"/>
                </a:moveTo>
                <a:cubicBezTo>
                  <a:pt x="16481" y="0"/>
                  <a:pt x="16437" y="5"/>
                  <a:pt x="16393" y="16"/>
                </a:cubicBezTo>
                <a:lnTo>
                  <a:pt x="4892" y="2703"/>
                </a:lnTo>
                <a:cubicBezTo>
                  <a:pt x="4635" y="2761"/>
                  <a:pt x="4454" y="2990"/>
                  <a:pt x="4454" y="3253"/>
                </a:cubicBezTo>
                <a:lnTo>
                  <a:pt x="4454" y="14404"/>
                </a:lnTo>
                <a:cubicBezTo>
                  <a:pt x="3994" y="14081"/>
                  <a:pt x="3459" y="13921"/>
                  <a:pt x="2926" y="13921"/>
                </a:cubicBezTo>
                <a:cubicBezTo>
                  <a:pt x="2299" y="13921"/>
                  <a:pt x="1673" y="14143"/>
                  <a:pt x="1175" y="14579"/>
                </a:cubicBezTo>
                <a:cubicBezTo>
                  <a:pt x="251" y="15388"/>
                  <a:pt x="0" y="16720"/>
                  <a:pt x="568" y="17810"/>
                </a:cubicBezTo>
                <a:cubicBezTo>
                  <a:pt x="1032" y="18704"/>
                  <a:pt x="1950" y="19242"/>
                  <a:pt x="2925" y="19242"/>
                </a:cubicBezTo>
                <a:cubicBezTo>
                  <a:pt x="3136" y="19242"/>
                  <a:pt x="3349" y="19217"/>
                  <a:pt x="3560" y="19165"/>
                </a:cubicBezTo>
                <a:cubicBezTo>
                  <a:pt x="4750" y="18872"/>
                  <a:pt x="5589" y="17807"/>
                  <a:pt x="5586" y="16581"/>
                </a:cubicBezTo>
                <a:lnTo>
                  <a:pt x="5586" y="7039"/>
                </a:lnTo>
                <a:lnTo>
                  <a:pt x="15955" y="4618"/>
                </a:lnTo>
                <a:lnTo>
                  <a:pt x="15955" y="11716"/>
                </a:lnTo>
                <a:cubicBezTo>
                  <a:pt x="15508" y="11399"/>
                  <a:pt x="14974" y="11230"/>
                  <a:pt x="14424" y="11230"/>
                </a:cubicBezTo>
                <a:cubicBezTo>
                  <a:pt x="13349" y="11230"/>
                  <a:pt x="12377" y="11879"/>
                  <a:pt x="11966" y="12873"/>
                </a:cubicBezTo>
                <a:cubicBezTo>
                  <a:pt x="11553" y="13869"/>
                  <a:pt x="11782" y="15014"/>
                  <a:pt x="12543" y="15774"/>
                </a:cubicBezTo>
                <a:cubicBezTo>
                  <a:pt x="13052" y="16283"/>
                  <a:pt x="13733" y="16555"/>
                  <a:pt x="14426" y="16555"/>
                </a:cubicBezTo>
                <a:cubicBezTo>
                  <a:pt x="14769" y="16555"/>
                  <a:pt x="15115" y="16488"/>
                  <a:pt x="15445" y="16351"/>
                </a:cubicBezTo>
                <a:cubicBezTo>
                  <a:pt x="16438" y="15941"/>
                  <a:pt x="17087" y="14968"/>
                  <a:pt x="17087" y="13893"/>
                </a:cubicBezTo>
                <a:lnTo>
                  <a:pt x="17087" y="565"/>
                </a:lnTo>
                <a:cubicBezTo>
                  <a:pt x="17087" y="246"/>
                  <a:pt x="16826" y="0"/>
                  <a:pt x="16525" y="0"/>
                </a:cubicBezTo>
                <a:close/>
              </a:path>
            </a:pathLst>
          </a:custGeom>
          <a:solidFill>
            <a:srgbClr val="5B3C43"/>
          </a:solidFill>
          <a:ln cap="flat" cmpd="sng" w="9525">
            <a:solidFill>
              <a:srgbClr val="5B3C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5D74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 txBox="1"/>
          <p:nvPr>
            <p:ph type="ctrTitle"/>
          </p:nvPr>
        </p:nvSpPr>
        <p:spPr>
          <a:xfrm>
            <a:off x="2058800" y="376500"/>
            <a:ext cx="39075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Participant #1: Sohenee</a:t>
            </a:r>
            <a:endParaRPr sz="2500"/>
          </a:p>
        </p:txBody>
      </p:sp>
      <p:sp>
        <p:nvSpPr>
          <p:cNvPr id="274" name="Google Shape;274;p22"/>
          <p:cNvSpPr txBox="1"/>
          <p:nvPr>
            <p:ph idx="1" type="subTitle"/>
          </p:nvPr>
        </p:nvSpPr>
        <p:spPr>
          <a:xfrm>
            <a:off x="1434000" y="2929250"/>
            <a:ext cx="4848900" cy="20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Fira Sans Condensed"/>
                <a:ea typeface="Fira Sans Condensed"/>
                <a:cs typeface="Fira Sans Condensed"/>
                <a:sym typeface="Fira Sans Condensed"/>
              </a:rPr>
              <a:t>Who: </a:t>
            </a:r>
            <a:r>
              <a:rPr lang="es" sz="2000"/>
              <a:t>a Tufts pre-med junior with a side passion for singing/writing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Fira Sans Condensed"/>
                <a:ea typeface="Fira Sans Condensed"/>
                <a:cs typeface="Fira Sans Condensed"/>
                <a:sym typeface="Fira Sans Condensed"/>
              </a:rPr>
              <a:t>Why: </a:t>
            </a:r>
            <a:r>
              <a:rPr lang="es" sz="2000"/>
              <a:t>a representation of a casual user who still ideates and constantly creates</a:t>
            </a:r>
            <a:endParaRPr sz="2000"/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Fira Sans Condensed"/>
                <a:ea typeface="Fira Sans Condensed"/>
                <a:cs typeface="Fira Sans Condensed"/>
                <a:sym typeface="Fira Sans Condensed"/>
              </a:rPr>
              <a:t>How: </a:t>
            </a:r>
            <a:r>
              <a:rPr lang="es" sz="2000"/>
              <a:t>team member’s High School</a:t>
            </a:r>
            <a:endParaRPr sz="2000"/>
          </a:p>
        </p:txBody>
      </p:sp>
      <p:sp>
        <p:nvSpPr>
          <p:cNvPr id="275" name="Google Shape;275;p22"/>
          <p:cNvSpPr txBox="1"/>
          <p:nvPr>
            <p:ph idx="2"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/>
              <a:t>needfinding methodology</a:t>
            </a:r>
            <a:endParaRPr sz="1300"/>
          </a:p>
        </p:txBody>
      </p:sp>
      <p:sp>
        <p:nvSpPr>
          <p:cNvPr id="276" name="Google Shape;276;p22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77" name="Google Shape;277;p22"/>
          <p:cNvPicPr preferRelativeResize="0"/>
          <p:nvPr/>
        </p:nvPicPr>
        <p:blipFill rotWithShape="1">
          <a:blip r:embed="rId3">
            <a:alphaModFix/>
          </a:blip>
          <a:srcRect b="0" l="0" r="10722" t="0"/>
          <a:stretch/>
        </p:blipFill>
        <p:spPr>
          <a:xfrm>
            <a:off x="6729025" y="727475"/>
            <a:ext cx="2226876" cy="161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/>
          <p:nvPr/>
        </p:nvSpPr>
        <p:spPr>
          <a:xfrm>
            <a:off x="1277650" y="1464600"/>
            <a:ext cx="4002900" cy="3092700"/>
          </a:xfrm>
          <a:prstGeom prst="rect">
            <a:avLst/>
          </a:prstGeom>
          <a:solidFill>
            <a:srgbClr val="5B3C43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3"/>
          <p:cNvSpPr txBox="1"/>
          <p:nvPr>
            <p:ph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/>
              <a:t>n</a:t>
            </a:r>
            <a:r>
              <a:rPr lang="es" sz="1300"/>
              <a:t>eedfinding methodology</a:t>
            </a:r>
            <a:endParaRPr sz="1300"/>
          </a:p>
        </p:txBody>
      </p:sp>
      <p:sp>
        <p:nvSpPr>
          <p:cNvPr id="284" name="Google Shape;284;p23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85" name="Google Shape;285;p23"/>
          <p:cNvSpPr txBox="1"/>
          <p:nvPr>
            <p:ph idx="2" type="ctrTitle"/>
          </p:nvPr>
        </p:nvSpPr>
        <p:spPr>
          <a:xfrm>
            <a:off x="1144400" y="-995100"/>
            <a:ext cx="67914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Participant #2: Christian (aka C-Detty)</a:t>
            </a:r>
            <a:endParaRPr sz="2500"/>
          </a:p>
        </p:txBody>
      </p:sp>
      <p:pic>
        <p:nvPicPr>
          <p:cNvPr id="286" name="Google Shape;286;p23"/>
          <p:cNvPicPr preferRelativeResize="0"/>
          <p:nvPr/>
        </p:nvPicPr>
        <p:blipFill rotWithShape="1">
          <a:blip r:embed="rId3">
            <a:alphaModFix/>
          </a:blip>
          <a:srcRect b="0" l="12133" r="8038" t="0"/>
          <a:stretch/>
        </p:blipFill>
        <p:spPr>
          <a:xfrm>
            <a:off x="1223833" y="1431223"/>
            <a:ext cx="3805933" cy="291525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3"/>
          <p:cNvSpPr txBox="1"/>
          <p:nvPr>
            <p:ph idx="4294967295" type="subTitle"/>
          </p:nvPr>
        </p:nvSpPr>
        <p:spPr>
          <a:xfrm>
            <a:off x="4870900" y="1617000"/>
            <a:ext cx="3918900" cy="27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Fira Sans Condensed"/>
                <a:ea typeface="Fira Sans Condensed"/>
                <a:cs typeface="Fira Sans Condensed"/>
                <a:sym typeface="Fira Sans Condensed"/>
              </a:rPr>
              <a:t>Who: </a:t>
            </a:r>
            <a:r>
              <a:rPr lang="es" sz="2000"/>
              <a:t>24 yo aspiring rapper</a:t>
            </a:r>
            <a:endParaRPr sz="1000"/>
          </a:p>
          <a:p>
            <a:pPr indent="0" lvl="0" marL="457200" rtl="0" algn="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2000">
                <a:latin typeface="Fira Sans Condensed"/>
                <a:ea typeface="Fira Sans Condensed"/>
                <a:cs typeface="Fira Sans Condensed"/>
                <a:sym typeface="Fira Sans Condensed"/>
              </a:rPr>
              <a:t>Why: </a:t>
            </a:r>
            <a:r>
              <a:rPr lang="es" sz="2000"/>
              <a:t>diverse perspective of writing in the context of musical spaces</a:t>
            </a:r>
            <a:endParaRPr sz="1000"/>
          </a:p>
          <a:p>
            <a:pPr indent="0" lvl="0" marL="45720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s" sz="2000">
                <a:latin typeface="Fira Sans Condensed"/>
                <a:ea typeface="Fira Sans Condensed"/>
                <a:cs typeface="Fira Sans Condensed"/>
                <a:sym typeface="Fira Sans Condensed"/>
              </a:rPr>
              <a:t>How: </a:t>
            </a:r>
            <a:r>
              <a:rPr lang="es" sz="2000"/>
              <a:t>team member’s High School</a:t>
            </a:r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4"/>
          <p:cNvSpPr/>
          <p:nvPr/>
        </p:nvSpPr>
        <p:spPr>
          <a:xfrm>
            <a:off x="5026300" y="1128450"/>
            <a:ext cx="3723900" cy="2360100"/>
          </a:xfrm>
          <a:prstGeom prst="rect">
            <a:avLst/>
          </a:prstGeom>
          <a:solidFill>
            <a:srgbClr val="7A331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4"/>
          <p:cNvSpPr txBox="1"/>
          <p:nvPr>
            <p:ph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/>
              <a:t>needfinding methodology</a:t>
            </a:r>
            <a:endParaRPr sz="1300"/>
          </a:p>
        </p:txBody>
      </p:sp>
      <p:sp>
        <p:nvSpPr>
          <p:cNvPr id="294" name="Google Shape;294;p24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95" name="Google Shape;295;p24"/>
          <p:cNvSpPr txBox="1"/>
          <p:nvPr>
            <p:ph idx="2" type="ctrTitle"/>
          </p:nvPr>
        </p:nvSpPr>
        <p:spPr>
          <a:xfrm>
            <a:off x="2754750" y="3945450"/>
            <a:ext cx="3634500" cy="82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Participant #3: Noelle</a:t>
            </a:r>
            <a:endParaRPr sz="2500"/>
          </a:p>
        </p:txBody>
      </p:sp>
      <p:sp>
        <p:nvSpPr>
          <p:cNvPr id="296" name="Google Shape;296;p24"/>
          <p:cNvSpPr txBox="1"/>
          <p:nvPr>
            <p:ph idx="4294967295" type="subTitle"/>
          </p:nvPr>
        </p:nvSpPr>
        <p:spPr>
          <a:xfrm>
            <a:off x="810000" y="969450"/>
            <a:ext cx="3918900" cy="27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Fira Sans Condensed"/>
                <a:ea typeface="Fira Sans Condensed"/>
                <a:cs typeface="Fira Sans Condensed"/>
                <a:sym typeface="Fira Sans Condensed"/>
              </a:rPr>
              <a:t>Who: </a:t>
            </a:r>
            <a:r>
              <a:rPr lang="es" sz="2000"/>
              <a:t>21 yo actress graduated from American </a:t>
            </a:r>
            <a:r>
              <a:rPr lang="es" sz="2000"/>
              <a:t>Academy</a:t>
            </a:r>
            <a:r>
              <a:rPr lang="es" sz="2000"/>
              <a:t> of Dramatic Arts</a:t>
            </a:r>
            <a:endParaRPr sz="1000"/>
          </a:p>
          <a:p>
            <a:pPr indent="0" lvl="0" marL="457200" rtl="0" algn="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2000">
                <a:latin typeface="Fira Sans Condensed"/>
                <a:ea typeface="Fira Sans Condensed"/>
                <a:cs typeface="Fira Sans Condensed"/>
                <a:sym typeface="Fira Sans Condensed"/>
              </a:rPr>
              <a:t>Why: </a:t>
            </a:r>
            <a:r>
              <a:rPr lang="es" sz="2000"/>
              <a:t>visual + written arts and how they come together</a:t>
            </a:r>
            <a:endParaRPr sz="1000"/>
          </a:p>
          <a:p>
            <a:pPr indent="0" lvl="0" marL="45720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s" sz="2000">
                <a:latin typeface="Fira Sans Condensed"/>
                <a:ea typeface="Fira Sans Condensed"/>
                <a:cs typeface="Fira Sans Condensed"/>
                <a:sym typeface="Fira Sans Condensed"/>
              </a:rPr>
              <a:t>How: </a:t>
            </a:r>
            <a:r>
              <a:rPr lang="es" sz="2000"/>
              <a:t>acting program with team member</a:t>
            </a:r>
            <a:endParaRPr sz="2000"/>
          </a:p>
        </p:txBody>
      </p:sp>
      <p:pic>
        <p:nvPicPr>
          <p:cNvPr id="297" name="Google Shape;2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1050" y="1273349"/>
            <a:ext cx="3377951" cy="20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5"/>
          <p:cNvSpPr txBox="1"/>
          <p:nvPr>
            <p:ph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/>
              <a:t>needfinding methodology</a:t>
            </a:r>
            <a:endParaRPr sz="1300"/>
          </a:p>
        </p:txBody>
      </p:sp>
      <p:sp>
        <p:nvSpPr>
          <p:cNvPr id="303" name="Google Shape;303;p25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04" name="Google Shape;304;p25"/>
          <p:cNvSpPr txBox="1"/>
          <p:nvPr>
            <p:ph idx="2" type="ctrTitle"/>
          </p:nvPr>
        </p:nvSpPr>
        <p:spPr>
          <a:xfrm>
            <a:off x="2754750" y="3945450"/>
            <a:ext cx="3634500" cy="82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Participant #4: </a:t>
            </a:r>
            <a:r>
              <a:rPr lang="es" sz="2500"/>
              <a:t>Scott</a:t>
            </a:r>
            <a:endParaRPr sz="2500"/>
          </a:p>
        </p:txBody>
      </p:sp>
      <p:sp>
        <p:nvSpPr>
          <p:cNvPr id="305" name="Google Shape;305;p25"/>
          <p:cNvSpPr txBox="1"/>
          <p:nvPr>
            <p:ph idx="4294967295" type="subTitle"/>
          </p:nvPr>
        </p:nvSpPr>
        <p:spPr>
          <a:xfrm>
            <a:off x="703675" y="885075"/>
            <a:ext cx="3918900" cy="27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Fira Sans Condensed"/>
                <a:ea typeface="Fira Sans Condensed"/>
                <a:cs typeface="Fira Sans Condensed"/>
                <a:sym typeface="Fira Sans Condensed"/>
              </a:rPr>
              <a:t>Who: </a:t>
            </a:r>
            <a:r>
              <a:rPr lang="es" sz="2000"/>
              <a:t>2</a:t>
            </a:r>
            <a:r>
              <a:rPr lang="es" sz="2000"/>
              <a:t>2</a:t>
            </a:r>
            <a:r>
              <a:rPr lang="es" sz="2000"/>
              <a:t> yo </a:t>
            </a:r>
            <a:r>
              <a:rPr lang="es" sz="2000"/>
              <a:t>author w/ published memoir @ Princeton</a:t>
            </a:r>
            <a:endParaRPr sz="1000"/>
          </a:p>
          <a:p>
            <a:pPr indent="0" lvl="0" marL="457200" rtl="0" algn="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2000">
                <a:latin typeface="Fira Sans Condensed"/>
                <a:ea typeface="Fira Sans Condensed"/>
                <a:cs typeface="Fira Sans Condensed"/>
                <a:sym typeface="Fira Sans Condensed"/>
              </a:rPr>
              <a:t>Why: </a:t>
            </a:r>
            <a:r>
              <a:rPr lang="es" sz="2000"/>
              <a:t>started and finished a novel </a:t>
            </a:r>
            <a:r>
              <a:rPr i="1" lang="es" sz="2000"/>
              <a:t>while</a:t>
            </a:r>
            <a:r>
              <a:rPr lang="es" sz="2000"/>
              <a:t> being a student with a general lack of resources</a:t>
            </a:r>
            <a:endParaRPr sz="1000"/>
          </a:p>
          <a:p>
            <a:pPr indent="0" lvl="0" marL="45720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s" sz="2000">
                <a:latin typeface="Fira Sans Condensed"/>
                <a:ea typeface="Fira Sans Condensed"/>
                <a:cs typeface="Fira Sans Condensed"/>
                <a:sym typeface="Fira Sans Condensed"/>
              </a:rPr>
              <a:t>How: </a:t>
            </a:r>
            <a:r>
              <a:rPr lang="es" sz="2000"/>
              <a:t>snowball recruiting</a:t>
            </a:r>
            <a:endParaRPr sz="2000"/>
          </a:p>
        </p:txBody>
      </p:sp>
      <p:grpSp>
        <p:nvGrpSpPr>
          <p:cNvPr id="306" name="Google Shape;306;p25"/>
          <p:cNvGrpSpPr/>
          <p:nvPr/>
        </p:nvGrpSpPr>
        <p:grpSpPr>
          <a:xfrm>
            <a:off x="5805402" y="1288294"/>
            <a:ext cx="2053538" cy="1890287"/>
            <a:chOff x="-55576850" y="3198125"/>
            <a:chExt cx="279625" cy="319025"/>
          </a:xfrm>
        </p:grpSpPr>
        <p:sp>
          <p:nvSpPr>
            <p:cNvPr id="307" name="Google Shape;307;p25"/>
            <p:cNvSpPr/>
            <p:nvPr/>
          </p:nvSpPr>
          <p:spPr>
            <a:xfrm>
              <a:off x="-55576850" y="3335975"/>
              <a:ext cx="18900" cy="63825"/>
            </a:xfrm>
            <a:custGeom>
              <a:rect b="b" l="l" r="r" t="t"/>
              <a:pathLst>
                <a:path extrusionOk="0" h="2553" w="756">
                  <a:moveTo>
                    <a:pt x="756" y="0"/>
                  </a:moveTo>
                  <a:cubicBezTo>
                    <a:pt x="315" y="221"/>
                    <a:pt x="0" y="693"/>
                    <a:pt x="0" y="1260"/>
                  </a:cubicBezTo>
                  <a:cubicBezTo>
                    <a:pt x="0" y="1796"/>
                    <a:pt x="315" y="2269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B79499"/>
            </a:solidFill>
            <a:ln cap="flat" cmpd="sng" w="9525">
              <a:solidFill>
                <a:srgbClr val="7A33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5"/>
            <p:cNvSpPr/>
            <p:nvPr/>
          </p:nvSpPr>
          <p:spPr>
            <a:xfrm>
              <a:off x="-55539850" y="3198125"/>
              <a:ext cx="206375" cy="99275"/>
            </a:xfrm>
            <a:custGeom>
              <a:rect b="b" l="l" r="r" t="t"/>
              <a:pathLst>
                <a:path extrusionOk="0" h="3971" w="8255">
                  <a:moveTo>
                    <a:pt x="2616" y="1"/>
                  </a:moveTo>
                  <a:cubicBezTo>
                    <a:pt x="2348" y="1"/>
                    <a:pt x="2080" y="95"/>
                    <a:pt x="1860" y="284"/>
                  </a:cubicBezTo>
                  <a:cubicBezTo>
                    <a:pt x="1671" y="95"/>
                    <a:pt x="1387" y="32"/>
                    <a:pt x="1103" y="32"/>
                  </a:cubicBezTo>
                  <a:cubicBezTo>
                    <a:pt x="473" y="32"/>
                    <a:pt x="1" y="536"/>
                    <a:pt x="1" y="1135"/>
                  </a:cubicBezTo>
                  <a:lnTo>
                    <a:pt x="1" y="3970"/>
                  </a:lnTo>
                  <a:lnTo>
                    <a:pt x="1639" y="2364"/>
                  </a:lnTo>
                  <a:cubicBezTo>
                    <a:pt x="1715" y="2287"/>
                    <a:pt x="1815" y="2246"/>
                    <a:pt x="1916" y="2246"/>
                  </a:cubicBezTo>
                  <a:cubicBezTo>
                    <a:pt x="1982" y="2246"/>
                    <a:pt x="2049" y="2263"/>
                    <a:pt x="2112" y="2301"/>
                  </a:cubicBezTo>
                  <a:cubicBezTo>
                    <a:pt x="2726" y="2726"/>
                    <a:pt x="3435" y="2939"/>
                    <a:pt x="4144" y="2939"/>
                  </a:cubicBezTo>
                  <a:cubicBezTo>
                    <a:pt x="4853" y="2939"/>
                    <a:pt x="5561" y="2726"/>
                    <a:pt x="6176" y="2301"/>
                  </a:cubicBezTo>
                  <a:cubicBezTo>
                    <a:pt x="6225" y="2263"/>
                    <a:pt x="6290" y="2246"/>
                    <a:pt x="6355" y="2246"/>
                  </a:cubicBezTo>
                  <a:cubicBezTo>
                    <a:pt x="6456" y="2246"/>
                    <a:pt x="6560" y="2287"/>
                    <a:pt x="6617" y="2364"/>
                  </a:cubicBezTo>
                  <a:lnTo>
                    <a:pt x="8255" y="3970"/>
                  </a:lnTo>
                  <a:lnTo>
                    <a:pt x="8255" y="1135"/>
                  </a:lnTo>
                  <a:cubicBezTo>
                    <a:pt x="8192" y="536"/>
                    <a:pt x="7719" y="32"/>
                    <a:pt x="7089" y="32"/>
                  </a:cubicBezTo>
                  <a:cubicBezTo>
                    <a:pt x="6837" y="32"/>
                    <a:pt x="6554" y="158"/>
                    <a:pt x="6365" y="284"/>
                  </a:cubicBezTo>
                  <a:cubicBezTo>
                    <a:pt x="6144" y="95"/>
                    <a:pt x="5876" y="1"/>
                    <a:pt x="5609" y="1"/>
                  </a:cubicBezTo>
                  <a:cubicBezTo>
                    <a:pt x="5341" y="1"/>
                    <a:pt x="5073" y="95"/>
                    <a:pt x="4853" y="284"/>
                  </a:cubicBezTo>
                  <a:cubicBezTo>
                    <a:pt x="4632" y="95"/>
                    <a:pt x="4372" y="1"/>
                    <a:pt x="4112" y="1"/>
                  </a:cubicBezTo>
                  <a:cubicBezTo>
                    <a:pt x="3852" y="1"/>
                    <a:pt x="3592" y="95"/>
                    <a:pt x="3372" y="284"/>
                  </a:cubicBezTo>
                  <a:cubicBezTo>
                    <a:pt x="3151" y="95"/>
                    <a:pt x="2883" y="1"/>
                    <a:pt x="2616" y="1"/>
                  </a:cubicBezTo>
                  <a:close/>
                </a:path>
              </a:pathLst>
            </a:custGeom>
            <a:solidFill>
              <a:srgbClr val="B79499"/>
            </a:solidFill>
            <a:ln cap="flat" cmpd="sng" w="9525">
              <a:solidFill>
                <a:srgbClr val="7A33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5"/>
            <p:cNvSpPr/>
            <p:nvPr/>
          </p:nvSpPr>
          <p:spPr>
            <a:xfrm>
              <a:off x="-55539850" y="3275325"/>
              <a:ext cx="204800" cy="241825"/>
            </a:xfrm>
            <a:custGeom>
              <a:rect b="b" l="l" r="r" t="t"/>
              <a:pathLst>
                <a:path extrusionOk="0" h="9673" w="8192">
                  <a:moveTo>
                    <a:pt x="2616" y="2962"/>
                  </a:moveTo>
                  <a:cubicBezTo>
                    <a:pt x="2805" y="2962"/>
                    <a:pt x="2962" y="3119"/>
                    <a:pt x="2962" y="3308"/>
                  </a:cubicBezTo>
                  <a:cubicBezTo>
                    <a:pt x="2962" y="3529"/>
                    <a:pt x="2805" y="3686"/>
                    <a:pt x="2616" y="3686"/>
                  </a:cubicBezTo>
                  <a:cubicBezTo>
                    <a:pt x="2427" y="3686"/>
                    <a:pt x="2269" y="3560"/>
                    <a:pt x="2269" y="3308"/>
                  </a:cubicBezTo>
                  <a:cubicBezTo>
                    <a:pt x="2269" y="3119"/>
                    <a:pt x="2427" y="2962"/>
                    <a:pt x="2616" y="2962"/>
                  </a:cubicBezTo>
                  <a:close/>
                  <a:moveTo>
                    <a:pt x="5609" y="2993"/>
                  </a:moveTo>
                  <a:cubicBezTo>
                    <a:pt x="5798" y="2993"/>
                    <a:pt x="5955" y="3151"/>
                    <a:pt x="5955" y="3371"/>
                  </a:cubicBezTo>
                  <a:cubicBezTo>
                    <a:pt x="5987" y="3560"/>
                    <a:pt x="5798" y="3718"/>
                    <a:pt x="5609" y="3718"/>
                  </a:cubicBezTo>
                  <a:cubicBezTo>
                    <a:pt x="5420" y="3718"/>
                    <a:pt x="5262" y="3560"/>
                    <a:pt x="5262" y="3371"/>
                  </a:cubicBezTo>
                  <a:cubicBezTo>
                    <a:pt x="5262" y="3151"/>
                    <a:pt x="5420" y="2993"/>
                    <a:pt x="5609" y="2993"/>
                  </a:cubicBezTo>
                  <a:close/>
                  <a:moveTo>
                    <a:pt x="5164" y="6278"/>
                  </a:moveTo>
                  <a:cubicBezTo>
                    <a:pt x="5262" y="6278"/>
                    <a:pt x="5357" y="6317"/>
                    <a:pt x="5420" y="6396"/>
                  </a:cubicBezTo>
                  <a:cubicBezTo>
                    <a:pt x="5577" y="6522"/>
                    <a:pt x="5577" y="6742"/>
                    <a:pt x="5451" y="6900"/>
                  </a:cubicBezTo>
                  <a:cubicBezTo>
                    <a:pt x="5105" y="7246"/>
                    <a:pt x="4632" y="7435"/>
                    <a:pt x="4096" y="7435"/>
                  </a:cubicBezTo>
                  <a:cubicBezTo>
                    <a:pt x="3592" y="7435"/>
                    <a:pt x="3120" y="7246"/>
                    <a:pt x="2805" y="6900"/>
                  </a:cubicBezTo>
                  <a:cubicBezTo>
                    <a:pt x="2647" y="6742"/>
                    <a:pt x="2647" y="6522"/>
                    <a:pt x="2805" y="6396"/>
                  </a:cubicBezTo>
                  <a:cubicBezTo>
                    <a:pt x="2883" y="6317"/>
                    <a:pt x="2986" y="6278"/>
                    <a:pt x="3080" y="6278"/>
                  </a:cubicBezTo>
                  <a:cubicBezTo>
                    <a:pt x="3175" y="6278"/>
                    <a:pt x="3262" y="6317"/>
                    <a:pt x="3309" y="6396"/>
                  </a:cubicBezTo>
                  <a:cubicBezTo>
                    <a:pt x="3529" y="6616"/>
                    <a:pt x="3821" y="6727"/>
                    <a:pt x="4108" y="6727"/>
                  </a:cubicBezTo>
                  <a:cubicBezTo>
                    <a:pt x="4396" y="6727"/>
                    <a:pt x="4679" y="6616"/>
                    <a:pt x="4884" y="6396"/>
                  </a:cubicBezTo>
                  <a:cubicBezTo>
                    <a:pt x="4963" y="6317"/>
                    <a:pt x="5065" y="6278"/>
                    <a:pt x="5164" y="6278"/>
                  </a:cubicBezTo>
                  <a:close/>
                  <a:moveTo>
                    <a:pt x="1954" y="0"/>
                  </a:moveTo>
                  <a:lnTo>
                    <a:pt x="1" y="1954"/>
                  </a:lnTo>
                  <a:lnTo>
                    <a:pt x="1" y="5577"/>
                  </a:lnTo>
                  <a:cubicBezTo>
                    <a:pt x="1" y="7813"/>
                    <a:pt x="1860" y="9672"/>
                    <a:pt x="4096" y="9672"/>
                  </a:cubicBezTo>
                  <a:cubicBezTo>
                    <a:pt x="6365" y="9672"/>
                    <a:pt x="8192" y="7813"/>
                    <a:pt x="8192" y="5577"/>
                  </a:cubicBezTo>
                  <a:lnTo>
                    <a:pt x="8192" y="1954"/>
                  </a:lnTo>
                  <a:lnTo>
                    <a:pt x="6270" y="0"/>
                  </a:lnTo>
                  <a:cubicBezTo>
                    <a:pt x="5609" y="394"/>
                    <a:pt x="4860" y="591"/>
                    <a:pt x="4112" y="591"/>
                  </a:cubicBezTo>
                  <a:cubicBezTo>
                    <a:pt x="3364" y="591"/>
                    <a:pt x="2616" y="394"/>
                    <a:pt x="1954" y="0"/>
                  </a:cubicBezTo>
                  <a:close/>
                </a:path>
              </a:pathLst>
            </a:custGeom>
            <a:solidFill>
              <a:srgbClr val="B79499"/>
            </a:solidFill>
            <a:ln cap="flat" cmpd="sng" w="9525">
              <a:solidFill>
                <a:srgbClr val="7A33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5"/>
            <p:cNvSpPr/>
            <p:nvPr/>
          </p:nvSpPr>
          <p:spPr>
            <a:xfrm>
              <a:off x="-55316150" y="3335975"/>
              <a:ext cx="18925" cy="63825"/>
            </a:xfrm>
            <a:custGeom>
              <a:rect b="b" l="l" r="r" t="t"/>
              <a:pathLst>
                <a:path extrusionOk="0" h="2553" w="757">
                  <a:moveTo>
                    <a:pt x="0" y="0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0"/>
                  </a:cubicBezTo>
                  <a:cubicBezTo>
                    <a:pt x="756" y="693"/>
                    <a:pt x="473" y="221"/>
                    <a:pt x="0" y="0"/>
                  </a:cubicBezTo>
                  <a:close/>
                </a:path>
              </a:pathLst>
            </a:custGeom>
            <a:solidFill>
              <a:srgbClr val="B79499"/>
            </a:solidFill>
            <a:ln cap="flat" cmpd="sng" w="9525">
              <a:solidFill>
                <a:srgbClr val="7A33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"/>
          <p:cNvSpPr txBox="1"/>
          <p:nvPr>
            <p:ph type="ctrTitle"/>
          </p:nvPr>
        </p:nvSpPr>
        <p:spPr>
          <a:xfrm rot="-5400000">
            <a:off x="-1146950" y="2098650"/>
            <a:ext cx="32046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needfinding methodology</a:t>
            </a:r>
            <a:endParaRPr/>
          </a:p>
        </p:txBody>
      </p:sp>
      <p:sp>
        <p:nvSpPr>
          <p:cNvPr id="316" name="Google Shape;316;p26"/>
          <p:cNvSpPr txBox="1"/>
          <p:nvPr>
            <p:ph idx="12" type="sldNum"/>
          </p:nvPr>
        </p:nvSpPr>
        <p:spPr>
          <a:xfrm>
            <a:off x="181009" y="39847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17" name="Google Shape;317;p26"/>
          <p:cNvSpPr txBox="1"/>
          <p:nvPr/>
        </p:nvSpPr>
        <p:spPr>
          <a:xfrm>
            <a:off x="4501800" y="1915075"/>
            <a:ext cx="1049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0">
                <a:solidFill>
                  <a:srgbClr val="FFFFFF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?</a:t>
            </a:r>
            <a:endParaRPr b="1" sz="8000">
              <a:solidFill>
                <a:srgbClr val="FFFFFF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318" name="Google Shape;318;p26"/>
          <p:cNvSpPr txBox="1"/>
          <p:nvPr/>
        </p:nvSpPr>
        <p:spPr>
          <a:xfrm rot="-406671">
            <a:off x="1601747" y="4115032"/>
            <a:ext cx="2155565" cy="492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what do you write?</a:t>
            </a:r>
            <a:endParaRPr sz="2000"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319" name="Google Shape;319;p26"/>
          <p:cNvSpPr txBox="1"/>
          <p:nvPr/>
        </p:nvSpPr>
        <p:spPr>
          <a:xfrm>
            <a:off x="3877092" y="623619"/>
            <a:ext cx="2772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who constitutes the team around you?</a:t>
            </a:r>
            <a:endParaRPr sz="2000"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320" name="Google Shape;320;p26"/>
          <p:cNvSpPr txBox="1"/>
          <p:nvPr/>
        </p:nvSpPr>
        <p:spPr>
          <a:xfrm rot="-1116">
            <a:off x="1381945" y="3163701"/>
            <a:ext cx="2772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what does your revision process look like?</a:t>
            </a:r>
            <a:endParaRPr sz="2000"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321" name="Google Shape;321;p26"/>
          <p:cNvSpPr txBox="1"/>
          <p:nvPr/>
        </p:nvSpPr>
        <p:spPr>
          <a:xfrm rot="-1116">
            <a:off x="5463323" y="2102193"/>
            <a:ext cx="2772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how would you describe your artistic process?</a:t>
            </a:r>
            <a:endParaRPr sz="2000"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322" name="Google Shape;322;p26"/>
          <p:cNvSpPr txBox="1"/>
          <p:nvPr/>
        </p:nvSpPr>
        <p:spPr>
          <a:xfrm rot="297524">
            <a:off x="5418956" y="3081535"/>
            <a:ext cx="2773079" cy="49267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what tools do you use?</a:t>
            </a:r>
            <a:endParaRPr sz="2000"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323" name="Google Shape;323;p26"/>
          <p:cNvSpPr txBox="1"/>
          <p:nvPr/>
        </p:nvSpPr>
        <p:spPr>
          <a:xfrm rot="297524">
            <a:off x="1381856" y="2185804"/>
            <a:ext cx="2773079" cy="800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how do you combat writer’s block?</a:t>
            </a:r>
            <a:endParaRPr sz="2000"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324" name="Google Shape;324;p26"/>
          <p:cNvSpPr txBox="1"/>
          <p:nvPr/>
        </p:nvSpPr>
        <p:spPr>
          <a:xfrm rot="-310218">
            <a:off x="1052905" y="734301"/>
            <a:ext cx="2773083" cy="11081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do you share your work publicly when it’s done? through what mediums?</a:t>
            </a:r>
            <a:endParaRPr sz="2000"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325" name="Google Shape;325;p26"/>
          <p:cNvSpPr txBox="1"/>
          <p:nvPr/>
        </p:nvSpPr>
        <p:spPr>
          <a:xfrm rot="-1859">
            <a:off x="3870005" y="3926829"/>
            <a:ext cx="2773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how does tech supplement or detract?</a:t>
            </a:r>
            <a:endParaRPr sz="2000"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326" name="Google Shape;326;p26"/>
          <p:cNvSpPr txBox="1"/>
          <p:nvPr/>
        </p:nvSpPr>
        <p:spPr>
          <a:xfrm rot="-1859">
            <a:off x="6458830" y="3881979"/>
            <a:ext cx="2773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anonymous sharing?</a:t>
            </a:r>
            <a:endParaRPr sz="2000"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  <p:sp>
        <p:nvSpPr>
          <p:cNvPr id="327" name="Google Shape;327;p26"/>
          <p:cNvSpPr txBox="1"/>
          <p:nvPr/>
        </p:nvSpPr>
        <p:spPr>
          <a:xfrm rot="-274020">
            <a:off x="6270865" y="734203"/>
            <a:ext cx="2773005" cy="11083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FFFFFF"/>
                </a:solidFill>
                <a:latin typeface="Fira Sans Condensed Light"/>
                <a:ea typeface="Fira Sans Condensed Light"/>
                <a:cs typeface="Fira Sans Condensed Light"/>
                <a:sym typeface="Fira Sans Condensed Light"/>
              </a:rPr>
              <a:t>how do you feel about revising other people’s work?</a:t>
            </a:r>
            <a:endParaRPr sz="2000">
              <a:solidFill>
                <a:srgbClr val="FFFFFF"/>
              </a:solidFill>
              <a:latin typeface="Fira Sans Condensed Light"/>
              <a:ea typeface="Fira Sans Condensed Light"/>
              <a:cs typeface="Fira Sans Condensed Light"/>
              <a:sym typeface="Fira Sans Condensed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odern building project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