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PT Sans Narrow"/>
      <p:regular r:id="rId30"/>
      <p:bold r:id="rId31"/>
    </p:embeddedFont>
    <p:embeddedFont>
      <p:font typeface="Bree Serif"/>
      <p:regular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TSansNarrow-bold.fntdata"/><Relationship Id="rId30" Type="http://schemas.openxmlformats.org/officeDocument/2006/relationships/font" Target="fonts/PTSansNarrow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regular.fntdata"/><Relationship Id="rId10" Type="http://schemas.openxmlformats.org/officeDocument/2006/relationships/slide" Target="slides/slide5.xml"/><Relationship Id="rId32" Type="http://schemas.openxmlformats.org/officeDocument/2006/relationships/font" Target="fonts/BreeSerif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italic.fntdata"/><Relationship Id="rId12" Type="http://schemas.openxmlformats.org/officeDocument/2006/relationships/slide" Target="slides/slide7.xml"/><Relationship Id="rId34" Type="http://schemas.openxmlformats.org/officeDocument/2006/relationships/font" Target="fonts/OpenSans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5897ddc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5897ddc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b8085496b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Single column format</a:t>
            </a:r>
            <a:endParaRPr/>
          </a:p>
        </p:txBody>
      </p:sp>
      <p:sp>
        <p:nvSpPr>
          <p:cNvPr id="263" name="Google Shape;263;g6b8085496b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b8085496b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moved icons</a:t>
            </a:r>
            <a:endParaRPr/>
          </a:p>
        </p:txBody>
      </p:sp>
      <p:sp>
        <p:nvSpPr>
          <p:cNvPr id="278" name="Google Shape;278;g6b8085496b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b8085496b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Accent colors</a:t>
            </a:r>
            <a:endParaRPr/>
          </a:p>
        </p:txBody>
      </p:sp>
      <p:sp>
        <p:nvSpPr>
          <p:cNvPr id="292" name="Google Shape;292;g6b8085496b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b8085496b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-toggle are aligned and consistent</a:t>
            </a:r>
            <a:endParaRPr/>
          </a:p>
        </p:txBody>
      </p:sp>
      <p:sp>
        <p:nvSpPr>
          <p:cNvPr id="310" name="Google Shape;310;g6b8085496b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87636740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 workout personality</a:t>
            </a:r>
            <a:endParaRPr/>
          </a:p>
        </p:txBody>
      </p:sp>
      <p:sp>
        <p:nvSpPr>
          <p:cNvPr id="326" name="Google Shape;326;g6b87636740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6b88133e3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Connect button</a:t>
            </a:r>
            <a:endParaRPr/>
          </a:p>
        </p:txBody>
      </p:sp>
      <p:sp>
        <p:nvSpPr>
          <p:cNvPr id="341" name="Google Shape;341;g6b88133e3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6b88133e34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Schedule match score matches</a:t>
            </a:r>
            <a:endParaRPr/>
          </a:p>
        </p:txBody>
      </p:sp>
      <p:sp>
        <p:nvSpPr>
          <p:cNvPr id="356" name="Google Shape;356;g6b88133e34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08b9c1d54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71" name="Google Shape;371;g708b9c1d54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6b8085496b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6b8085496b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65897ddcb5_0_1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65897ddcb5_0_1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5897ddcb5_0_3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is my team</a:t>
            </a:r>
            <a:endParaRPr/>
          </a:p>
        </p:txBody>
      </p:sp>
      <p:sp>
        <p:nvSpPr>
          <p:cNvPr id="103" name="Google Shape;103;g65897ddcb5_0_3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65897ddcb5_0_1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65897ddcb5_0_1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88723a528a1e0e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88723a528a1e0e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88723a528a1e0ef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88723a528a1e0ef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88723a528a1e0ef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88723a528a1e0ef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659f26391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659f26391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91f4f0fe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problem space we chose to tackle was local fitness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Our research question was: “How do people discover, practice, and commit to physical fitness in their local communities”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Our mission statement is To connect people with compatible fitness buddies.</a:t>
            </a:r>
            <a:endParaRPr/>
          </a:p>
        </p:txBody>
      </p:sp>
      <p:sp>
        <p:nvSpPr>
          <p:cNvPr id="120" name="Google Shape;120;g791f4f0fe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5897ddcb5_0_6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problem we are addressing consistd of difficulty of finding a workout buddy, and scheduling workouts with them. We came up with the solution to empower users to connect with other people who have similar abilities, goals, and schedules as them.</a:t>
            </a:r>
            <a:endParaRPr/>
          </a:p>
        </p:txBody>
      </p:sp>
      <p:sp>
        <p:nvSpPr>
          <p:cNvPr id="191" name="Google Shape;191;g65897ddcb5_0_6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5897ddcb5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g65897ddcb5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5897ddcb5_0_8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had 15 level 3 severities and 4 level 4. To address these we made 3 major design changes and 3 minor design changes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-some were not addressed because we had not implemented those sections yet</a:t>
            </a:r>
            <a:endParaRPr/>
          </a:p>
        </p:txBody>
      </p:sp>
      <p:sp>
        <p:nvSpPr>
          <p:cNvPr id="220" name="Google Shape;220;g65897ddcb5_0_8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08b9c1d54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t/>
            </a:r>
            <a:endParaRPr/>
          </a:p>
        </p:txBody>
      </p:sp>
      <p:sp>
        <p:nvSpPr>
          <p:cNvPr id="226" name="Google Shape;226;g708b9c1d54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08b9c1d54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"/>
              <a:t>Scrolling</a:t>
            </a:r>
            <a:endParaRPr/>
          </a:p>
          <a:p>
            <a:pPr indent="-2984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Data behind it</a:t>
            </a:r>
            <a:endParaRPr/>
          </a:p>
          <a:p>
            <a:pPr indent="-2984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Working filter</a:t>
            </a:r>
            <a:endParaRPr/>
          </a:p>
          <a:p>
            <a:pPr indent="-2984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Bios with details</a:t>
            </a:r>
            <a:endParaRPr/>
          </a:p>
        </p:txBody>
      </p:sp>
      <p:sp>
        <p:nvSpPr>
          <p:cNvPr id="235" name="Google Shape;235;g708b9c1d54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08b9c1d5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Was disorienting and confusing -&gt; made it simpler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White background</a:t>
            </a:r>
            <a:endParaRPr/>
          </a:p>
        </p:txBody>
      </p:sp>
      <p:sp>
        <p:nvSpPr>
          <p:cNvPr id="249" name="Google Shape;249;g708b9c1d5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ontents slide layout">
  <p:cSld name="2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1157288" cy="5143500"/>
          </a:xfrm>
          <a:custGeom>
            <a:rect b="b" l="l" r="r" t="t"/>
            <a:pathLst>
              <a:path extrusionOk="0" h="6858000" w="1543050">
                <a:moveTo>
                  <a:pt x="0" y="0"/>
                </a:moveTo>
                <a:lnTo>
                  <a:pt x="1543050" y="0"/>
                </a:lnTo>
                <a:lnTo>
                  <a:pt x="17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7647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yle slide layout">
  <p:cSld name="Style slide layou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s slide layout">
  <p:cSld name="Contents slide layou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5"/>
          <p:cNvGrpSpPr/>
          <p:nvPr/>
        </p:nvGrpSpPr>
        <p:grpSpPr>
          <a:xfrm>
            <a:off x="7956902" y="-64487"/>
            <a:ext cx="1234099" cy="1023857"/>
            <a:chOff x="-12" y="1266634"/>
            <a:chExt cx="5758744" cy="4777679"/>
          </a:xfrm>
        </p:grpSpPr>
        <p:sp>
          <p:nvSpPr>
            <p:cNvPr id="55" name="Google Shape;55;p15"/>
            <p:cNvSpPr/>
            <p:nvPr/>
          </p:nvSpPr>
          <p:spPr>
            <a:xfrm rot="8978268">
              <a:off x="268009" y="2416671"/>
              <a:ext cx="5222701" cy="2477594"/>
            </a:xfrm>
            <a:custGeom>
              <a:rect b="b" l="l" r="r" t="t"/>
              <a:pathLst>
                <a:path extrusionOk="0" h="10002" w="10201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baseline="-2500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74323" y="1999362"/>
              <a:ext cx="3781426" cy="4044951"/>
            </a:xfrm>
            <a:custGeom>
              <a:rect b="b" l="l" r="r" t="t"/>
              <a:pathLst>
                <a:path extrusionOk="0" h="1077" w="1005">
                  <a:moveTo>
                    <a:pt x="998" y="173"/>
                  </a:moveTo>
                  <a:cubicBezTo>
                    <a:pt x="998" y="173"/>
                    <a:pt x="973" y="173"/>
                    <a:pt x="930" y="173"/>
                  </a:cubicBezTo>
                  <a:cubicBezTo>
                    <a:pt x="930" y="142"/>
                    <a:pt x="930" y="142"/>
                    <a:pt x="930" y="142"/>
                  </a:cubicBezTo>
                  <a:cubicBezTo>
                    <a:pt x="930" y="131"/>
                    <a:pt x="921" y="122"/>
                    <a:pt x="910" y="122"/>
                  </a:cubicBezTo>
                  <a:cubicBezTo>
                    <a:pt x="903" y="122"/>
                    <a:pt x="896" y="126"/>
                    <a:pt x="893" y="13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17"/>
                    <a:pt x="889" y="113"/>
                    <a:pt x="884" y="113"/>
                  </a:cubicBezTo>
                  <a:cubicBezTo>
                    <a:pt x="871" y="113"/>
                    <a:pt x="871" y="113"/>
                    <a:pt x="871" y="113"/>
                  </a:cubicBezTo>
                  <a:cubicBezTo>
                    <a:pt x="866" y="113"/>
                    <a:pt x="863" y="117"/>
                    <a:pt x="863" y="121"/>
                  </a:cubicBezTo>
                  <a:cubicBezTo>
                    <a:pt x="863" y="173"/>
                    <a:pt x="863" y="173"/>
                    <a:pt x="863" y="173"/>
                  </a:cubicBezTo>
                  <a:cubicBezTo>
                    <a:pt x="862" y="173"/>
                    <a:pt x="862" y="173"/>
                    <a:pt x="862" y="173"/>
                  </a:cubicBezTo>
                  <a:cubicBezTo>
                    <a:pt x="862" y="110"/>
                    <a:pt x="862" y="110"/>
                    <a:pt x="862" y="110"/>
                  </a:cubicBezTo>
                  <a:cubicBezTo>
                    <a:pt x="862" y="104"/>
                    <a:pt x="858" y="100"/>
                    <a:pt x="852" y="100"/>
                  </a:cubicBezTo>
                  <a:cubicBezTo>
                    <a:pt x="836" y="100"/>
                    <a:pt x="836" y="100"/>
                    <a:pt x="836" y="100"/>
                  </a:cubicBezTo>
                  <a:cubicBezTo>
                    <a:pt x="831" y="100"/>
                    <a:pt x="826" y="104"/>
                    <a:pt x="826" y="110"/>
                  </a:cubicBezTo>
                  <a:cubicBezTo>
                    <a:pt x="826" y="173"/>
                    <a:pt x="826" y="173"/>
                    <a:pt x="826" y="173"/>
                  </a:cubicBezTo>
                  <a:cubicBezTo>
                    <a:pt x="808" y="173"/>
                    <a:pt x="789" y="173"/>
                    <a:pt x="770" y="173"/>
                  </a:cubicBezTo>
                  <a:cubicBezTo>
                    <a:pt x="769" y="172"/>
                    <a:pt x="769" y="171"/>
                    <a:pt x="769" y="171"/>
                  </a:cubicBezTo>
                  <a:cubicBezTo>
                    <a:pt x="768" y="167"/>
                    <a:pt x="763" y="166"/>
                    <a:pt x="761" y="166"/>
                  </a:cubicBezTo>
                  <a:cubicBezTo>
                    <a:pt x="758" y="166"/>
                    <a:pt x="756" y="167"/>
                    <a:pt x="756" y="167"/>
                  </a:cubicBezTo>
                  <a:cubicBezTo>
                    <a:pt x="756" y="167"/>
                    <a:pt x="753" y="161"/>
                    <a:pt x="750" y="160"/>
                  </a:cubicBezTo>
                  <a:cubicBezTo>
                    <a:pt x="746" y="159"/>
                    <a:pt x="743" y="162"/>
                    <a:pt x="743" y="162"/>
                  </a:cubicBezTo>
                  <a:cubicBezTo>
                    <a:pt x="743" y="162"/>
                    <a:pt x="742" y="159"/>
                    <a:pt x="737" y="159"/>
                  </a:cubicBezTo>
                  <a:cubicBezTo>
                    <a:pt x="731" y="159"/>
                    <a:pt x="731" y="162"/>
                    <a:pt x="731" y="162"/>
                  </a:cubicBezTo>
                  <a:cubicBezTo>
                    <a:pt x="731" y="162"/>
                    <a:pt x="727" y="160"/>
                    <a:pt x="723" y="162"/>
                  </a:cubicBezTo>
                  <a:cubicBezTo>
                    <a:pt x="720" y="164"/>
                    <a:pt x="719" y="166"/>
                    <a:pt x="718" y="167"/>
                  </a:cubicBezTo>
                  <a:cubicBezTo>
                    <a:pt x="718" y="169"/>
                    <a:pt x="717" y="172"/>
                    <a:pt x="717" y="172"/>
                  </a:cubicBezTo>
                  <a:cubicBezTo>
                    <a:pt x="717" y="172"/>
                    <a:pt x="715" y="171"/>
                    <a:pt x="712" y="173"/>
                  </a:cubicBezTo>
                  <a:cubicBezTo>
                    <a:pt x="676" y="173"/>
                    <a:pt x="637" y="173"/>
                    <a:pt x="598" y="173"/>
                  </a:cubicBezTo>
                  <a:cubicBezTo>
                    <a:pt x="596" y="173"/>
                    <a:pt x="594" y="173"/>
                    <a:pt x="592" y="173"/>
                  </a:cubicBezTo>
                  <a:cubicBezTo>
                    <a:pt x="590" y="173"/>
                    <a:pt x="588" y="174"/>
                    <a:pt x="585" y="174"/>
                  </a:cubicBezTo>
                  <a:cubicBezTo>
                    <a:pt x="584" y="174"/>
                    <a:pt x="583" y="174"/>
                    <a:pt x="583" y="174"/>
                  </a:cubicBezTo>
                  <a:cubicBezTo>
                    <a:pt x="581" y="174"/>
                    <a:pt x="580" y="173"/>
                    <a:pt x="578" y="173"/>
                  </a:cubicBezTo>
                  <a:cubicBezTo>
                    <a:pt x="555" y="167"/>
                    <a:pt x="540" y="143"/>
                    <a:pt x="552" y="119"/>
                  </a:cubicBezTo>
                  <a:cubicBezTo>
                    <a:pt x="552" y="118"/>
                    <a:pt x="552" y="118"/>
                    <a:pt x="552" y="117"/>
                  </a:cubicBezTo>
                  <a:cubicBezTo>
                    <a:pt x="553" y="108"/>
                    <a:pt x="569" y="104"/>
                    <a:pt x="567" y="92"/>
                  </a:cubicBezTo>
                  <a:cubicBezTo>
                    <a:pt x="567" y="92"/>
                    <a:pt x="567" y="91"/>
                    <a:pt x="567" y="91"/>
                  </a:cubicBezTo>
                  <a:cubicBezTo>
                    <a:pt x="567" y="90"/>
                    <a:pt x="568" y="88"/>
                    <a:pt x="569" y="87"/>
                  </a:cubicBezTo>
                  <a:cubicBezTo>
                    <a:pt x="573" y="80"/>
                    <a:pt x="573" y="72"/>
                    <a:pt x="565" y="70"/>
                  </a:cubicBezTo>
                  <a:cubicBezTo>
                    <a:pt x="565" y="69"/>
                    <a:pt x="565" y="68"/>
                    <a:pt x="565" y="67"/>
                  </a:cubicBezTo>
                  <a:cubicBezTo>
                    <a:pt x="565" y="66"/>
                    <a:pt x="565" y="65"/>
                    <a:pt x="564" y="64"/>
                  </a:cubicBezTo>
                  <a:cubicBezTo>
                    <a:pt x="564" y="61"/>
                    <a:pt x="563" y="55"/>
                    <a:pt x="562" y="48"/>
                  </a:cubicBezTo>
                  <a:cubicBezTo>
                    <a:pt x="562" y="41"/>
                    <a:pt x="561" y="40"/>
                    <a:pt x="559" y="36"/>
                  </a:cubicBezTo>
                  <a:cubicBezTo>
                    <a:pt x="558" y="34"/>
                    <a:pt x="556" y="32"/>
                    <a:pt x="554" y="29"/>
                  </a:cubicBezTo>
                  <a:cubicBezTo>
                    <a:pt x="553" y="25"/>
                    <a:pt x="551" y="21"/>
                    <a:pt x="550" y="24"/>
                  </a:cubicBezTo>
                  <a:cubicBezTo>
                    <a:pt x="548" y="17"/>
                    <a:pt x="547" y="23"/>
                    <a:pt x="545" y="20"/>
                  </a:cubicBezTo>
                  <a:cubicBezTo>
                    <a:pt x="543" y="20"/>
                    <a:pt x="541" y="28"/>
                    <a:pt x="540" y="16"/>
                  </a:cubicBezTo>
                  <a:cubicBezTo>
                    <a:pt x="538" y="13"/>
                    <a:pt x="536" y="8"/>
                    <a:pt x="534" y="14"/>
                  </a:cubicBezTo>
                  <a:cubicBezTo>
                    <a:pt x="533" y="8"/>
                    <a:pt x="531" y="8"/>
                    <a:pt x="530" y="9"/>
                  </a:cubicBezTo>
                  <a:cubicBezTo>
                    <a:pt x="528" y="5"/>
                    <a:pt x="527" y="8"/>
                    <a:pt x="525" y="11"/>
                  </a:cubicBezTo>
                  <a:cubicBezTo>
                    <a:pt x="524" y="2"/>
                    <a:pt x="522" y="10"/>
                    <a:pt x="521" y="7"/>
                  </a:cubicBezTo>
                  <a:cubicBezTo>
                    <a:pt x="519" y="0"/>
                    <a:pt x="518" y="4"/>
                    <a:pt x="516" y="10"/>
                  </a:cubicBezTo>
                  <a:cubicBezTo>
                    <a:pt x="516" y="15"/>
                    <a:pt x="516" y="18"/>
                    <a:pt x="516" y="10"/>
                  </a:cubicBezTo>
                  <a:cubicBezTo>
                    <a:pt x="516" y="10"/>
                    <a:pt x="516" y="14"/>
                    <a:pt x="516" y="16"/>
                  </a:cubicBezTo>
                  <a:cubicBezTo>
                    <a:pt x="516" y="11"/>
                    <a:pt x="516" y="14"/>
                    <a:pt x="516" y="10"/>
                  </a:cubicBezTo>
                  <a:cubicBezTo>
                    <a:pt x="514" y="14"/>
                    <a:pt x="513" y="12"/>
                    <a:pt x="511" y="14"/>
                  </a:cubicBezTo>
                  <a:cubicBezTo>
                    <a:pt x="510" y="13"/>
                    <a:pt x="508" y="23"/>
                    <a:pt x="507" y="11"/>
                  </a:cubicBezTo>
                  <a:cubicBezTo>
                    <a:pt x="505" y="4"/>
                    <a:pt x="504" y="9"/>
                    <a:pt x="502" y="9"/>
                  </a:cubicBezTo>
                  <a:cubicBezTo>
                    <a:pt x="501" y="11"/>
                    <a:pt x="499" y="15"/>
                    <a:pt x="498" y="14"/>
                  </a:cubicBezTo>
                  <a:cubicBezTo>
                    <a:pt x="496" y="16"/>
                    <a:pt x="494" y="14"/>
                    <a:pt x="492" y="17"/>
                  </a:cubicBezTo>
                  <a:cubicBezTo>
                    <a:pt x="490" y="20"/>
                    <a:pt x="489" y="23"/>
                    <a:pt x="487" y="20"/>
                  </a:cubicBezTo>
                  <a:cubicBezTo>
                    <a:pt x="485" y="15"/>
                    <a:pt x="484" y="16"/>
                    <a:pt x="482" y="24"/>
                  </a:cubicBezTo>
                  <a:cubicBezTo>
                    <a:pt x="481" y="29"/>
                    <a:pt x="481" y="27"/>
                    <a:pt x="480" y="31"/>
                  </a:cubicBezTo>
                  <a:cubicBezTo>
                    <a:pt x="479" y="33"/>
                    <a:pt x="479" y="29"/>
                    <a:pt x="478" y="29"/>
                  </a:cubicBezTo>
                  <a:cubicBezTo>
                    <a:pt x="477" y="24"/>
                    <a:pt x="476" y="28"/>
                    <a:pt x="475" y="30"/>
                  </a:cubicBezTo>
                  <a:cubicBezTo>
                    <a:pt x="474" y="29"/>
                    <a:pt x="473" y="31"/>
                    <a:pt x="472" y="36"/>
                  </a:cubicBezTo>
                  <a:cubicBezTo>
                    <a:pt x="472" y="38"/>
                    <a:pt x="471" y="33"/>
                    <a:pt x="471" y="41"/>
                  </a:cubicBezTo>
                  <a:cubicBezTo>
                    <a:pt x="470" y="39"/>
                    <a:pt x="470" y="46"/>
                    <a:pt x="469" y="48"/>
                  </a:cubicBezTo>
                  <a:cubicBezTo>
                    <a:pt x="469" y="52"/>
                    <a:pt x="469" y="56"/>
                    <a:pt x="468" y="56"/>
                  </a:cubicBezTo>
                  <a:cubicBezTo>
                    <a:pt x="468" y="52"/>
                    <a:pt x="468" y="62"/>
                    <a:pt x="467" y="64"/>
                  </a:cubicBezTo>
                  <a:cubicBezTo>
                    <a:pt x="467" y="69"/>
                    <a:pt x="466" y="73"/>
                    <a:pt x="466" y="73"/>
                  </a:cubicBezTo>
                  <a:cubicBezTo>
                    <a:pt x="467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4" y="74"/>
                  </a:cubicBezTo>
                  <a:cubicBezTo>
                    <a:pt x="464" y="74"/>
                    <a:pt x="463" y="75"/>
                    <a:pt x="462" y="75"/>
                  </a:cubicBezTo>
                  <a:cubicBezTo>
                    <a:pt x="461" y="84"/>
                    <a:pt x="461" y="88"/>
                    <a:pt x="465" y="94"/>
                  </a:cubicBezTo>
                  <a:cubicBezTo>
                    <a:pt x="466" y="95"/>
                    <a:pt x="466" y="96"/>
                    <a:pt x="467" y="97"/>
                  </a:cubicBezTo>
                  <a:cubicBezTo>
                    <a:pt x="470" y="101"/>
                    <a:pt x="473" y="105"/>
                    <a:pt x="475" y="108"/>
                  </a:cubicBezTo>
                  <a:cubicBezTo>
                    <a:pt x="476" y="109"/>
                    <a:pt x="476" y="111"/>
                    <a:pt x="476" y="113"/>
                  </a:cubicBezTo>
                  <a:cubicBezTo>
                    <a:pt x="477" y="115"/>
                    <a:pt x="477" y="116"/>
                    <a:pt x="478" y="118"/>
                  </a:cubicBezTo>
                  <a:cubicBezTo>
                    <a:pt x="489" y="138"/>
                    <a:pt x="477" y="166"/>
                    <a:pt x="452" y="172"/>
                  </a:cubicBezTo>
                  <a:cubicBezTo>
                    <a:pt x="450" y="173"/>
                    <a:pt x="447" y="173"/>
                    <a:pt x="445" y="173"/>
                  </a:cubicBezTo>
                  <a:cubicBezTo>
                    <a:pt x="445" y="173"/>
                    <a:pt x="444" y="173"/>
                    <a:pt x="444" y="173"/>
                  </a:cubicBezTo>
                  <a:cubicBezTo>
                    <a:pt x="442" y="173"/>
                    <a:pt x="441" y="173"/>
                    <a:pt x="440" y="173"/>
                  </a:cubicBezTo>
                  <a:cubicBezTo>
                    <a:pt x="438" y="173"/>
                    <a:pt x="436" y="173"/>
                    <a:pt x="435" y="173"/>
                  </a:cubicBezTo>
                  <a:cubicBezTo>
                    <a:pt x="396" y="173"/>
                    <a:pt x="359" y="173"/>
                    <a:pt x="323" y="173"/>
                  </a:cubicBezTo>
                  <a:cubicBezTo>
                    <a:pt x="309" y="158"/>
                    <a:pt x="293" y="154"/>
                    <a:pt x="271" y="166"/>
                  </a:cubicBezTo>
                  <a:cubicBezTo>
                    <a:pt x="270" y="166"/>
                    <a:pt x="268" y="166"/>
                    <a:pt x="267" y="167"/>
                  </a:cubicBezTo>
                  <a:cubicBezTo>
                    <a:pt x="265" y="168"/>
                    <a:pt x="263" y="169"/>
                    <a:pt x="263" y="171"/>
                  </a:cubicBezTo>
                  <a:cubicBezTo>
                    <a:pt x="263" y="171"/>
                    <a:pt x="262" y="172"/>
                    <a:pt x="262" y="173"/>
                  </a:cubicBezTo>
                  <a:cubicBezTo>
                    <a:pt x="243" y="173"/>
                    <a:pt x="225" y="173"/>
                    <a:pt x="207" y="173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04"/>
                    <a:pt x="202" y="100"/>
                    <a:pt x="197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75" y="100"/>
                    <a:pt x="171" y="104"/>
                    <a:pt x="171" y="110"/>
                  </a:cubicBezTo>
                  <a:cubicBezTo>
                    <a:pt x="171" y="173"/>
                    <a:pt x="171" y="173"/>
                    <a:pt x="171" y="173"/>
                  </a:cubicBezTo>
                  <a:cubicBezTo>
                    <a:pt x="171" y="173"/>
                    <a:pt x="170" y="173"/>
                    <a:pt x="170" y="173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0" y="117"/>
                    <a:pt x="166" y="113"/>
                    <a:pt x="162" y="113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4" y="113"/>
                    <a:pt x="140" y="117"/>
                    <a:pt x="140" y="121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37" y="130"/>
                    <a:pt x="130" y="126"/>
                    <a:pt x="122" y="126"/>
                  </a:cubicBezTo>
                  <a:cubicBezTo>
                    <a:pt x="111" y="126"/>
                    <a:pt x="102" y="135"/>
                    <a:pt x="102" y="146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43" y="173"/>
                    <a:pt x="7" y="173"/>
                    <a:pt x="7" y="173"/>
                  </a:cubicBezTo>
                  <a:cubicBezTo>
                    <a:pt x="3" y="173"/>
                    <a:pt x="0" y="176"/>
                    <a:pt x="0" y="180"/>
                  </a:cubicBezTo>
                  <a:cubicBezTo>
                    <a:pt x="0" y="184"/>
                    <a:pt x="3" y="187"/>
                    <a:pt x="7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102" y="231"/>
                    <a:pt x="111" y="240"/>
                    <a:pt x="122" y="240"/>
                  </a:cubicBezTo>
                  <a:cubicBezTo>
                    <a:pt x="130" y="240"/>
                    <a:pt x="137" y="236"/>
                    <a:pt x="140" y="230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3"/>
                    <a:pt x="144" y="247"/>
                    <a:pt x="149" y="247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6" y="247"/>
                    <a:pt x="170" y="243"/>
                    <a:pt x="170" y="239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1" y="250"/>
                    <a:pt x="171" y="250"/>
                    <a:pt x="171" y="250"/>
                  </a:cubicBezTo>
                  <a:cubicBezTo>
                    <a:pt x="171" y="256"/>
                    <a:pt x="175" y="260"/>
                    <a:pt x="181" y="260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202" y="260"/>
                    <a:pt x="207" y="256"/>
                    <a:pt x="207" y="250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90"/>
                    <a:pt x="258" y="193"/>
                    <a:pt x="259" y="195"/>
                  </a:cubicBezTo>
                  <a:cubicBezTo>
                    <a:pt x="260" y="198"/>
                    <a:pt x="261" y="202"/>
                    <a:pt x="263" y="211"/>
                  </a:cubicBezTo>
                  <a:cubicBezTo>
                    <a:pt x="264" y="213"/>
                    <a:pt x="265" y="216"/>
                    <a:pt x="266" y="219"/>
                  </a:cubicBezTo>
                  <a:cubicBezTo>
                    <a:pt x="273" y="234"/>
                    <a:pt x="269" y="258"/>
                    <a:pt x="275" y="275"/>
                  </a:cubicBezTo>
                  <a:cubicBezTo>
                    <a:pt x="276" y="278"/>
                    <a:pt x="276" y="281"/>
                    <a:pt x="276" y="283"/>
                  </a:cubicBezTo>
                  <a:cubicBezTo>
                    <a:pt x="278" y="299"/>
                    <a:pt x="280" y="313"/>
                    <a:pt x="284" y="322"/>
                  </a:cubicBezTo>
                  <a:cubicBezTo>
                    <a:pt x="292" y="343"/>
                    <a:pt x="302" y="366"/>
                    <a:pt x="308" y="369"/>
                  </a:cubicBezTo>
                  <a:cubicBezTo>
                    <a:pt x="314" y="372"/>
                    <a:pt x="324" y="369"/>
                    <a:pt x="329" y="368"/>
                  </a:cubicBezTo>
                  <a:cubicBezTo>
                    <a:pt x="335" y="368"/>
                    <a:pt x="342" y="362"/>
                    <a:pt x="354" y="355"/>
                  </a:cubicBezTo>
                  <a:cubicBezTo>
                    <a:pt x="365" y="348"/>
                    <a:pt x="387" y="328"/>
                    <a:pt x="395" y="318"/>
                  </a:cubicBezTo>
                  <a:cubicBezTo>
                    <a:pt x="403" y="307"/>
                    <a:pt x="405" y="293"/>
                    <a:pt x="405" y="293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407" y="297"/>
                    <a:pt x="407" y="300"/>
                    <a:pt x="407" y="301"/>
                  </a:cubicBezTo>
                  <a:cubicBezTo>
                    <a:pt x="407" y="301"/>
                    <a:pt x="412" y="308"/>
                    <a:pt x="412" y="312"/>
                  </a:cubicBezTo>
                  <a:cubicBezTo>
                    <a:pt x="413" y="317"/>
                    <a:pt x="413" y="318"/>
                    <a:pt x="415" y="321"/>
                  </a:cubicBezTo>
                  <a:cubicBezTo>
                    <a:pt x="416" y="323"/>
                    <a:pt x="417" y="323"/>
                    <a:pt x="419" y="330"/>
                  </a:cubicBezTo>
                  <a:cubicBezTo>
                    <a:pt x="421" y="337"/>
                    <a:pt x="423" y="349"/>
                    <a:pt x="423" y="350"/>
                  </a:cubicBezTo>
                  <a:cubicBezTo>
                    <a:pt x="423" y="352"/>
                    <a:pt x="424" y="356"/>
                    <a:pt x="425" y="363"/>
                  </a:cubicBezTo>
                  <a:cubicBezTo>
                    <a:pt x="427" y="370"/>
                    <a:pt x="425" y="369"/>
                    <a:pt x="425" y="373"/>
                  </a:cubicBezTo>
                  <a:cubicBezTo>
                    <a:pt x="424" y="377"/>
                    <a:pt x="425" y="380"/>
                    <a:pt x="425" y="387"/>
                  </a:cubicBezTo>
                  <a:cubicBezTo>
                    <a:pt x="425" y="389"/>
                    <a:pt x="425" y="390"/>
                    <a:pt x="425" y="392"/>
                  </a:cubicBezTo>
                  <a:cubicBezTo>
                    <a:pt x="425" y="394"/>
                    <a:pt x="425" y="396"/>
                    <a:pt x="425" y="397"/>
                  </a:cubicBezTo>
                  <a:cubicBezTo>
                    <a:pt x="425" y="399"/>
                    <a:pt x="423" y="402"/>
                    <a:pt x="424" y="402"/>
                  </a:cubicBezTo>
                  <a:cubicBezTo>
                    <a:pt x="423" y="407"/>
                    <a:pt x="418" y="412"/>
                    <a:pt x="425" y="414"/>
                  </a:cubicBezTo>
                  <a:cubicBezTo>
                    <a:pt x="423" y="415"/>
                    <a:pt x="422" y="416"/>
                    <a:pt x="421" y="417"/>
                  </a:cubicBezTo>
                  <a:cubicBezTo>
                    <a:pt x="420" y="417"/>
                    <a:pt x="420" y="418"/>
                    <a:pt x="420" y="419"/>
                  </a:cubicBezTo>
                  <a:cubicBezTo>
                    <a:pt x="421" y="428"/>
                    <a:pt x="413" y="436"/>
                    <a:pt x="417" y="444"/>
                  </a:cubicBezTo>
                  <a:cubicBezTo>
                    <a:pt x="417" y="440"/>
                    <a:pt x="417" y="440"/>
                    <a:pt x="417" y="440"/>
                  </a:cubicBezTo>
                  <a:cubicBezTo>
                    <a:pt x="417" y="444"/>
                    <a:pt x="417" y="448"/>
                    <a:pt x="417" y="453"/>
                  </a:cubicBezTo>
                  <a:cubicBezTo>
                    <a:pt x="417" y="454"/>
                    <a:pt x="416" y="455"/>
                    <a:pt x="416" y="456"/>
                  </a:cubicBezTo>
                  <a:cubicBezTo>
                    <a:pt x="416" y="457"/>
                    <a:pt x="416" y="459"/>
                    <a:pt x="416" y="461"/>
                  </a:cubicBezTo>
                  <a:cubicBezTo>
                    <a:pt x="415" y="463"/>
                    <a:pt x="415" y="465"/>
                    <a:pt x="414" y="466"/>
                  </a:cubicBezTo>
                  <a:cubicBezTo>
                    <a:pt x="413" y="470"/>
                    <a:pt x="412" y="473"/>
                    <a:pt x="411" y="476"/>
                  </a:cubicBezTo>
                  <a:cubicBezTo>
                    <a:pt x="410" y="477"/>
                    <a:pt x="410" y="478"/>
                    <a:pt x="409" y="480"/>
                  </a:cubicBezTo>
                  <a:cubicBezTo>
                    <a:pt x="408" y="482"/>
                    <a:pt x="407" y="484"/>
                    <a:pt x="406" y="487"/>
                  </a:cubicBezTo>
                  <a:cubicBezTo>
                    <a:pt x="409" y="479"/>
                    <a:pt x="407" y="483"/>
                    <a:pt x="404" y="490"/>
                  </a:cubicBezTo>
                  <a:cubicBezTo>
                    <a:pt x="406" y="485"/>
                    <a:pt x="403" y="490"/>
                    <a:pt x="401" y="494"/>
                  </a:cubicBezTo>
                  <a:cubicBezTo>
                    <a:pt x="402" y="493"/>
                    <a:pt x="399" y="497"/>
                    <a:pt x="398" y="498"/>
                  </a:cubicBezTo>
                  <a:cubicBezTo>
                    <a:pt x="397" y="502"/>
                    <a:pt x="396" y="506"/>
                    <a:pt x="395" y="510"/>
                  </a:cubicBezTo>
                  <a:cubicBezTo>
                    <a:pt x="392" y="521"/>
                    <a:pt x="392" y="542"/>
                    <a:pt x="390" y="554"/>
                  </a:cubicBezTo>
                  <a:cubicBezTo>
                    <a:pt x="390" y="555"/>
                    <a:pt x="390" y="556"/>
                    <a:pt x="390" y="557"/>
                  </a:cubicBezTo>
                  <a:cubicBezTo>
                    <a:pt x="393" y="568"/>
                    <a:pt x="381" y="576"/>
                    <a:pt x="382" y="582"/>
                  </a:cubicBezTo>
                  <a:cubicBezTo>
                    <a:pt x="383" y="583"/>
                    <a:pt x="384" y="583"/>
                    <a:pt x="385" y="584"/>
                  </a:cubicBezTo>
                  <a:cubicBezTo>
                    <a:pt x="380" y="586"/>
                    <a:pt x="382" y="590"/>
                    <a:pt x="384" y="594"/>
                  </a:cubicBezTo>
                  <a:cubicBezTo>
                    <a:pt x="382" y="596"/>
                    <a:pt x="383" y="600"/>
                    <a:pt x="383" y="604"/>
                  </a:cubicBezTo>
                  <a:cubicBezTo>
                    <a:pt x="383" y="607"/>
                    <a:pt x="383" y="610"/>
                    <a:pt x="383" y="614"/>
                  </a:cubicBezTo>
                  <a:cubicBezTo>
                    <a:pt x="382" y="616"/>
                    <a:pt x="382" y="618"/>
                    <a:pt x="382" y="620"/>
                  </a:cubicBezTo>
                  <a:cubicBezTo>
                    <a:pt x="381" y="624"/>
                    <a:pt x="380" y="628"/>
                    <a:pt x="379" y="632"/>
                  </a:cubicBezTo>
                  <a:cubicBezTo>
                    <a:pt x="378" y="635"/>
                    <a:pt x="371" y="643"/>
                    <a:pt x="377" y="643"/>
                  </a:cubicBezTo>
                  <a:cubicBezTo>
                    <a:pt x="370" y="648"/>
                    <a:pt x="366" y="651"/>
                    <a:pt x="374" y="653"/>
                  </a:cubicBezTo>
                  <a:cubicBezTo>
                    <a:pt x="371" y="654"/>
                    <a:pt x="370" y="654"/>
                    <a:pt x="369" y="655"/>
                  </a:cubicBezTo>
                  <a:cubicBezTo>
                    <a:pt x="368" y="656"/>
                    <a:pt x="368" y="657"/>
                    <a:pt x="369" y="658"/>
                  </a:cubicBezTo>
                  <a:cubicBezTo>
                    <a:pt x="373" y="668"/>
                    <a:pt x="369" y="680"/>
                    <a:pt x="374" y="688"/>
                  </a:cubicBezTo>
                  <a:cubicBezTo>
                    <a:pt x="374" y="689"/>
                    <a:pt x="375" y="689"/>
                    <a:pt x="375" y="690"/>
                  </a:cubicBezTo>
                  <a:cubicBezTo>
                    <a:pt x="381" y="697"/>
                    <a:pt x="386" y="697"/>
                    <a:pt x="386" y="697"/>
                  </a:cubicBezTo>
                  <a:cubicBezTo>
                    <a:pt x="386" y="697"/>
                    <a:pt x="386" y="700"/>
                    <a:pt x="387" y="710"/>
                  </a:cubicBezTo>
                  <a:cubicBezTo>
                    <a:pt x="388" y="720"/>
                    <a:pt x="387" y="756"/>
                    <a:pt x="382" y="774"/>
                  </a:cubicBezTo>
                  <a:cubicBezTo>
                    <a:pt x="377" y="792"/>
                    <a:pt x="364" y="818"/>
                    <a:pt x="361" y="848"/>
                  </a:cubicBezTo>
                  <a:cubicBezTo>
                    <a:pt x="358" y="878"/>
                    <a:pt x="364" y="956"/>
                    <a:pt x="364" y="956"/>
                  </a:cubicBezTo>
                  <a:cubicBezTo>
                    <a:pt x="364" y="956"/>
                    <a:pt x="363" y="956"/>
                    <a:pt x="362" y="956"/>
                  </a:cubicBezTo>
                  <a:cubicBezTo>
                    <a:pt x="362" y="957"/>
                    <a:pt x="362" y="957"/>
                    <a:pt x="362" y="959"/>
                  </a:cubicBezTo>
                  <a:cubicBezTo>
                    <a:pt x="361" y="961"/>
                    <a:pt x="360" y="973"/>
                    <a:pt x="360" y="973"/>
                  </a:cubicBezTo>
                  <a:cubicBezTo>
                    <a:pt x="360" y="973"/>
                    <a:pt x="355" y="972"/>
                    <a:pt x="351" y="976"/>
                  </a:cubicBezTo>
                  <a:cubicBezTo>
                    <a:pt x="348" y="980"/>
                    <a:pt x="349" y="982"/>
                    <a:pt x="347" y="983"/>
                  </a:cubicBezTo>
                  <a:cubicBezTo>
                    <a:pt x="345" y="985"/>
                    <a:pt x="342" y="987"/>
                    <a:pt x="340" y="992"/>
                  </a:cubicBezTo>
                  <a:cubicBezTo>
                    <a:pt x="339" y="994"/>
                    <a:pt x="337" y="1000"/>
                    <a:pt x="335" y="1005"/>
                  </a:cubicBezTo>
                  <a:cubicBezTo>
                    <a:pt x="334" y="1007"/>
                    <a:pt x="334" y="1009"/>
                    <a:pt x="333" y="1010"/>
                  </a:cubicBezTo>
                  <a:cubicBezTo>
                    <a:pt x="332" y="1012"/>
                    <a:pt x="332" y="1014"/>
                    <a:pt x="331" y="1016"/>
                  </a:cubicBezTo>
                  <a:cubicBezTo>
                    <a:pt x="330" y="1018"/>
                    <a:pt x="328" y="1020"/>
                    <a:pt x="327" y="1021"/>
                  </a:cubicBezTo>
                  <a:cubicBezTo>
                    <a:pt x="325" y="1023"/>
                    <a:pt x="323" y="1024"/>
                    <a:pt x="321" y="1025"/>
                  </a:cubicBezTo>
                  <a:cubicBezTo>
                    <a:pt x="315" y="1028"/>
                    <a:pt x="310" y="1032"/>
                    <a:pt x="306" y="1037"/>
                  </a:cubicBezTo>
                  <a:cubicBezTo>
                    <a:pt x="305" y="1038"/>
                    <a:pt x="304" y="1040"/>
                    <a:pt x="303" y="1042"/>
                  </a:cubicBezTo>
                  <a:cubicBezTo>
                    <a:pt x="301" y="1044"/>
                    <a:pt x="300" y="1046"/>
                    <a:pt x="300" y="1048"/>
                  </a:cubicBezTo>
                  <a:cubicBezTo>
                    <a:pt x="299" y="1050"/>
                    <a:pt x="299" y="1052"/>
                    <a:pt x="299" y="1054"/>
                  </a:cubicBezTo>
                  <a:cubicBezTo>
                    <a:pt x="299" y="1077"/>
                    <a:pt x="327" y="1073"/>
                    <a:pt x="341" y="1068"/>
                  </a:cubicBezTo>
                  <a:cubicBezTo>
                    <a:pt x="343" y="1068"/>
                    <a:pt x="345" y="1067"/>
                    <a:pt x="347" y="1066"/>
                  </a:cubicBezTo>
                  <a:cubicBezTo>
                    <a:pt x="349" y="1065"/>
                    <a:pt x="351" y="1064"/>
                    <a:pt x="353" y="1063"/>
                  </a:cubicBezTo>
                  <a:cubicBezTo>
                    <a:pt x="358" y="1059"/>
                    <a:pt x="363" y="1055"/>
                    <a:pt x="368" y="1050"/>
                  </a:cubicBezTo>
                  <a:cubicBezTo>
                    <a:pt x="370" y="1050"/>
                    <a:pt x="371" y="1049"/>
                    <a:pt x="373" y="1048"/>
                  </a:cubicBezTo>
                  <a:cubicBezTo>
                    <a:pt x="380" y="1045"/>
                    <a:pt x="387" y="1042"/>
                    <a:pt x="395" y="1038"/>
                  </a:cubicBezTo>
                  <a:cubicBezTo>
                    <a:pt x="397" y="1038"/>
                    <a:pt x="399" y="1037"/>
                    <a:pt x="400" y="1036"/>
                  </a:cubicBezTo>
                  <a:cubicBezTo>
                    <a:pt x="412" y="1024"/>
                    <a:pt x="397" y="1011"/>
                    <a:pt x="397" y="997"/>
                  </a:cubicBezTo>
                  <a:cubicBezTo>
                    <a:pt x="397" y="995"/>
                    <a:pt x="396" y="994"/>
                    <a:pt x="396" y="992"/>
                  </a:cubicBezTo>
                  <a:cubicBezTo>
                    <a:pt x="396" y="990"/>
                    <a:pt x="396" y="988"/>
                    <a:pt x="396" y="986"/>
                  </a:cubicBezTo>
                  <a:cubicBezTo>
                    <a:pt x="396" y="984"/>
                    <a:pt x="396" y="982"/>
                    <a:pt x="395" y="980"/>
                  </a:cubicBezTo>
                  <a:cubicBezTo>
                    <a:pt x="395" y="978"/>
                    <a:pt x="396" y="977"/>
                    <a:pt x="396" y="975"/>
                  </a:cubicBezTo>
                  <a:cubicBezTo>
                    <a:pt x="396" y="973"/>
                    <a:pt x="396" y="971"/>
                    <a:pt x="396" y="969"/>
                  </a:cubicBezTo>
                  <a:cubicBezTo>
                    <a:pt x="397" y="966"/>
                    <a:pt x="397" y="963"/>
                    <a:pt x="397" y="962"/>
                  </a:cubicBezTo>
                  <a:cubicBezTo>
                    <a:pt x="396" y="961"/>
                    <a:pt x="396" y="961"/>
                    <a:pt x="396" y="961"/>
                  </a:cubicBezTo>
                  <a:cubicBezTo>
                    <a:pt x="396" y="961"/>
                    <a:pt x="399" y="944"/>
                    <a:pt x="403" y="928"/>
                  </a:cubicBezTo>
                  <a:cubicBezTo>
                    <a:pt x="403" y="926"/>
                    <a:pt x="403" y="925"/>
                    <a:pt x="404" y="924"/>
                  </a:cubicBezTo>
                  <a:cubicBezTo>
                    <a:pt x="416" y="900"/>
                    <a:pt x="428" y="880"/>
                    <a:pt x="429" y="852"/>
                  </a:cubicBezTo>
                  <a:cubicBezTo>
                    <a:pt x="429" y="850"/>
                    <a:pt x="430" y="848"/>
                    <a:pt x="430" y="845"/>
                  </a:cubicBezTo>
                  <a:cubicBezTo>
                    <a:pt x="431" y="826"/>
                    <a:pt x="430" y="802"/>
                    <a:pt x="432" y="797"/>
                  </a:cubicBezTo>
                  <a:cubicBezTo>
                    <a:pt x="434" y="790"/>
                    <a:pt x="437" y="788"/>
                    <a:pt x="444" y="776"/>
                  </a:cubicBezTo>
                  <a:cubicBezTo>
                    <a:pt x="448" y="768"/>
                    <a:pt x="452" y="746"/>
                    <a:pt x="455" y="730"/>
                  </a:cubicBezTo>
                  <a:cubicBezTo>
                    <a:pt x="455" y="730"/>
                    <a:pt x="455" y="729"/>
                    <a:pt x="455" y="728"/>
                  </a:cubicBezTo>
                  <a:cubicBezTo>
                    <a:pt x="457" y="720"/>
                    <a:pt x="457" y="712"/>
                    <a:pt x="468" y="710"/>
                  </a:cubicBezTo>
                  <a:cubicBezTo>
                    <a:pt x="468" y="710"/>
                    <a:pt x="469" y="710"/>
                    <a:pt x="470" y="710"/>
                  </a:cubicBezTo>
                  <a:cubicBezTo>
                    <a:pt x="484" y="708"/>
                    <a:pt x="478" y="688"/>
                    <a:pt x="485" y="682"/>
                  </a:cubicBezTo>
                  <a:cubicBezTo>
                    <a:pt x="486" y="680"/>
                    <a:pt x="486" y="679"/>
                    <a:pt x="487" y="677"/>
                  </a:cubicBezTo>
                  <a:cubicBezTo>
                    <a:pt x="488" y="675"/>
                    <a:pt x="489" y="674"/>
                    <a:pt x="490" y="672"/>
                  </a:cubicBezTo>
                  <a:cubicBezTo>
                    <a:pt x="502" y="653"/>
                    <a:pt x="509" y="632"/>
                    <a:pt x="517" y="612"/>
                  </a:cubicBezTo>
                  <a:cubicBezTo>
                    <a:pt x="533" y="624"/>
                    <a:pt x="528" y="644"/>
                    <a:pt x="536" y="657"/>
                  </a:cubicBezTo>
                  <a:cubicBezTo>
                    <a:pt x="537" y="659"/>
                    <a:pt x="537" y="661"/>
                    <a:pt x="538" y="663"/>
                  </a:cubicBezTo>
                  <a:cubicBezTo>
                    <a:pt x="539" y="664"/>
                    <a:pt x="540" y="666"/>
                    <a:pt x="541" y="668"/>
                  </a:cubicBezTo>
                  <a:cubicBezTo>
                    <a:pt x="541" y="669"/>
                    <a:pt x="542" y="671"/>
                    <a:pt x="543" y="672"/>
                  </a:cubicBezTo>
                  <a:cubicBezTo>
                    <a:pt x="546" y="675"/>
                    <a:pt x="548" y="679"/>
                    <a:pt x="549" y="683"/>
                  </a:cubicBezTo>
                  <a:cubicBezTo>
                    <a:pt x="550" y="685"/>
                    <a:pt x="550" y="686"/>
                    <a:pt x="551" y="687"/>
                  </a:cubicBezTo>
                  <a:cubicBezTo>
                    <a:pt x="550" y="692"/>
                    <a:pt x="551" y="695"/>
                    <a:pt x="553" y="698"/>
                  </a:cubicBezTo>
                  <a:cubicBezTo>
                    <a:pt x="553" y="699"/>
                    <a:pt x="554" y="700"/>
                    <a:pt x="554" y="701"/>
                  </a:cubicBezTo>
                  <a:cubicBezTo>
                    <a:pt x="557" y="703"/>
                    <a:pt x="561" y="705"/>
                    <a:pt x="564" y="707"/>
                  </a:cubicBezTo>
                  <a:cubicBezTo>
                    <a:pt x="565" y="707"/>
                    <a:pt x="566" y="708"/>
                    <a:pt x="567" y="708"/>
                  </a:cubicBezTo>
                  <a:cubicBezTo>
                    <a:pt x="581" y="712"/>
                    <a:pt x="577" y="728"/>
                    <a:pt x="582" y="740"/>
                  </a:cubicBezTo>
                  <a:cubicBezTo>
                    <a:pt x="582" y="740"/>
                    <a:pt x="582" y="741"/>
                    <a:pt x="582" y="741"/>
                  </a:cubicBezTo>
                  <a:cubicBezTo>
                    <a:pt x="584" y="754"/>
                    <a:pt x="587" y="771"/>
                    <a:pt x="589" y="775"/>
                  </a:cubicBezTo>
                  <a:cubicBezTo>
                    <a:pt x="596" y="788"/>
                    <a:pt x="599" y="789"/>
                    <a:pt x="601" y="796"/>
                  </a:cubicBezTo>
                  <a:cubicBezTo>
                    <a:pt x="603" y="802"/>
                    <a:pt x="601" y="832"/>
                    <a:pt x="604" y="852"/>
                  </a:cubicBezTo>
                  <a:cubicBezTo>
                    <a:pt x="604" y="854"/>
                    <a:pt x="605" y="856"/>
                    <a:pt x="605" y="858"/>
                  </a:cubicBezTo>
                  <a:cubicBezTo>
                    <a:pt x="606" y="864"/>
                    <a:pt x="607" y="870"/>
                    <a:pt x="609" y="875"/>
                  </a:cubicBezTo>
                  <a:cubicBezTo>
                    <a:pt x="610" y="877"/>
                    <a:pt x="611" y="879"/>
                    <a:pt x="612" y="881"/>
                  </a:cubicBezTo>
                  <a:cubicBezTo>
                    <a:pt x="616" y="895"/>
                    <a:pt x="632" y="907"/>
                    <a:pt x="630" y="927"/>
                  </a:cubicBezTo>
                  <a:cubicBezTo>
                    <a:pt x="631" y="928"/>
                    <a:pt x="631" y="930"/>
                    <a:pt x="631" y="931"/>
                  </a:cubicBezTo>
                  <a:cubicBezTo>
                    <a:pt x="635" y="946"/>
                    <a:pt x="637" y="960"/>
                    <a:pt x="637" y="960"/>
                  </a:cubicBezTo>
                  <a:cubicBezTo>
                    <a:pt x="637" y="960"/>
                    <a:pt x="637" y="960"/>
                    <a:pt x="636" y="962"/>
                  </a:cubicBezTo>
                  <a:cubicBezTo>
                    <a:pt x="636" y="962"/>
                    <a:pt x="636" y="965"/>
                    <a:pt x="637" y="969"/>
                  </a:cubicBezTo>
                  <a:cubicBezTo>
                    <a:pt x="642" y="990"/>
                    <a:pt x="635" y="1011"/>
                    <a:pt x="636" y="1030"/>
                  </a:cubicBezTo>
                  <a:cubicBezTo>
                    <a:pt x="637" y="1034"/>
                    <a:pt x="638" y="1037"/>
                    <a:pt x="642" y="1039"/>
                  </a:cubicBezTo>
                  <a:cubicBezTo>
                    <a:pt x="645" y="1041"/>
                    <a:pt x="649" y="1042"/>
                    <a:pt x="655" y="1042"/>
                  </a:cubicBezTo>
                  <a:cubicBezTo>
                    <a:pt x="657" y="1042"/>
                    <a:pt x="659" y="1043"/>
                    <a:pt x="659" y="1044"/>
                  </a:cubicBezTo>
                  <a:cubicBezTo>
                    <a:pt x="660" y="1045"/>
                    <a:pt x="661" y="1048"/>
                    <a:pt x="664" y="1051"/>
                  </a:cubicBezTo>
                  <a:cubicBezTo>
                    <a:pt x="665" y="1052"/>
                    <a:pt x="668" y="1053"/>
                    <a:pt x="670" y="1054"/>
                  </a:cubicBezTo>
                  <a:cubicBezTo>
                    <a:pt x="675" y="1056"/>
                    <a:pt x="680" y="1057"/>
                    <a:pt x="684" y="1059"/>
                  </a:cubicBezTo>
                  <a:cubicBezTo>
                    <a:pt x="686" y="1060"/>
                    <a:pt x="689" y="1060"/>
                    <a:pt x="691" y="1061"/>
                  </a:cubicBezTo>
                  <a:cubicBezTo>
                    <a:pt x="693" y="1062"/>
                    <a:pt x="695" y="1063"/>
                    <a:pt x="697" y="1063"/>
                  </a:cubicBezTo>
                  <a:cubicBezTo>
                    <a:pt x="699" y="1064"/>
                    <a:pt x="701" y="1064"/>
                    <a:pt x="704" y="1064"/>
                  </a:cubicBezTo>
                  <a:cubicBezTo>
                    <a:pt x="716" y="1064"/>
                    <a:pt x="732" y="1064"/>
                    <a:pt x="736" y="1052"/>
                  </a:cubicBezTo>
                  <a:cubicBezTo>
                    <a:pt x="736" y="1036"/>
                    <a:pt x="719" y="1028"/>
                    <a:pt x="709" y="1021"/>
                  </a:cubicBezTo>
                  <a:cubicBezTo>
                    <a:pt x="708" y="1020"/>
                    <a:pt x="706" y="1018"/>
                    <a:pt x="705" y="1017"/>
                  </a:cubicBezTo>
                  <a:cubicBezTo>
                    <a:pt x="704" y="1016"/>
                    <a:pt x="704" y="1014"/>
                    <a:pt x="703" y="1013"/>
                  </a:cubicBezTo>
                  <a:cubicBezTo>
                    <a:pt x="702" y="1011"/>
                    <a:pt x="702" y="1010"/>
                    <a:pt x="701" y="1008"/>
                  </a:cubicBezTo>
                  <a:cubicBezTo>
                    <a:pt x="699" y="1006"/>
                    <a:pt x="698" y="1003"/>
                    <a:pt x="696" y="1000"/>
                  </a:cubicBezTo>
                  <a:cubicBezTo>
                    <a:pt x="696" y="999"/>
                    <a:pt x="695" y="998"/>
                    <a:pt x="695" y="996"/>
                  </a:cubicBezTo>
                  <a:cubicBezTo>
                    <a:pt x="694" y="994"/>
                    <a:pt x="693" y="992"/>
                    <a:pt x="693" y="991"/>
                  </a:cubicBezTo>
                  <a:cubicBezTo>
                    <a:pt x="691" y="986"/>
                    <a:pt x="688" y="984"/>
                    <a:pt x="686" y="982"/>
                  </a:cubicBezTo>
                  <a:cubicBezTo>
                    <a:pt x="684" y="981"/>
                    <a:pt x="685" y="980"/>
                    <a:pt x="682" y="975"/>
                  </a:cubicBezTo>
                  <a:cubicBezTo>
                    <a:pt x="679" y="971"/>
                    <a:pt x="673" y="972"/>
                    <a:pt x="673" y="972"/>
                  </a:cubicBezTo>
                  <a:cubicBezTo>
                    <a:pt x="673" y="972"/>
                    <a:pt x="672" y="960"/>
                    <a:pt x="672" y="958"/>
                  </a:cubicBezTo>
                  <a:cubicBezTo>
                    <a:pt x="671" y="956"/>
                    <a:pt x="671" y="956"/>
                    <a:pt x="671" y="956"/>
                  </a:cubicBezTo>
                  <a:cubicBezTo>
                    <a:pt x="671" y="955"/>
                    <a:pt x="670" y="956"/>
                    <a:pt x="670" y="956"/>
                  </a:cubicBezTo>
                  <a:cubicBezTo>
                    <a:pt x="670" y="956"/>
                    <a:pt x="672" y="925"/>
                    <a:pt x="673" y="895"/>
                  </a:cubicBezTo>
                  <a:cubicBezTo>
                    <a:pt x="673" y="893"/>
                    <a:pt x="673" y="891"/>
                    <a:pt x="673" y="890"/>
                  </a:cubicBezTo>
                  <a:cubicBezTo>
                    <a:pt x="671" y="885"/>
                    <a:pt x="671" y="881"/>
                    <a:pt x="673" y="877"/>
                  </a:cubicBezTo>
                  <a:cubicBezTo>
                    <a:pt x="673" y="875"/>
                    <a:pt x="673" y="874"/>
                    <a:pt x="673" y="872"/>
                  </a:cubicBezTo>
                  <a:cubicBezTo>
                    <a:pt x="673" y="862"/>
                    <a:pt x="673" y="854"/>
                    <a:pt x="672" y="847"/>
                  </a:cubicBezTo>
                  <a:cubicBezTo>
                    <a:pt x="669" y="817"/>
                    <a:pt x="655" y="791"/>
                    <a:pt x="651" y="773"/>
                  </a:cubicBezTo>
                  <a:cubicBezTo>
                    <a:pt x="646" y="755"/>
                    <a:pt x="645" y="720"/>
                    <a:pt x="646" y="709"/>
                  </a:cubicBezTo>
                  <a:cubicBezTo>
                    <a:pt x="647" y="699"/>
                    <a:pt x="646" y="697"/>
                    <a:pt x="646" y="697"/>
                  </a:cubicBezTo>
                  <a:cubicBezTo>
                    <a:pt x="646" y="697"/>
                    <a:pt x="653" y="697"/>
                    <a:pt x="659" y="687"/>
                  </a:cubicBezTo>
                  <a:cubicBezTo>
                    <a:pt x="660" y="685"/>
                    <a:pt x="661" y="683"/>
                    <a:pt x="662" y="681"/>
                  </a:cubicBezTo>
                  <a:cubicBezTo>
                    <a:pt x="663" y="679"/>
                    <a:pt x="664" y="677"/>
                    <a:pt x="664" y="675"/>
                  </a:cubicBezTo>
                  <a:cubicBezTo>
                    <a:pt x="665" y="672"/>
                    <a:pt x="665" y="668"/>
                    <a:pt x="664" y="664"/>
                  </a:cubicBezTo>
                  <a:cubicBezTo>
                    <a:pt x="663" y="661"/>
                    <a:pt x="662" y="657"/>
                    <a:pt x="661" y="654"/>
                  </a:cubicBezTo>
                  <a:cubicBezTo>
                    <a:pt x="659" y="650"/>
                    <a:pt x="661" y="642"/>
                    <a:pt x="656" y="643"/>
                  </a:cubicBezTo>
                  <a:cubicBezTo>
                    <a:pt x="658" y="637"/>
                    <a:pt x="659" y="633"/>
                    <a:pt x="651" y="632"/>
                  </a:cubicBezTo>
                  <a:cubicBezTo>
                    <a:pt x="653" y="631"/>
                    <a:pt x="655" y="629"/>
                    <a:pt x="655" y="628"/>
                  </a:cubicBezTo>
                  <a:cubicBezTo>
                    <a:pt x="655" y="628"/>
                    <a:pt x="655" y="627"/>
                    <a:pt x="655" y="626"/>
                  </a:cubicBezTo>
                  <a:cubicBezTo>
                    <a:pt x="649" y="620"/>
                    <a:pt x="649" y="608"/>
                    <a:pt x="648" y="601"/>
                  </a:cubicBezTo>
                  <a:cubicBezTo>
                    <a:pt x="648" y="600"/>
                    <a:pt x="648" y="600"/>
                    <a:pt x="648" y="599"/>
                  </a:cubicBezTo>
                  <a:cubicBezTo>
                    <a:pt x="648" y="598"/>
                    <a:pt x="648" y="597"/>
                    <a:pt x="648" y="597"/>
                  </a:cubicBezTo>
                  <a:cubicBezTo>
                    <a:pt x="648" y="595"/>
                    <a:pt x="648" y="593"/>
                    <a:pt x="648" y="591"/>
                  </a:cubicBezTo>
                  <a:cubicBezTo>
                    <a:pt x="648" y="587"/>
                    <a:pt x="647" y="584"/>
                    <a:pt x="646" y="580"/>
                  </a:cubicBezTo>
                  <a:cubicBezTo>
                    <a:pt x="646" y="577"/>
                    <a:pt x="647" y="571"/>
                    <a:pt x="644" y="570"/>
                  </a:cubicBezTo>
                  <a:cubicBezTo>
                    <a:pt x="644" y="568"/>
                    <a:pt x="645" y="566"/>
                    <a:pt x="645" y="565"/>
                  </a:cubicBezTo>
                  <a:cubicBezTo>
                    <a:pt x="645" y="556"/>
                    <a:pt x="641" y="548"/>
                    <a:pt x="641" y="540"/>
                  </a:cubicBezTo>
                  <a:cubicBezTo>
                    <a:pt x="641" y="537"/>
                    <a:pt x="641" y="535"/>
                    <a:pt x="641" y="533"/>
                  </a:cubicBezTo>
                  <a:cubicBezTo>
                    <a:pt x="640" y="528"/>
                    <a:pt x="639" y="524"/>
                    <a:pt x="639" y="522"/>
                  </a:cubicBezTo>
                  <a:cubicBezTo>
                    <a:pt x="640" y="521"/>
                    <a:pt x="639" y="519"/>
                    <a:pt x="638" y="517"/>
                  </a:cubicBezTo>
                  <a:cubicBezTo>
                    <a:pt x="638" y="514"/>
                    <a:pt x="638" y="512"/>
                    <a:pt x="637" y="509"/>
                  </a:cubicBezTo>
                  <a:cubicBezTo>
                    <a:pt x="637" y="506"/>
                    <a:pt x="637" y="504"/>
                    <a:pt x="636" y="501"/>
                  </a:cubicBezTo>
                  <a:cubicBezTo>
                    <a:pt x="635" y="499"/>
                    <a:pt x="634" y="498"/>
                    <a:pt x="633" y="496"/>
                  </a:cubicBezTo>
                  <a:cubicBezTo>
                    <a:pt x="609" y="488"/>
                    <a:pt x="625" y="460"/>
                    <a:pt x="612" y="443"/>
                  </a:cubicBezTo>
                  <a:cubicBezTo>
                    <a:pt x="611" y="441"/>
                    <a:pt x="610" y="439"/>
                    <a:pt x="609" y="437"/>
                  </a:cubicBezTo>
                  <a:cubicBezTo>
                    <a:pt x="607" y="431"/>
                    <a:pt x="606" y="426"/>
                    <a:pt x="609" y="420"/>
                  </a:cubicBezTo>
                  <a:cubicBezTo>
                    <a:pt x="608" y="418"/>
                    <a:pt x="607" y="416"/>
                    <a:pt x="606" y="414"/>
                  </a:cubicBezTo>
                  <a:cubicBezTo>
                    <a:pt x="606" y="413"/>
                    <a:pt x="606" y="411"/>
                    <a:pt x="606" y="409"/>
                  </a:cubicBezTo>
                  <a:cubicBezTo>
                    <a:pt x="606" y="407"/>
                    <a:pt x="605" y="404"/>
                    <a:pt x="605" y="402"/>
                  </a:cubicBezTo>
                  <a:cubicBezTo>
                    <a:pt x="605" y="394"/>
                    <a:pt x="605" y="387"/>
                    <a:pt x="607" y="379"/>
                  </a:cubicBezTo>
                  <a:cubicBezTo>
                    <a:pt x="607" y="377"/>
                    <a:pt x="607" y="375"/>
                    <a:pt x="607" y="373"/>
                  </a:cubicBezTo>
                  <a:cubicBezTo>
                    <a:pt x="607" y="369"/>
                    <a:pt x="605" y="370"/>
                    <a:pt x="607" y="363"/>
                  </a:cubicBezTo>
                  <a:cubicBezTo>
                    <a:pt x="608" y="356"/>
                    <a:pt x="609" y="352"/>
                    <a:pt x="608" y="350"/>
                  </a:cubicBezTo>
                  <a:cubicBezTo>
                    <a:pt x="608" y="349"/>
                    <a:pt x="611" y="337"/>
                    <a:pt x="613" y="330"/>
                  </a:cubicBezTo>
                  <a:cubicBezTo>
                    <a:pt x="615" y="323"/>
                    <a:pt x="615" y="323"/>
                    <a:pt x="617" y="321"/>
                  </a:cubicBezTo>
                  <a:cubicBezTo>
                    <a:pt x="618" y="318"/>
                    <a:pt x="619" y="317"/>
                    <a:pt x="619" y="312"/>
                  </a:cubicBezTo>
                  <a:cubicBezTo>
                    <a:pt x="620" y="308"/>
                    <a:pt x="625" y="301"/>
                    <a:pt x="625" y="301"/>
                  </a:cubicBezTo>
                  <a:cubicBezTo>
                    <a:pt x="625" y="300"/>
                    <a:pt x="624" y="297"/>
                    <a:pt x="624" y="297"/>
                  </a:cubicBezTo>
                  <a:cubicBezTo>
                    <a:pt x="627" y="293"/>
                    <a:pt x="627" y="293"/>
                    <a:pt x="627" y="293"/>
                  </a:cubicBezTo>
                  <a:cubicBezTo>
                    <a:pt x="627" y="293"/>
                    <a:pt x="629" y="307"/>
                    <a:pt x="637" y="318"/>
                  </a:cubicBezTo>
                  <a:cubicBezTo>
                    <a:pt x="645" y="328"/>
                    <a:pt x="672" y="349"/>
                    <a:pt x="684" y="356"/>
                  </a:cubicBezTo>
                  <a:cubicBezTo>
                    <a:pt x="695" y="364"/>
                    <a:pt x="702" y="369"/>
                    <a:pt x="708" y="370"/>
                  </a:cubicBezTo>
                  <a:cubicBezTo>
                    <a:pt x="714" y="370"/>
                    <a:pt x="724" y="374"/>
                    <a:pt x="730" y="370"/>
                  </a:cubicBezTo>
                  <a:cubicBezTo>
                    <a:pt x="736" y="367"/>
                    <a:pt x="746" y="344"/>
                    <a:pt x="754" y="323"/>
                  </a:cubicBezTo>
                  <a:cubicBezTo>
                    <a:pt x="762" y="303"/>
                    <a:pt x="757" y="249"/>
                    <a:pt x="763" y="228"/>
                  </a:cubicBezTo>
                  <a:cubicBezTo>
                    <a:pt x="769" y="207"/>
                    <a:pt x="772" y="200"/>
                    <a:pt x="773" y="195"/>
                  </a:cubicBezTo>
                  <a:cubicBezTo>
                    <a:pt x="774" y="193"/>
                    <a:pt x="773" y="190"/>
                    <a:pt x="773" y="187"/>
                  </a:cubicBezTo>
                  <a:cubicBezTo>
                    <a:pt x="826" y="187"/>
                    <a:pt x="826" y="187"/>
                    <a:pt x="826" y="187"/>
                  </a:cubicBezTo>
                  <a:cubicBezTo>
                    <a:pt x="826" y="250"/>
                    <a:pt x="826" y="250"/>
                    <a:pt x="826" y="250"/>
                  </a:cubicBezTo>
                  <a:cubicBezTo>
                    <a:pt x="826" y="256"/>
                    <a:pt x="831" y="260"/>
                    <a:pt x="836" y="260"/>
                  </a:cubicBezTo>
                  <a:cubicBezTo>
                    <a:pt x="852" y="260"/>
                    <a:pt x="852" y="260"/>
                    <a:pt x="852" y="260"/>
                  </a:cubicBezTo>
                  <a:cubicBezTo>
                    <a:pt x="858" y="260"/>
                    <a:pt x="862" y="256"/>
                    <a:pt x="862" y="250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63" y="187"/>
                    <a:pt x="863" y="187"/>
                    <a:pt x="863" y="187"/>
                  </a:cubicBezTo>
                  <a:cubicBezTo>
                    <a:pt x="863" y="239"/>
                    <a:pt x="863" y="239"/>
                    <a:pt x="863" y="239"/>
                  </a:cubicBezTo>
                  <a:cubicBezTo>
                    <a:pt x="863" y="243"/>
                    <a:pt x="866" y="247"/>
                    <a:pt x="871" y="247"/>
                  </a:cubicBezTo>
                  <a:cubicBezTo>
                    <a:pt x="884" y="247"/>
                    <a:pt x="884" y="247"/>
                    <a:pt x="884" y="247"/>
                  </a:cubicBezTo>
                  <a:cubicBezTo>
                    <a:pt x="889" y="247"/>
                    <a:pt x="893" y="243"/>
                    <a:pt x="893" y="239"/>
                  </a:cubicBezTo>
                  <a:cubicBezTo>
                    <a:pt x="893" y="226"/>
                    <a:pt x="893" y="226"/>
                    <a:pt x="893" y="226"/>
                  </a:cubicBezTo>
                  <a:cubicBezTo>
                    <a:pt x="896" y="232"/>
                    <a:pt x="903" y="236"/>
                    <a:pt x="910" y="236"/>
                  </a:cubicBezTo>
                  <a:cubicBezTo>
                    <a:pt x="921" y="236"/>
                    <a:pt x="930" y="227"/>
                    <a:pt x="930" y="216"/>
                  </a:cubicBezTo>
                  <a:cubicBezTo>
                    <a:pt x="930" y="187"/>
                    <a:pt x="930" y="187"/>
                    <a:pt x="930" y="187"/>
                  </a:cubicBezTo>
                  <a:cubicBezTo>
                    <a:pt x="961" y="187"/>
                    <a:pt x="961" y="187"/>
                    <a:pt x="961" y="187"/>
                  </a:cubicBezTo>
                  <a:cubicBezTo>
                    <a:pt x="998" y="187"/>
                    <a:pt x="998" y="187"/>
                    <a:pt x="998" y="187"/>
                  </a:cubicBezTo>
                  <a:cubicBezTo>
                    <a:pt x="1002" y="187"/>
                    <a:pt x="1005" y="184"/>
                    <a:pt x="1005" y="180"/>
                  </a:cubicBezTo>
                  <a:cubicBezTo>
                    <a:pt x="1005" y="176"/>
                    <a:pt x="1002" y="173"/>
                    <a:pt x="998" y="173"/>
                  </a:cubicBezTo>
                  <a:close/>
                  <a:moveTo>
                    <a:pt x="390" y="192"/>
                  </a:moveTo>
                  <a:cubicBezTo>
                    <a:pt x="378" y="203"/>
                    <a:pt x="367" y="229"/>
                    <a:pt x="365" y="232"/>
                  </a:cubicBezTo>
                  <a:cubicBezTo>
                    <a:pt x="363" y="234"/>
                    <a:pt x="346" y="243"/>
                    <a:pt x="340" y="253"/>
                  </a:cubicBezTo>
                  <a:cubicBezTo>
                    <a:pt x="334" y="262"/>
                    <a:pt x="330" y="281"/>
                    <a:pt x="330" y="281"/>
                  </a:cubicBezTo>
                  <a:cubicBezTo>
                    <a:pt x="330" y="281"/>
                    <a:pt x="330" y="282"/>
                    <a:pt x="324" y="270"/>
                  </a:cubicBezTo>
                  <a:cubicBezTo>
                    <a:pt x="320" y="265"/>
                    <a:pt x="317" y="262"/>
                    <a:pt x="314" y="258"/>
                  </a:cubicBezTo>
                  <a:cubicBezTo>
                    <a:pt x="313" y="256"/>
                    <a:pt x="311" y="253"/>
                    <a:pt x="310" y="250"/>
                  </a:cubicBezTo>
                  <a:cubicBezTo>
                    <a:pt x="309" y="238"/>
                    <a:pt x="301" y="230"/>
                    <a:pt x="301" y="219"/>
                  </a:cubicBezTo>
                  <a:cubicBezTo>
                    <a:pt x="300" y="215"/>
                    <a:pt x="300" y="213"/>
                    <a:pt x="300" y="211"/>
                  </a:cubicBezTo>
                  <a:cubicBezTo>
                    <a:pt x="309" y="206"/>
                    <a:pt x="313" y="202"/>
                    <a:pt x="318" y="200"/>
                  </a:cubicBezTo>
                  <a:cubicBezTo>
                    <a:pt x="322" y="198"/>
                    <a:pt x="324" y="196"/>
                    <a:pt x="325" y="194"/>
                  </a:cubicBezTo>
                  <a:cubicBezTo>
                    <a:pt x="326" y="192"/>
                    <a:pt x="327" y="189"/>
                    <a:pt x="328" y="187"/>
                  </a:cubicBezTo>
                  <a:cubicBezTo>
                    <a:pt x="328" y="187"/>
                    <a:pt x="328" y="187"/>
                    <a:pt x="328" y="187"/>
                  </a:cubicBezTo>
                  <a:cubicBezTo>
                    <a:pt x="396" y="187"/>
                    <a:pt x="396" y="187"/>
                    <a:pt x="396" y="187"/>
                  </a:cubicBezTo>
                  <a:cubicBezTo>
                    <a:pt x="394" y="188"/>
                    <a:pt x="392" y="190"/>
                    <a:pt x="390" y="192"/>
                  </a:cubicBezTo>
                  <a:close/>
                  <a:moveTo>
                    <a:pt x="704" y="187"/>
                  </a:moveTo>
                  <a:cubicBezTo>
                    <a:pt x="705" y="191"/>
                    <a:pt x="707" y="197"/>
                    <a:pt x="713" y="200"/>
                  </a:cubicBezTo>
                  <a:cubicBezTo>
                    <a:pt x="720" y="203"/>
                    <a:pt x="730" y="207"/>
                    <a:pt x="731" y="209"/>
                  </a:cubicBezTo>
                  <a:cubicBezTo>
                    <a:pt x="732" y="211"/>
                    <a:pt x="733" y="212"/>
                    <a:pt x="726" y="236"/>
                  </a:cubicBezTo>
                  <a:cubicBezTo>
                    <a:pt x="720" y="260"/>
                    <a:pt x="715" y="259"/>
                    <a:pt x="708" y="270"/>
                  </a:cubicBezTo>
                  <a:cubicBezTo>
                    <a:pt x="702" y="282"/>
                    <a:pt x="702" y="281"/>
                    <a:pt x="702" y="281"/>
                  </a:cubicBezTo>
                  <a:cubicBezTo>
                    <a:pt x="702" y="281"/>
                    <a:pt x="698" y="262"/>
                    <a:pt x="692" y="253"/>
                  </a:cubicBezTo>
                  <a:cubicBezTo>
                    <a:pt x="686" y="243"/>
                    <a:pt x="669" y="234"/>
                    <a:pt x="667" y="232"/>
                  </a:cubicBezTo>
                  <a:cubicBezTo>
                    <a:pt x="665" y="229"/>
                    <a:pt x="654" y="203"/>
                    <a:pt x="642" y="192"/>
                  </a:cubicBezTo>
                  <a:cubicBezTo>
                    <a:pt x="640" y="190"/>
                    <a:pt x="638" y="188"/>
                    <a:pt x="636" y="187"/>
                  </a:cubicBezTo>
                  <a:cubicBezTo>
                    <a:pt x="704" y="187"/>
                    <a:pt x="704" y="187"/>
                    <a:pt x="704" y="187"/>
                  </a:cubicBezTo>
                  <a:cubicBezTo>
                    <a:pt x="704" y="187"/>
                    <a:pt x="704" y="187"/>
                    <a:pt x="704" y="1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15"/>
          <p:cNvSpPr/>
          <p:nvPr/>
        </p:nvSpPr>
        <p:spPr>
          <a:xfrm>
            <a:off x="0" y="215441"/>
            <a:ext cx="221400" cy="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5"/>
          <p:cNvSpPr/>
          <p:nvPr/>
        </p:nvSpPr>
        <p:spPr>
          <a:xfrm>
            <a:off x="-7382" y="215441"/>
            <a:ext cx="128400" cy="54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Contents slide layout">
  <p:cSld name="7_Contents slide layou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/>
          <p:nvPr/>
        </p:nvSpPr>
        <p:spPr>
          <a:xfrm>
            <a:off x="0" y="215441"/>
            <a:ext cx="221400" cy="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6"/>
          <p:cNvSpPr/>
          <p:nvPr/>
        </p:nvSpPr>
        <p:spPr>
          <a:xfrm>
            <a:off x="-7382" y="215441"/>
            <a:ext cx="128400" cy="54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6"/>
          <p:cNvSpPr/>
          <p:nvPr/>
        </p:nvSpPr>
        <p:spPr>
          <a:xfrm>
            <a:off x="8526439" y="4831305"/>
            <a:ext cx="617700" cy="1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6"/>
          <p:cNvSpPr/>
          <p:nvPr/>
        </p:nvSpPr>
        <p:spPr>
          <a:xfrm>
            <a:off x="-14765" y="4831305"/>
            <a:ext cx="8213700" cy="15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8_Images &amp; Contents Layout">
  <p:cSld name="28_Images &amp; Contents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/>
          <p:nvPr>
            <p:ph idx="2" type="pic"/>
          </p:nvPr>
        </p:nvSpPr>
        <p:spPr>
          <a:xfrm>
            <a:off x="543207" y="1186141"/>
            <a:ext cx="2678100" cy="3235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0" spcFirstLastPara="1" rIns="68575" wrap="square" tIns="8100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7"/>
          <p:cNvSpPr/>
          <p:nvPr/>
        </p:nvSpPr>
        <p:spPr>
          <a:xfrm>
            <a:off x="0" y="215441"/>
            <a:ext cx="221400" cy="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7"/>
          <p:cNvSpPr/>
          <p:nvPr/>
        </p:nvSpPr>
        <p:spPr>
          <a:xfrm>
            <a:off x="-7382" y="215441"/>
            <a:ext cx="128400" cy="54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7"/>
          <p:cNvSpPr/>
          <p:nvPr/>
        </p:nvSpPr>
        <p:spPr>
          <a:xfrm>
            <a:off x="8526439" y="4831305"/>
            <a:ext cx="617700" cy="1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7"/>
          <p:cNvSpPr/>
          <p:nvPr/>
        </p:nvSpPr>
        <p:spPr>
          <a:xfrm>
            <a:off x="-14765" y="4831305"/>
            <a:ext cx="8213700" cy="15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/>
          <p:nvPr/>
        </p:nvSpPr>
        <p:spPr>
          <a:xfrm flipH="1">
            <a:off x="6429489" y="2357244"/>
            <a:ext cx="2714400" cy="2786400"/>
          </a:xfrm>
          <a:prstGeom prst="rtTriangle">
            <a:avLst/>
          </a:prstGeom>
          <a:solidFill>
            <a:schemeClr val="dk2">
              <a:alpha val="549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Contents slide layout">
  <p:cSld name="5_Contents slide layou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/>
          <p:nvPr/>
        </p:nvSpPr>
        <p:spPr>
          <a:xfrm>
            <a:off x="0" y="4995080"/>
            <a:ext cx="9144000" cy="14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9"/>
          <p:cNvSpPr/>
          <p:nvPr/>
        </p:nvSpPr>
        <p:spPr>
          <a:xfrm>
            <a:off x="0" y="215441"/>
            <a:ext cx="221400" cy="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9"/>
          <p:cNvSpPr/>
          <p:nvPr/>
        </p:nvSpPr>
        <p:spPr>
          <a:xfrm>
            <a:off x="8014648" y="4015160"/>
            <a:ext cx="1133095" cy="1037084"/>
          </a:xfrm>
          <a:custGeom>
            <a:rect b="b" l="l" r="r" t="t"/>
            <a:pathLst>
              <a:path extrusionOk="0" h="6584660" w="7194254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9"/>
          <p:cNvSpPr/>
          <p:nvPr/>
        </p:nvSpPr>
        <p:spPr>
          <a:xfrm>
            <a:off x="7265194" y="4561285"/>
            <a:ext cx="4763" cy="310754"/>
          </a:xfrm>
          <a:custGeom>
            <a:rect b="b" l="l" r="r" t="t"/>
            <a:pathLst>
              <a:path extrusionOk="0" h="110" w="2">
                <a:moveTo>
                  <a:pt x="2" y="110"/>
                </a:moveTo>
                <a:cubicBezTo>
                  <a:pt x="2" y="110"/>
                  <a:pt x="1" y="110"/>
                  <a:pt x="0" y="110"/>
                </a:cubicBezTo>
                <a:cubicBezTo>
                  <a:pt x="0" y="74"/>
                  <a:pt x="0" y="37"/>
                  <a:pt x="0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37"/>
                  <a:pt x="2" y="74"/>
                  <a:pt x="2" y="110"/>
                </a:cubicBezTo>
                <a:close/>
              </a:path>
            </a:pathLst>
          </a:custGeom>
          <a:solidFill>
            <a:srgbClr val="CACAC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9"/>
          <p:cNvSpPr/>
          <p:nvPr/>
        </p:nvSpPr>
        <p:spPr>
          <a:xfrm>
            <a:off x="4572000" y="102394"/>
            <a:ext cx="51197" cy="8335"/>
          </a:xfrm>
          <a:custGeom>
            <a:rect b="b" l="l" r="r" t="t"/>
            <a:pathLst>
              <a:path extrusionOk="0" h="3" w="18">
                <a:moveTo>
                  <a:pt x="18" y="3"/>
                </a:moveTo>
                <a:cubicBezTo>
                  <a:pt x="12" y="3"/>
                  <a:pt x="6" y="3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6" y="0"/>
                  <a:pt x="12" y="0"/>
                  <a:pt x="18" y="0"/>
                </a:cubicBezTo>
                <a:cubicBezTo>
                  <a:pt x="18" y="1"/>
                  <a:pt x="18" y="2"/>
                  <a:pt x="18" y="3"/>
                </a:cubicBezTo>
                <a:close/>
              </a:path>
            </a:pathLst>
          </a:custGeom>
          <a:solidFill>
            <a:srgbClr val="9F9E9E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9"/>
          <p:cNvSpPr/>
          <p:nvPr/>
        </p:nvSpPr>
        <p:spPr>
          <a:xfrm>
            <a:off x="5817394" y="4012406"/>
            <a:ext cx="33338" cy="16669"/>
          </a:xfrm>
          <a:custGeom>
            <a:rect b="b" l="l" r="r" t="t"/>
            <a:pathLst>
              <a:path extrusionOk="0" h="6" w="12">
                <a:moveTo>
                  <a:pt x="12" y="6"/>
                </a:moveTo>
                <a:cubicBezTo>
                  <a:pt x="7" y="6"/>
                  <a:pt x="4" y="6"/>
                  <a:pt x="0" y="6"/>
                </a:cubicBezTo>
                <a:cubicBezTo>
                  <a:pt x="6" y="0"/>
                  <a:pt x="6" y="0"/>
                  <a:pt x="12" y="6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Images and Contents Layout">
  <p:cSld name="5_Images and Contents Layout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/>
          <p:nvPr>
            <p:ph idx="2" type="pic"/>
          </p:nvPr>
        </p:nvSpPr>
        <p:spPr>
          <a:xfrm>
            <a:off x="550871" y="1158412"/>
            <a:ext cx="1971000" cy="356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20"/>
          <p:cNvSpPr/>
          <p:nvPr>
            <p:ph idx="3" type="pic"/>
          </p:nvPr>
        </p:nvSpPr>
        <p:spPr>
          <a:xfrm>
            <a:off x="6614300" y="1158412"/>
            <a:ext cx="1971000" cy="356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20"/>
          <p:cNvSpPr/>
          <p:nvPr/>
        </p:nvSpPr>
        <p:spPr>
          <a:xfrm>
            <a:off x="0" y="215441"/>
            <a:ext cx="221400" cy="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0"/>
          <p:cNvSpPr/>
          <p:nvPr/>
        </p:nvSpPr>
        <p:spPr>
          <a:xfrm>
            <a:off x="-7382" y="215441"/>
            <a:ext cx="128400" cy="54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20"/>
          <p:cNvGrpSpPr/>
          <p:nvPr/>
        </p:nvGrpSpPr>
        <p:grpSpPr>
          <a:xfrm>
            <a:off x="7956902" y="-64487"/>
            <a:ext cx="1234099" cy="1023857"/>
            <a:chOff x="-12" y="1266634"/>
            <a:chExt cx="5758744" cy="4777679"/>
          </a:xfrm>
        </p:grpSpPr>
        <p:sp>
          <p:nvSpPr>
            <p:cNvPr id="85" name="Google Shape;85;p20"/>
            <p:cNvSpPr/>
            <p:nvPr/>
          </p:nvSpPr>
          <p:spPr>
            <a:xfrm rot="8978268">
              <a:off x="268009" y="2416671"/>
              <a:ext cx="5222701" cy="2477594"/>
            </a:xfrm>
            <a:custGeom>
              <a:rect b="b" l="l" r="r" t="t"/>
              <a:pathLst>
                <a:path extrusionOk="0" h="10002" w="10201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baseline="-2500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0"/>
            <p:cNvSpPr/>
            <p:nvPr/>
          </p:nvSpPr>
          <p:spPr>
            <a:xfrm>
              <a:off x="574323" y="1999362"/>
              <a:ext cx="3781426" cy="4044951"/>
            </a:xfrm>
            <a:custGeom>
              <a:rect b="b" l="l" r="r" t="t"/>
              <a:pathLst>
                <a:path extrusionOk="0" h="1077" w="1005">
                  <a:moveTo>
                    <a:pt x="998" y="173"/>
                  </a:moveTo>
                  <a:cubicBezTo>
                    <a:pt x="998" y="173"/>
                    <a:pt x="973" y="173"/>
                    <a:pt x="930" y="173"/>
                  </a:cubicBezTo>
                  <a:cubicBezTo>
                    <a:pt x="930" y="142"/>
                    <a:pt x="930" y="142"/>
                    <a:pt x="930" y="142"/>
                  </a:cubicBezTo>
                  <a:cubicBezTo>
                    <a:pt x="930" y="131"/>
                    <a:pt x="921" y="122"/>
                    <a:pt x="910" y="122"/>
                  </a:cubicBezTo>
                  <a:cubicBezTo>
                    <a:pt x="903" y="122"/>
                    <a:pt x="896" y="126"/>
                    <a:pt x="893" y="13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17"/>
                    <a:pt x="889" y="113"/>
                    <a:pt x="884" y="113"/>
                  </a:cubicBezTo>
                  <a:cubicBezTo>
                    <a:pt x="871" y="113"/>
                    <a:pt x="871" y="113"/>
                    <a:pt x="871" y="113"/>
                  </a:cubicBezTo>
                  <a:cubicBezTo>
                    <a:pt x="866" y="113"/>
                    <a:pt x="863" y="117"/>
                    <a:pt x="863" y="121"/>
                  </a:cubicBezTo>
                  <a:cubicBezTo>
                    <a:pt x="863" y="173"/>
                    <a:pt x="863" y="173"/>
                    <a:pt x="863" y="173"/>
                  </a:cubicBezTo>
                  <a:cubicBezTo>
                    <a:pt x="862" y="173"/>
                    <a:pt x="862" y="173"/>
                    <a:pt x="862" y="173"/>
                  </a:cubicBezTo>
                  <a:cubicBezTo>
                    <a:pt x="862" y="110"/>
                    <a:pt x="862" y="110"/>
                    <a:pt x="862" y="110"/>
                  </a:cubicBezTo>
                  <a:cubicBezTo>
                    <a:pt x="862" y="104"/>
                    <a:pt x="858" y="100"/>
                    <a:pt x="852" y="100"/>
                  </a:cubicBezTo>
                  <a:cubicBezTo>
                    <a:pt x="836" y="100"/>
                    <a:pt x="836" y="100"/>
                    <a:pt x="836" y="100"/>
                  </a:cubicBezTo>
                  <a:cubicBezTo>
                    <a:pt x="831" y="100"/>
                    <a:pt x="826" y="104"/>
                    <a:pt x="826" y="110"/>
                  </a:cubicBezTo>
                  <a:cubicBezTo>
                    <a:pt x="826" y="173"/>
                    <a:pt x="826" y="173"/>
                    <a:pt x="826" y="173"/>
                  </a:cubicBezTo>
                  <a:cubicBezTo>
                    <a:pt x="808" y="173"/>
                    <a:pt x="789" y="173"/>
                    <a:pt x="770" y="173"/>
                  </a:cubicBezTo>
                  <a:cubicBezTo>
                    <a:pt x="769" y="172"/>
                    <a:pt x="769" y="171"/>
                    <a:pt x="769" y="171"/>
                  </a:cubicBezTo>
                  <a:cubicBezTo>
                    <a:pt x="768" y="167"/>
                    <a:pt x="763" y="166"/>
                    <a:pt x="761" y="166"/>
                  </a:cubicBezTo>
                  <a:cubicBezTo>
                    <a:pt x="758" y="166"/>
                    <a:pt x="756" y="167"/>
                    <a:pt x="756" y="167"/>
                  </a:cubicBezTo>
                  <a:cubicBezTo>
                    <a:pt x="756" y="167"/>
                    <a:pt x="753" y="161"/>
                    <a:pt x="750" y="160"/>
                  </a:cubicBezTo>
                  <a:cubicBezTo>
                    <a:pt x="746" y="159"/>
                    <a:pt x="743" y="162"/>
                    <a:pt x="743" y="162"/>
                  </a:cubicBezTo>
                  <a:cubicBezTo>
                    <a:pt x="743" y="162"/>
                    <a:pt x="742" y="159"/>
                    <a:pt x="737" y="159"/>
                  </a:cubicBezTo>
                  <a:cubicBezTo>
                    <a:pt x="731" y="159"/>
                    <a:pt x="731" y="162"/>
                    <a:pt x="731" y="162"/>
                  </a:cubicBezTo>
                  <a:cubicBezTo>
                    <a:pt x="731" y="162"/>
                    <a:pt x="727" y="160"/>
                    <a:pt x="723" y="162"/>
                  </a:cubicBezTo>
                  <a:cubicBezTo>
                    <a:pt x="720" y="164"/>
                    <a:pt x="719" y="166"/>
                    <a:pt x="718" y="167"/>
                  </a:cubicBezTo>
                  <a:cubicBezTo>
                    <a:pt x="718" y="169"/>
                    <a:pt x="717" y="172"/>
                    <a:pt x="717" y="172"/>
                  </a:cubicBezTo>
                  <a:cubicBezTo>
                    <a:pt x="717" y="172"/>
                    <a:pt x="715" y="171"/>
                    <a:pt x="712" y="173"/>
                  </a:cubicBezTo>
                  <a:cubicBezTo>
                    <a:pt x="676" y="173"/>
                    <a:pt x="637" y="173"/>
                    <a:pt x="598" y="173"/>
                  </a:cubicBezTo>
                  <a:cubicBezTo>
                    <a:pt x="596" y="173"/>
                    <a:pt x="594" y="173"/>
                    <a:pt x="592" y="173"/>
                  </a:cubicBezTo>
                  <a:cubicBezTo>
                    <a:pt x="590" y="173"/>
                    <a:pt x="588" y="174"/>
                    <a:pt x="585" y="174"/>
                  </a:cubicBezTo>
                  <a:cubicBezTo>
                    <a:pt x="584" y="174"/>
                    <a:pt x="583" y="174"/>
                    <a:pt x="583" y="174"/>
                  </a:cubicBezTo>
                  <a:cubicBezTo>
                    <a:pt x="581" y="174"/>
                    <a:pt x="580" y="173"/>
                    <a:pt x="578" y="173"/>
                  </a:cubicBezTo>
                  <a:cubicBezTo>
                    <a:pt x="555" y="167"/>
                    <a:pt x="540" y="143"/>
                    <a:pt x="552" y="119"/>
                  </a:cubicBezTo>
                  <a:cubicBezTo>
                    <a:pt x="552" y="118"/>
                    <a:pt x="552" y="118"/>
                    <a:pt x="552" y="117"/>
                  </a:cubicBezTo>
                  <a:cubicBezTo>
                    <a:pt x="553" y="108"/>
                    <a:pt x="569" y="104"/>
                    <a:pt x="567" y="92"/>
                  </a:cubicBezTo>
                  <a:cubicBezTo>
                    <a:pt x="567" y="92"/>
                    <a:pt x="567" y="91"/>
                    <a:pt x="567" y="91"/>
                  </a:cubicBezTo>
                  <a:cubicBezTo>
                    <a:pt x="567" y="90"/>
                    <a:pt x="568" y="88"/>
                    <a:pt x="569" y="87"/>
                  </a:cubicBezTo>
                  <a:cubicBezTo>
                    <a:pt x="573" y="80"/>
                    <a:pt x="573" y="72"/>
                    <a:pt x="565" y="70"/>
                  </a:cubicBezTo>
                  <a:cubicBezTo>
                    <a:pt x="565" y="69"/>
                    <a:pt x="565" y="68"/>
                    <a:pt x="565" y="67"/>
                  </a:cubicBezTo>
                  <a:cubicBezTo>
                    <a:pt x="565" y="66"/>
                    <a:pt x="565" y="65"/>
                    <a:pt x="564" y="64"/>
                  </a:cubicBezTo>
                  <a:cubicBezTo>
                    <a:pt x="564" y="61"/>
                    <a:pt x="563" y="55"/>
                    <a:pt x="562" y="48"/>
                  </a:cubicBezTo>
                  <a:cubicBezTo>
                    <a:pt x="562" y="41"/>
                    <a:pt x="561" y="40"/>
                    <a:pt x="559" y="36"/>
                  </a:cubicBezTo>
                  <a:cubicBezTo>
                    <a:pt x="558" y="34"/>
                    <a:pt x="556" y="32"/>
                    <a:pt x="554" y="29"/>
                  </a:cubicBezTo>
                  <a:cubicBezTo>
                    <a:pt x="553" y="25"/>
                    <a:pt x="551" y="21"/>
                    <a:pt x="550" y="24"/>
                  </a:cubicBezTo>
                  <a:cubicBezTo>
                    <a:pt x="548" y="17"/>
                    <a:pt x="547" y="23"/>
                    <a:pt x="545" y="20"/>
                  </a:cubicBezTo>
                  <a:cubicBezTo>
                    <a:pt x="543" y="20"/>
                    <a:pt x="541" y="28"/>
                    <a:pt x="540" y="16"/>
                  </a:cubicBezTo>
                  <a:cubicBezTo>
                    <a:pt x="538" y="13"/>
                    <a:pt x="536" y="8"/>
                    <a:pt x="534" y="14"/>
                  </a:cubicBezTo>
                  <a:cubicBezTo>
                    <a:pt x="533" y="8"/>
                    <a:pt x="531" y="8"/>
                    <a:pt x="530" y="9"/>
                  </a:cubicBezTo>
                  <a:cubicBezTo>
                    <a:pt x="528" y="5"/>
                    <a:pt x="527" y="8"/>
                    <a:pt x="525" y="11"/>
                  </a:cubicBezTo>
                  <a:cubicBezTo>
                    <a:pt x="524" y="2"/>
                    <a:pt x="522" y="10"/>
                    <a:pt x="521" y="7"/>
                  </a:cubicBezTo>
                  <a:cubicBezTo>
                    <a:pt x="519" y="0"/>
                    <a:pt x="518" y="4"/>
                    <a:pt x="516" y="10"/>
                  </a:cubicBezTo>
                  <a:cubicBezTo>
                    <a:pt x="516" y="15"/>
                    <a:pt x="516" y="18"/>
                    <a:pt x="516" y="10"/>
                  </a:cubicBezTo>
                  <a:cubicBezTo>
                    <a:pt x="516" y="10"/>
                    <a:pt x="516" y="14"/>
                    <a:pt x="516" y="16"/>
                  </a:cubicBezTo>
                  <a:cubicBezTo>
                    <a:pt x="516" y="11"/>
                    <a:pt x="516" y="14"/>
                    <a:pt x="516" y="10"/>
                  </a:cubicBezTo>
                  <a:cubicBezTo>
                    <a:pt x="514" y="14"/>
                    <a:pt x="513" y="12"/>
                    <a:pt x="511" y="14"/>
                  </a:cubicBezTo>
                  <a:cubicBezTo>
                    <a:pt x="510" y="13"/>
                    <a:pt x="508" y="23"/>
                    <a:pt x="507" y="11"/>
                  </a:cubicBezTo>
                  <a:cubicBezTo>
                    <a:pt x="505" y="4"/>
                    <a:pt x="504" y="9"/>
                    <a:pt x="502" y="9"/>
                  </a:cubicBezTo>
                  <a:cubicBezTo>
                    <a:pt x="501" y="11"/>
                    <a:pt x="499" y="15"/>
                    <a:pt x="498" y="14"/>
                  </a:cubicBezTo>
                  <a:cubicBezTo>
                    <a:pt x="496" y="16"/>
                    <a:pt x="494" y="14"/>
                    <a:pt x="492" y="17"/>
                  </a:cubicBezTo>
                  <a:cubicBezTo>
                    <a:pt x="490" y="20"/>
                    <a:pt x="489" y="23"/>
                    <a:pt x="487" y="20"/>
                  </a:cubicBezTo>
                  <a:cubicBezTo>
                    <a:pt x="485" y="15"/>
                    <a:pt x="484" y="16"/>
                    <a:pt x="482" y="24"/>
                  </a:cubicBezTo>
                  <a:cubicBezTo>
                    <a:pt x="481" y="29"/>
                    <a:pt x="481" y="27"/>
                    <a:pt x="480" y="31"/>
                  </a:cubicBezTo>
                  <a:cubicBezTo>
                    <a:pt x="479" y="33"/>
                    <a:pt x="479" y="29"/>
                    <a:pt x="478" y="29"/>
                  </a:cubicBezTo>
                  <a:cubicBezTo>
                    <a:pt x="477" y="24"/>
                    <a:pt x="476" y="28"/>
                    <a:pt x="475" y="30"/>
                  </a:cubicBezTo>
                  <a:cubicBezTo>
                    <a:pt x="474" y="29"/>
                    <a:pt x="473" y="31"/>
                    <a:pt x="472" y="36"/>
                  </a:cubicBezTo>
                  <a:cubicBezTo>
                    <a:pt x="472" y="38"/>
                    <a:pt x="471" y="33"/>
                    <a:pt x="471" y="41"/>
                  </a:cubicBezTo>
                  <a:cubicBezTo>
                    <a:pt x="470" y="39"/>
                    <a:pt x="470" y="46"/>
                    <a:pt x="469" y="48"/>
                  </a:cubicBezTo>
                  <a:cubicBezTo>
                    <a:pt x="469" y="52"/>
                    <a:pt x="469" y="56"/>
                    <a:pt x="468" y="56"/>
                  </a:cubicBezTo>
                  <a:cubicBezTo>
                    <a:pt x="468" y="52"/>
                    <a:pt x="468" y="62"/>
                    <a:pt x="467" y="64"/>
                  </a:cubicBezTo>
                  <a:cubicBezTo>
                    <a:pt x="467" y="69"/>
                    <a:pt x="466" y="73"/>
                    <a:pt x="466" y="73"/>
                  </a:cubicBezTo>
                  <a:cubicBezTo>
                    <a:pt x="467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4" y="74"/>
                  </a:cubicBezTo>
                  <a:cubicBezTo>
                    <a:pt x="464" y="74"/>
                    <a:pt x="463" y="75"/>
                    <a:pt x="462" y="75"/>
                  </a:cubicBezTo>
                  <a:cubicBezTo>
                    <a:pt x="461" y="84"/>
                    <a:pt x="461" y="88"/>
                    <a:pt x="465" y="94"/>
                  </a:cubicBezTo>
                  <a:cubicBezTo>
                    <a:pt x="466" y="95"/>
                    <a:pt x="466" y="96"/>
                    <a:pt x="467" y="97"/>
                  </a:cubicBezTo>
                  <a:cubicBezTo>
                    <a:pt x="470" y="101"/>
                    <a:pt x="473" y="105"/>
                    <a:pt x="475" y="108"/>
                  </a:cubicBezTo>
                  <a:cubicBezTo>
                    <a:pt x="476" y="109"/>
                    <a:pt x="476" y="111"/>
                    <a:pt x="476" y="113"/>
                  </a:cubicBezTo>
                  <a:cubicBezTo>
                    <a:pt x="477" y="115"/>
                    <a:pt x="477" y="116"/>
                    <a:pt x="478" y="118"/>
                  </a:cubicBezTo>
                  <a:cubicBezTo>
                    <a:pt x="489" y="138"/>
                    <a:pt x="477" y="166"/>
                    <a:pt x="452" y="172"/>
                  </a:cubicBezTo>
                  <a:cubicBezTo>
                    <a:pt x="450" y="173"/>
                    <a:pt x="447" y="173"/>
                    <a:pt x="445" y="173"/>
                  </a:cubicBezTo>
                  <a:cubicBezTo>
                    <a:pt x="445" y="173"/>
                    <a:pt x="444" y="173"/>
                    <a:pt x="444" y="173"/>
                  </a:cubicBezTo>
                  <a:cubicBezTo>
                    <a:pt x="442" y="173"/>
                    <a:pt x="441" y="173"/>
                    <a:pt x="440" y="173"/>
                  </a:cubicBezTo>
                  <a:cubicBezTo>
                    <a:pt x="438" y="173"/>
                    <a:pt x="436" y="173"/>
                    <a:pt x="435" y="173"/>
                  </a:cubicBezTo>
                  <a:cubicBezTo>
                    <a:pt x="396" y="173"/>
                    <a:pt x="359" y="173"/>
                    <a:pt x="323" y="173"/>
                  </a:cubicBezTo>
                  <a:cubicBezTo>
                    <a:pt x="309" y="158"/>
                    <a:pt x="293" y="154"/>
                    <a:pt x="271" y="166"/>
                  </a:cubicBezTo>
                  <a:cubicBezTo>
                    <a:pt x="270" y="166"/>
                    <a:pt x="268" y="166"/>
                    <a:pt x="267" y="167"/>
                  </a:cubicBezTo>
                  <a:cubicBezTo>
                    <a:pt x="265" y="168"/>
                    <a:pt x="263" y="169"/>
                    <a:pt x="263" y="171"/>
                  </a:cubicBezTo>
                  <a:cubicBezTo>
                    <a:pt x="263" y="171"/>
                    <a:pt x="262" y="172"/>
                    <a:pt x="262" y="173"/>
                  </a:cubicBezTo>
                  <a:cubicBezTo>
                    <a:pt x="243" y="173"/>
                    <a:pt x="225" y="173"/>
                    <a:pt x="207" y="173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04"/>
                    <a:pt x="202" y="100"/>
                    <a:pt x="197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75" y="100"/>
                    <a:pt x="171" y="104"/>
                    <a:pt x="171" y="110"/>
                  </a:cubicBezTo>
                  <a:cubicBezTo>
                    <a:pt x="171" y="173"/>
                    <a:pt x="171" y="173"/>
                    <a:pt x="171" y="173"/>
                  </a:cubicBezTo>
                  <a:cubicBezTo>
                    <a:pt x="171" y="173"/>
                    <a:pt x="170" y="173"/>
                    <a:pt x="170" y="173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0" y="117"/>
                    <a:pt x="166" y="113"/>
                    <a:pt x="162" y="113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4" y="113"/>
                    <a:pt x="140" y="117"/>
                    <a:pt x="140" y="121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37" y="130"/>
                    <a:pt x="130" y="126"/>
                    <a:pt x="122" y="126"/>
                  </a:cubicBezTo>
                  <a:cubicBezTo>
                    <a:pt x="111" y="126"/>
                    <a:pt x="102" y="135"/>
                    <a:pt x="102" y="146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43" y="173"/>
                    <a:pt x="7" y="173"/>
                    <a:pt x="7" y="173"/>
                  </a:cubicBezTo>
                  <a:cubicBezTo>
                    <a:pt x="3" y="173"/>
                    <a:pt x="0" y="176"/>
                    <a:pt x="0" y="180"/>
                  </a:cubicBezTo>
                  <a:cubicBezTo>
                    <a:pt x="0" y="184"/>
                    <a:pt x="3" y="187"/>
                    <a:pt x="7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102" y="231"/>
                    <a:pt x="111" y="240"/>
                    <a:pt x="122" y="240"/>
                  </a:cubicBezTo>
                  <a:cubicBezTo>
                    <a:pt x="130" y="240"/>
                    <a:pt x="137" y="236"/>
                    <a:pt x="140" y="230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3"/>
                    <a:pt x="144" y="247"/>
                    <a:pt x="149" y="247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6" y="247"/>
                    <a:pt x="170" y="243"/>
                    <a:pt x="170" y="239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1" y="250"/>
                    <a:pt x="171" y="250"/>
                    <a:pt x="171" y="250"/>
                  </a:cubicBezTo>
                  <a:cubicBezTo>
                    <a:pt x="171" y="256"/>
                    <a:pt x="175" y="260"/>
                    <a:pt x="181" y="260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202" y="260"/>
                    <a:pt x="207" y="256"/>
                    <a:pt x="207" y="250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90"/>
                    <a:pt x="258" y="193"/>
                    <a:pt x="259" y="195"/>
                  </a:cubicBezTo>
                  <a:cubicBezTo>
                    <a:pt x="260" y="198"/>
                    <a:pt x="261" y="202"/>
                    <a:pt x="263" y="211"/>
                  </a:cubicBezTo>
                  <a:cubicBezTo>
                    <a:pt x="264" y="213"/>
                    <a:pt x="265" y="216"/>
                    <a:pt x="266" y="219"/>
                  </a:cubicBezTo>
                  <a:cubicBezTo>
                    <a:pt x="273" y="234"/>
                    <a:pt x="269" y="258"/>
                    <a:pt x="275" y="275"/>
                  </a:cubicBezTo>
                  <a:cubicBezTo>
                    <a:pt x="276" y="278"/>
                    <a:pt x="276" y="281"/>
                    <a:pt x="276" y="283"/>
                  </a:cubicBezTo>
                  <a:cubicBezTo>
                    <a:pt x="278" y="299"/>
                    <a:pt x="280" y="313"/>
                    <a:pt x="284" y="322"/>
                  </a:cubicBezTo>
                  <a:cubicBezTo>
                    <a:pt x="292" y="343"/>
                    <a:pt x="302" y="366"/>
                    <a:pt x="308" y="369"/>
                  </a:cubicBezTo>
                  <a:cubicBezTo>
                    <a:pt x="314" y="372"/>
                    <a:pt x="324" y="369"/>
                    <a:pt x="329" y="368"/>
                  </a:cubicBezTo>
                  <a:cubicBezTo>
                    <a:pt x="335" y="368"/>
                    <a:pt x="342" y="362"/>
                    <a:pt x="354" y="355"/>
                  </a:cubicBezTo>
                  <a:cubicBezTo>
                    <a:pt x="365" y="348"/>
                    <a:pt x="387" y="328"/>
                    <a:pt x="395" y="318"/>
                  </a:cubicBezTo>
                  <a:cubicBezTo>
                    <a:pt x="403" y="307"/>
                    <a:pt x="405" y="293"/>
                    <a:pt x="405" y="293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407" y="297"/>
                    <a:pt x="407" y="300"/>
                    <a:pt x="407" y="301"/>
                  </a:cubicBezTo>
                  <a:cubicBezTo>
                    <a:pt x="407" y="301"/>
                    <a:pt x="412" y="308"/>
                    <a:pt x="412" y="312"/>
                  </a:cubicBezTo>
                  <a:cubicBezTo>
                    <a:pt x="413" y="317"/>
                    <a:pt x="413" y="318"/>
                    <a:pt x="415" y="321"/>
                  </a:cubicBezTo>
                  <a:cubicBezTo>
                    <a:pt x="416" y="323"/>
                    <a:pt x="417" y="323"/>
                    <a:pt x="419" y="330"/>
                  </a:cubicBezTo>
                  <a:cubicBezTo>
                    <a:pt x="421" y="337"/>
                    <a:pt x="423" y="349"/>
                    <a:pt x="423" y="350"/>
                  </a:cubicBezTo>
                  <a:cubicBezTo>
                    <a:pt x="423" y="352"/>
                    <a:pt x="424" y="356"/>
                    <a:pt x="425" y="363"/>
                  </a:cubicBezTo>
                  <a:cubicBezTo>
                    <a:pt x="427" y="370"/>
                    <a:pt x="425" y="369"/>
                    <a:pt x="425" y="373"/>
                  </a:cubicBezTo>
                  <a:cubicBezTo>
                    <a:pt x="424" y="377"/>
                    <a:pt x="425" y="380"/>
                    <a:pt x="425" y="387"/>
                  </a:cubicBezTo>
                  <a:cubicBezTo>
                    <a:pt x="425" y="389"/>
                    <a:pt x="425" y="390"/>
                    <a:pt x="425" y="392"/>
                  </a:cubicBezTo>
                  <a:cubicBezTo>
                    <a:pt x="425" y="394"/>
                    <a:pt x="425" y="396"/>
                    <a:pt x="425" y="397"/>
                  </a:cubicBezTo>
                  <a:cubicBezTo>
                    <a:pt x="425" y="399"/>
                    <a:pt x="423" y="402"/>
                    <a:pt x="424" y="402"/>
                  </a:cubicBezTo>
                  <a:cubicBezTo>
                    <a:pt x="423" y="407"/>
                    <a:pt x="418" y="412"/>
                    <a:pt x="425" y="414"/>
                  </a:cubicBezTo>
                  <a:cubicBezTo>
                    <a:pt x="423" y="415"/>
                    <a:pt x="422" y="416"/>
                    <a:pt x="421" y="417"/>
                  </a:cubicBezTo>
                  <a:cubicBezTo>
                    <a:pt x="420" y="417"/>
                    <a:pt x="420" y="418"/>
                    <a:pt x="420" y="419"/>
                  </a:cubicBezTo>
                  <a:cubicBezTo>
                    <a:pt x="421" y="428"/>
                    <a:pt x="413" y="436"/>
                    <a:pt x="417" y="444"/>
                  </a:cubicBezTo>
                  <a:cubicBezTo>
                    <a:pt x="417" y="440"/>
                    <a:pt x="417" y="440"/>
                    <a:pt x="417" y="440"/>
                  </a:cubicBezTo>
                  <a:cubicBezTo>
                    <a:pt x="417" y="444"/>
                    <a:pt x="417" y="448"/>
                    <a:pt x="417" y="453"/>
                  </a:cubicBezTo>
                  <a:cubicBezTo>
                    <a:pt x="417" y="454"/>
                    <a:pt x="416" y="455"/>
                    <a:pt x="416" y="456"/>
                  </a:cubicBezTo>
                  <a:cubicBezTo>
                    <a:pt x="416" y="457"/>
                    <a:pt x="416" y="459"/>
                    <a:pt x="416" y="461"/>
                  </a:cubicBezTo>
                  <a:cubicBezTo>
                    <a:pt x="415" y="463"/>
                    <a:pt x="415" y="465"/>
                    <a:pt x="414" y="466"/>
                  </a:cubicBezTo>
                  <a:cubicBezTo>
                    <a:pt x="413" y="470"/>
                    <a:pt x="412" y="473"/>
                    <a:pt x="411" y="476"/>
                  </a:cubicBezTo>
                  <a:cubicBezTo>
                    <a:pt x="410" y="477"/>
                    <a:pt x="410" y="478"/>
                    <a:pt x="409" y="480"/>
                  </a:cubicBezTo>
                  <a:cubicBezTo>
                    <a:pt x="408" y="482"/>
                    <a:pt x="407" y="484"/>
                    <a:pt x="406" y="487"/>
                  </a:cubicBezTo>
                  <a:cubicBezTo>
                    <a:pt x="409" y="479"/>
                    <a:pt x="407" y="483"/>
                    <a:pt x="404" y="490"/>
                  </a:cubicBezTo>
                  <a:cubicBezTo>
                    <a:pt x="406" y="485"/>
                    <a:pt x="403" y="490"/>
                    <a:pt x="401" y="494"/>
                  </a:cubicBezTo>
                  <a:cubicBezTo>
                    <a:pt x="402" y="493"/>
                    <a:pt x="399" y="497"/>
                    <a:pt x="398" y="498"/>
                  </a:cubicBezTo>
                  <a:cubicBezTo>
                    <a:pt x="397" y="502"/>
                    <a:pt x="396" y="506"/>
                    <a:pt x="395" y="510"/>
                  </a:cubicBezTo>
                  <a:cubicBezTo>
                    <a:pt x="392" y="521"/>
                    <a:pt x="392" y="542"/>
                    <a:pt x="390" y="554"/>
                  </a:cubicBezTo>
                  <a:cubicBezTo>
                    <a:pt x="390" y="555"/>
                    <a:pt x="390" y="556"/>
                    <a:pt x="390" y="557"/>
                  </a:cubicBezTo>
                  <a:cubicBezTo>
                    <a:pt x="393" y="568"/>
                    <a:pt x="381" y="576"/>
                    <a:pt x="382" y="582"/>
                  </a:cubicBezTo>
                  <a:cubicBezTo>
                    <a:pt x="383" y="583"/>
                    <a:pt x="384" y="583"/>
                    <a:pt x="385" y="584"/>
                  </a:cubicBezTo>
                  <a:cubicBezTo>
                    <a:pt x="380" y="586"/>
                    <a:pt x="382" y="590"/>
                    <a:pt x="384" y="594"/>
                  </a:cubicBezTo>
                  <a:cubicBezTo>
                    <a:pt x="382" y="596"/>
                    <a:pt x="383" y="600"/>
                    <a:pt x="383" y="604"/>
                  </a:cubicBezTo>
                  <a:cubicBezTo>
                    <a:pt x="383" y="607"/>
                    <a:pt x="383" y="610"/>
                    <a:pt x="383" y="614"/>
                  </a:cubicBezTo>
                  <a:cubicBezTo>
                    <a:pt x="382" y="616"/>
                    <a:pt x="382" y="618"/>
                    <a:pt x="382" y="620"/>
                  </a:cubicBezTo>
                  <a:cubicBezTo>
                    <a:pt x="381" y="624"/>
                    <a:pt x="380" y="628"/>
                    <a:pt x="379" y="632"/>
                  </a:cubicBezTo>
                  <a:cubicBezTo>
                    <a:pt x="378" y="635"/>
                    <a:pt x="371" y="643"/>
                    <a:pt x="377" y="643"/>
                  </a:cubicBezTo>
                  <a:cubicBezTo>
                    <a:pt x="370" y="648"/>
                    <a:pt x="366" y="651"/>
                    <a:pt x="374" y="653"/>
                  </a:cubicBezTo>
                  <a:cubicBezTo>
                    <a:pt x="371" y="654"/>
                    <a:pt x="370" y="654"/>
                    <a:pt x="369" y="655"/>
                  </a:cubicBezTo>
                  <a:cubicBezTo>
                    <a:pt x="368" y="656"/>
                    <a:pt x="368" y="657"/>
                    <a:pt x="369" y="658"/>
                  </a:cubicBezTo>
                  <a:cubicBezTo>
                    <a:pt x="373" y="668"/>
                    <a:pt x="369" y="680"/>
                    <a:pt x="374" y="688"/>
                  </a:cubicBezTo>
                  <a:cubicBezTo>
                    <a:pt x="374" y="689"/>
                    <a:pt x="375" y="689"/>
                    <a:pt x="375" y="690"/>
                  </a:cubicBezTo>
                  <a:cubicBezTo>
                    <a:pt x="381" y="697"/>
                    <a:pt x="386" y="697"/>
                    <a:pt x="386" y="697"/>
                  </a:cubicBezTo>
                  <a:cubicBezTo>
                    <a:pt x="386" y="697"/>
                    <a:pt x="386" y="700"/>
                    <a:pt x="387" y="710"/>
                  </a:cubicBezTo>
                  <a:cubicBezTo>
                    <a:pt x="388" y="720"/>
                    <a:pt x="387" y="756"/>
                    <a:pt x="382" y="774"/>
                  </a:cubicBezTo>
                  <a:cubicBezTo>
                    <a:pt x="377" y="792"/>
                    <a:pt x="364" y="818"/>
                    <a:pt x="361" y="848"/>
                  </a:cubicBezTo>
                  <a:cubicBezTo>
                    <a:pt x="358" y="878"/>
                    <a:pt x="364" y="956"/>
                    <a:pt x="364" y="956"/>
                  </a:cubicBezTo>
                  <a:cubicBezTo>
                    <a:pt x="364" y="956"/>
                    <a:pt x="363" y="956"/>
                    <a:pt x="362" y="956"/>
                  </a:cubicBezTo>
                  <a:cubicBezTo>
                    <a:pt x="362" y="957"/>
                    <a:pt x="362" y="957"/>
                    <a:pt x="362" y="959"/>
                  </a:cubicBezTo>
                  <a:cubicBezTo>
                    <a:pt x="361" y="961"/>
                    <a:pt x="360" y="973"/>
                    <a:pt x="360" y="973"/>
                  </a:cubicBezTo>
                  <a:cubicBezTo>
                    <a:pt x="360" y="973"/>
                    <a:pt x="355" y="972"/>
                    <a:pt x="351" y="976"/>
                  </a:cubicBezTo>
                  <a:cubicBezTo>
                    <a:pt x="348" y="980"/>
                    <a:pt x="349" y="982"/>
                    <a:pt x="347" y="983"/>
                  </a:cubicBezTo>
                  <a:cubicBezTo>
                    <a:pt x="345" y="985"/>
                    <a:pt x="342" y="987"/>
                    <a:pt x="340" y="992"/>
                  </a:cubicBezTo>
                  <a:cubicBezTo>
                    <a:pt x="339" y="994"/>
                    <a:pt x="337" y="1000"/>
                    <a:pt x="335" y="1005"/>
                  </a:cubicBezTo>
                  <a:cubicBezTo>
                    <a:pt x="334" y="1007"/>
                    <a:pt x="334" y="1009"/>
                    <a:pt x="333" y="1010"/>
                  </a:cubicBezTo>
                  <a:cubicBezTo>
                    <a:pt x="332" y="1012"/>
                    <a:pt x="332" y="1014"/>
                    <a:pt x="331" y="1016"/>
                  </a:cubicBezTo>
                  <a:cubicBezTo>
                    <a:pt x="330" y="1018"/>
                    <a:pt x="328" y="1020"/>
                    <a:pt x="327" y="1021"/>
                  </a:cubicBezTo>
                  <a:cubicBezTo>
                    <a:pt x="325" y="1023"/>
                    <a:pt x="323" y="1024"/>
                    <a:pt x="321" y="1025"/>
                  </a:cubicBezTo>
                  <a:cubicBezTo>
                    <a:pt x="315" y="1028"/>
                    <a:pt x="310" y="1032"/>
                    <a:pt x="306" y="1037"/>
                  </a:cubicBezTo>
                  <a:cubicBezTo>
                    <a:pt x="305" y="1038"/>
                    <a:pt x="304" y="1040"/>
                    <a:pt x="303" y="1042"/>
                  </a:cubicBezTo>
                  <a:cubicBezTo>
                    <a:pt x="301" y="1044"/>
                    <a:pt x="300" y="1046"/>
                    <a:pt x="300" y="1048"/>
                  </a:cubicBezTo>
                  <a:cubicBezTo>
                    <a:pt x="299" y="1050"/>
                    <a:pt x="299" y="1052"/>
                    <a:pt x="299" y="1054"/>
                  </a:cubicBezTo>
                  <a:cubicBezTo>
                    <a:pt x="299" y="1077"/>
                    <a:pt x="327" y="1073"/>
                    <a:pt x="341" y="1068"/>
                  </a:cubicBezTo>
                  <a:cubicBezTo>
                    <a:pt x="343" y="1068"/>
                    <a:pt x="345" y="1067"/>
                    <a:pt x="347" y="1066"/>
                  </a:cubicBezTo>
                  <a:cubicBezTo>
                    <a:pt x="349" y="1065"/>
                    <a:pt x="351" y="1064"/>
                    <a:pt x="353" y="1063"/>
                  </a:cubicBezTo>
                  <a:cubicBezTo>
                    <a:pt x="358" y="1059"/>
                    <a:pt x="363" y="1055"/>
                    <a:pt x="368" y="1050"/>
                  </a:cubicBezTo>
                  <a:cubicBezTo>
                    <a:pt x="370" y="1050"/>
                    <a:pt x="371" y="1049"/>
                    <a:pt x="373" y="1048"/>
                  </a:cubicBezTo>
                  <a:cubicBezTo>
                    <a:pt x="380" y="1045"/>
                    <a:pt x="387" y="1042"/>
                    <a:pt x="395" y="1038"/>
                  </a:cubicBezTo>
                  <a:cubicBezTo>
                    <a:pt x="397" y="1038"/>
                    <a:pt x="399" y="1037"/>
                    <a:pt x="400" y="1036"/>
                  </a:cubicBezTo>
                  <a:cubicBezTo>
                    <a:pt x="412" y="1024"/>
                    <a:pt x="397" y="1011"/>
                    <a:pt x="397" y="997"/>
                  </a:cubicBezTo>
                  <a:cubicBezTo>
                    <a:pt x="397" y="995"/>
                    <a:pt x="396" y="994"/>
                    <a:pt x="396" y="992"/>
                  </a:cubicBezTo>
                  <a:cubicBezTo>
                    <a:pt x="396" y="990"/>
                    <a:pt x="396" y="988"/>
                    <a:pt x="396" y="986"/>
                  </a:cubicBezTo>
                  <a:cubicBezTo>
                    <a:pt x="396" y="984"/>
                    <a:pt x="396" y="982"/>
                    <a:pt x="395" y="980"/>
                  </a:cubicBezTo>
                  <a:cubicBezTo>
                    <a:pt x="395" y="978"/>
                    <a:pt x="396" y="977"/>
                    <a:pt x="396" y="975"/>
                  </a:cubicBezTo>
                  <a:cubicBezTo>
                    <a:pt x="396" y="973"/>
                    <a:pt x="396" y="971"/>
                    <a:pt x="396" y="969"/>
                  </a:cubicBezTo>
                  <a:cubicBezTo>
                    <a:pt x="397" y="966"/>
                    <a:pt x="397" y="963"/>
                    <a:pt x="397" y="962"/>
                  </a:cubicBezTo>
                  <a:cubicBezTo>
                    <a:pt x="396" y="961"/>
                    <a:pt x="396" y="961"/>
                    <a:pt x="396" y="961"/>
                  </a:cubicBezTo>
                  <a:cubicBezTo>
                    <a:pt x="396" y="961"/>
                    <a:pt x="399" y="944"/>
                    <a:pt x="403" y="928"/>
                  </a:cubicBezTo>
                  <a:cubicBezTo>
                    <a:pt x="403" y="926"/>
                    <a:pt x="403" y="925"/>
                    <a:pt x="404" y="924"/>
                  </a:cubicBezTo>
                  <a:cubicBezTo>
                    <a:pt x="416" y="900"/>
                    <a:pt x="428" y="880"/>
                    <a:pt x="429" y="852"/>
                  </a:cubicBezTo>
                  <a:cubicBezTo>
                    <a:pt x="429" y="850"/>
                    <a:pt x="430" y="848"/>
                    <a:pt x="430" y="845"/>
                  </a:cubicBezTo>
                  <a:cubicBezTo>
                    <a:pt x="431" y="826"/>
                    <a:pt x="430" y="802"/>
                    <a:pt x="432" y="797"/>
                  </a:cubicBezTo>
                  <a:cubicBezTo>
                    <a:pt x="434" y="790"/>
                    <a:pt x="437" y="788"/>
                    <a:pt x="444" y="776"/>
                  </a:cubicBezTo>
                  <a:cubicBezTo>
                    <a:pt x="448" y="768"/>
                    <a:pt x="452" y="746"/>
                    <a:pt x="455" y="730"/>
                  </a:cubicBezTo>
                  <a:cubicBezTo>
                    <a:pt x="455" y="730"/>
                    <a:pt x="455" y="729"/>
                    <a:pt x="455" y="728"/>
                  </a:cubicBezTo>
                  <a:cubicBezTo>
                    <a:pt x="457" y="720"/>
                    <a:pt x="457" y="712"/>
                    <a:pt x="468" y="710"/>
                  </a:cubicBezTo>
                  <a:cubicBezTo>
                    <a:pt x="468" y="710"/>
                    <a:pt x="469" y="710"/>
                    <a:pt x="470" y="710"/>
                  </a:cubicBezTo>
                  <a:cubicBezTo>
                    <a:pt x="484" y="708"/>
                    <a:pt x="478" y="688"/>
                    <a:pt x="485" y="682"/>
                  </a:cubicBezTo>
                  <a:cubicBezTo>
                    <a:pt x="486" y="680"/>
                    <a:pt x="486" y="679"/>
                    <a:pt x="487" y="677"/>
                  </a:cubicBezTo>
                  <a:cubicBezTo>
                    <a:pt x="488" y="675"/>
                    <a:pt x="489" y="674"/>
                    <a:pt x="490" y="672"/>
                  </a:cubicBezTo>
                  <a:cubicBezTo>
                    <a:pt x="502" y="653"/>
                    <a:pt x="509" y="632"/>
                    <a:pt x="517" y="612"/>
                  </a:cubicBezTo>
                  <a:cubicBezTo>
                    <a:pt x="533" y="624"/>
                    <a:pt x="528" y="644"/>
                    <a:pt x="536" y="657"/>
                  </a:cubicBezTo>
                  <a:cubicBezTo>
                    <a:pt x="537" y="659"/>
                    <a:pt x="537" y="661"/>
                    <a:pt x="538" y="663"/>
                  </a:cubicBezTo>
                  <a:cubicBezTo>
                    <a:pt x="539" y="664"/>
                    <a:pt x="540" y="666"/>
                    <a:pt x="541" y="668"/>
                  </a:cubicBezTo>
                  <a:cubicBezTo>
                    <a:pt x="541" y="669"/>
                    <a:pt x="542" y="671"/>
                    <a:pt x="543" y="672"/>
                  </a:cubicBezTo>
                  <a:cubicBezTo>
                    <a:pt x="546" y="675"/>
                    <a:pt x="548" y="679"/>
                    <a:pt x="549" y="683"/>
                  </a:cubicBezTo>
                  <a:cubicBezTo>
                    <a:pt x="550" y="685"/>
                    <a:pt x="550" y="686"/>
                    <a:pt x="551" y="687"/>
                  </a:cubicBezTo>
                  <a:cubicBezTo>
                    <a:pt x="550" y="692"/>
                    <a:pt x="551" y="695"/>
                    <a:pt x="553" y="698"/>
                  </a:cubicBezTo>
                  <a:cubicBezTo>
                    <a:pt x="553" y="699"/>
                    <a:pt x="554" y="700"/>
                    <a:pt x="554" y="701"/>
                  </a:cubicBezTo>
                  <a:cubicBezTo>
                    <a:pt x="557" y="703"/>
                    <a:pt x="561" y="705"/>
                    <a:pt x="564" y="707"/>
                  </a:cubicBezTo>
                  <a:cubicBezTo>
                    <a:pt x="565" y="707"/>
                    <a:pt x="566" y="708"/>
                    <a:pt x="567" y="708"/>
                  </a:cubicBezTo>
                  <a:cubicBezTo>
                    <a:pt x="581" y="712"/>
                    <a:pt x="577" y="728"/>
                    <a:pt x="582" y="740"/>
                  </a:cubicBezTo>
                  <a:cubicBezTo>
                    <a:pt x="582" y="740"/>
                    <a:pt x="582" y="741"/>
                    <a:pt x="582" y="741"/>
                  </a:cubicBezTo>
                  <a:cubicBezTo>
                    <a:pt x="584" y="754"/>
                    <a:pt x="587" y="771"/>
                    <a:pt x="589" y="775"/>
                  </a:cubicBezTo>
                  <a:cubicBezTo>
                    <a:pt x="596" y="788"/>
                    <a:pt x="599" y="789"/>
                    <a:pt x="601" y="796"/>
                  </a:cubicBezTo>
                  <a:cubicBezTo>
                    <a:pt x="603" y="802"/>
                    <a:pt x="601" y="832"/>
                    <a:pt x="604" y="852"/>
                  </a:cubicBezTo>
                  <a:cubicBezTo>
                    <a:pt x="604" y="854"/>
                    <a:pt x="605" y="856"/>
                    <a:pt x="605" y="858"/>
                  </a:cubicBezTo>
                  <a:cubicBezTo>
                    <a:pt x="606" y="864"/>
                    <a:pt x="607" y="870"/>
                    <a:pt x="609" y="875"/>
                  </a:cubicBezTo>
                  <a:cubicBezTo>
                    <a:pt x="610" y="877"/>
                    <a:pt x="611" y="879"/>
                    <a:pt x="612" y="881"/>
                  </a:cubicBezTo>
                  <a:cubicBezTo>
                    <a:pt x="616" y="895"/>
                    <a:pt x="632" y="907"/>
                    <a:pt x="630" y="927"/>
                  </a:cubicBezTo>
                  <a:cubicBezTo>
                    <a:pt x="631" y="928"/>
                    <a:pt x="631" y="930"/>
                    <a:pt x="631" y="931"/>
                  </a:cubicBezTo>
                  <a:cubicBezTo>
                    <a:pt x="635" y="946"/>
                    <a:pt x="637" y="960"/>
                    <a:pt x="637" y="960"/>
                  </a:cubicBezTo>
                  <a:cubicBezTo>
                    <a:pt x="637" y="960"/>
                    <a:pt x="637" y="960"/>
                    <a:pt x="636" y="962"/>
                  </a:cubicBezTo>
                  <a:cubicBezTo>
                    <a:pt x="636" y="962"/>
                    <a:pt x="636" y="965"/>
                    <a:pt x="637" y="969"/>
                  </a:cubicBezTo>
                  <a:cubicBezTo>
                    <a:pt x="642" y="990"/>
                    <a:pt x="635" y="1011"/>
                    <a:pt x="636" y="1030"/>
                  </a:cubicBezTo>
                  <a:cubicBezTo>
                    <a:pt x="637" y="1034"/>
                    <a:pt x="638" y="1037"/>
                    <a:pt x="642" y="1039"/>
                  </a:cubicBezTo>
                  <a:cubicBezTo>
                    <a:pt x="645" y="1041"/>
                    <a:pt x="649" y="1042"/>
                    <a:pt x="655" y="1042"/>
                  </a:cubicBezTo>
                  <a:cubicBezTo>
                    <a:pt x="657" y="1042"/>
                    <a:pt x="659" y="1043"/>
                    <a:pt x="659" y="1044"/>
                  </a:cubicBezTo>
                  <a:cubicBezTo>
                    <a:pt x="660" y="1045"/>
                    <a:pt x="661" y="1048"/>
                    <a:pt x="664" y="1051"/>
                  </a:cubicBezTo>
                  <a:cubicBezTo>
                    <a:pt x="665" y="1052"/>
                    <a:pt x="668" y="1053"/>
                    <a:pt x="670" y="1054"/>
                  </a:cubicBezTo>
                  <a:cubicBezTo>
                    <a:pt x="675" y="1056"/>
                    <a:pt x="680" y="1057"/>
                    <a:pt x="684" y="1059"/>
                  </a:cubicBezTo>
                  <a:cubicBezTo>
                    <a:pt x="686" y="1060"/>
                    <a:pt x="689" y="1060"/>
                    <a:pt x="691" y="1061"/>
                  </a:cubicBezTo>
                  <a:cubicBezTo>
                    <a:pt x="693" y="1062"/>
                    <a:pt x="695" y="1063"/>
                    <a:pt x="697" y="1063"/>
                  </a:cubicBezTo>
                  <a:cubicBezTo>
                    <a:pt x="699" y="1064"/>
                    <a:pt x="701" y="1064"/>
                    <a:pt x="704" y="1064"/>
                  </a:cubicBezTo>
                  <a:cubicBezTo>
                    <a:pt x="716" y="1064"/>
                    <a:pt x="732" y="1064"/>
                    <a:pt x="736" y="1052"/>
                  </a:cubicBezTo>
                  <a:cubicBezTo>
                    <a:pt x="736" y="1036"/>
                    <a:pt x="719" y="1028"/>
                    <a:pt x="709" y="1021"/>
                  </a:cubicBezTo>
                  <a:cubicBezTo>
                    <a:pt x="708" y="1020"/>
                    <a:pt x="706" y="1018"/>
                    <a:pt x="705" y="1017"/>
                  </a:cubicBezTo>
                  <a:cubicBezTo>
                    <a:pt x="704" y="1016"/>
                    <a:pt x="704" y="1014"/>
                    <a:pt x="703" y="1013"/>
                  </a:cubicBezTo>
                  <a:cubicBezTo>
                    <a:pt x="702" y="1011"/>
                    <a:pt x="702" y="1010"/>
                    <a:pt x="701" y="1008"/>
                  </a:cubicBezTo>
                  <a:cubicBezTo>
                    <a:pt x="699" y="1006"/>
                    <a:pt x="698" y="1003"/>
                    <a:pt x="696" y="1000"/>
                  </a:cubicBezTo>
                  <a:cubicBezTo>
                    <a:pt x="696" y="999"/>
                    <a:pt x="695" y="998"/>
                    <a:pt x="695" y="996"/>
                  </a:cubicBezTo>
                  <a:cubicBezTo>
                    <a:pt x="694" y="994"/>
                    <a:pt x="693" y="992"/>
                    <a:pt x="693" y="991"/>
                  </a:cubicBezTo>
                  <a:cubicBezTo>
                    <a:pt x="691" y="986"/>
                    <a:pt x="688" y="984"/>
                    <a:pt x="686" y="982"/>
                  </a:cubicBezTo>
                  <a:cubicBezTo>
                    <a:pt x="684" y="981"/>
                    <a:pt x="685" y="980"/>
                    <a:pt x="682" y="975"/>
                  </a:cubicBezTo>
                  <a:cubicBezTo>
                    <a:pt x="679" y="971"/>
                    <a:pt x="673" y="972"/>
                    <a:pt x="673" y="972"/>
                  </a:cubicBezTo>
                  <a:cubicBezTo>
                    <a:pt x="673" y="972"/>
                    <a:pt x="672" y="960"/>
                    <a:pt x="672" y="958"/>
                  </a:cubicBezTo>
                  <a:cubicBezTo>
                    <a:pt x="671" y="956"/>
                    <a:pt x="671" y="956"/>
                    <a:pt x="671" y="956"/>
                  </a:cubicBezTo>
                  <a:cubicBezTo>
                    <a:pt x="671" y="955"/>
                    <a:pt x="670" y="956"/>
                    <a:pt x="670" y="956"/>
                  </a:cubicBezTo>
                  <a:cubicBezTo>
                    <a:pt x="670" y="956"/>
                    <a:pt x="672" y="925"/>
                    <a:pt x="673" y="895"/>
                  </a:cubicBezTo>
                  <a:cubicBezTo>
                    <a:pt x="673" y="893"/>
                    <a:pt x="673" y="891"/>
                    <a:pt x="673" y="890"/>
                  </a:cubicBezTo>
                  <a:cubicBezTo>
                    <a:pt x="671" y="885"/>
                    <a:pt x="671" y="881"/>
                    <a:pt x="673" y="877"/>
                  </a:cubicBezTo>
                  <a:cubicBezTo>
                    <a:pt x="673" y="875"/>
                    <a:pt x="673" y="874"/>
                    <a:pt x="673" y="872"/>
                  </a:cubicBezTo>
                  <a:cubicBezTo>
                    <a:pt x="673" y="862"/>
                    <a:pt x="673" y="854"/>
                    <a:pt x="672" y="847"/>
                  </a:cubicBezTo>
                  <a:cubicBezTo>
                    <a:pt x="669" y="817"/>
                    <a:pt x="655" y="791"/>
                    <a:pt x="651" y="773"/>
                  </a:cubicBezTo>
                  <a:cubicBezTo>
                    <a:pt x="646" y="755"/>
                    <a:pt x="645" y="720"/>
                    <a:pt x="646" y="709"/>
                  </a:cubicBezTo>
                  <a:cubicBezTo>
                    <a:pt x="647" y="699"/>
                    <a:pt x="646" y="697"/>
                    <a:pt x="646" y="697"/>
                  </a:cubicBezTo>
                  <a:cubicBezTo>
                    <a:pt x="646" y="697"/>
                    <a:pt x="653" y="697"/>
                    <a:pt x="659" y="687"/>
                  </a:cubicBezTo>
                  <a:cubicBezTo>
                    <a:pt x="660" y="685"/>
                    <a:pt x="661" y="683"/>
                    <a:pt x="662" y="681"/>
                  </a:cubicBezTo>
                  <a:cubicBezTo>
                    <a:pt x="663" y="679"/>
                    <a:pt x="664" y="677"/>
                    <a:pt x="664" y="675"/>
                  </a:cubicBezTo>
                  <a:cubicBezTo>
                    <a:pt x="665" y="672"/>
                    <a:pt x="665" y="668"/>
                    <a:pt x="664" y="664"/>
                  </a:cubicBezTo>
                  <a:cubicBezTo>
                    <a:pt x="663" y="661"/>
                    <a:pt x="662" y="657"/>
                    <a:pt x="661" y="654"/>
                  </a:cubicBezTo>
                  <a:cubicBezTo>
                    <a:pt x="659" y="650"/>
                    <a:pt x="661" y="642"/>
                    <a:pt x="656" y="643"/>
                  </a:cubicBezTo>
                  <a:cubicBezTo>
                    <a:pt x="658" y="637"/>
                    <a:pt x="659" y="633"/>
                    <a:pt x="651" y="632"/>
                  </a:cubicBezTo>
                  <a:cubicBezTo>
                    <a:pt x="653" y="631"/>
                    <a:pt x="655" y="629"/>
                    <a:pt x="655" y="628"/>
                  </a:cubicBezTo>
                  <a:cubicBezTo>
                    <a:pt x="655" y="628"/>
                    <a:pt x="655" y="627"/>
                    <a:pt x="655" y="626"/>
                  </a:cubicBezTo>
                  <a:cubicBezTo>
                    <a:pt x="649" y="620"/>
                    <a:pt x="649" y="608"/>
                    <a:pt x="648" y="601"/>
                  </a:cubicBezTo>
                  <a:cubicBezTo>
                    <a:pt x="648" y="600"/>
                    <a:pt x="648" y="600"/>
                    <a:pt x="648" y="599"/>
                  </a:cubicBezTo>
                  <a:cubicBezTo>
                    <a:pt x="648" y="598"/>
                    <a:pt x="648" y="597"/>
                    <a:pt x="648" y="597"/>
                  </a:cubicBezTo>
                  <a:cubicBezTo>
                    <a:pt x="648" y="595"/>
                    <a:pt x="648" y="593"/>
                    <a:pt x="648" y="591"/>
                  </a:cubicBezTo>
                  <a:cubicBezTo>
                    <a:pt x="648" y="587"/>
                    <a:pt x="647" y="584"/>
                    <a:pt x="646" y="580"/>
                  </a:cubicBezTo>
                  <a:cubicBezTo>
                    <a:pt x="646" y="577"/>
                    <a:pt x="647" y="571"/>
                    <a:pt x="644" y="570"/>
                  </a:cubicBezTo>
                  <a:cubicBezTo>
                    <a:pt x="644" y="568"/>
                    <a:pt x="645" y="566"/>
                    <a:pt x="645" y="565"/>
                  </a:cubicBezTo>
                  <a:cubicBezTo>
                    <a:pt x="645" y="556"/>
                    <a:pt x="641" y="548"/>
                    <a:pt x="641" y="540"/>
                  </a:cubicBezTo>
                  <a:cubicBezTo>
                    <a:pt x="641" y="537"/>
                    <a:pt x="641" y="535"/>
                    <a:pt x="641" y="533"/>
                  </a:cubicBezTo>
                  <a:cubicBezTo>
                    <a:pt x="640" y="528"/>
                    <a:pt x="639" y="524"/>
                    <a:pt x="639" y="522"/>
                  </a:cubicBezTo>
                  <a:cubicBezTo>
                    <a:pt x="640" y="521"/>
                    <a:pt x="639" y="519"/>
                    <a:pt x="638" y="517"/>
                  </a:cubicBezTo>
                  <a:cubicBezTo>
                    <a:pt x="638" y="514"/>
                    <a:pt x="638" y="512"/>
                    <a:pt x="637" y="509"/>
                  </a:cubicBezTo>
                  <a:cubicBezTo>
                    <a:pt x="637" y="506"/>
                    <a:pt x="637" y="504"/>
                    <a:pt x="636" y="501"/>
                  </a:cubicBezTo>
                  <a:cubicBezTo>
                    <a:pt x="635" y="499"/>
                    <a:pt x="634" y="498"/>
                    <a:pt x="633" y="496"/>
                  </a:cubicBezTo>
                  <a:cubicBezTo>
                    <a:pt x="609" y="488"/>
                    <a:pt x="625" y="460"/>
                    <a:pt x="612" y="443"/>
                  </a:cubicBezTo>
                  <a:cubicBezTo>
                    <a:pt x="611" y="441"/>
                    <a:pt x="610" y="439"/>
                    <a:pt x="609" y="437"/>
                  </a:cubicBezTo>
                  <a:cubicBezTo>
                    <a:pt x="607" y="431"/>
                    <a:pt x="606" y="426"/>
                    <a:pt x="609" y="420"/>
                  </a:cubicBezTo>
                  <a:cubicBezTo>
                    <a:pt x="608" y="418"/>
                    <a:pt x="607" y="416"/>
                    <a:pt x="606" y="414"/>
                  </a:cubicBezTo>
                  <a:cubicBezTo>
                    <a:pt x="606" y="413"/>
                    <a:pt x="606" y="411"/>
                    <a:pt x="606" y="409"/>
                  </a:cubicBezTo>
                  <a:cubicBezTo>
                    <a:pt x="606" y="407"/>
                    <a:pt x="605" y="404"/>
                    <a:pt x="605" y="402"/>
                  </a:cubicBezTo>
                  <a:cubicBezTo>
                    <a:pt x="605" y="394"/>
                    <a:pt x="605" y="387"/>
                    <a:pt x="607" y="379"/>
                  </a:cubicBezTo>
                  <a:cubicBezTo>
                    <a:pt x="607" y="377"/>
                    <a:pt x="607" y="375"/>
                    <a:pt x="607" y="373"/>
                  </a:cubicBezTo>
                  <a:cubicBezTo>
                    <a:pt x="607" y="369"/>
                    <a:pt x="605" y="370"/>
                    <a:pt x="607" y="363"/>
                  </a:cubicBezTo>
                  <a:cubicBezTo>
                    <a:pt x="608" y="356"/>
                    <a:pt x="609" y="352"/>
                    <a:pt x="608" y="350"/>
                  </a:cubicBezTo>
                  <a:cubicBezTo>
                    <a:pt x="608" y="349"/>
                    <a:pt x="611" y="337"/>
                    <a:pt x="613" y="330"/>
                  </a:cubicBezTo>
                  <a:cubicBezTo>
                    <a:pt x="615" y="323"/>
                    <a:pt x="615" y="323"/>
                    <a:pt x="617" y="321"/>
                  </a:cubicBezTo>
                  <a:cubicBezTo>
                    <a:pt x="618" y="318"/>
                    <a:pt x="619" y="317"/>
                    <a:pt x="619" y="312"/>
                  </a:cubicBezTo>
                  <a:cubicBezTo>
                    <a:pt x="620" y="308"/>
                    <a:pt x="625" y="301"/>
                    <a:pt x="625" y="301"/>
                  </a:cubicBezTo>
                  <a:cubicBezTo>
                    <a:pt x="625" y="300"/>
                    <a:pt x="624" y="297"/>
                    <a:pt x="624" y="297"/>
                  </a:cubicBezTo>
                  <a:cubicBezTo>
                    <a:pt x="627" y="293"/>
                    <a:pt x="627" y="293"/>
                    <a:pt x="627" y="293"/>
                  </a:cubicBezTo>
                  <a:cubicBezTo>
                    <a:pt x="627" y="293"/>
                    <a:pt x="629" y="307"/>
                    <a:pt x="637" y="318"/>
                  </a:cubicBezTo>
                  <a:cubicBezTo>
                    <a:pt x="645" y="328"/>
                    <a:pt x="672" y="349"/>
                    <a:pt x="684" y="356"/>
                  </a:cubicBezTo>
                  <a:cubicBezTo>
                    <a:pt x="695" y="364"/>
                    <a:pt x="702" y="369"/>
                    <a:pt x="708" y="370"/>
                  </a:cubicBezTo>
                  <a:cubicBezTo>
                    <a:pt x="714" y="370"/>
                    <a:pt x="724" y="374"/>
                    <a:pt x="730" y="370"/>
                  </a:cubicBezTo>
                  <a:cubicBezTo>
                    <a:pt x="736" y="367"/>
                    <a:pt x="746" y="344"/>
                    <a:pt x="754" y="323"/>
                  </a:cubicBezTo>
                  <a:cubicBezTo>
                    <a:pt x="762" y="303"/>
                    <a:pt x="757" y="249"/>
                    <a:pt x="763" y="228"/>
                  </a:cubicBezTo>
                  <a:cubicBezTo>
                    <a:pt x="769" y="207"/>
                    <a:pt x="772" y="200"/>
                    <a:pt x="773" y="195"/>
                  </a:cubicBezTo>
                  <a:cubicBezTo>
                    <a:pt x="774" y="193"/>
                    <a:pt x="773" y="190"/>
                    <a:pt x="773" y="187"/>
                  </a:cubicBezTo>
                  <a:cubicBezTo>
                    <a:pt x="826" y="187"/>
                    <a:pt x="826" y="187"/>
                    <a:pt x="826" y="187"/>
                  </a:cubicBezTo>
                  <a:cubicBezTo>
                    <a:pt x="826" y="250"/>
                    <a:pt x="826" y="250"/>
                    <a:pt x="826" y="250"/>
                  </a:cubicBezTo>
                  <a:cubicBezTo>
                    <a:pt x="826" y="256"/>
                    <a:pt x="831" y="260"/>
                    <a:pt x="836" y="260"/>
                  </a:cubicBezTo>
                  <a:cubicBezTo>
                    <a:pt x="852" y="260"/>
                    <a:pt x="852" y="260"/>
                    <a:pt x="852" y="260"/>
                  </a:cubicBezTo>
                  <a:cubicBezTo>
                    <a:pt x="858" y="260"/>
                    <a:pt x="862" y="256"/>
                    <a:pt x="862" y="250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63" y="187"/>
                    <a:pt x="863" y="187"/>
                    <a:pt x="863" y="187"/>
                  </a:cubicBezTo>
                  <a:cubicBezTo>
                    <a:pt x="863" y="239"/>
                    <a:pt x="863" y="239"/>
                    <a:pt x="863" y="239"/>
                  </a:cubicBezTo>
                  <a:cubicBezTo>
                    <a:pt x="863" y="243"/>
                    <a:pt x="866" y="247"/>
                    <a:pt x="871" y="247"/>
                  </a:cubicBezTo>
                  <a:cubicBezTo>
                    <a:pt x="884" y="247"/>
                    <a:pt x="884" y="247"/>
                    <a:pt x="884" y="247"/>
                  </a:cubicBezTo>
                  <a:cubicBezTo>
                    <a:pt x="889" y="247"/>
                    <a:pt x="893" y="243"/>
                    <a:pt x="893" y="239"/>
                  </a:cubicBezTo>
                  <a:cubicBezTo>
                    <a:pt x="893" y="226"/>
                    <a:pt x="893" y="226"/>
                    <a:pt x="893" y="226"/>
                  </a:cubicBezTo>
                  <a:cubicBezTo>
                    <a:pt x="896" y="232"/>
                    <a:pt x="903" y="236"/>
                    <a:pt x="910" y="236"/>
                  </a:cubicBezTo>
                  <a:cubicBezTo>
                    <a:pt x="921" y="236"/>
                    <a:pt x="930" y="227"/>
                    <a:pt x="930" y="216"/>
                  </a:cubicBezTo>
                  <a:cubicBezTo>
                    <a:pt x="930" y="187"/>
                    <a:pt x="930" y="187"/>
                    <a:pt x="930" y="187"/>
                  </a:cubicBezTo>
                  <a:cubicBezTo>
                    <a:pt x="961" y="187"/>
                    <a:pt x="961" y="187"/>
                    <a:pt x="961" y="187"/>
                  </a:cubicBezTo>
                  <a:cubicBezTo>
                    <a:pt x="998" y="187"/>
                    <a:pt x="998" y="187"/>
                    <a:pt x="998" y="187"/>
                  </a:cubicBezTo>
                  <a:cubicBezTo>
                    <a:pt x="1002" y="187"/>
                    <a:pt x="1005" y="184"/>
                    <a:pt x="1005" y="180"/>
                  </a:cubicBezTo>
                  <a:cubicBezTo>
                    <a:pt x="1005" y="176"/>
                    <a:pt x="1002" y="173"/>
                    <a:pt x="998" y="173"/>
                  </a:cubicBezTo>
                  <a:close/>
                  <a:moveTo>
                    <a:pt x="390" y="192"/>
                  </a:moveTo>
                  <a:cubicBezTo>
                    <a:pt x="378" y="203"/>
                    <a:pt x="367" y="229"/>
                    <a:pt x="365" y="232"/>
                  </a:cubicBezTo>
                  <a:cubicBezTo>
                    <a:pt x="363" y="234"/>
                    <a:pt x="346" y="243"/>
                    <a:pt x="340" y="253"/>
                  </a:cubicBezTo>
                  <a:cubicBezTo>
                    <a:pt x="334" y="262"/>
                    <a:pt x="330" y="281"/>
                    <a:pt x="330" y="281"/>
                  </a:cubicBezTo>
                  <a:cubicBezTo>
                    <a:pt x="330" y="281"/>
                    <a:pt x="330" y="282"/>
                    <a:pt x="324" y="270"/>
                  </a:cubicBezTo>
                  <a:cubicBezTo>
                    <a:pt x="320" y="265"/>
                    <a:pt x="317" y="262"/>
                    <a:pt x="314" y="258"/>
                  </a:cubicBezTo>
                  <a:cubicBezTo>
                    <a:pt x="313" y="256"/>
                    <a:pt x="311" y="253"/>
                    <a:pt x="310" y="250"/>
                  </a:cubicBezTo>
                  <a:cubicBezTo>
                    <a:pt x="309" y="238"/>
                    <a:pt x="301" y="230"/>
                    <a:pt x="301" y="219"/>
                  </a:cubicBezTo>
                  <a:cubicBezTo>
                    <a:pt x="300" y="215"/>
                    <a:pt x="300" y="213"/>
                    <a:pt x="300" y="211"/>
                  </a:cubicBezTo>
                  <a:cubicBezTo>
                    <a:pt x="309" y="206"/>
                    <a:pt x="313" y="202"/>
                    <a:pt x="318" y="200"/>
                  </a:cubicBezTo>
                  <a:cubicBezTo>
                    <a:pt x="322" y="198"/>
                    <a:pt x="324" y="196"/>
                    <a:pt x="325" y="194"/>
                  </a:cubicBezTo>
                  <a:cubicBezTo>
                    <a:pt x="326" y="192"/>
                    <a:pt x="327" y="189"/>
                    <a:pt x="328" y="187"/>
                  </a:cubicBezTo>
                  <a:cubicBezTo>
                    <a:pt x="328" y="187"/>
                    <a:pt x="328" y="187"/>
                    <a:pt x="328" y="187"/>
                  </a:cubicBezTo>
                  <a:cubicBezTo>
                    <a:pt x="396" y="187"/>
                    <a:pt x="396" y="187"/>
                    <a:pt x="396" y="187"/>
                  </a:cubicBezTo>
                  <a:cubicBezTo>
                    <a:pt x="394" y="188"/>
                    <a:pt x="392" y="190"/>
                    <a:pt x="390" y="192"/>
                  </a:cubicBezTo>
                  <a:close/>
                  <a:moveTo>
                    <a:pt x="704" y="187"/>
                  </a:moveTo>
                  <a:cubicBezTo>
                    <a:pt x="705" y="191"/>
                    <a:pt x="707" y="197"/>
                    <a:pt x="713" y="200"/>
                  </a:cubicBezTo>
                  <a:cubicBezTo>
                    <a:pt x="720" y="203"/>
                    <a:pt x="730" y="207"/>
                    <a:pt x="731" y="209"/>
                  </a:cubicBezTo>
                  <a:cubicBezTo>
                    <a:pt x="732" y="211"/>
                    <a:pt x="733" y="212"/>
                    <a:pt x="726" y="236"/>
                  </a:cubicBezTo>
                  <a:cubicBezTo>
                    <a:pt x="720" y="260"/>
                    <a:pt x="715" y="259"/>
                    <a:pt x="708" y="270"/>
                  </a:cubicBezTo>
                  <a:cubicBezTo>
                    <a:pt x="702" y="282"/>
                    <a:pt x="702" y="281"/>
                    <a:pt x="702" y="281"/>
                  </a:cubicBezTo>
                  <a:cubicBezTo>
                    <a:pt x="702" y="281"/>
                    <a:pt x="698" y="262"/>
                    <a:pt x="692" y="253"/>
                  </a:cubicBezTo>
                  <a:cubicBezTo>
                    <a:pt x="686" y="243"/>
                    <a:pt x="669" y="234"/>
                    <a:pt x="667" y="232"/>
                  </a:cubicBezTo>
                  <a:cubicBezTo>
                    <a:pt x="665" y="229"/>
                    <a:pt x="654" y="203"/>
                    <a:pt x="642" y="192"/>
                  </a:cubicBezTo>
                  <a:cubicBezTo>
                    <a:pt x="640" y="190"/>
                    <a:pt x="638" y="188"/>
                    <a:pt x="636" y="187"/>
                  </a:cubicBezTo>
                  <a:cubicBezTo>
                    <a:pt x="704" y="187"/>
                    <a:pt x="704" y="187"/>
                    <a:pt x="704" y="187"/>
                  </a:cubicBezTo>
                  <a:cubicBezTo>
                    <a:pt x="704" y="187"/>
                    <a:pt x="704" y="187"/>
                    <a:pt x="704" y="1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Break Slide layout">
  <p:cSld name="Section Break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3412442" y="2645392"/>
            <a:ext cx="5731894" cy="1381830"/>
          </a:xfrm>
          <a:custGeom>
            <a:rect b="b" l="l" r="r" t="t"/>
            <a:pathLst>
              <a:path extrusionOk="0" h="1842440" w="7798495">
                <a:moveTo>
                  <a:pt x="774359" y="0"/>
                </a:moveTo>
                <a:lnTo>
                  <a:pt x="7798495" y="0"/>
                </a:lnTo>
                <a:lnTo>
                  <a:pt x="7798495" y="1842440"/>
                </a:lnTo>
                <a:lnTo>
                  <a:pt x="0" y="1842440"/>
                </a:lnTo>
                <a:close/>
              </a:path>
            </a:pathLst>
          </a:custGeom>
          <a:gradFill>
            <a:gsLst>
              <a:gs pos="0">
                <a:srgbClr val="F48E0C">
                  <a:alpha val="93333"/>
                </a:srgbClr>
              </a:gs>
              <a:gs pos="58999">
                <a:srgbClr val="F48E0C">
                  <a:alpha val="80000"/>
                </a:srgbClr>
              </a:gs>
              <a:gs pos="100000">
                <a:srgbClr val="F48E0C">
                  <a:alpha val="8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1"/>
          <p:cNvSpPr/>
          <p:nvPr/>
        </p:nvSpPr>
        <p:spPr>
          <a:xfrm rot="10800000">
            <a:off x="0" y="1880835"/>
            <a:ext cx="578622" cy="1381830"/>
          </a:xfrm>
          <a:custGeom>
            <a:rect b="b" l="l" r="r" t="t"/>
            <a:pathLst>
              <a:path extrusionOk="0" h="1842440" w="771496">
                <a:moveTo>
                  <a:pt x="771496" y="1842440"/>
                </a:moveTo>
                <a:lnTo>
                  <a:pt x="0" y="1842440"/>
                </a:lnTo>
                <a:lnTo>
                  <a:pt x="758827" y="0"/>
                </a:lnTo>
                <a:lnTo>
                  <a:pt x="771496" y="0"/>
                </a:lnTo>
                <a:close/>
              </a:path>
            </a:pathLst>
          </a:custGeom>
          <a:solidFill>
            <a:schemeClr val="accent1">
              <a:alpha val="8745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21"/>
          <p:cNvGrpSpPr/>
          <p:nvPr/>
        </p:nvGrpSpPr>
        <p:grpSpPr>
          <a:xfrm rot="10800000">
            <a:off x="127878" y="-572"/>
            <a:ext cx="1215405" cy="1102009"/>
            <a:chOff x="10248163" y="5404899"/>
            <a:chExt cx="1620540" cy="1469346"/>
          </a:xfrm>
        </p:grpSpPr>
        <p:sp>
          <p:nvSpPr>
            <p:cNvPr id="91" name="Google Shape;91;p21"/>
            <p:cNvSpPr/>
            <p:nvPr/>
          </p:nvSpPr>
          <p:spPr>
            <a:xfrm>
              <a:off x="10798323" y="5404899"/>
              <a:ext cx="1070381" cy="1469346"/>
            </a:xfrm>
            <a:custGeom>
              <a:rect b="b" l="l" r="r" t="t"/>
              <a:pathLst>
                <a:path extrusionOk="0" h="1842440" w="1342170">
                  <a:moveTo>
                    <a:pt x="758827" y="0"/>
                  </a:moveTo>
                  <a:lnTo>
                    <a:pt x="1342170" y="0"/>
                  </a:lnTo>
                  <a:lnTo>
                    <a:pt x="583342" y="1842440"/>
                  </a:lnTo>
                  <a:lnTo>
                    <a:pt x="0" y="1842440"/>
                  </a:lnTo>
                  <a:close/>
                </a:path>
              </a:pathLst>
            </a:custGeom>
            <a:solidFill>
              <a:schemeClr val="accent1">
                <a:alpha val="8235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1"/>
            <p:cNvSpPr/>
            <p:nvPr/>
          </p:nvSpPr>
          <p:spPr>
            <a:xfrm>
              <a:off x="10248163" y="5814881"/>
              <a:ext cx="901438" cy="1059152"/>
            </a:xfrm>
            <a:custGeom>
              <a:rect b="b" l="l" r="r" t="t"/>
              <a:pathLst>
                <a:path extrusionOk="0" h="1328090" w="1130330">
                  <a:moveTo>
                    <a:pt x="546987" y="0"/>
                  </a:moveTo>
                  <a:lnTo>
                    <a:pt x="1130330" y="0"/>
                  </a:lnTo>
                  <a:lnTo>
                    <a:pt x="583342" y="1328090"/>
                  </a:lnTo>
                  <a:lnTo>
                    <a:pt x="0" y="1328090"/>
                  </a:lnTo>
                  <a:close/>
                </a:path>
              </a:pathLst>
            </a:custGeom>
            <a:solidFill>
              <a:schemeClr val="accent1">
                <a:alpha val="8235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ontents slide layout">
  <p:cSld name="3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/>
          <p:nvPr/>
        </p:nvSpPr>
        <p:spPr>
          <a:xfrm>
            <a:off x="0" y="0"/>
            <a:ext cx="1157288" cy="5143500"/>
          </a:xfrm>
          <a:custGeom>
            <a:rect b="b" l="l" r="r" t="t"/>
            <a:pathLst>
              <a:path extrusionOk="0" h="6858000" w="1543050">
                <a:moveTo>
                  <a:pt x="0" y="0"/>
                </a:moveTo>
                <a:lnTo>
                  <a:pt x="1543050" y="0"/>
                </a:lnTo>
                <a:lnTo>
                  <a:pt x="17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7647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jpg"/><Relationship Id="rId4" Type="http://schemas.openxmlformats.org/officeDocument/2006/relationships/image" Target="../media/image6.jpg"/><Relationship Id="rId5" Type="http://schemas.openxmlformats.org/officeDocument/2006/relationships/image" Target="../media/image20.jpg"/><Relationship Id="rId6" Type="http://schemas.openxmlformats.org/officeDocument/2006/relationships/image" Target="../media/image25.jpg"/><Relationship Id="rId7" Type="http://schemas.openxmlformats.org/officeDocument/2006/relationships/image" Target="../media/image2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drive.google.com/file/d/1PT4qyATtWtY4yvNkntJMm5BKSsM7WXiC/view" TargetMode="External"/><Relationship Id="rId4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/>
        </p:nvSpPr>
        <p:spPr>
          <a:xfrm>
            <a:off x="4819200" y="3824550"/>
            <a:ext cx="34599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Akhil Jariwala, Matthew Landis,</a:t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Autumn Warren, Kaughlin Caver</a:t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Online/Local Community</a:t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November 22, 2019</a:t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00" name="Google Shape;10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860205"/>
            <a:ext cx="3707100" cy="2209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475" y="1468699"/>
            <a:ext cx="1575746" cy="341035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/>
          <p:nvPr>
            <p:ph idx="4294967295" type="body"/>
          </p:nvPr>
        </p:nvSpPr>
        <p:spPr>
          <a:xfrm>
            <a:off x="304475" y="252725"/>
            <a:ext cx="76452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</a:pPr>
            <a:r>
              <a:rPr lang="en" sz="3000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Major Design Change 1 - Discover</a:t>
            </a:r>
            <a:endParaRPr sz="3000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346450" y="1044350"/>
            <a:ext cx="3844800" cy="3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T Sans Narrow"/>
                <a:ea typeface="PT Sans Narrow"/>
                <a:cs typeface="PT Sans Narrow"/>
                <a:sym typeface="PT Sans Narrow"/>
              </a:rPr>
              <a:t>Type</a:t>
            </a: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: H8 Aesthetics and Minimalist Design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T Sans Narrow"/>
                <a:ea typeface="PT Sans Narrow"/>
                <a:cs typeface="PT Sans Narrow"/>
                <a:sym typeface="PT Sans Narrow"/>
              </a:rPr>
              <a:t>Severity</a:t>
            </a: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: 4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Issue</a:t>
            </a: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 The discover page’s use of colors and icons is disorienting and confusing</a:t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Fix</a:t>
            </a: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 Redesign a simpler Discover Page with minimal icons/colors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68" name="Google Shape;26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2275" y="1468688"/>
            <a:ext cx="1699425" cy="3410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32"/>
          <p:cNvCxnSpPr>
            <a:stCxn id="268" idx="3"/>
            <a:endCxn id="270" idx="1"/>
          </p:cNvCxnSpPr>
          <p:nvPr/>
        </p:nvCxnSpPr>
        <p:spPr>
          <a:xfrm>
            <a:off x="6151700" y="3173863"/>
            <a:ext cx="736800" cy="0"/>
          </a:xfrm>
          <a:prstGeom prst="straightConnector1">
            <a:avLst/>
          </a:prstGeom>
          <a:noFill/>
          <a:ln cap="flat" cmpd="sng" w="9525">
            <a:solidFill>
              <a:srgbClr val="9F9E9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1" name="Google Shape;271;p32"/>
          <p:cNvCxnSpPr/>
          <p:nvPr/>
        </p:nvCxnSpPr>
        <p:spPr>
          <a:xfrm>
            <a:off x="4819650" y="1439025"/>
            <a:ext cx="0" cy="4269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72" name="Google Shape;272;p32"/>
          <p:cNvSpPr txBox="1"/>
          <p:nvPr/>
        </p:nvSpPr>
        <p:spPr>
          <a:xfrm>
            <a:off x="4278075" y="1087413"/>
            <a:ext cx="2047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Double column presentation led to visual clutter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73" name="Google Shape;273;p32"/>
          <p:cNvSpPr txBox="1"/>
          <p:nvPr/>
        </p:nvSpPr>
        <p:spPr>
          <a:xfrm>
            <a:off x="6591550" y="1087425"/>
            <a:ext cx="2047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Streamlined presentation to single column format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74" name="Google Shape;274;p32"/>
          <p:cNvCxnSpPr/>
          <p:nvPr/>
        </p:nvCxnSpPr>
        <p:spPr>
          <a:xfrm>
            <a:off x="7364850" y="1468700"/>
            <a:ext cx="0" cy="435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75" name="Google Shape;275;p32"/>
          <p:cNvCxnSpPr/>
          <p:nvPr/>
        </p:nvCxnSpPr>
        <p:spPr>
          <a:xfrm>
            <a:off x="5724525" y="1439025"/>
            <a:ext cx="0" cy="4269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475" y="1468699"/>
            <a:ext cx="1575746" cy="341035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3"/>
          <p:cNvSpPr txBox="1"/>
          <p:nvPr>
            <p:ph idx="4294967295" type="body"/>
          </p:nvPr>
        </p:nvSpPr>
        <p:spPr>
          <a:xfrm>
            <a:off x="304475" y="252725"/>
            <a:ext cx="76452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</a:pPr>
            <a:r>
              <a:rPr lang="en" sz="3000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Major Design Change 1 </a:t>
            </a:r>
            <a:r>
              <a:rPr lang="en" sz="3000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- Discover</a:t>
            </a:r>
            <a:endParaRPr sz="3000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2" name="Google Shape;282;p33"/>
          <p:cNvSpPr txBox="1"/>
          <p:nvPr/>
        </p:nvSpPr>
        <p:spPr>
          <a:xfrm>
            <a:off x="346450" y="1044350"/>
            <a:ext cx="3844800" cy="3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T Sans Narrow"/>
                <a:ea typeface="PT Sans Narrow"/>
                <a:cs typeface="PT Sans Narrow"/>
                <a:sym typeface="PT Sans Narrow"/>
              </a:rPr>
              <a:t>Type</a:t>
            </a: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: H8 Aesthetics and Minimalist Design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T Sans Narrow"/>
                <a:ea typeface="PT Sans Narrow"/>
                <a:cs typeface="PT Sans Narrow"/>
                <a:sym typeface="PT Sans Narrow"/>
              </a:rPr>
              <a:t>Severity</a:t>
            </a: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: 4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Issue</a:t>
            </a: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 The discover page’s use of colors and icons is disorienting and confusing</a:t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Fix</a:t>
            </a: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 Redesign a simpler Discover Page with minimal icons/colors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83" name="Google Shape;28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2275" y="1468688"/>
            <a:ext cx="1699425" cy="3410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33"/>
          <p:cNvCxnSpPr>
            <a:stCxn id="283" idx="3"/>
            <a:endCxn id="285" idx="1"/>
          </p:cNvCxnSpPr>
          <p:nvPr/>
        </p:nvCxnSpPr>
        <p:spPr>
          <a:xfrm>
            <a:off x="6151700" y="3173863"/>
            <a:ext cx="736800" cy="0"/>
          </a:xfrm>
          <a:prstGeom prst="straightConnector1">
            <a:avLst/>
          </a:prstGeom>
          <a:noFill/>
          <a:ln cap="flat" cmpd="sng" w="9525">
            <a:solidFill>
              <a:srgbClr val="9F9E9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6" name="Google Shape;286;p33"/>
          <p:cNvCxnSpPr/>
          <p:nvPr/>
        </p:nvCxnSpPr>
        <p:spPr>
          <a:xfrm>
            <a:off x="4743450" y="1439025"/>
            <a:ext cx="0" cy="569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87" name="Google Shape;287;p33"/>
          <p:cNvSpPr txBox="1"/>
          <p:nvPr/>
        </p:nvSpPr>
        <p:spPr>
          <a:xfrm>
            <a:off x="4278075" y="1087413"/>
            <a:ext cx="2047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Gratuitous icon use was overwhelming for user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88" name="Google Shape;288;p33"/>
          <p:cNvSpPr txBox="1"/>
          <p:nvPr/>
        </p:nvSpPr>
        <p:spPr>
          <a:xfrm>
            <a:off x="6591550" y="1087425"/>
            <a:ext cx="2047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Moved icons to bio and used single avatar photo instead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89" name="Google Shape;289;p33"/>
          <p:cNvCxnSpPr/>
          <p:nvPr/>
        </p:nvCxnSpPr>
        <p:spPr>
          <a:xfrm>
            <a:off x="7288650" y="1468700"/>
            <a:ext cx="0" cy="606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/>
          <p:nvPr>
            <p:ph idx="4294967295" type="body"/>
          </p:nvPr>
        </p:nvSpPr>
        <p:spPr>
          <a:xfrm>
            <a:off x="304475" y="252725"/>
            <a:ext cx="76452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</a:pPr>
            <a:r>
              <a:rPr lang="en" sz="3000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Major Design Change 1 </a:t>
            </a:r>
            <a:r>
              <a:rPr lang="en" sz="3000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- Discover</a:t>
            </a:r>
            <a:endParaRPr sz="3000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5" name="Google Shape;295;p34"/>
          <p:cNvSpPr txBox="1"/>
          <p:nvPr/>
        </p:nvSpPr>
        <p:spPr>
          <a:xfrm>
            <a:off x="346450" y="1044350"/>
            <a:ext cx="3844800" cy="3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T Sans Narrow"/>
                <a:ea typeface="PT Sans Narrow"/>
                <a:cs typeface="PT Sans Narrow"/>
                <a:sym typeface="PT Sans Narrow"/>
              </a:rPr>
              <a:t>Type</a:t>
            </a: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: H8 Aesthetics and Minimalist Design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T Sans Narrow"/>
                <a:ea typeface="PT Sans Narrow"/>
                <a:cs typeface="PT Sans Narrow"/>
                <a:sym typeface="PT Sans Narrow"/>
              </a:rPr>
              <a:t>Severity</a:t>
            </a: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: 4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Issue</a:t>
            </a: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 The discover page’s use of colors and icons is disorienting and confusing</a:t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Fix</a:t>
            </a: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 Redesign a simpler Discover Page with minimal icons/colors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96" name="Google Shape;29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600" y="1439025"/>
            <a:ext cx="1603176" cy="346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2275" y="1468688"/>
            <a:ext cx="1699425" cy="3410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34"/>
          <p:cNvCxnSpPr>
            <a:stCxn id="297" idx="3"/>
            <a:endCxn id="296" idx="1"/>
          </p:cNvCxnSpPr>
          <p:nvPr/>
        </p:nvCxnSpPr>
        <p:spPr>
          <a:xfrm>
            <a:off x="6151700" y="3173863"/>
            <a:ext cx="736800" cy="0"/>
          </a:xfrm>
          <a:prstGeom prst="straightConnector1">
            <a:avLst/>
          </a:prstGeom>
          <a:noFill/>
          <a:ln cap="flat" cmpd="sng" w="9525">
            <a:solidFill>
              <a:srgbClr val="9F9E9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9" name="Google Shape;299;p34"/>
          <p:cNvCxnSpPr/>
          <p:nvPr/>
        </p:nvCxnSpPr>
        <p:spPr>
          <a:xfrm>
            <a:off x="4743450" y="1439025"/>
            <a:ext cx="0" cy="569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300" name="Google Shape;300;p34"/>
          <p:cNvSpPr txBox="1"/>
          <p:nvPr/>
        </p:nvSpPr>
        <p:spPr>
          <a:xfrm>
            <a:off x="4278075" y="1059938"/>
            <a:ext cx="2047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Use of orange and green accent colors led to confusion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01" name="Google Shape;301;p34"/>
          <p:cNvSpPr txBox="1"/>
          <p:nvPr/>
        </p:nvSpPr>
        <p:spPr>
          <a:xfrm>
            <a:off x="6582900" y="1059938"/>
            <a:ext cx="2047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Simplified to 3 colors, using orange as the only accent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302" name="Google Shape;302;p34"/>
          <p:cNvCxnSpPr/>
          <p:nvPr/>
        </p:nvCxnSpPr>
        <p:spPr>
          <a:xfrm>
            <a:off x="4905375" y="1439025"/>
            <a:ext cx="0" cy="3318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03" name="Google Shape;303;p34"/>
          <p:cNvCxnSpPr/>
          <p:nvPr/>
        </p:nvCxnSpPr>
        <p:spPr>
          <a:xfrm>
            <a:off x="4581525" y="1439025"/>
            <a:ext cx="0" cy="855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04" name="Google Shape;304;p34"/>
          <p:cNvCxnSpPr/>
          <p:nvPr/>
        </p:nvCxnSpPr>
        <p:spPr>
          <a:xfrm>
            <a:off x="5905500" y="1439025"/>
            <a:ext cx="0" cy="6174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05" name="Google Shape;305;p34"/>
          <p:cNvCxnSpPr/>
          <p:nvPr/>
        </p:nvCxnSpPr>
        <p:spPr>
          <a:xfrm>
            <a:off x="5734050" y="1439025"/>
            <a:ext cx="0" cy="4554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pic>
        <p:nvPicPr>
          <p:cNvPr id="306" name="Google Shape;30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5613" y="1468708"/>
            <a:ext cx="1603176" cy="34696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34"/>
          <p:cNvCxnSpPr/>
          <p:nvPr/>
        </p:nvCxnSpPr>
        <p:spPr>
          <a:xfrm>
            <a:off x="7790113" y="1468700"/>
            <a:ext cx="0" cy="911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499" y="1465476"/>
            <a:ext cx="1567441" cy="339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2275" y="1468700"/>
            <a:ext cx="1699425" cy="339238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5"/>
          <p:cNvSpPr txBox="1"/>
          <p:nvPr>
            <p:ph idx="4294967295" type="body"/>
          </p:nvPr>
        </p:nvSpPr>
        <p:spPr>
          <a:xfrm>
            <a:off x="304475" y="252725"/>
            <a:ext cx="76452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</a:pPr>
            <a:r>
              <a:rPr lang="en" sz="3000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Major Design Change 2 - Filter</a:t>
            </a:r>
            <a:endParaRPr sz="3000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5" name="Google Shape;315;p35"/>
          <p:cNvSpPr txBox="1"/>
          <p:nvPr/>
        </p:nvSpPr>
        <p:spPr>
          <a:xfrm>
            <a:off x="346450" y="1044350"/>
            <a:ext cx="3844800" cy="3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T Sans Narrow"/>
                <a:ea typeface="PT Sans Narrow"/>
                <a:cs typeface="PT Sans Narrow"/>
                <a:sym typeface="PT Sans Narrow"/>
              </a:rPr>
              <a:t>Type</a:t>
            </a: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: H8 Aesthetics and Minimalist Design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T Sans Narrow"/>
                <a:ea typeface="PT Sans Narrow"/>
                <a:cs typeface="PT Sans Narrow"/>
                <a:sym typeface="PT Sans Narrow"/>
              </a:rPr>
              <a:t>Severity</a:t>
            </a: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: 1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Issue</a:t>
            </a: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 Discover </a:t>
            </a: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filtering actions feel inconsistent and confusing</a:t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Fix</a:t>
            </a: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 Simplify the filter page with on/off toggles that follow a consistent format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316" name="Google Shape;316;p35"/>
          <p:cNvCxnSpPr>
            <a:stCxn id="317" idx="3"/>
            <a:endCxn id="318" idx="1"/>
          </p:cNvCxnSpPr>
          <p:nvPr/>
        </p:nvCxnSpPr>
        <p:spPr>
          <a:xfrm>
            <a:off x="6151800" y="3173863"/>
            <a:ext cx="736800" cy="0"/>
          </a:xfrm>
          <a:prstGeom prst="straightConnector1">
            <a:avLst/>
          </a:prstGeom>
          <a:noFill/>
          <a:ln cap="flat" cmpd="sng" w="9525">
            <a:solidFill>
              <a:srgbClr val="9F9E9E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9" name="Google Shape;319;p35"/>
          <p:cNvSpPr txBox="1"/>
          <p:nvPr/>
        </p:nvSpPr>
        <p:spPr>
          <a:xfrm>
            <a:off x="4278075" y="1073681"/>
            <a:ext cx="2047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Checkboxes are not best for on/off filters, and unaligned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20" name="Google Shape;320;p35"/>
          <p:cNvSpPr txBox="1"/>
          <p:nvPr/>
        </p:nvSpPr>
        <p:spPr>
          <a:xfrm>
            <a:off x="6591550" y="1073681"/>
            <a:ext cx="2047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Toggle actions are right aligned and consistent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321" name="Google Shape;321;p35"/>
          <p:cNvCxnSpPr/>
          <p:nvPr/>
        </p:nvCxnSpPr>
        <p:spPr>
          <a:xfrm>
            <a:off x="8079225" y="1468700"/>
            <a:ext cx="0" cy="149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22" name="Google Shape;322;p35"/>
          <p:cNvCxnSpPr/>
          <p:nvPr/>
        </p:nvCxnSpPr>
        <p:spPr>
          <a:xfrm>
            <a:off x="5153025" y="1439025"/>
            <a:ext cx="0" cy="14445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23" name="Google Shape;323;p35"/>
          <p:cNvCxnSpPr/>
          <p:nvPr/>
        </p:nvCxnSpPr>
        <p:spPr>
          <a:xfrm>
            <a:off x="5457000" y="1439025"/>
            <a:ext cx="0" cy="23298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499" y="1465476"/>
            <a:ext cx="1567441" cy="339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2275" y="1468700"/>
            <a:ext cx="1699425" cy="339238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6"/>
          <p:cNvSpPr txBox="1"/>
          <p:nvPr>
            <p:ph idx="4294967295" type="body"/>
          </p:nvPr>
        </p:nvSpPr>
        <p:spPr>
          <a:xfrm>
            <a:off x="304475" y="252725"/>
            <a:ext cx="76452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</a:pPr>
            <a:r>
              <a:rPr lang="en" sz="3000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Major Design Change 2 - Filter</a:t>
            </a:r>
            <a:endParaRPr sz="3000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1" name="Google Shape;331;p36"/>
          <p:cNvSpPr txBox="1"/>
          <p:nvPr/>
        </p:nvSpPr>
        <p:spPr>
          <a:xfrm>
            <a:off x="346450" y="1044350"/>
            <a:ext cx="3844800" cy="3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T Sans Narrow"/>
                <a:ea typeface="PT Sans Narrow"/>
                <a:cs typeface="PT Sans Narrow"/>
                <a:sym typeface="PT Sans Narrow"/>
              </a:rPr>
              <a:t>Type</a:t>
            </a: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: H2 Match System and World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T Sans Narrow"/>
                <a:ea typeface="PT Sans Narrow"/>
                <a:cs typeface="PT Sans Narrow"/>
                <a:sym typeface="PT Sans Narrow"/>
              </a:rPr>
              <a:t>Severity</a:t>
            </a: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: 1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Issue</a:t>
            </a: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 Workout personality filter option is confusing to real-world concept</a:t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Fix</a:t>
            </a: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 Simplify the filter page by eliminating the Workout Personality detail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332" name="Google Shape;332;p36"/>
          <p:cNvCxnSpPr>
            <a:stCxn id="333" idx="3"/>
            <a:endCxn id="334" idx="1"/>
          </p:cNvCxnSpPr>
          <p:nvPr/>
        </p:nvCxnSpPr>
        <p:spPr>
          <a:xfrm>
            <a:off x="6151800" y="3173863"/>
            <a:ext cx="736800" cy="0"/>
          </a:xfrm>
          <a:prstGeom prst="straightConnector1">
            <a:avLst/>
          </a:prstGeom>
          <a:noFill/>
          <a:ln cap="flat" cmpd="sng" w="9525">
            <a:solidFill>
              <a:srgbClr val="9F9E9E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5" name="Google Shape;335;p36"/>
          <p:cNvSpPr txBox="1"/>
          <p:nvPr/>
        </p:nvSpPr>
        <p:spPr>
          <a:xfrm>
            <a:off x="4278075" y="1059938"/>
            <a:ext cx="2047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Personality concept was confusing to filter on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36" name="Google Shape;336;p36"/>
          <p:cNvSpPr txBox="1"/>
          <p:nvPr/>
        </p:nvSpPr>
        <p:spPr>
          <a:xfrm>
            <a:off x="6591550" y="1087425"/>
            <a:ext cx="2047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Eliminated Workout Personality for simplification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337" name="Google Shape;337;p36"/>
          <p:cNvCxnSpPr/>
          <p:nvPr/>
        </p:nvCxnSpPr>
        <p:spPr>
          <a:xfrm>
            <a:off x="7241025" y="1468700"/>
            <a:ext cx="0" cy="2628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38" name="Google Shape;338;p36"/>
          <p:cNvCxnSpPr/>
          <p:nvPr/>
        </p:nvCxnSpPr>
        <p:spPr>
          <a:xfrm>
            <a:off x="5153025" y="1439025"/>
            <a:ext cx="0" cy="25164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2287" y="1479917"/>
            <a:ext cx="1699425" cy="338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1725" y="1468686"/>
            <a:ext cx="1567450" cy="339240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7"/>
          <p:cNvSpPr txBox="1"/>
          <p:nvPr>
            <p:ph idx="4294967295" type="body"/>
          </p:nvPr>
        </p:nvSpPr>
        <p:spPr>
          <a:xfrm>
            <a:off x="304475" y="252725"/>
            <a:ext cx="76452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</a:pPr>
            <a:r>
              <a:rPr lang="en" sz="3000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Major Design Change 3 - Buddy Profile</a:t>
            </a:r>
            <a:endParaRPr sz="3000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46" name="Google Shape;346;p37"/>
          <p:cNvSpPr txBox="1"/>
          <p:nvPr/>
        </p:nvSpPr>
        <p:spPr>
          <a:xfrm>
            <a:off x="346450" y="1044350"/>
            <a:ext cx="3844800" cy="3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T Sans Narrow"/>
                <a:ea typeface="PT Sans Narrow"/>
                <a:cs typeface="PT Sans Narrow"/>
                <a:sym typeface="PT Sans Narrow"/>
              </a:rPr>
              <a:t>Type</a:t>
            </a: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: H8 Aesthetics and Minimalist Design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T Sans Narrow"/>
                <a:ea typeface="PT Sans Narrow"/>
                <a:cs typeface="PT Sans Narrow"/>
                <a:sym typeface="PT Sans Narrow"/>
              </a:rPr>
              <a:t>Severity</a:t>
            </a: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: 3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Issue</a:t>
            </a: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 Connect button is difficult to see</a:t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Fix</a:t>
            </a: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 Moved the connect button to the top right of the redesigned screen and bolded it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347" name="Google Shape;347;p37"/>
          <p:cNvCxnSpPr>
            <a:stCxn id="348" idx="3"/>
            <a:endCxn id="349" idx="1"/>
          </p:cNvCxnSpPr>
          <p:nvPr/>
        </p:nvCxnSpPr>
        <p:spPr>
          <a:xfrm>
            <a:off x="6151800" y="3173863"/>
            <a:ext cx="736800" cy="0"/>
          </a:xfrm>
          <a:prstGeom prst="straightConnector1">
            <a:avLst/>
          </a:prstGeom>
          <a:noFill/>
          <a:ln cap="flat" cmpd="sng" w="9525">
            <a:solidFill>
              <a:srgbClr val="9F9E9E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0" name="Google Shape;350;p37"/>
          <p:cNvSpPr txBox="1"/>
          <p:nvPr/>
        </p:nvSpPr>
        <p:spPr>
          <a:xfrm>
            <a:off x="4278075" y="1073681"/>
            <a:ext cx="2047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Connect button is difficult to see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51" name="Google Shape;351;p37"/>
          <p:cNvSpPr txBox="1"/>
          <p:nvPr/>
        </p:nvSpPr>
        <p:spPr>
          <a:xfrm>
            <a:off x="6591550" y="1073681"/>
            <a:ext cx="2047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Connect button now bolded, in a familiar place at the top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352" name="Google Shape;352;p37"/>
          <p:cNvCxnSpPr/>
          <p:nvPr/>
        </p:nvCxnSpPr>
        <p:spPr>
          <a:xfrm>
            <a:off x="8079225" y="1392500"/>
            <a:ext cx="0" cy="326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53" name="Google Shape;353;p37"/>
          <p:cNvCxnSpPr/>
          <p:nvPr/>
        </p:nvCxnSpPr>
        <p:spPr>
          <a:xfrm>
            <a:off x="5000625" y="1439025"/>
            <a:ext cx="0" cy="7275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2287" y="1479917"/>
            <a:ext cx="1699425" cy="338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1725" y="1468686"/>
            <a:ext cx="1567450" cy="339240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8"/>
          <p:cNvSpPr txBox="1"/>
          <p:nvPr>
            <p:ph idx="4294967295" type="body"/>
          </p:nvPr>
        </p:nvSpPr>
        <p:spPr>
          <a:xfrm>
            <a:off x="304475" y="252725"/>
            <a:ext cx="76452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</a:pPr>
            <a:r>
              <a:rPr lang="en" sz="3000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Major Design Change 3 - Buddy Profile</a:t>
            </a:r>
            <a:endParaRPr sz="3000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1" name="Google Shape;361;p38"/>
          <p:cNvSpPr txBox="1"/>
          <p:nvPr/>
        </p:nvSpPr>
        <p:spPr>
          <a:xfrm>
            <a:off x="346450" y="1044350"/>
            <a:ext cx="3844800" cy="3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T Sans Narrow"/>
                <a:ea typeface="PT Sans Narrow"/>
                <a:cs typeface="PT Sans Narrow"/>
                <a:sym typeface="PT Sans Narrow"/>
              </a:rPr>
              <a:t>Type</a:t>
            </a: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: H4 Consistency and Standards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T Sans Narrow"/>
                <a:ea typeface="PT Sans Narrow"/>
                <a:cs typeface="PT Sans Narrow"/>
                <a:sym typeface="PT Sans Narrow"/>
              </a:rPr>
              <a:t>Severity</a:t>
            </a: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: 2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Issue</a:t>
            </a: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 Schedule match score inconsistent with rest of bio design and takes up unnecessary space</a:t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Fix</a:t>
            </a: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 Replaced schedule match box with a pill detail instead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362" name="Google Shape;362;p38"/>
          <p:cNvCxnSpPr>
            <a:stCxn id="363" idx="3"/>
            <a:endCxn id="364" idx="1"/>
          </p:cNvCxnSpPr>
          <p:nvPr/>
        </p:nvCxnSpPr>
        <p:spPr>
          <a:xfrm>
            <a:off x="6151800" y="3173863"/>
            <a:ext cx="736800" cy="0"/>
          </a:xfrm>
          <a:prstGeom prst="straightConnector1">
            <a:avLst/>
          </a:prstGeom>
          <a:noFill/>
          <a:ln cap="flat" cmpd="sng" w="9525">
            <a:solidFill>
              <a:srgbClr val="9F9E9E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5" name="Google Shape;365;p38"/>
          <p:cNvSpPr txBox="1"/>
          <p:nvPr/>
        </p:nvSpPr>
        <p:spPr>
          <a:xfrm>
            <a:off x="4278075" y="1073681"/>
            <a:ext cx="2047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Schedule match box inconsistent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66" name="Google Shape;366;p38"/>
          <p:cNvSpPr txBox="1"/>
          <p:nvPr/>
        </p:nvSpPr>
        <p:spPr>
          <a:xfrm>
            <a:off x="6591550" y="1073681"/>
            <a:ext cx="2047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Schedule match score now in consistent pill format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367" name="Google Shape;367;p38"/>
          <p:cNvCxnSpPr/>
          <p:nvPr/>
        </p:nvCxnSpPr>
        <p:spPr>
          <a:xfrm>
            <a:off x="7198675" y="1392500"/>
            <a:ext cx="0" cy="1808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68" name="Google Shape;368;p38"/>
          <p:cNvCxnSpPr/>
          <p:nvPr/>
        </p:nvCxnSpPr>
        <p:spPr>
          <a:xfrm>
            <a:off x="5238225" y="1439025"/>
            <a:ext cx="0" cy="1691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9"/>
          <p:cNvSpPr txBox="1"/>
          <p:nvPr>
            <p:ph idx="4294967295" type="body"/>
          </p:nvPr>
        </p:nvSpPr>
        <p:spPr>
          <a:xfrm>
            <a:off x="304475" y="252725"/>
            <a:ext cx="76452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</a:pPr>
            <a:r>
              <a:rPr lang="en" sz="3000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Minor Changes</a:t>
            </a:r>
            <a:endParaRPr sz="3000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4" name="Google Shape;374;p39"/>
          <p:cNvSpPr txBox="1"/>
          <p:nvPr/>
        </p:nvSpPr>
        <p:spPr>
          <a:xfrm>
            <a:off x="873281" y="2931045"/>
            <a:ext cx="1245000" cy="14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9"/>
          <p:cNvSpPr txBox="1"/>
          <p:nvPr/>
        </p:nvSpPr>
        <p:spPr>
          <a:xfrm>
            <a:off x="730788" y="1397700"/>
            <a:ext cx="14046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After:</a:t>
            </a:r>
            <a:endParaRPr sz="24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6" name="Google Shape;376;p39"/>
          <p:cNvSpPr txBox="1"/>
          <p:nvPr/>
        </p:nvSpPr>
        <p:spPr>
          <a:xfrm>
            <a:off x="568500" y="1843150"/>
            <a:ext cx="1729200" cy="23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We wanted to make sure the users prioritize activities and workout personality and experience level before taking into consideration what other person looked liked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7" name="Google Shape;377;p39"/>
          <p:cNvSpPr txBox="1"/>
          <p:nvPr/>
        </p:nvSpPr>
        <p:spPr>
          <a:xfrm>
            <a:off x="354425" y="1028700"/>
            <a:ext cx="5549700" cy="3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Consistent color and font use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Redesigned Navigation Bar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Connection Status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78" name="Google Shape;37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627" y="505925"/>
            <a:ext cx="1909024" cy="413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9075" y="1587400"/>
            <a:ext cx="2196700" cy="120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9"/>
          <p:cNvSpPr/>
          <p:nvPr/>
        </p:nvSpPr>
        <p:spPr>
          <a:xfrm>
            <a:off x="8238250" y="1728900"/>
            <a:ext cx="864600" cy="363000"/>
          </a:xfrm>
          <a:prstGeom prst="ellipse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0"/>
          <p:cNvSpPr txBox="1"/>
          <p:nvPr/>
        </p:nvSpPr>
        <p:spPr>
          <a:xfrm>
            <a:off x="752700" y="1909325"/>
            <a:ext cx="1617900" cy="25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0"/>
          <p:cNvSpPr txBox="1"/>
          <p:nvPr>
            <p:ph idx="4294967295" type="body"/>
          </p:nvPr>
        </p:nvSpPr>
        <p:spPr>
          <a:xfrm>
            <a:off x="460612" y="215441"/>
            <a:ext cx="8461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</a:pPr>
            <a:r>
              <a:rPr lang="en" sz="3000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Implementation: Next Steps</a:t>
            </a:r>
            <a:endParaRPr sz="3000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7" name="Google Shape;387;p40"/>
          <p:cNvSpPr txBox="1"/>
          <p:nvPr/>
        </p:nvSpPr>
        <p:spPr>
          <a:xfrm>
            <a:off x="752700" y="1366025"/>
            <a:ext cx="14046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Before:</a:t>
            </a:r>
            <a:endParaRPr sz="24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8" name="Google Shape;388;p40"/>
          <p:cNvSpPr txBox="1"/>
          <p:nvPr/>
        </p:nvSpPr>
        <p:spPr>
          <a:xfrm>
            <a:off x="593650" y="2154300"/>
            <a:ext cx="7674000" cy="29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 Narrow"/>
              <a:buChar char="●"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Task 2- Schedule Workouts</a:t>
            </a:r>
            <a:endParaRPr b="1"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 Narrow"/>
              <a:buChar char="-"/>
            </a:pP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Messaging interface with a schedule workout component</a:t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 Narrow"/>
              <a:buChar char="●"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Task 3- Join Group Events</a:t>
            </a:r>
            <a:endParaRPr b="1"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 Narrow"/>
              <a:buChar char="-"/>
            </a:pP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Discover events page </a:t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 Narrow"/>
              <a:buChar char="●"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Beyond Tasks</a:t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 Narrow"/>
              <a:buChar char="-"/>
            </a:pP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User profile page</a:t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 Narrow"/>
              <a:buChar char="-"/>
            </a:pP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My events</a:t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 Narrow"/>
              <a:buChar char="-"/>
            </a:pP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Buddy/Events search (if time allows)</a:t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89" name="Google Shape;389;p40"/>
          <p:cNvSpPr txBox="1"/>
          <p:nvPr/>
        </p:nvSpPr>
        <p:spPr>
          <a:xfrm>
            <a:off x="669900" y="911250"/>
            <a:ext cx="2406900" cy="543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Completed!</a:t>
            </a:r>
            <a:endParaRPr sz="2400">
              <a:solidFill>
                <a:srgbClr val="FFFFFF"/>
              </a:solidFill>
              <a:highlight>
                <a:srgbClr val="38761D"/>
              </a:highlight>
            </a:endParaRPr>
          </a:p>
        </p:txBody>
      </p:sp>
      <p:sp>
        <p:nvSpPr>
          <p:cNvPr id="390" name="Google Shape;390;p40"/>
          <p:cNvSpPr txBox="1"/>
          <p:nvPr/>
        </p:nvSpPr>
        <p:spPr>
          <a:xfrm>
            <a:off x="3312250" y="911250"/>
            <a:ext cx="4955400" cy="543300"/>
          </a:xfrm>
          <a:prstGeom prst="rect">
            <a:avLst/>
          </a:prstGeom>
          <a:solidFill>
            <a:srgbClr val="A2C5A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Work Ahead</a:t>
            </a:r>
            <a:endParaRPr sz="2400">
              <a:solidFill>
                <a:srgbClr val="FFFFFF"/>
              </a:solidFill>
              <a:highlight>
                <a:srgbClr val="38761D"/>
              </a:highlight>
            </a:endParaRPr>
          </a:p>
        </p:txBody>
      </p:sp>
      <p:grpSp>
        <p:nvGrpSpPr>
          <p:cNvPr id="391" name="Google Shape;391;p40"/>
          <p:cNvGrpSpPr/>
          <p:nvPr/>
        </p:nvGrpSpPr>
        <p:grpSpPr>
          <a:xfrm>
            <a:off x="5861025" y="1591300"/>
            <a:ext cx="2571550" cy="686225"/>
            <a:chOff x="847950" y="1362700"/>
            <a:chExt cx="2571550" cy="686225"/>
          </a:xfrm>
        </p:grpSpPr>
        <p:sp>
          <p:nvSpPr>
            <p:cNvPr id="392" name="Google Shape;392;p40"/>
            <p:cNvSpPr/>
            <p:nvPr/>
          </p:nvSpPr>
          <p:spPr>
            <a:xfrm>
              <a:off x="847950" y="1362700"/>
              <a:ext cx="2409900" cy="563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40"/>
            <p:cNvSpPr txBox="1"/>
            <p:nvPr/>
          </p:nvSpPr>
          <p:spPr>
            <a:xfrm>
              <a:off x="1375000" y="1408725"/>
              <a:ext cx="2044500" cy="6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PT Sans Narrow"/>
                  <a:ea typeface="PT Sans Narrow"/>
                  <a:cs typeface="PT Sans Narrow"/>
                  <a:sym typeface="PT Sans Narrow"/>
                </a:rPr>
                <a:t>Join Group Events</a:t>
              </a:r>
              <a:endParaRPr sz="1800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grpSp>
        <p:nvGrpSpPr>
          <p:cNvPr id="394" name="Google Shape;394;p40"/>
          <p:cNvGrpSpPr/>
          <p:nvPr/>
        </p:nvGrpSpPr>
        <p:grpSpPr>
          <a:xfrm>
            <a:off x="3336900" y="1591300"/>
            <a:ext cx="2571550" cy="686225"/>
            <a:chOff x="847950" y="1362700"/>
            <a:chExt cx="2571550" cy="686225"/>
          </a:xfrm>
        </p:grpSpPr>
        <p:sp>
          <p:nvSpPr>
            <p:cNvPr id="395" name="Google Shape;395;p40"/>
            <p:cNvSpPr/>
            <p:nvPr/>
          </p:nvSpPr>
          <p:spPr>
            <a:xfrm>
              <a:off x="847950" y="1362700"/>
              <a:ext cx="2409900" cy="563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0"/>
            <p:cNvSpPr txBox="1"/>
            <p:nvPr/>
          </p:nvSpPr>
          <p:spPr>
            <a:xfrm>
              <a:off x="1375000" y="1408725"/>
              <a:ext cx="2044500" cy="6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PT Sans Narrow"/>
                  <a:ea typeface="PT Sans Narrow"/>
                  <a:cs typeface="PT Sans Narrow"/>
                  <a:sym typeface="PT Sans Narrow"/>
                </a:rPr>
                <a:t>Schedule Workouts</a:t>
              </a:r>
              <a:endParaRPr sz="1800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pic>
        <p:nvPicPr>
          <p:cNvPr id="397" name="Google Shape;39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025" y="1727875"/>
            <a:ext cx="260613" cy="260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1425" y="1724789"/>
            <a:ext cx="266825" cy="26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1"/>
          <p:cNvSpPr txBox="1"/>
          <p:nvPr>
            <p:ph idx="4294967295" type="body"/>
          </p:nvPr>
        </p:nvSpPr>
        <p:spPr>
          <a:xfrm>
            <a:off x="434101" y="252725"/>
            <a:ext cx="75156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</a:pPr>
            <a:r>
              <a:rPr lang="en" sz="3000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Hard coded Features</a:t>
            </a:r>
            <a:endParaRPr sz="3000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4" name="Google Shape;404;p41"/>
          <p:cNvSpPr txBox="1"/>
          <p:nvPr/>
        </p:nvSpPr>
        <p:spPr>
          <a:xfrm>
            <a:off x="434100" y="933925"/>
            <a:ext cx="7973700" cy="3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Users and Events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-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All user data and people that appear on the discover screen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-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Nearby events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The nearby locations on the filter list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Schedule overlap for buddy and user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Message history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4294967295" type="body"/>
          </p:nvPr>
        </p:nvSpPr>
        <p:spPr>
          <a:xfrm>
            <a:off x="460603" y="215450"/>
            <a:ext cx="62562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</a:pPr>
            <a:r>
              <a:rPr lang="en" sz="2400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Meet the 2Fit Team!</a:t>
            </a:r>
            <a:endParaRPr i="0" sz="24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6" name="Google Shape;106;p24"/>
          <p:cNvSpPr/>
          <p:nvPr/>
        </p:nvSpPr>
        <p:spPr>
          <a:xfrm>
            <a:off x="8584406" y="2377679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C3E4A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4"/>
          <p:cNvPicPr preferRelativeResize="0"/>
          <p:nvPr/>
        </p:nvPicPr>
        <p:blipFill rotWithShape="1">
          <a:blip r:embed="rId3">
            <a:alphaModFix/>
          </a:blip>
          <a:srcRect b="15102" l="0" r="0" t="15109"/>
          <a:stretch/>
        </p:blipFill>
        <p:spPr>
          <a:xfrm>
            <a:off x="524975" y="1239763"/>
            <a:ext cx="1372200" cy="1276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8" name="Google Shape;108;p24"/>
          <p:cNvSpPr txBox="1"/>
          <p:nvPr/>
        </p:nvSpPr>
        <p:spPr>
          <a:xfrm>
            <a:off x="2011100" y="1339343"/>
            <a:ext cx="3380700" cy="12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81000" spcFirstLastPara="1" rIns="8100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20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Matthew Landis</a:t>
            </a:r>
            <a:endParaRPr b="1" sz="2000">
              <a:solidFill>
                <a:schemeClr val="dk2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Computer Science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Junior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Fun Fact: I love apple juice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09" name="Google Shape;10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600" y="2997600"/>
            <a:ext cx="1372200" cy="1372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0" name="Google Shape;110;p24"/>
          <p:cNvSpPr txBox="1"/>
          <p:nvPr/>
        </p:nvSpPr>
        <p:spPr>
          <a:xfrm>
            <a:off x="1993913" y="3140350"/>
            <a:ext cx="2581200" cy="12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81000" spcFirstLastPara="1" rIns="8100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20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Akhil Jariwala</a:t>
            </a:r>
            <a:endParaRPr b="1" sz="2000">
              <a:solidFill>
                <a:schemeClr val="dk2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Business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MBA2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Fun Fact: I dance salsa!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1" name="Google Shape;111;p24"/>
          <p:cNvSpPr txBox="1"/>
          <p:nvPr/>
        </p:nvSpPr>
        <p:spPr>
          <a:xfrm>
            <a:off x="6271000" y="1339338"/>
            <a:ext cx="2581200" cy="12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81000" spcFirstLastPara="1" rIns="8100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20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Kaughlin Caver</a:t>
            </a:r>
            <a:endParaRPr b="1" sz="2000">
              <a:solidFill>
                <a:schemeClr val="dk2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Computer Science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Senior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Fun Fact: Singer/Songwriter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2" name="Google Shape;112;p24"/>
          <p:cNvSpPr txBox="1"/>
          <p:nvPr/>
        </p:nvSpPr>
        <p:spPr>
          <a:xfrm>
            <a:off x="6288175" y="3140338"/>
            <a:ext cx="2581200" cy="12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81000" spcFirstLastPara="1" rIns="8100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20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Autumn Warren</a:t>
            </a:r>
            <a:endParaRPr b="1" sz="2000">
              <a:solidFill>
                <a:schemeClr val="dk2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Computer Science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Junior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Fun Fact: I can (kinda) play the uke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13" name="Google Shape;113;p24"/>
          <p:cNvPicPr preferRelativeResize="0"/>
          <p:nvPr/>
        </p:nvPicPr>
        <p:blipFill rotWithShape="1">
          <a:blip r:embed="rId5">
            <a:alphaModFix/>
          </a:blip>
          <a:srcRect b="-142450" l="18037" r="-6454" t="142450"/>
          <a:stretch/>
        </p:blipFill>
        <p:spPr>
          <a:xfrm>
            <a:off x="4936375" y="2997575"/>
            <a:ext cx="1495874" cy="120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4"/>
          <p:cNvPicPr preferRelativeResize="0"/>
          <p:nvPr/>
        </p:nvPicPr>
        <p:blipFill rotWithShape="1">
          <a:blip r:embed="rId6">
            <a:alphaModFix/>
          </a:blip>
          <a:srcRect b="20996" l="43733" r="12308" t="13937"/>
          <a:stretch/>
        </p:blipFill>
        <p:spPr>
          <a:xfrm>
            <a:off x="4736252" y="2997575"/>
            <a:ext cx="1390800" cy="1372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5" name="Google Shape;115;p24"/>
          <p:cNvPicPr preferRelativeResize="0"/>
          <p:nvPr/>
        </p:nvPicPr>
        <p:blipFill rotWithShape="1">
          <a:blip r:embed="rId7">
            <a:alphaModFix/>
          </a:blip>
          <a:srcRect b="32971" l="24931" r="33817" t="15853"/>
          <a:stretch/>
        </p:blipFill>
        <p:spPr>
          <a:xfrm>
            <a:off x="4745549" y="1339500"/>
            <a:ext cx="1372200" cy="1276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6" name="Google Shape;116;p24"/>
          <p:cNvSpPr/>
          <p:nvPr/>
        </p:nvSpPr>
        <p:spPr>
          <a:xfrm flipH="1" rot="-1190850">
            <a:off x="8136415" y="191001"/>
            <a:ext cx="1013512" cy="462990"/>
          </a:xfrm>
          <a:custGeom>
            <a:rect b="b" l="l" r="r" t="t"/>
            <a:pathLst>
              <a:path extrusionOk="0" h="10002" w="10201">
                <a:moveTo>
                  <a:pt x="8262" y="423"/>
                </a:moveTo>
                <a:cubicBezTo>
                  <a:pt x="8283" y="442"/>
                  <a:pt x="8303" y="442"/>
                  <a:pt x="8324" y="442"/>
                </a:cubicBezTo>
                <a:cubicBezTo>
                  <a:pt x="8335" y="480"/>
                  <a:pt x="8335" y="480"/>
                  <a:pt x="8335" y="517"/>
                </a:cubicBezTo>
                <a:cubicBezTo>
                  <a:pt x="8303" y="537"/>
                  <a:pt x="8314" y="517"/>
                  <a:pt x="8303" y="592"/>
                </a:cubicBezTo>
                <a:lnTo>
                  <a:pt x="8345" y="592"/>
                </a:lnTo>
                <a:cubicBezTo>
                  <a:pt x="8355" y="630"/>
                  <a:pt x="8435" y="524"/>
                  <a:pt x="8414" y="543"/>
                </a:cubicBezTo>
                <a:cubicBezTo>
                  <a:pt x="8404" y="561"/>
                  <a:pt x="8312" y="750"/>
                  <a:pt x="8291" y="770"/>
                </a:cubicBezTo>
                <a:cubicBezTo>
                  <a:pt x="8312" y="825"/>
                  <a:pt x="8250" y="855"/>
                  <a:pt x="8230" y="930"/>
                </a:cubicBezTo>
                <a:cubicBezTo>
                  <a:pt x="8272" y="950"/>
                  <a:pt x="8283" y="987"/>
                  <a:pt x="8324" y="1005"/>
                </a:cubicBezTo>
                <a:cubicBezTo>
                  <a:pt x="8335" y="968"/>
                  <a:pt x="8335" y="930"/>
                  <a:pt x="8345" y="875"/>
                </a:cubicBezTo>
                <a:lnTo>
                  <a:pt x="8355" y="875"/>
                </a:lnTo>
                <a:lnTo>
                  <a:pt x="8355" y="893"/>
                </a:lnTo>
                <a:cubicBezTo>
                  <a:pt x="8386" y="987"/>
                  <a:pt x="8366" y="1119"/>
                  <a:pt x="8376" y="1212"/>
                </a:cubicBezTo>
                <a:lnTo>
                  <a:pt x="8355" y="1212"/>
                </a:lnTo>
                <a:cubicBezTo>
                  <a:pt x="8345" y="1212"/>
                  <a:pt x="8345" y="1212"/>
                  <a:pt x="8324" y="1231"/>
                </a:cubicBezTo>
                <a:lnTo>
                  <a:pt x="8324" y="1288"/>
                </a:lnTo>
                <a:cubicBezTo>
                  <a:pt x="8314" y="1306"/>
                  <a:pt x="8084" y="1607"/>
                  <a:pt x="8084" y="1607"/>
                </a:cubicBezTo>
                <a:lnTo>
                  <a:pt x="8126" y="1607"/>
                </a:lnTo>
                <a:cubicBezTo>
                  <a:pt x="8157" y="1532"/>
                  <a:pt x="8240" y="1569"/>
                  <a:pt x="8293" y="1589"/>
                </a:cubicBezTo>
                <a:cubicBezTo>
                  <a:pt x="8293" y="1644"/>
                  <a:pt x="8283" y="1663"/>
                  <a:pt x="8293" y="1682"/>
                </a:cubicBezTo>
                <a:cubicBezTo>
                  <a:pt x="8314" y="1738"/>
                  <a:pt x="8324" y="1776"/>
                  <a:pt x="8366" y="1776"/>
                </a:cubicBezTo>
                <a:cubicBezTo>
                  <a:pt x="8407" y="1738"/>
                  <a:pt x="8542" y="1813"/>
                  <a:pt x="8584" y="1682"/>
                </a:cubicBezTo>
                <a:cubicBezTo>
                  <a:pt x="8605" y="1626"/>
                  <a:pt x="8594" y="1589"/>
                  <a:pt x="8636" y="1569"/>
                </a:cubicBezTo>
                <a:cubicBezTo>
                  <a:pt x="8667" y="1532"/>
                  <a:pt x="8667" y="1569"/>
                  <a:pt x="8698" y="1589"/>
                </a:cubicBezTo>
                <a:cubicBezTo>
                  <a:pt x="8698" y="1532"/>
                  <a:pt x="8678" y="1550"/>
                  <a:pt x="8709" y="1532"/>
                </a:cubicBezTo>
                <a:cubicBezTo>
                  <a:pt x="8719" y="1569"/>
                  <a:pt x="8792" y="1589"/>
                  <a:pt x="8855" y="1607"/>
                </a:cubicBezTo>
                <a:cubicBezTo>
                  <a:pt x="8855" y="1776"/>
                  <a:pt x="8845" y="1870"/>
                  <a:pt x="8802" y="1982"/>
                </a:cubicBezTo>
                <a:cubicBezTo>
                  <a:pt x="8792" y="2020"/>
                  <a:pt x="8761" y="2020"/>
                  <a:pt x="8740" y="2077"/>
                </a:cubicBezTo>
                <a:lnTo>
                  <a:pt x="8740" y="2133"/>
                </a:lnTo>
                <a:cubicBezTo>
                  <a:pt x="8824" y="2208"/>
                  <a:pt x="8938" y="2189"/>
                  <a:pt x="9032" y="2208"/>
                </a:cubicBezTo>
                <a:cubicBezTo>
                  <a:pt x="9042" y="2433"/>
                  <a:pt x="9053" y="2565"/>
                  <a:pt x="9011" y="2771"/>
                </a:cubicBezTo>
                <a:cubicBezTo>
                  <a:pt x="9011" y="2828"/>
                  <a:pt x="9053" y="2865"/>
                  <a:pt x="9011" y="2940"/>
                </a:cubicBezTo>
                <a:cubicBezTo>
                  <a:pt x="9001" y="2940"/>
                  <a:pt x="8990" y="2940"/>
                  <a:pt x="8980" y="2959"/>
                </a:cubicBezTo>
                <a:cubicBezTo>
                  <a:pt x="8980" y="2978"/>
                  <a:pt x="9001" y="2959"/>
                  <a:pt x="8990" y="2997"/>
                </a:cubicBezTo>
                <a:cubicBezTo>
                  <a:pt x="8980" y="2997"/>
                  <a:pt x="8970" y="3016"/>
                  <a:pt x="8970" y="3034"/>
                </a:cubicBezTo>
                <a:cubicBezTo>
                  <a:pt x="9053" y="3034"/>
                  <a:pt x="9094" y="3072"/>
                  <a:pt x="9157" y="3016"/>
                </a:cubicBezTo>
                <a:cubicBezTo>
                  <a:pt x="9167" y="3109"/>
                  <a:pt x="9198" y="3166"/>
                  <a:pt x="9250" y="3166"/>
                </a:cubicBezTo>
                <a:cubicBezTo>
                  <a:pt x="9281" y="3223"/>
                  <a:pt x="9323" y="3166"/>
                  <a:pt x="9386" y="3147"/>
                </a:cubicBezTo>
                <a:lnTo>
                  <a:pt x="9386" y="3166"/>
                </a:lnTo>
                <a:lnTo>
                  <a:pt x="9397" y="3166"/>
                </a:lnTo>
                <a:cubicBezTo>
                  <a:pt x="9386" y="3260"/>
                  <a:pt x="9397" y="3260"/>
                  <a:pt x="9407" y="3316"/>
                </a:cubicBezTo>
                <a:cubicBezTo>
                  <a:pt x="9418" y="3316"/>
                  <a:pt x="9428" y="3298"/>
                  <a:pt x="9438" y="3298"/>
                </a:cubicBezTo>
                <a:cubicBezTo>
                  <a:pt x="9438" y="3185"/>
                  <a:pt x="9438" y="3091"/>
                  <a:pt x="9490" y="3072"/>
                </a:cubicBezTo>
                <a:cubicBezTo>
                  <a:pt x="9511" y="3109"/>
                  <a:pt x="9522" y="3128"/>
                  <a:pt x="9542" y="3128"/>
                </a:cubicBezTo>
                <a:cubicBezTo>
                  <a:pt x="9553" y="3072"/>
                  <a:pt x="9542" y="2964"/>
                  <a:pt x="9563" y="2927"/>
                </a:cubicBezTo>
                <a:cubicBezTo>
                  <a:pt x="9584" y="2945"/>
                  <a:pt x="9563" y="3072"/>
                  <a:pt x="9594" y="3054"/>
                </a:cubicBezTo>
                <a:cubicBezTo>
                  <a:pt x="9605" y="3147"/>
                  <a:pt x="9615" y="3091"/>
                  <a:pt x="9625" y="3128"/>
                </a:cubicBezTo>
                <a:cubicBezTo>
                  <a:pt x="9625" y="3166"/>
                  <a:pt x="9686" y="3182"/>
                  <a:pt x="9686" y="3220"/>
                </a:cubicBezTo>
                <a:cubicBezTo>
                  <a:pt x="9707" y="3239"/>
                  <a:pt x="9688" y="3281"/>
                  <a:pt x="9688" y="3316"/>
                </a:cubicBezTo>
                <a:lnTo>
                  <a:pt x="9688" y="3429"/>
                </a:lnTo>
                <a:cubicBezTo>
                  <a:pt x="9698" y="3447"/>
                  <a:pt x="9802" y="3489"/>
                  <a:pt x="9812" y="3527"/>
                </a:cubicBezTo>
                <a:cubicBezTo>
                  <a:pt x="9781" y="3564"/>
                  <a:pt x="9715" y="3586"/>
                  <a:pt x="9698" y="3598"/>
                </a:cubicBezTo>
                <a:cubicBezTo>
                  <a:pt x="9681" y="3610"/>
                  <a:pt x="9705" y="3598"/>
                  <a:pt x="9709" y="3598"/>
                </a:cubicBezTo>
                <a:cubicBezTo>
                  <a:pt x="9719" y="3579"/>
                  <a:pt x="9719" y="3579"/>
                  <a:pt x="9740" y="3579"/>
                </a:cubicBezTo>
                <a:lnTo>
                  <a:pt x="9740" y="3691"/>
                </a:lnTo>
                <a:cubicBezTo>
                  <a:pt x="9729" y="3711"/>
                  <a:pt x="9729" y="3711"/>
                  <a:pt x="9709" y="3730"/>
                </a:cubicBezTo>
                <a:cubicBezTo>
                  <a:pt x="9698" y="3711"/>
                  <a:pt x="9698" y="3711"/>
                  <a:pt x="9688" y="3691"/>
                </a:cubicBezTo>
                <a:cubicBezTo>
                  <a:pt x="9677" y="3730"/>
                  <a:pt x="9665" y="3815"/>
                  <a:pt x="9665" y="3833"/>
                </a:cubicBezTo>
                <a:cubicBezTo>
                  <a:pt x="9655" y="3815"/>
                  <a:pt x="9667" y="3730"/>
                  <a:pt x="9646" y="3730"/>
                </a:cubicBezTo>
                <a:cubicBezTo>
                  <a:pt x="9646" y="3805"/>
                  <a:pt x="9605" y="3917"/>
                  <a:pt x="9553" y="3955"/>
                </a:cubicBezTo>
                <a:cubicBezTo>
                  <a:pt x="9615" y="4105"/>
                  <a:pt x="9584" y="4143"/>
                  <a:pt x="9574" y="4349"/>
                </a:cubicBezTo>
                <a:cubicBezTo>
                  <a:pt x="9542" y="4330"/>
                  <a:pt x="9469" y="4295"/>
                  <a:pt x="9438" y="4312"/>
                </a:cubicBezTo>
                <a:cubicBezTo>
                  <a:pt x="9407" y="4329"/>
                  <a:pt x="9395" y="4413"/>
                  <a:pt x="9385" y="4451"/>
                </a:cubicBezTo>
                <a:cubicBezTo>
                  <a:pt x="9416" y="4508"/>
                  <a:pt x="9449" y="4481"/>
                  <a:pt x="9459" y="4574"/>
                </a:cubicBezTo>
                <a:cubicBezTo>
                  <a:pt x="9480" y="4556"/>
                  <a:pt x="9501" y="4556"/>
                  <a:pt x="9522" y="4574"/>
                </a:cubicBezTo>
                <a:lnTo>
                  <a:pt x="9522" y="4593"/>
                </a:lnTo>
                <a:cubicBezTo>
                  <a:pt x="9470" y="4593"/>
                  <a:pt x="9428" y="4613"/>
                  <a:pt x="9407" y="4688"/>
                </a:cubicBezTo>
                <a:cubicBezTo>
                  <a:pt x="9397" y="4706"/>
                  <a:pt x="9397" y="4706"/>
                  <a:pt x="9397" y="4743"/>
                </a:cubicBezTo>
                <a:cubicBezTo>
                  <a:pt x="9438" y="4800"/>
                  <a:pt x="9490" y="4857"/>
                  <a:pt x="9532" y="4912"/>
                </a:cubicBezTo>
                <a:cubicBezTo>
                  <a:pt x="9553" y="4988"/>
                  <a:pt x="9522" y="4969"/>
                  <a:pt x="9553" y="5007"/>
                </a:cubicBezTo>
                <a:cubicBezTo>
                  <a:pt x="9605" y="5063"/>
                  <a:pt x="9667" y="5026"/>
                  <a:pt x="9688" y="5138"/>
                </a:cubicBezTo>
                <a:cubicBezTo>
                  <a:pt x="9729" y="5251"/>
                  <a:pt x="9667" y="5364"/>
                  <a:pt x="9657" y="5496"/>
                </a:cubicBezTo>
                <a:cubicBezTo>
                  <a:pt x="9698" y="5496"/>
                  <a:pt x="9729" y="5457"/>
                  <a:pt x="9771" y="5439"/>
                </a:cubicBezTo>
                <a:lnTo>
                  <a:pt x="9771" y="5382"/>
                </a:lnTo>
                <a:cubicBezTo>
                  <a:pt x="9761" y="5364"/>
                  <a:pt x="9761" y="5364"/>
                  <a:pt x="9750" y="5326"/>
                </a:cubicBezTo>
                <a:lnTo>
                  <a:pt x="9781" y="5326"/>
                </a:lnTo>
                <a:cubicBezTo>
                  <a:pt x="9802" y="5382"/>
                  <a:pt x="9813" y="5401"/>
                  <a:pt x="9865" y="5401"/>
                </a:cubicBezTo>
                <a:lnTo>
                  <a:pt x="10042" y="5391"/>
                </a:lnTo>
                <a:cubicBezTo>
                  <a:pt x="10094" y="5414"/>
                  <a:pt x="10057" y="5619"/>
                  <a:pt x="10081" y="5686"/>
                </a:cubicBezTo>
                <a:cubicBezTo>
                  <a:pt x="10105" y="5753"/>
                  <a:pt x="10188" y="5693"/>
                  <a:pt x="10188" y="5795"/>
                </a:cubicBezTo>
                <a:cubicBezTo>
                  <a:pt x="10219" y="5889"/>
                  <a:pt x="10188" y="6078"/>
                  <a:pt x="10177" y="6153"/>
                </a:cubicBezTo>
                <a:cubicBezTo>
                  <a:pt x="10157" y="6115"/>
                  <a:pt x="10158" y="6036"/>
                  <a:pt x="10137" y="6016"/>
                </a:cubicBezTo>
                <a:cubicBezTo>
                  <a:pt x="10085" y="5998"/>
                  <a:pt x="10011" y="6096"/>
                  <a:pt x="9949" y="6096"/>
                </a:cubicBezTo>
                <a:cubicBezTo>
                  <a:pt x="9899" y="6112"/>
                  <a:pt x="9957" y="5988"/>
                  <a:pt x="9893" y="6004"/>
                </a:cubicBezTo>
                <a:cubicBezTo>
                  <a:pt x="9829" y="6020"/>
                  <a:pt x="9660" y="6120"/>
                  <a:pt x="9610" y="6190"/>
                </a:cubicBezTo>
                <a:cubicBezTo>
                  <a:pt x="9589" y="6247"/>
                  <a:pt x="9553" y="6453"/>
                  <a:pt x="9532" y="6528"/>
                </a:cubicBezTo>
                <a:cubicBezTo>
                  <a:pt x="9522" y="6528"/>
                  <a:pt x="9501" y="6548"/>
                  <a:pt x="9490" y="6566"/>
                </a:cubicBezTo>
                <a:cubicBezTo>
                  <a:pt x="9574" y="6660"/>
                  <a:pt x="9501" y="6866"/>
                  <a:pt x="9490" y="6979"/>
                </a:cubicBezTo>
                <a:cubicBezTo>
                  <a:pt x="9522" y="6979"/>
                  <a:pt x="9563" y="6998"/>
                  <a:pt x="9594" y="7016"/>
                </a:cubicBezTo>
                <a:cubicBezTo>
                  <a:pt x="9594" y="7016"/>
                  <a:pt x="9584" y="7036"/>
                  <a:pt x="9584" y="7054"/>
                </a:cubicBezTo>
                <a:cubicBezTo>
                  <a:pt x="9480" y="7110"/>
                  <a:pt x="9428" y="7130"/>
                  <a:pt x="9438" y="7411"/>
                </a:cubicBezTo>
                <a:cubicBezTo>
                  <a:pt x="9480" y="7468"/>
                  <a:pt x="9407" y="7598"/>
                  <a:pt x="9428" y="7674"/>
                </a:cubicBezTo>
                <a:cubicBezTo>
                  <a:pt x="9438" y="7730"/>
                  <a:pt x="9459" y="7749"/>
                  <a:pt x="9459" y="7862"/>
                </a:cubicBezTo>
                <a:cubicBezTo>
                  <a:pt x="9438" y="7881"/>
                  <a:pt x="9418" y="7899"/>
                  <a:pt x="9407" y="7918"/>
                </a:cubicBezTo>
                <a:cubicBezTo>
                  <a:pt x="9323" y="7881"/>
                  <a:pt x="9344" y="7843"/>
                  <a:pt x="9302" y="7730"/>
                </a:cubicBezTo>
                <a:cubicBezTo>
                  <a:pt x="9250" y="7787"/>
                  <a:pt x="9167" y="7655"/>
                  <a:pt x="9126" y="7580"/>
                </a:cubicBezTo>
                <a:lnTo>
                  <a:pt x="9126" y="7543"/>
                </a:lnTo>
                <a:lnTo>
                  <a:pt x="9167" y="7543"/>
                </a:lnTo>
                <a:lnTo>
                  <a:pt x="9167" y="7524"/>
                </a:lnTo>
                <a:lnTo>
                  <a:pt x="9146" y="7524"/>
                </a:lnTo>
                <a:cubicBezTo>
                  <a:pt x="9136" y="7524"/>
                  <a:pt x="9094" y="7543"/>
                  <a:pt x="9084" y="7543"/>
                </a:cubicBezTo>
                <a:cubicBezTo>
                  <a:pt x="9094" y="7598"/>
                  <a:pt x="9094" y="7598"/>
                  <a:pt x="9105" y="7618"/>
                </a:cubicBezTo>
                <a:cubicBezTo>
                  <a:pt x="9084" y="7637"/>
                  <a:pt x="9084" y="7637"/>
                  <a:pt x="9063" y="7637"/>
                </a:cubicBezTo>
                <a:cubicBezTo>
                  <a:pt x="9105" y="7749"/>
                  <a:pt x="9074" y="7824"/>
                  <a:pt x="9167" y="7918"/>
                </a:cubicBezTo>
                <a:cubicBezTo>
                  <a:pt x="9167" y="7956"/>
                  <a:pt x="9177" y="8087"/>
                  <a:pt x="9167" y="8125"/>
                </a:cubicBezTo>
                <a:cubicBezTo>
                  <a:pt x="9146" y="8182"/>
                  <a:pt x="9126" y="8200"/>
                  <a:pt x="9105" y="8237"/>
                </a:cubicBezTo>
                <a:cubicBezTo>
                  <a:pt x="9042" y="8237"/>
                  <a:pt x="8970" y="8275"/>
                  <a:pt x="8928" y="8219"/>
                </a:cubicBezTo>
                <a:cubicBezTo>
                  <a:pt x="8897" y="8200"/>
                  <a:pt x="8897" y="8162"/>
                  <a:pt x="8866" y="8125"/>
                </a:cubicBezTo>
                <a:cubicBezTo>
                  <a:pt x="8845" y="8144"/>
                  <a:pt x="8824" y="8162"/>
                  <a:pt x="8802" y="8182"/>
                </a:cubicBezTo>
                <a:cubicBezTo>
                  <a:pt x="8834" y="8219"/>
                  <a:pt x="8876" y="8481"/>
                  <a:pt x="8845" y="8575"/>
                </a:cubicBezTo>
                <a:cubicBezTo>
                  <a:pt x="8834" y="8632"/>
                  <a:pt x="8834" y="8632"/>
                  <a:pt x="8814" y="8650"/>
                </a:cubicBezTo>
                <a:cubicBezTo>
                  <a:pt x="8781" y="8707"/>
                  <a:pt x="8657" y="8726"/>
                  <a:pt x="8615" y="8670"/>
                </a:cubicBezTo>
                <a:cubicBezTo>
                  <a:pt x="8542" y="8632"/>
                  <a:pt x="8490" y="8369"/>
                  <a:pt x="8470" y="8237"/>
                </a:cubicBezTo>
                <a:cubicBezTo>
                  <a:pt x="8449" y="8162"/>
                  <a:pt x="8470" y="8050"/>
                  <a:pt x="8459" y="7993"/>
                </a:cubicBezTo>
                <a:lnTo>
                  <a:pt x="8418" y="7993"/>
                </a:lnTo>
                <a:cubicBezTo>
                  <a:pt x="8376" y="8031"/>
                  <a:pt x="8283" y="7993"/>
                  <a:pt x="8240" y="7993"/>
                </a:cubicBezTo>
                <a:cubicBezTo>
                  <a:pt x="8219" y="7881"/>
                  <a:pt x="8209" y="7768"/>
                  <a:pt x="8136" y="7768"/>
                </a:cubicBezTo>
                <a:cubicBezTo>
                  <a:pt x="8115" y="7730"/>
                  <a:pt x="8053" y="7712"/>
                  <a:pt x="8042" y="7712"/>
                </a:cubicBezTo>
                <a:cubicBezTo>
                  <a:pt x="8022" y="7730"/>
                  <a:pt x="8001" y="7768"/>
                  <a:pt x="7980" y="7787"/>
                </a:cubicBezTo>
                <a:cubicBezTo>
                  <a:pt x="7970" y="7937"/>
                  <a:pt x="7980" y="8013"/>
                  <a:pt x="7990" y="8106"/>
                </a:cubicBezTo>
                <a:cubicBezTo>
                  <a:pt x="7980" y="8200"/>
                  <a:pt x="7949" y="8294"/>
                  <a:pt x="7949" y="8406"/>
                </a:cubicBezTo>
                <a:cubicBezTo>
                  <a:pt x="7928" y="8406"/>
                  <a:pt x="7907" y="8406"/>
                  <a:pt x="7887" y="8426"/>
                </a:cubicBezTo>
                <a:cubicBezTo>
                  <a:pt x="7876" y="8463"/>
                  <a:pt x="7855" y="8501"/>
                  <a:pt x="7845" y="8538"/>
                </a:cubicBezTo>
                <a:lnTo>
                  <a:pt x="7835" y="8538"/>
                </a:lnTo>
                <a:lnTo>
                  <a:pt x="7835" y="8481"/>
                </a:lnTo>
                <a:cubicBezTo>
                  <a:pt x="7824" y="8463"/>
                  <a:pt x="7845" y="8444"/>
                  <a:pt x="7855" y="8426"/>
                </a:cubicBezTo>
                <a:cubicBezTo>
                  <a:pt x="7762" y="8388"/>
                  <a:pt x="7710" y="8351"/>
                  <a:pt x="7678" y="8182"/>
                </a:cubicBezTo>
                <a:cubicBezTo>
                  <a:pt x="7605" y="8182"/>
                  <a:pt x="7594" y="8182"/>
                  <a:pt x="7563" y="8087"/>
                </a:cubicBezTo>
                <a:cubicBezTo>
                  <a:pt x="7542" y="8125"/>
                  <a:pt x="7542" y="8125"/>
                  <a:pt x="7501" y="8144"/>
                </a:cubicBezTo>
                <a:cubicBezTo>
                  <a:pt x="7491" y="8125"/>
                  <a:pt x="7470" y="8068"/>
                  <a:pt x="7470" y="8087"/>
                </a:cubicBezTo>
                <a:cubicBezTo>
                  <a:pt x="7449" y="8125"/>
                  <a:pt x="7439" y="8144"/>
                  <a:pt x="7439" y="8219"/>
                </a:cubicBezTo>
                <a:cubicBezTo>
                  <a:pt x="7501" y="8275"/>
                  <a:pt x="7615" y="8463"/>
                  <a:pt x="7574" y="8595"/>
                </a:cubicBezTo>
                <a:cubicBezTo>
                  <a:pt x="7553" y="8650"/>
                  <a:pt x="7470" y="8764"/>
                  <a:pt x="7418" y="8782"/>
                </a:cubicBezTo>
                <a:cubicBezTo>
                  <a:pt x="7387" y="8670"/>
                  <a:pt x="7324" y="8689"/>
                  <a:pt x="7251" y="8707"/>
                </a:cubicBezTo>
                <a:cubicBezTo>
                  <a:pt x="7231" y="8764"/>
                  <a:pt x="7199" y="8819"/>
                  <a:pt x="7189" y="8858"/>
                </a:cubicBezTo>
                <a:cubicBezTo>
                  <a:pt x="7168" y="8876"/>
                  <a:pt x="7136" y="8895"/>
                  <a:pt x="7115" y="8914"/>
                </a:cubicBezTo>
                <a:lnTo>
                  <a:pt x="7115" y="8839"/>
                </a:lnTo>
                <a:cubicBezTo>
                  <a:pt x="7063" y="8819"/>
                  <a:pt x="7032" y="8764"/>
                  <a:pt x="6991" y="8801"/>
                </a:cubicBezTo>
                <a:cubicBezTo>
                  <a:pt x="6959" y="8801"/>
                  <a:pt x="6928" y="8876"/>
                  <a:pt x="6907" y="8895"/>
                </a:cubicBezTo>
                <a:cubicBezTo>
                  <a:pt x="6876" y="8895"/>
                  <a:pt x="6845" y="8914"/>
                  <a:pt x="6814" y="8914"/>
                </a:cubicBezTo>
                <a:lnTo>
                  <a:pt x="6814" y="8970"/>
                </a:lnTo>
                <a:cubicBezTo>
                  <a:pt x="6793" y="9008"/>
                  <a:pt x="6793" y="8895"/>
                  <a:pt x="6751" y="8989"/>
                </a:cubicBezTo>
                <a:cubicBezTo>
                  <a:pt x="6762" y="9008"/>
                  <a:pt x="6772" y="9008"/>
                  <a:pt x="6772" y="9026"/>
                </a:cubicBezTo>
                <a:cubicBezTo>
                  <a:pt x="6803" y="8989"/>
                  <a:pt x="6887" y="9008"/>
                  <a:pt x="6939" y="9008"/>
                </a:cubicBezTo>
                <a:lnTo>
                  <a:pt x="6939" y="8989"/>
                </a:lnTo>
                <a:cubicBezTo>
                  <a:pt x="6928" y="8970"/>
                  <a:pt x="6928" y="8970"/>
                  <a:pt x="6918" y="8951"/>
                </a:cubicBezTo>
                <a:lnTo>
                  <a:pt x="6939" y="8951"/>
                </a:lnTo>
                <a:cubicBezTo>
                  <a:pt x="6949" y="8951"/>
                  <a:pt x="6959" y="8951"/>
                  <a:pt x="6991" y="8933"/>
                </a:cubicBezTo>
                <a:cubicBezTo>
                  <a:pt x="7001" y="8989"/>
                  <a:pt x="7001" y="9045"/>
                  <a:pt x="7032" y="9064"/>
                </a:cubicBezTo>
                <a:cubicBezTo>
                  <a:pt x="7084" y="9139"/>
                  <a:pt x="7241" y="9102"/>
                  <a:pt x="7303" y="9139"/>
                </a:cubicBezTo>
                <a:lnTo>
                  <a:pt x="7303" y="9195"/>
                </a:lnTo>
                <a:cubicBezTo>
                  <a:pt x="7314" y="9234"/>
                  <a:pt x="7241" y="9496"/>
                  <a:pt x="7220" y="9590"/>
                </a:cubicBezTo>
                <a:lnTo>
                  <a:pt x="7199" y="9590"/>
                </a:lnTo>
                <a:cubicBezTo>
                  <a:pt x="7189" y="9533"/>
                  <a:pt x="7199" y="9552"/>
                  <a:pt x="7179" y="9533"/>
                </a:cubicBezTo>
                <a:cubicBezTo>
                  <a:pt x="7126" y="9609"/>
                  <a:pt x="7011" y="9533"/>
                  <a:pt x="6949" y="9496"/>
                </a:cubicBezTo>
                <a:lnTo>
                  <a:pt x="6876" y="9496"/>
                </a:lnTo>
                <a:cubicBezTo>
                  <a:pt x="6855" y="9478"/>
                  <a:pt x="6814" y="9421"/>
                  <a:pt x="6793" y="9403"/>
                </a:cubicBezTo>
                <a:cubicBezTo>
                  <a:pt x="6762" y="9403"/>
                  <a:pt x="6793" y="9458"/>
                  <a:pt x="6751" y="9440"/>
                </a:cubicBezTo>
                <a:cubicBezTo>
                  <a:pt x="6710" y="9421"/>
                  <a:pt x="6668" y="9327"/>
                  <a:pt x="6637" y="9289"/>
                </a:cubicBezTo>
                <a:lnTo>
                  <a:pt x="6627" y="9289"/>
                </a:lnTo>
                <a:cubicBezTo>
                  <a:pt x="6616" y="9289"/>
                  <a:pt x="6606" y="9271"/>
                  <a:pt x="6584" y="9289"/>
                </a:cubicBezTo>
                <a:cubicBezTo>
                  <a:pt x="6553" y="9234"/>
                  <a:pt x="6522" y="9214"/>
                  <a:pt x="6480" y="9177"/>
                </a:cubicBezTo>
                <a:cubicBezTo>
                  <a:pt x="6459" y="9252"/>
                  <a:pt x="6449" y="9195"/>
                  <a:pt x="6449" y="9346"/>
                </a:cubicBezTo>
                <a:cubicBezTo>
                  <a:pt x="6407" y="9383"/>
                  <a:pt x="6397" y="9478"/>
                  <a:pt x="6355" y="9515"/>
                </a:cubicBezTo>
                <a:cubicBezTo>
                  <a:pt x="6324" y="9552"/>
                  <a:pt x="6303" y="9552"/>
                  <a:pt x="6262" y="9552"/>
                </a:cubicBezTo>
                <a:lnTo>
                  <a:pt x="6262" y="9609"/>
                </a:lnTo>
                <a:cubicBezTo>
                  <a:pt x="6238" y="9653"/>
                  <a:pt x="6213" y="9696"/>
                  <a:pt x="6189" y="9740"/>
                </a:cubicBezTo>
                <a:cubicBezTo>
                  <a:pt x="6158" y="9759"/>
                  <a:pt x="6137" y="9778"/>
                  <a:pt x="6106" y="9796"/>
                </a:cubicBezTo>
                <a:cubicBezTo>
                  <a:pt x="6064" y="9834"/>
                  <a:pt x="6064" y="9909"/>
                  <a:pt x="6001" y="9947"/>
                </a:cubicBezTo>
                <a:cubicBezTo>
                  <a:pt x="5762" y="10097"/>
                  <a:pt x="5492" y="9909"/>
                  <a:pt x="5345" y="9796"/>
                </a:cubicBezTo>
                <a:lnTo>
                  <a:pt x="5220" y="9796"/>
                </a:lnTo>
                <a:cubicBezTo>
                  <a:pt x="5137" y="9740"/>
                  <a:pt x="5148" y="9647"/>
                  <a:pt x="4992" y="9647"/>
                </a:cubicBezTo>
                <a:cubicBezTo>
                  <a:pt x="4981" y="9590"/>
                  <a:pt x="4940" y="9552"/>
                  <a:pt x="4929" y="9515"/>
                </a:cubicBezTo>
                <a:lnTo>
                  <a:pt x="4929" y="9403"/>
                </a:lnTo>
                <a:cubicBezTo>
                  <a:pt x="4918" y="9383"/>
                  <a:pt x="4876" y="9364"/>
                  <a:pt x="4866" y="9346"/>
                </a:cubicBezTo>
                <a:cubicBezTo>
                  <a:pt x="5012" y="9364"/>
                  <a:pt x="5064" y="9252"/>
                  <a:pt x="5168" y="9214"/>
                </a:cubicBezTo>
                <a:cubicBezTo>
                  <a:pt x="5231" y="9177"/>
                  <a:pt x="5335" y="9214"/>
                  <a:pt x="5387" y="9234"/>
                </a:cubicBezTo>
                <a:cubicBezTo>
                  <a:pt x="5512" y="9271"/>
                  <a:pt x="5648" y="9234"/>
                  <a:pt x="5741" y="9195"/>
                </a:cubicBezTo>
                <a:cubicBezTo>
                  <a:pt x="5762" y="9158"/>
                  <a:pt x="5772" y="9139"/>
                  <a:pt x="5783" y="9102"/>
                </a:cubicBezTo>
                <a:cubicBezTo>
                  <a:pt x="5762" y="9064"/>
                  <a:pt x="5762" y="9026"/>
                  <a:pt x="5731" y="8989"/>
                </a:cubicBezTo>
                <a:cubicBezTo>
                  <a:pt x="5679" y="8933"/>
                  <a:pt x="5596" y="8970"/>
                  <a:pt x="5533" y="8933"/>
                </a:cubicBezTo>
                <a:cubicBezTo>
                  <a:pt x="5428" y="8876"/>
                  <a:pt x="5324" y="8782"/>
                  <a:pt x="5210" y="8745"/>
                </a:cubicBezTo>
                <a:cubicBezTo>
                  <a:pt x="5096" y="8689"/>
                  <a:pt x="4992" y="8764"/>
                  <a:pt x="4961" y="8595"/>
                </a:cubicBezTo>
                <a:cubicBezTo>
                  <a:pt x="4992" y="8575"/>
                  <a:pt x="5054" y="8538"/>
                  <a:pt x="5085" y="8481"/>
                </a:cubicBezTo>
                <a:cubicBezTo>
                  <a:pt x="4929" y="8501"/>
                  <a:pt x="4845" y="8331"/>
                  <a:pt x="4741" y="8275"/>
                </a:cubicBezTo>
                <a:cubicBezTo>
                  <a:pt x="4658" y="8219"/>
                  <a:pt x="4575" y="8257"/>
                  <a:pt x="4554" y="8087"/>
                </a:cubicBezTo>
                <a:cubicBezTo>
                  <a:pt x="4492" y="8087"/>
                  <a:pt x="4409" y="8068"/>
                  <a:pt x="4356" y="8031"/>
                </a:cubicBezTo>
                <a:cubicBezTo>
                  <a:pt x="4262" y="7993"/>
                  <a:pt x="4168" y="8068"/>
                  <a:pt x="4085" y="8013"/>
                </a:cubicBezTo>
                <a:cubicBezTo>
                  <a:pt x="4002" y="7956"/>
                  <a:pt x="4054" y="7843"/>
                  <a:pt x="3919" y="7843"/>
                </a:cubicBezTo>
                <a:cubicBezTo>
                  <a:pt x="3888" y="7806"/>
                  <a:pt x="3783" y="7806"/>
                  <a:pt x="3741" y="7806"/>
                </a:cubicBezTo>
                <a:cubicBezTo>
                  <a:pt x="3721" y="7730"/>
                  <a:pt x="3731" y="7618"/>
                  <a:pt x="3669" y="7598"/>
                </a:cubicBezTo>
                <a:cubicBezTo>
                  <a:pt x="3627" y="7655"/>
                  <a:pt x="3523" y="7618"/>
                  <a:pt x="3492" y="7637"/>
                </a:cubicBezTo>
                <a:cubicBezTo>
                  <a:pt x="3481" y="7655"/>
                  <a:pt x="3492" y="7674"/>
                  <a:pt x="3440" y="7674"/>
                </a:cubicBezTo>
                <a:cubicBezTo>
                  <a:pt x="3409" y="7655"/>
                  <a:pt x="3398" y="7674"/>
                  <a:pt x="3367" y="7674"/>
                </a:cubicBezTo>
                <a:lnTo>
                  <a:pt x="3367" y="7637"/>
                </a:lnTo>
                <a:cubicBezTo>
                  <a:pt x="3377" y="7618"/>
                  <a:pt x="3388" y="7580"/>
                  <a:pt x="3398" y="7543"/>
                </a:cubicBezTo>
                <a:cubicBezTo>
                  <a:pt x="3357" y="7505"/>
                  <a:pt x="3315" y="7486"/>
                  <a:pt x="3241" y="7505"/>
                </a:cubicBezTo>
                <a:cubicBezTo>
                  <a:pt x="3221" y="7468"/>
                  <a:pt x="3200" y="7411"/>
                  <a:pt x="3189" y="7411"/>
                </a:cubicBezTo>
                <a:cubicBezTo>
                  <a:pt x="3148" y="7392"/>
                  <a:pt x="3106" y="7449"/>
                  <a:pt x="3085" y="7468"/>
                </a:cubicBezTo>
                <a:cubicBezTo>
                  <a:pt x="3002" y="7449"/>
                  <a:pt x="2929" y="7449"/>
                  <a:pt x="2846" y="7449"/>
                </a:cubicBezTo>
                <a:cubicBezTo>
                  <a:pt x="2815" y="7449"/>
                  <a:pt x="2763" y="7429"/>
                  <a:pt x="2722" y="7486"/>
                </a:cubicBezTo>
                <a:cubicBezTo>
                  <a:pt x="2700" y="7524"/>
                  <a:pt x="2679" y="7561"/>
                  <a:pt x="2669" y="7598"/>
                </a:cubicBezTo>
                <a:cubicBezTo>
                  <a:pt x="2606" y="7655"/>
                  <a:pt x="2533" y="7598"/>
                  <a:pt x="2471" y="7637"/>
                </a:cubicBezTo>
                <a:cubicBezTo>
                  <a:pt x="2450" y="7655"/>
                  <a:pt x="2440" y="7712"/>
                  <a:pt x="2419" y="7712"/>
                </a:cubicBezTo>
                <a:cubicBezTo>
                  <a:pt x="2326" y="7712"/>
                  <a:pt x="2232" y="7693"/>
                  <a:pt x="2137" y="7693"/>
                </a:cubicBezTo>
                <a:cubicBezTo>
                  <a:pt x="2085" y="7674"/>
                  <a:pt x="2065" y="7598"/>
                  <a:pt x="2023" y="7561"/>
                </a:cubicBezTo>
                <a:cubicBezTo>
                  <a:pt x="1982" y="7524"/>
                  <a:pt x="1898" y="7580"/>
                  <a:pt x="1867" y="7524"/>
                </a:cubicBezTo>
                <a:cubicBezTo>
                  <a:pt x="1898" y="7505"/>
                  <a:pt x="1898" y="7505"/>
                  <a:pt x="1919" y="7505"/>
                </a:cubicBezTo>
                <a:lnTo>
                  <a:pt x="1919" y="7486"/>
                </a:lnTo>
                <a:lnTo>
                  <a:pt x="1867" y="7486"/>
                </a:lnTo>
                <a:cubicBezTo>
                  <a:pt x="1846" y="7468"/>
                  <a:pt x="1774" y="7486"/>
                  <a:pt x="1753" y="7505"/>
                </a:cubicBezTo>
                <a:cubicBezTo>
                  <a:pt x="1701" y="7392"/>
                  <a:pt x="1597" y="7468"/>
                  <a:pt x="1544" y="7429"/>
                </a:cubicBezTo>
                <a:lnTo>
                  <a:pt x="1544" y="7486"/>
                </a:lnTo>
                <a:cubicBezTo>
                  <a:pt x="1523" y="7468"/>
                  <a:pt x="1502" y="7468"/>
                  <a:pt x="1492" y="7468"/>
                </a:cubicBezTo>
                <a:lnTo>
                  <a:pt x="1492" y="7411"/>
                </a:lnTo>
                <a:cubicBezTo>
                  <a:pt x="1430" y="7411"/>
                  <a:pt x="1430" y="7429"/>
                  <a:pt x="1398" y="7468"/>
                </a:cubicBezTo>
                <a:cubicBezTo>
                  <a:pt x="1388" y="7429"/>
                  <a:pt x="1388" y="7429"/>
                  <a:pt x="1378" y="7411"/>
                </a:cubicBezTo>
                <a:cubicBezTo>
                  <a:pt x="1222" y="7505"/>
                  <a:pt x="1191" y="7505"/>
                  <a:pt x="1013" y="7429"/>
                </a:cubicBezTo>
                <a:cubicBezTo>
                  <a:pt x="961" y="7411"/>
                  <a:pt x="898" y="7411"/>
                  <a:pt x="836" y="7411"/>
                </a:cubicBezTo>
                <a:cubicBezTo>
                  <a:pt x="826" y="7392"/>
                  <a:pt x="805" y="7336"/>
                  <a:pt x="795" y="7336"/>
                </a:cubicBezTo>
                <a:cubicBezTo>
                  <a:pt x="774" y="7317"/>
                  <a:pt x="670" y="7374"/>
                  <a:pt x="628" y="7354"/>
                </a:cubicBezTo>
                <a:cubicBezTo>
                  <a:pt x="618" y="7354"/>
                  <a:pt x="607" y="7299"/>
                  <a:pt x="597" y="7299"/>
                </a:cubicBezTo>
                <a:cubicBezTo>
                  <a:pt x="566" y="7299"/>
                  <a:pt x="535" y="7317"/>
                  <a:pt x="493" y="7317"/>
                </a:cubicBezTo>
                <a:cubicBezTo>
                  <a:pt x="493" y="7299"/>
                  <a:pt x="483" y="7261"/>
                  <a:pt x="471" y="7242"/>
                </a:cubicBezTo>
                <a:lnTo>
                  <a:pt x="378" y="7242"/>
                </a:lnTo>
                <a:cubicBezTo>
                  <a:pt x="347" y="7223"/>
                  <a:pt x="306" y="7199"/>
                  <a:pt x="243" y="7167"/>
                </a:cubicBezTo>
                <a:cubicBezTo>
                  <a:pt x="180" y="7135"/>
                  <a:pt x="10" y="7088"/>
                  <a:pt x="0" y="7050"/>
                </a:cubicBezTo>
                <a:cubicBezTo>
                  <a:pt x="31" y="7012"/>
                  <a:pt x="295" y="7036"/>
                  <a:pt x="357" y="7054"/>
                </a:cubicBezTo>
                <a:cubicBezTo>
                  <a:pt x="409" y="7110"/>
                  <a:pt x="503" y="7073"/>
                  <a:pt x="576" y="7092"/>
                </a:cubicBezTo>
                <a:cubicBezTo>
                  <a:pt x="680" y="7148"/>
                  <a:pt x="836" y="7167"/>
                  <a:pt x="940" y="7167"/>
                </a:cubicBezTo>
                <a:cubicBezTo>
                  <a:pt x="940" y="7110"/>
                  <a:pt x="930" y="7148"/>
                  <a:pt x="950" y="7092"/>
                </a:cubicBezTo>
                <a:cubicBezTo>
                  <a:pt x="930" y="7054"/>
                  <a:pt x="898" y="7036"/>
                  <a:pt x="888" y="6998"/>
                </a:cubicBezTo>
                <a:lnTo>
                  <a:pt x="898" y="6998"/>
                </a:lnTo>
                <a:lnTo>
                  <a:pt x="898" y="6979"/>
                </a:lnTo>
                <a:cubicBezTo>
                  <a:pt x="940" y="6998"/>
                  <a:pt x="950" y="7016"/>
                  <a:pt x="1002" y="7016"/>
                </a:cubicBezTo>
                <a:lnTo>
                  <a:pt x="1002" y="6941"/>
                </a:lnTo>
                <a:cubicBezTo>
                  <a:pt x="982" y="6941"/>
                  <a:pt x="961" y="6923"/>
                  <a:pt x="940" y="6923"/>
                </a:cubicBezTo>
                <a:lnTo>
                  <a:pt x="940" y="6847"/>
                </a:lnTo>
                <a:lnTo>
                  <a:pt x="961" y="6847"/>
                </a:lnTo>
                <a:cubicBezTo>
                  <a:pt x="971" y="6866"/>
                  <a:pt x="992" y="6904"/>
                  <a:pt x="1013" y="6885"/>
                </a:cubicBezTo>
                <a:lnTo>
                  <a:pt x="1013" y="6847"/>
                </a:lnTo>
                <a:cubicBezTo>
                  <a:pt x="1055" y="6810"/>
                  <a:pt x="1107" y="6754"/>
                  <a:pt x="1149" y="6716"/>
                </a:cubicBezTo>
                <a:cubicBezTo>
                  <a:pt x="1211" y="6678"/>
                  <a:pt x="1243" y="6735"/>
                  <a:pt x="1305" y="6678"/>
                </a:cubicBezTo>
                <a:lnTo>
                  <a:pt x="1305" y="6660"/>
                </a:lnTo>
                <a:cubicBezTo>
                  <a:pt x="1253" y="6660"/>
                  <a:pt x="1180" y="6641"/>
                  <a:pt x="1128" y="6660"/>
                </a:cubicBezTo>
                <a:lnTo>
                  <a:pt x="1128" y="6641"/>
                </a:lnTo>
                <a:cubicBezTo>
                  <a:pt x="1139" y="6622"/>
                  <a:pt x="1149" y="6603"/>
                  <a:pt x="1159" y="6585"/>
                </a:cubicBezTo>
                <a:cubicBezTo>
                  <a:pt x="1191" y="6585"/>
                  <a:pt x="1191" y="6603"/>
                  <a:pt x="1211" y="6603"/>
                </a:cubicBezTo>
                <a:cubicBezTo>
                  <a:pt x="1222" y="6585"/>
                  <a:pt x="1232" y="6566"/>
                  <a:pt x="1243" y="6566"/>
                </a:cubicBezTo>
                <a:lnTo>
                  <a:pt x="1243" y="6548"/>
                </a:lnTo>
                <a:cubicBezTo>
                  <a:pt x="1201" y="6528"/>
                  <a:pt x="1201" y="6528"/>
                  <a:pt x="1191" y="6472"/>
                </a:cubicBezTo>
                <a:lnTo>
                  <a:pt x="1222" y="6472"/>
                </a:lnTo>
                <a:cubicBezTo>
                  <a:pt x="1232" y="6491"/>
                  <a:pt x="1232" y="6472"/>
                  <a:pt x="1243" y="6491"/>
                </a:cubicBezTo>
                <a:cubicBezTo>
                  <a:pt x="1253" y="6472"/>
                  <a:pt x="1253" y="6453"/>
                  <a:pt x="1253" y="6434"/>
                </a:cubicBezTo>
                <a:cubicBezTo>
                  <a:pt x="1232" y="6397"/>
                  <a:pt x="1232" y="6397"/>
                  <a:pt x="1201" y="6378"/>
                </a:cubicBezTo>
                <a:cubicBezTo>
                  <a:pt x="1201" y="6378"/>
                  <a:pt x="1191" y="6453"/>
                  <a:pt x="1191" y="6416"/>
                </a:cubicBezTo>
                <a:lnTo>
                  <a:pt x="1191" y="6378"/>
                </a:lnTo>
                <a:lnTo>
                  <a:pt x="1180" y="6378"/>
                </a:lnTo>
                <a:lnTo>
                  <a:pt x="1180" y="6359"/>
                </a:lnTo>
                <a:cubicBezTo>
                  <a:pt x="1211" y="6359"/>
                  <a:pt x="1222" y="6340"/>
                  <a:pt x="1253" y="6322"/>
                </a:cubicBezTo>
                <a:lnTo>
                  <a:pt x="1253" y="6302"/>
                </a:lnTo>
                <a:cubicBezTo>
                  <a:pt x="1201" y="6302"/>
                  <a:pt x="1191" y="6247"/>
                  <a:pt x="1139" y="6228"/>
                </a:cubicBezTo>
                <a:cubicBezTo>
                  <a:pt x="1128" y="6302"/>
                  <a:pt x="1139" y="6265"/>
                  <a:pt x="1118" y="6284"/>
                </a:cubicBezTo>
                <a:cubicBezTo>
                  <a:pt x="1097" y="6265"/>
                  <a:pt x="1066" y="6284"/>
                  <a:pt x="1045" y="6228"/>
                </a:cubicBezTo>
                <a:cubicBezTo>
                  <a:pt x="1066" y="6209"/>
                  <a:pt x="1066" y="6209"/>
                  <a:pt x="1076" y="6190"/>
                </a:cubicBezTo>
                <a:lnTo>
                  <a:pt x="1035" y="6190"/>
                </a:lnTo>
                <a:cubicBezTo>
                  <a:pt x="1013" y="6247"/>
                  <a:pt x="971" y="6247"/>
                  <a:pt x="909" y="6247"/>
                </a:cubicBezTo>
                <a:lnTo>
                  <a:pt x="909" y="6190"/>
                </a:lnTo>
                <a:cubicBezTo>
                  <a:pt x="950" y="6153"/>
                  <a:pt x="961" y="6133"/>
                  <a:pt x="961" y="6040"/>
                </a:cubicBezTo>
                <a:cubicBezTo>
                  <a:pt x="940" y="6021"/>
                  <a:pt x="950" y="6021"/>
                  <a:pt x="940" y="6002"/>
                </a:cubicBezTo>
                <a:lnTo>
                  <a:pt x="961" y="6002"/>
                </a:lnTo>
                <a:cubicBezTo>
                  <a:pt x="992" y="5964"/>
                  <a:pt x="1035" y="6002"/>
                  <a:pt x="1055" y="5964"/>
                </a:cubicBezTo>
                <a:cubicBezTo>
                  <a:pt x="1066" y="5946"/>
                  <a:pt x="1076" y="5927"/>
                  <a:pt x="1087" y="5909"/>
                </a:cubicBezTo>
                <a:cubicBezTo>
                  <a:pt x="1076" y="5889"/>
                  <a:pt x="1076" y="5871"/>
                  <a:pt x="1066" y="5852"/>
                </a:cubicBezTo>
                <a:cubicBezTo>
                  <a:pt x="1118" y="5852"/>
                  <a:pt x="1107" y="5871"/>
                  <a:pt x="1139" y="5833"/>
                </a:cubicBezTo>
                <a:lnTo>
                  <a:pt x="1139" y="5909"/>
                </a:lnTo>
                <a:lnTo>
                  <a:pt x="1263" y="5909"/>
                </a:lnTo>
                <a:cubicBezTo>
                  <a:pt x="1284" y="5814"/>
                  <a:pt x="1326" y="5702"/>
                  <a:pt x="1388" y="5683"/>
                </a:cubicBezTo>
                <a:cubicBezTo>
                  <a:pt x="1419" y="5740"/>
                  <a:pt x="1534" y="5720"/>
                  <a:pt x="1586" y="5740"/>
                </a:cubicBezTo>
                <a:lnTo>
                  <a:pt x="1586" y="5758"/>
                </a:lnTo>
                <a:cubicBezTo>
                  <a:pt x="1575" y="5795"/>
                  <a:pt x="1586" y="5795"/>
                  <a:pt x="1575" y="5814"/>
                </a:cubicBezTo>
                <a:cubicBezTo>
                  <a:pt x="1565" y="5871"/>
                  <a:pt x="1586" y="5833"/>
                  <a:pt x="1554" y="5852"/>
                </a:cubicBezTo>
                <a:cubicBezTo>
                  <a:pt x="1523" y="5909"/>
                  <a:pt x="1492" y="5909"/>
                  <a:pt x="1440" y="5889"/>
                </a:cubicBezTo>
                <a:cubicBezTo>
                  <a:pt x="1430" y="5946"/>
                  <a:pt x="1430" y="5984"/>
                  <a:pt x="1430" y="6040"/>
                </a:cubicBezTo>
                <a:cubicBezTo>
                  <a:pt x="1430" y="6040"/>
                  <a:pt x="1440" y="6040"/>
                  <a:pt x="1450" y="6058"/>
                </a:cubicBezTo>
                <a:cubicBezTo>
                  <a:pt x="1502" y="6096"/>
                  <a:pt x="1659" y="6115"/>
                  <a:pt x="1680" y="6265"/>
                </a:cubicBezTo>
                <a:lnTo>
                  <a:pt x="1711" y="6265"/>
                </a:lnTo>
                <a:cubicBezTo>
                  <a:pt x="1711" y="6416"/>
                  <a:pt x="1753" y="6754"/>
                  <a:pt x="1784" y="6792"/>
                </a:cubicBezTo>
                <a:cubicBezTo>
                  <a:pt x="1836" y="6847"/>
                  <a:pt x="1919" y="6622"/>
                  <a:pt x="1982" y="6585"/>
                </a:cubicBezTo>
                <a:lnTo>
                  <a:pt x="1982" y="6528"/>
                </a:lnTo>
                <a:lnTo>
                  <a:pt x="1909" y="6528"/>
                </a:lnTo>
                <a:cubicBezTo>
                  <a:pt x="1898" y="6491"/>
                  <a:pt x="1888" y="6472"/>
                  <a:pt x="1878" y="6453"/>
                </a:cubicBezTo>
                <a:lnTo>
                  <a:pt x="1878" y="6416"/>
                </a:lnTo>
                <a:lnTo>
                  <a:pt x="1888" y="6416"/>
                </a:lnTo>
                <a:lnTo>
                  <a:pt x="1888" y="6397"/>
                </a:lnTo>
                <a:cubicBezTo>
                  <a:pt x="1961" y="6397"/>
                  <a:pt x="1982" y="6378"/>
                  <a:pt x="2023" y="6322"/>
                </a:cubicBezTo>
                <a:cubicBezTo>
                  <a:pt x="2013" y="6302"/>
                  <a:pt x="2023" y="6322"/>
                  <a:pt x="2002" y="6302"/>
                </a:cubicBezTo>
                <a:cubicBezTo>
                  <a:pt x="1971" y="6247"/>
                  <a:pt x="1930" y="6265"/>
                  <a:pt x="1867" y="6265"/>
                </a:cubicBezTo>
                <a:lnTo>
                  <a:pt x="1867" y="6209"/>
                </a:lnTo>
                <a:cubicBezTo>
                  <a:pt x="1846" y="6209"/>
                  <a:pt x="1836" y="6209"/>
                  <a:pt x="1815" y="6190"/>
                </a:cubicBezTo>
                <a:lnTo>
                  <a:pt x="1815" y="6190"/>
                </a:lnTo>
                <a:cubicBezTo>
                  <a:pt x="1826" y="6171"/>
                  <a:pt x="1826" y="6153"/>
                  <a:pt x="1836" y="6133"/>
                </a:cubicBezTo>
                <a:cubicBezTo>
                  <a:pt x="1794" y="6115"/>
                  <a:pt x="1784" y="6058"/>
                  <a:pt x="1753" y="6040"/>
                </a:cubicBezTo>
                <a:cubicBezTo>
                  <a:pt x="1680" y="5984"/>
                  <a:pt x="1597" y="6058"/>
                  <a:pt x="1534" y="5984"/>
                </a:cubicBezTo>
                <a:cubicBezTo>
                  <a:pt x="1586" y="5984"/>
                  <a:pt x="1649" y="5964"/>
                  <a:pt x="1701" y="5964"/>
                </a:cubicBezTo>
                <a:cubicBezTo>
                  <a:pt x="1690" y="5889"/>
                  <a:pt x="1690" y="5927"/>
                  <a:pt x="1722" y="5871"/>
                </a:cubicBezTo>
                <a:cubicBezTo>
                  <a:pt x="1680" y="5852"/>
                  <a:pt x="1670" y="5833"/>
                  <a:pt x="1659" y="5740"/>
                </a:cubicBezTo>
                <a:lnTo>
                  <a:pt x="1680" y="5740"/>
                </a:lnTo>
                <a:cubicBezTo>
                  <a:pt x="1722" y="5814"/>
                  <a:pt x="1982" y="5814"/>
                  <a:pt x="2023" y="5777"/>
                </a:cubicBezTo>
                <a:cubicBezTo>
                  <a:pt x="2054" y="5758"/>
                  <a:pt x="2085" y="5683"/>
                  <a:pt x="2117" y="5665"/>
                </a:cubicBezTo>
                <a:cubicBezTo>
                  <a:pt x="2149" y="5645"/>
                  <a:pt x="2170" y="5665"/>
                  <a:pt x="2190" y="5645"/>
                </a:cubicBezTo>
                <a:cubicBezTo>
                  <a:pt x="2159" y="5626"/>
                  <a:pt x="2159" y="5608"/>
                  <a:pt x="2117" y="5608"/>
                </a:cubicBezTo>
                <a:cubicBezTo>
                  <a:pt x="2085" y="5645"/>
                  <a:pt x="1836" y="5720"/>
                  <a:pt x="1815" y="5720"/>
                </a:cubicBezTo>
                <a:cubicBezTo>
                  <a:pt x="1784" y="5683"/>
                  <a:pt x="1794" y="5702"/>
                  <a:pt x="1784" y="5665"/>
                </a:cubicBezTo>
                <a:cubicBezTo>
                  <a:pt x="1805" y="5626"/>
                  <a:pt x="1805" y="5626"/>
                  <a:pt x="1805" y="5608"/>
                </a:cubicBezTo>
                <a:cubicBezTo>
                  <a:pt x="1794" y="5551"/>
                  <a:pt x="1794" y="5551"/>
                  <a:pt x="1774" y="5514"/>
                </a:cubicBezTo>
                <a:cubicBezTo>
                  <a:pt x="1753" y="5514"/>
                  <a:pt x="1732" y="5533"/>
                  <a:pt x="1701" y="5533"/>
                </a:cubicBezTo>
                <a:cubicBezTo>
                  <a:pt x="1690" y="5457"/>
                  <a:pt x="1469" y="5396"/>
                  <a:pt x="1458" y="5302"/>
                </a:cubicBezTo>
                <a:cubicBezTo>
                  <a:pt x="1500" y="5302"/>
                  <a:pt x="1638" y="5290"/>
                  <a:pt x="1742" y="5288"/>
                </a:cubicBezTo>
                <a:cubicBezTo>
                  <a:pt x="1846" y="5286"/>
                  <a:pt x="1971" y="5288"/>
                  <a:pt x="2085" y="5288"/>
                </a:cubicBezTo>
                <a:cubicBezTo>
                  <a:pt x="2106" y="5213"/>
                  <a:pt x="2149" y="5157"/>
                  <a:pt x="2190" y="5119"/>
                </a:cubicBezTo>
                <a:lnTo>
                  <a:pt x="2190" y="5063"/>
                </a:lnTo>
                <a:cubicBezTo>
                  <a:pt x="2211" y="5063"/>
                  <a:pt x="2232" y="5044"/>
                  <a:pt x="2253" y="5044"/>
                </a:cubicBezTo>
                <a:cubicBezTo>
                  <a:pt x="2263" y="5101"/>
                  <a:pt x="2263" y="5138"/>
                  <a:pt x="2284" y="5176"/>
                </a:cubicBezTo>
                <a:cubicBezTo>
                  <a:pt x="2398" y="5326"/>
                  <a:pt x="2596" y="5213"/>
                  <a:pt x="2722" y="5195"/>
                </a:cubicBezTo>
                <a:cubicBezTo>
                  <a:pt x="2711" y="5251"/>
                  <a:pt x="2711" y="5251"/>
                  <a:pt x="2700" y="5288"/>
                </a:cubicBezTo>
                <a:lnTo>
                  <a:pt x="2732" y="5288"/>
                </a:lnTo>
                <a:cubicBezTo>
                  <a:pt x="2742" y="5270"/>
                  <a:pt x="2763" y="5251"/>
                  <a:pt x="2784" y="5251"/>
                </a:cubicBezTo>
                <a:lnTo>
                  <a:pt x="2784" y="5270"/>
                </a:lnTo>
                <a:cubicBezTo>
                  <a:pt x="2774" y="5270"/>
                  <a:pt x="2774" y="5270"/>
                  <a:pt x="2763" y="5288"/>
                </a:cubicBezTo>
                <a:lnTo>
                  <a:pt x="2826" y="5288"/>
                </a:lnTo>
                <a:cubicBezTo>
                  <a:pt x="2846" y="5307"/>
                  <a:pt x="2878" y="5307"/>
                  <a:pt x="2929" y="5288"/>
                </a:cubicBezTo>
                <a:lnTo>
                  <a:pt x="2929" y="5364"/>
                </a:lnTo>
                <a:lnTo>
                  <a:pt x="2950" y="5364"/>
                </a:lnTo>
                <a:cubicBezTo>
                  <a:pt x="2961" y="5326"/>
                  <a:pt x="3002" y="5326"/>
                  <a:pt x="3023" y="5288"/>
                </a:cubicBezTo>
                <a:lnTo>
                  <a:pt x="3023" y="5213"/>
                </a:lnTo>
                <a:lnTo>
                  <a:pt x="3085" y="5213"/>
                </a:lnTo>
                <a:cubicBezTo>
                  <a:pt x="3096" y="5232"/>
                  <a:pt x="3106" y="5251"/>
                  <a:pt x="3117" y="5270"/>
                </a:cubicBezTo>
                <a:cubicBezTo>
                  <a:pt x="3106" y="5326"/>
                  <a:pt x="3106" y="5345"/>
                  <a:pt x="3117" y="5401"/>
                </a:cubicBezTo>
                <a:lnTo>
                  <a:pt x="3231" y="5401"/>
                </a:lnTo>
                <a:cubicBezTo>
                  <a:pt x="3241" y="5364"/>
                  <a:pt x="3241" y="5364"/>
                  <a:pt x="3241" y="5307"/>
                </a:cubicBezTo>
                <a:lnTo>
                  <a:pt x="3241" y="5288"/>
                </a:lnTo>
                <a:lnTo>
                  <a:pt x="3241" y="5288"/>
                </a:lnTo>
                <a:cubicBezTo>
                  <a:pt x="3263" y="5326"/>
                  <a:pt x="3305" y="5326"/>
                  <a:pt x="3346" y="5307"/>
                </a:cubicBezTo>
                <a:cubicBezTo>
                  <a:pt x="3357" y="5270"/>
                  <a:pt x="3336" y="5232"/>
                  <a:pt x="3367" y="5213"/>
                </a:cubicBezTo>
                <a:cubicBezTo>
                  <a:pt x="3409" y="5176"/>
                  <a:pt x="3419" y="5232"/>
                  <a:pt x="3471" y="5251"/>
                </a:cubicBezTo>
                <a:lnTo>
                  <a:pt x="3471" y="5195"/>
                </a:lnTo>
                <a:cubicBezTo>
                  <a:pt x="3513" y="5195"/>
                  <a:pt x="3606" y="5232"/>
                  <a:pt x="3648" y="5270"/>
                </a:cubicBezTo>
                <a:lnTo>
                  <a:pt x="3648" y="5195"/>
                </a:lnTo>
                <a:lnTo>
                  <a:pt x="3689" y="5195"/>
                </a:lnTo>
                <a:lnTo>
                  <a:pt x="3689" y="5270"/>
                </a:lnTo>
                <a:lnTo>
                  <a:pt x="3710" y="5270"/>
                </a:lnTo>
                <a:lnTo>
                  <a:pt x="3710" y="5251"/>
                </a:lnTo>
                <a:cubicBezTo>
                  <a:pt x="3721" y="5213"/>
                  <a:pt x="3710" y="5176"/>
                  <a:pt x="3721" y="5119"/>
                </a:cubicBezTo>
                <a:lnTo>
                  <a:pt x="3731" y="5119"/>
                </a:lnTo>
                <a:cubicBezTo>
                  <a:pt x="3731" y="5176"/>
                  <a:pt x="3721" y="5157"/>
                  <a:pt x="3741" y="5195"/>
                </a:cubicBezTo>
                <a:cubicBezTo>
                  <a:pt x="3762" y="5157"/>
                  <a:pt x="3783" y="5081"/>
                  <a:pt x="3825" y="5119"/>
                </a:cubicBezTo>
                <a:lnTo>
                  <a:pt x="3825" y="5157"/>
                </a:lnTo>
                <a:cubicBezTo>
                  <a:pt x="3857" y="5176"/>
                  <a:pt x="3877" y="5119"/>
                  <a:pt x="3898" y="5119"/>
                </a:cubicBezTo>
                <a:lnTo>
                  <a:pt x="3898" y="5101"/>
                </a:lnTo>
                <a:cubicBezTo>
                  <a:pt x="3888" y="5081"/>
                  <a:pt x="3888" y="5081"/>
                  <a:pt x="3877" y="5063"/>
                </a:cubicBezTo>
                <a:lnTo>
                  <a:pt x="3909" y="5063"/>
                </a:lnTo>
                <a:cubicBezTo>
                  <a:pt x="3919" y="5081"/>
                  <a:pt x="3929" y="5081"/>
                  <a:pt x="3950" y="5101"/>
                </a:cubicBezTo>
                <a:lnTo>
                  <a:pt x="3950" y="5063"/>
                </a:lnTo>
                <a:cubicBezTo>
                  <a:pt x="3929" y="5044"/>
                  <a:pt x="3940" y="5044"/>
                  <a:pt x="3929" y="5007"/>
                </a:cubicBezTo>
                <a:cubicBezTo>
                  <a:pt x="3961" y="4988"/>
                  <a:pt x="4002" y="4969"/>
                  <a:pt x="4033" y="4951"/>
                </a:cubicBezTo>
                <a:lnTo>
                  <a:pt x="4033" y="4932"/>
                </a:lnTo>
                <a:cubicBezTo>
                  <a:pt x="3981" y="4932"/>
                  <a:pt x="3919" y="4932"/>
                  <a:pt x="3857" y="4912"/>
                </a:cubicBezTo>
                <a:cubicBezTo>
                  <a:pt x="3857" y="4951"/>
                  <a:pt x="3867" y="4988"/>
                  <a:pt x="3867" y="5026"/>
                </a:cubicBezTo>
                <a:lnTo>
                  <a:pt x="3857" y="5026"/>
                </a:lnTo>
                <a:cubicBezTo>
                  <a:pt x="3815" y="4912"/>
                  <a:pt x="3752" y="4894"/>
                  <a:pt x="3658" y="4912"/>
                </a:cubicBezTo>
                <a:lnTo>
                  <a:pt x="3658" y="4932"/>
                </a:lnTo>
                <a:lnTo>
                  <a:pt x="3669" y="4932"/>
                </a:lnTo>
                <a:cubicBezTo>
                  <a:pt x="3689" y="4951"/>
                  <a:pt x="3648" y="4951"/>
                  <a:pt x="3648" y="4951"/>
                </a:cubicBezTo>
                <a:cubicBezTo>
                  <a:pt x="3627" y="4932"/>
                  <a:pt x="3606" y="4932"/>
                  <a:pt x="3596" y="4875"/>
                </a:cubicBezTo>
                <a:cubicBezTo>
                  <a:pt x="3585" y="4857"/>
                  <a:pt x="3596" y="4857"/>
                  <a:pt x="3585" y="4837"/>
                </a:cubicBezTo>
                <a:cubicBezTo>
                  <a:pt x="3627" y="4819"/>
                  <a:pt x="3658" y="4819"/>
                  <a:pt x="3700" y="4819"/>
                </a:cubicBezTo>
                <a:cubicBezTo>
                  <a:pt x="3689" y="4743"/>
                  <a:pt x="3700" y="4743"/>
                  <a:pt x="3700" y="4668"/>
                </a:cubicBezTo>
                <a:lnTo>
                  <a:pt x="3679" y="4668"/>
                </a:lnTo>
                <a:cubicBezTo>
                  <a:pt x="3658" y="4743"/>
                  <a:pt x="3617" y="4782"/>
                  <a:pt x="3554" y="4800"/>
                </a:cubicBezTo>
                <a:cubicBezTo>
                  <a:pt x="3544" y="4782"/>
                  <a:pt x="3554" y="4782"/>
                  <a:pt x="3533" y="4782"/>
                </a:cubicBezTo>
                <a:lnTo>
                  <a:pt x="3533" y="4706"/>
                </a:lnTo>
                <a:cubicBezTo>
                  <a:pt x="3533" y="4688"/>
                  <a:pt x="3533" y="4688"/>
                  <a:pt x="3523" y="4650"/>
                </a:cubicBezTo>
                <a:lnTo>
                  <a:pt x="3450" y="4650"/>
                </a:lnTo>
                <a:cubicBezTo>
                  <a:pt x="3440" y="4631"/>
                  <a:pt x="3440" y="4613"/>
                  <a:pt x="3440" y="4593"/>
                </a:cubicBezTo>
                <a:lnTo>
                  <a:pt x="3450" y="4593"/>
                </a:lnTo>
                <a:lnTo>
                  <a:pt x="3450" y="4574"/>
                </a:lnTo>
                <a:cubicBezTo>
                  <a:pt x="3523" y="4574"/>
                  <a:pt x="3606" y="4574"/>
                  <a:pt x="3627" y="4481"/>
                </a:cubicBezTo>
                <a:lnTo>
                  <a:pt x="3565" y="4481"/>
                </a:lnTo>
                <a:cubicBezTo>
                  <a:pt x="3554" y="4499"/>
                  <a:pt x="3565" y="4499"/>
                  <a:pt x="3544" y="4481"/>
                </a:cubicBezTo>
                <a:lnTo>
                  <a:pt x="3533" y="4481"/>
                </a:lnTo>
                <a:lnTo>
                  <a:pt x="3533" y="4462"/>
                </a:lnTo>
                <a:cubicBezTo>
                  <a:pt x="3585" y="4444"/>
                  <a:pt x="3596" y="4444"/>
                  <a:pt x="3637" y="4387"/>
                </a:cubicBezTo>
                <a:lnTo>
                  <a:pt x="3637" y="4387"/>
                </a:lnTo>
                <a:lnTo>
                  <a:pt x="3606" y="4387"/>
                </a:lnTo>
                <a:cubicBezTo>
                  <a:pt x="3606" y="4387"/>
                  <a:pt x="3596" y="4424"/>
                  <a:pt x="3585" y="4405"/>
                </a:cubicBezTo>
                <a:cubicBezTo>
                  <a:pt x="3585" y="4387"/>
                  <a:pt x="3575" y="4387"/>
                  <a:pt x="3575" y="4368"/>
                </a:cubicBezTo>
                <a:cubicBezTo>
                  <a:pt x="3523" y="4312"/>
                  <a:pt x="3461" y="4349"/>
                  <a:pt x="3409" y="4312"/>
                </a:cubicBezTo>
                <a:cubicBezTo>
                  <a:pt x="3398" y="4293"/>
                  <a:pt x="3367" y="4218"/>
                  <a:pt x="3357" y="4199"/>
                </a:cubicBezTo>
                <a:cubicBezTo>
                  <a:pt x="3326" y="4218"/>
                  <a:pt x="3326" y="4255"/>
                  <a:pt x="3315" y="4255"/>
                </a:cubicBezTo>
                <a:cubicBezTo>
                  <a:pt x="3284" y="4237"/>
                  <a:pt x="3252" y="4237"/>
                  <a:pt x="3231" y="4218"/>
                </a:cubicBezTo>
                <a:cubicBezTo>
                  <a:pt x="3179" y="4218"/>
                  <a:pt x="3137" y="4199"/>
                  <a:pt x="3085" y="4199"/>
                </a:cubicBezTo>
                <a:cubicBezTo>
                  <a:pt x="3054" y="4218"/>
                  <a:pt x="3065" y="4255"/>
                  <a:pt x="3033" y="4237"/>
                </a:cubicBezTo>
                <a:cubicBezTo>
                  <a:pt x="3013" y="4180"/>
                  <a:pt x="3044" y="4180"/>
                  <a:pt x="2981" y="4180"/>
                </a:cubicBezTo>
                <a:cubicBezTo>
                  <a:pt x="2961" y="4237"/>
                  <a:pt x="2950" y="4237"/>
                  <a:pt x="2909" y="4237"/>
                </a:cubicBezTo>
                <a:cubicBezTo>
                  <a:pt x="2898" y="4199"/>
                  <a:pt x="2898" y="4199"/>
                  <a:pt x="2878" y="4180"/>
                </a:cubicBezTo>
                <a:cubicBezTo>
                  <a:pt x="2846" y="4255"/>
                  <a:pt x="2826" y="4255"/>
                  <a:pt x="2794" y="4330"/>
                </a:cubicBezTo>
                <a:cubicBezTo>
                  <a:pt x="2700" y="4312"/>
                  <a:pt x="2679" y="4199"/>
                  <a:pt x="2596" y="4255"/>
                </a:cubicBezTo>
                <a:lnTo>
                  <a:pt x="2596" y="4218"/>
                </a:lnTo>
                <a:cubicBezTo>
                  <a:pt x="2606" y="4199"/>
                  <a:pt x="2606" y="4199"/>
                  <a:pt x="2617" y="4180"/>
                </a:cubicBezTo>
                <a:lnTo>
                  <a:pt x="2544" y="4180"/>
                </a:lnTo>
                <a:cubicBezTo>
                  <a:pt x="2492" y="4105"/>
                  <a:pt x="2398" y="4237"/>
                  <a:pt x="2346" y="4275"/>
                </a:cubicBezTo>
                <a:lnTo>
                  <a:pt x="2346" y="4255"/>
                </a:lnTo>
                <a:cubicBezTo>
                  <a:pt x="2357" y="4237"/>
                  <a:pt x="2357" y="4237"/>
                  <a:pt x="2367" y="4218"/>
                </a:cubicBezTo>
                <a:lnTo>
                  <a:pt x="2253" y="4218"/>
                </a:lnTo>
                <a:cubicBezTo>
                  <a:pt x="2242" y="4237"/>
                  <a:pt x="2170" y="4143"/>
                  <a:pt x="2170" y="4143"/>
                </a:cubicBezTo>
                <a:cubicBezTo>
                  <a:pt x="2127" y="4124"/>
                  <a:pt x="2075" y="4161"/>
                  <a:pt x="2044" y="4124"/>
                </a:cubicBezTo>
                <a:lnTo>
                  <a:pt x="2065" y="4124"/>
                </a:lnTo>
                <a:cubicBezTo>
                  <a:pt x="2075" y="4105"/>
                  <a:pt x="2085" y="4105"/>
                  <a:pt x="2096" y="4086"/>
                </a:cubicBezTo>
                <a:cubicBezTo>
                  <a:pt x="2085" y="4068"/>
                  <a:pt x="2096" y="4086"/>
                  <a:pt x="2085" y="4049"/>
                </a:cubicBezTo>
                <a:cubicBezTo>
                  <a:pt x="2034" y="4049"/>
                  <a:pt x="2034" y="4011"/>
                  <a:pt x="2002" y="3992"/>
                </a:cubicBezTo>
                <a:cubicBezTo>
                  <a:pt x="1971" y="3974"/>
                  <a:pt x="1996" y="4033"/>
                  <a:pt x="1909" y="4030"/>
                </a:cubicBezTo>
                <a:cubicBezTo>
                  <a:pt x="1822" y="4027"/>
                  <a:pt x="1500" y="3995"/>
                  <a:pt x="1479" y="3976"/>
                </a:cubicBezTo>
                <a:lnTo>
                  <a:pt x="1680" y="3823"/>
                </a:lnTo>
                <a:cubicBezTo>
                  <a:pt x="1683" y="3817"/>
                  <a:pt x="1687" y="3811"/>
                  <a:pt x="1690" y="3805"/>
                </a:cubicBezTo>
                <a:cubicBezTo>
                  <a:pt x="1732" y="3805"/>
                  <a:pt x="1805" y="3748"/>
                  <a:pt x="1826" y="3767"/>
                </a:cubicBezTo>
                <a:lnTo>
                  <a:pt x="1826" y="3805"/>
                </a:lnTo>
                <a:cubicBezTo>
                  <a:pt x="1857" y="3823"/>
                  <a:pt x="1909" y="3860"/>
                  <a:pt x="1940" y="3880"/>
                </a:cubicBezTo>
                <a:cubicBezTo>
                  <a:pt x="1940" y="3860"/>
                  <a:pt x="1940" y="3842"/>
                  <a:pt x="1950" y="3842"/>
                </a:cubicBezTo>
                <a:cubicBezTo>
                  <a:pt x="1971" y="3823"/>
                  <a:pt x="1950" y="3860"/>
                  <a:pt x="1961" y="3880"/>
                </a:cubicBezTo>
                <a:cubicBezTo>
                  <a:pt x="2002" y="3880"/>
                  <a:pt x="2075" y="3767"/>
                  <a:pt x="2117" y="3748"/>
                </a:cubicBezTo>
                <a:cubicBezTo>
                  <a:pt x="2137" y="3730"/>
                  <a:pt x="2180" y="3805"/>
                  <a:pt x="2201" y="3823"/>
                </a:cubicBezTo>
                <a:cubicBezTo>
                  <a:pt x="2242" y="3842"/>
                  <a:pt x="2336" y="3805"/>
                  <a:pt x="2378" y="3786"/>
                </a:cubicBezTo>
                <a:cubicBezTo>
                  <a:pt x="2430" y="3786"/>
                  <a:pt x="2492" y="3786"/>
                  <a:pt x="2544" y="3805"/>
                </a:cubicBezTo>
                <a:lnTo>
                  <a:pt x="2544" y="3730"/>
                </a:lnTo>
                <a:lnTo>
                  <a:pt x="2658" y="3730"/>
                </a:lnTo>
                <a:cubicBezTo>
                  <a:pt x="2669" y="3711"/>
                  <a:pt x="2669" y="3691"/>
                  <a:pt x="2689" y="3673"/>
                </a:cubicBezTo>
                <a:lnTo>
                  <a:pt x="2689" y="3598"/>
                </a:lnTo>
                <a:lnTo>
                  <a:pt x="2658" y="3598"/>
                </a:lnTo>
                <a:lnTo>
                  <a:pt x="2658" y="3561"/>
                </a:lnTo>
                <a:cubicBezTo>
                  <a:pt x="2648" y="3542"/>
                  <a:pt x="2648" y="3542"/>
                  <a:pt x="2648" y="3504"/>
                </a:cubicBezTo>
                <a:cubicBezTo>
                  <a:pt x="2471" y="3542"/>
                  <a:pt x="2211" y="3579"/>
                  <a:pt x="2044" y="3504"/>
                </a:cubicBezTo>
                <a:cubicBezTo>
                  <a:pt x="1940" y="3467"/>
                  <a:pt x="1534" y="3561"/>
                  <a:pt x="1482" y="3485"/>
                </a:cubicBezTo>
                <a:cubicBezTo>
                  <a:pt x="1545" y="3467"/>
                  <a:pt x="1846" y="3429"/>
                  <a:pt x="1898" y="3410"/>
                </a:cubicBezTo>
                <a:cubicBezTo>
                  <a:pt x="1971" y="3372"/>
                  <a:pt x="2085" y="3410"/>
                  <a:pt x="2149" y="3429"/>
                </a:cubicBezTo>
                <a:cubicBezTo>
                  <a:pt x="2149" y="3392"/>
                  <a:pt x="2159" y="3354"/>
                  <a:pt x="2159" y="3316"/>
                </a:cubicBezTo>
                <a:cubicBezTo>
                  <a:pt x="2170" y="3298"/>
                  <a:pt x="2170" y="3298"/>
                  <a:pt x="2201" y="3298"/>
                </a:cubicBezTo>
                <a:cubicBezTo>
                  <a:pt x="2211" y="3335"/>
                  <a:pt x="2201" y="3335"/>
                  <a:pt x="2232" y="3354"/>
                </a:cubicBezTo>
                <a:cubicBezTo>
                  <a:pt x="2242" y="3316"/>
                  <a:pt x="2253" y="3298"/>
                  <a:pt x="2263" y="3278"/>
                </a:cubicBezTo>
                <a:lnTo>
                  <a:pt x="2263" y="3316"/>
                </a:lnTo>
                <a:cubicBezTo>
                  <a:pt x="2253" y="3335"/>
                  <a:pt x="2253" y="3335"/>
                  <a:pt x="2242" y="3354"/>
                </a:cubicBezTo>
                <a:cubicBezTo>
                  <a:pt x="2336" y="3354"/>
                  <a:pt x="2430" y="3410"/>
                  <a:pt x="2502" y="3298"/>
                </a:cubicBezTo>
                <a:cubicBezTo>
                  <a:pt x="2513" y="3278"/>
                  <a:pt x="2513" y="3278"/>
                  <a:pt x="2513" y="3241"/>
                </a:cubicBezTo>
                <a:cubicBezTo>
                  <a:pt x="2509" y="3235"/>
                  <a:pt x="2506" y="3229"/>
                  <a:pt x="2502" y="3223"/>
                </a:cubicBezTo>
                <a:cubicBezTo>
                  <a:pt x="2440" y="3203"/>
                  <a:pt x="2180" y="3278"/>
                  <a:pt x="2137" y="3241"/>
                </a:cubicBezTo>
                <a:cubicBezTo>
                  <a:pt x="2127" y="3223"/>
                  <a:pt x="2127" y="3223"/>
                  <a:pt x="2127" y="3185"/>
                </a:cubicBezTo>
                <a:cubicBezTo>
                  <a:pt x="2130" y="3179"/>
                  <a:pt x="2134" y="3172"/>
                  <a:pt x="2137" y="3166"/>
                </a:cubicBezTo>
                <a:cubicBezTo>
                  <a:pt x="2190" y="3166"/>
                  <a:pt x="2274" y="3185"/>
                  <a:pt x="2294" y="3128"/>
                </a:cubicBezTo>
                <a:cubicBezTo>
                  <a:pt x="2274" y="3128"/>
                  <a:pt x="2274" y="3128"/>
                  <a:pt x="2263" y="3109"/>
                </a:cubicBezTo>
                <a:cubicBezTo>
                  <a:pt x="2284" y="3109"/>
                  <a:pt x="2284" y="3109"/>
                  <a:pt x="2294" y="3091"/>
                </a:cubicBezTo>
                <a:cubicBezTo>
                  <a:pt x="2284" y="3072"/>
                  <a:pt x="2294" y="2997"/>
                  <a:pt x="2284" y="2997"/>
                </a:cubicBezTo>
                <a:cubicBezTo>
                  <a:pt x="2263" y="2940"/>
                  <a:pt x="2232" y="2922"/>
                  <a:pt x="2232" y="2903"/>
                </a:cubicBezTo>
                <a:cubicBezTo>
                  <a:pt x="2232" y="2884"/>
                  <a:pt x="2253" y="2884"/>
                  <a:pt x="2253" y="2865"/>
                </a:cubicBezTo>
                <a:cubicBezTo>
                  <a:pt x="2242" y="2847"/>
                  <a:pt x="2242" y="2828"/>
                  <a:pt x="2242" y="2790"/>
                </a:cubicBezTo>
                <a:cubicBezTo>
                  <a:pt x="2263" y="2771"/>
                  <a:pt x="2274" y="2753"/>
                  <a:pt x="2294" y="2715"/>
                </a:cubicBezTo>
                <a:lnTo>
                  <a:pt x="2294" y="2771"/>
                </a:lnTo>
                <a:cubicBezTo>
                  <a:pt x="2367" y="2771"/>
                  <a:pt x="2419" y="2753"/>
                  <a:pt x="2471" y="2809"/>
                </a:cubicBezTo>
                <a:cubicBezTo>
                  <a:pt x="2471" y="2828"/>
                  <a:pt x="2471" y="2847"/>
                  <a:pt x="2482" y="2903"/>
                </a:cubicBezTo>
                <a:cubicBezTo>
                  <a:pt x="2523" y="2884"/>
                  <a:pt x="2575" y="2884"/>
                  <a:pt x="2627" y="2884"/>
                </a:cubicBezTo>
                <a:cubicBezTo>
                  <a:pt x="2648" y="2828"/>
                  <a:pt x="2658" y="2790"/>
                  <a:pt x="2679" y="2715"/>
                </a:cubicBezTo>
                <a:cubicBezTo>
                  <a:pt x="2606" y="2715"/>
                  <a:pt x="2575" y="2696"/>
                  <a:pt x="2523" y="2659"/>
                </a:cubicBezTo>
                <a:lnTo>
                  <a:pt x="2523" y="2602"/>
                </a:lnTo>
                <a:cubicBezTo>
                  <a:pt x="2565" y="2602"/>
                  <a:pt x="2575" y="2602"/>
                  <a:pt x="2596" y="2584"/>
                </a:cubicBezTo>
                <a:lnTo>
                  <a:pt x="2596" y="2565"/>
                </a:lnTo>
                <a:cubicBezTo>
                  <a:pt x="2554" y="2509"/>
                  <a:pt x="2523" y="2471"/>
                  <a:pt x="2461" y="2452"/>
                </a:cubicBezTo>
                <a:cubicBezTo>
                  <a:pt x="2450" y="2471"/>
                  <a:pt x="2440" y="2509"/>
                  <a:pt x="2440" y="2527"/>
                </a:cubicBezTo>
                <a:lnTo>
                  <a:pt x="2440" y="2509"/>
                </a:lnTo>
                <a:cubicBezTo>
                  <a:pt x="2409" y="2452"/>
                  <a:pt x="2367" y="2377"/>
                  <a:pt x="2315" y="2358"/>
                </a:cubicBezTo>
                <a:cubicBezTo>
                  <a:pt x="2305" y="2377"/>
                  <a:pt x="2274" y="2377"/>
                  <a:pt x="2242" y="2377"/>
                </a:cubicBezTo>
                <a:lnTo>
                  <a:pt x="2242" y="2321"/>
                </a:lnTo>
                <a:cubicBezTo>
                  <a:pt x="2211" y="2321"/>
                  <a:pt x="2222" y="2340"/>
                  <a:pt x="2222" y="2283"/>
                </a:cubicBezTo>
                <a:cubicBezTo>
                  <a:pt x="2170" y="2283"/>
                  <a:pt x="2085" y="2302"/>
                  <a:pt x="2044" y="2246"/>
                </a:cubicBezTo>
                <a:cubicBezTo>
                  <a:pt x="2044" y="2226"/>
                  <a:pt x="2044" y="2226"/>
                  <a:pt x="2034" y="2189"/>
                </a:cubicBezTo>
                <a:cubicBezTo>
                  <a:pt x="2037" y="2183"/>
                  <a:pt x="2041" y="2177"/>
                  <a:pt x="2044" y="2171"/>
                </a:cubicBezTo>
                <a:cubicBezTo>
                  <a:pt x="2096" y="2171"/>
                  <a:pt x="2201" y="2189"/>
                  <a:pt x="2242" y="2171"/>
                </a:cubicBezTo>
                <a:cubicBezTo>
                  <a:pt x="2263" y="2171"/>
                  <a:pt x="2284" y="2133"/>
                  <a:pt x="2305" y="2133"/>
                </a:cubicBezTo>
                <a:cubicBezTo>
                  <a:pt x="2346" y="2151"/>
                  <a:pt x="2388" y="2226"/>
                  <a:pt x="2450" y="2171"/>
                </a:cubicBezTo>
                <a:cubicBezTo>
                  <a:pt x="2471" y="2151"/>
                  <a:pt x="2492" y="2095"/>
                  <a:pt x="2523" y="2077"/>
                </a:cubicBezTo>
                <a:cubicBezTo>
                  <a:pt x="2596" y="2020"/>
                  <a:pt x="2689" y="2077"/>
                  <a:pt x="2774" y="2020"/>
                </a:cubicBezTo>
                <a:cubicBezTo>
                  <a:pt x="2794" y="2133"/>
                  <a:pt x="2867" y="2133"/>
                  <a:pt x="2961" y="2133"/>
                </a:cubicBezTo>
                <a:cubicBezTo>
                  <a:pt x="3013" y="1982"/>
                  <a:pt x="3117" y="2039"/>
                  <a:pt x="3274" y="2057"/>
                </a:cubicBezTo>
                <a:lnTo>
                  <a:pt x="3274" y="2039"/>
                </a:lnTo>
                <a:cubicBezTo>
                  <a:pt x="3263" y="2002"/>
                  <a:pt x="3252" y="2020"/>
                  <a:pt x="3263" y="2002"/>
                </a:cubicBezTo>
                <a:cubicBezTo>
                  <a:pt x="3294" y="1964"/>
                  <a:pt x="3357" y="1982"/>
                  <a:pt x="3377" y="1964"/>
                </a:cubicBezTo>
                <a:cubicBezTo>
                  <a:pt x="3367" y="1945"/>
                  <a:pt x="3367" y="1926"/>
                  <a:pt x="3357" y="1907"/>
                </a:cubicBezTo>
                <a:lnTo>
                  <a:pt x="3419" y="1907"/>
                </a:lnTo>
                <a:cubicBezTo>
                  <a:pt x="3429" y="1926"/>
                  <a:pt x="3429" y="1926"/>
                  <a:pt x="3461" y="1926"/>
                </a:cubicBezTo>
                <a:cubicBezTo>
                  <a:pt x="3471" y="1907"/>
                  <a:pt x="3471" y="1888"/>
                  <a:pt x="3492" y="1870"/>
                </a:cubicBezTo>
                <a:lnTo>
                  <a:pt x="3492" y="1851"/>
                </a:lnTo>
                <a:cubicBezTo>
                  <a:pt x="3429" y="1851"/>
                  <a:pt x="3419" y="1851"/>
                  <a:pt x="3419" y="1738"/>
                </a:cubicBezTo>
                <a:cubicBezTo>
                  <a:pt x="3429" y="1719"/>
                  <a:pt x="3429" y="1701"/>
                  <a:pt x="3429" y="1663"/>
                </a:cubicBezTo>
                <a:cubicBezTo>
                  <a:pt x="3377" y="1607"/>
                  <a:pt x="3357" y="1589"/>
                  <a:pt x="3274" y="1589"/>
                </a:cubicBezTo>
                <a:lnTo>
                  <a:pt x="3274" y="1513"/>
                </a:lnTo>
                <a:cubicBezTo>
                  <a:pt x="3263" y="1494"/>
                  <a:pt x="3252" y="1494"/>
                  <a:pt x="3241" y="1475"/>
                </a:cubicBezTo>
                <a:cubicBezTo>
                  <a:pt x="3221" y="1494"/>
                  <a:pt x="3221" y="1494"/>
                  <a:pt x="3210" y="1513"/>
                </a:cubicBezTo>
                <a:cubicBezTo>
                  <a:pt x="3200" y="1475"/>
                  <a:pt x="3200" y="1475"/>
                  <a:pt x="3200" y="1438"/>
                </a:cubicBezTo>
                <a:cubicBezTo>
                  <a:pt x="3189" y="1438"/>
                  <a:pt x="3085" y="1494"/>
                  <a:pt x="3085" y="1494"/>
                </a:cubicBezTo>
                <a:cubicBezTo>
                  <a:pt x="3065" y="1494"/>
                  <a:pt x="3013" y="1381"/>
                  <a:pt x="2971" y="1419"/>
                </a:cubicBezTo>
                <a:cubicBezTo>
                  <a:pt x="2950" y="1438"/>
                  <a:pt x="2961" y="1457"/>
                  <a:pt x="2940" y="1475"/>
                </a:cubicBezTo>
                <a:cubicBezTo>
                  <a:pt x="2929" y="1419"/>
                  <a:pt x="2919" y="1438"/>
                  <a:pt x="2909" y="1400"/>
                </a:cubicBezTo>
                <a:cubicBezTo>
                  <a:pt x="2878" y="1419"/>
                  <a:pt x="2846" y="1419"/>
                  <a:pt x="2815" y="1438"/>
                </a:cubicBezTo>
                <a:lnTo>
                  <a:pt x="2815" y="1381"/>
                </a:lnTo>
                <a:cubicBezTo>
                  <a:pt x="2784" y="1344"/>
                  <a:pt x="2763" y="1344"/>
                  <a:pt x="2742" y="1288"/>
                </a:cubicBezTo>
                <a:cubicBezTo>
                  <a:pt x="2878" y="1269"/>
                  <a:pt x="2929" y="1081"/>
                  <a:pt x="3013" y="1062"/>
                </a:cubicBezTo>
                <a:cubicBezTo>
                  <a:pt x="3054" y="1044"/>
                  <a:pt x="3085" y="1099"/>
                  <a:pt x="3106" y="1119"/>
                </a:cubicBezTo>
                <a:cubicBezTo>
                  <a:pt x="3158" y="1137"/>
                  <a:pt x="3189" y="1005"/>
                  <a:pt x="3241" y="1062"/>
                </a:cubicBezTo>
                <a:lnTo>
                  <a:pt x="3241" y="1119"/>
                </a:lnTo>
                <a:cubicBezTo>
                  <a:pt x="3315" y="1174"/>
                  <a:pt x="3450" y="1119"/>
                  <a:pt x="3513" y="1119"/>
                </a:cubicBezTo>
                <a:lnTo>
                  <a:pt x="3513" y="1044"/>
                </a:lnTo>
                <a:cubicBezTo>
                  <a:pt x="3554" y="1044"/>
                  <a:pt x="3627" y="1005"/>
                  <a:pt x="3658" y="968"/>
                </a:cubicBezTo>
                <a:cubicBezTo>
                  <a:pt x="3669" y="930"/>
                  <a:pt x="3669" y="912"/>
                  <a:pt x="3700" y="875"/>
                </a:cubicBezTo>
                <a:cubicBezTo>
                  <a:pt x="3752" y="818"/>
                  <a:pt x="3867" y="893"/>
                  <a:pt x="3929" y="836"/>
                </a:cubicBezTo>
                <a:cubicBezTo>
                  <a:pt x="3929" y="818"/>
                  <a:pt x="3929" y="799"/>
                  <a:pt x="3940" y="781"/>
                </a:cubicBezTo>
                <a:lnTo>
                  <a:pt x="3971" y="781"/>
                </a:lnTo>
                <a:cubicBezTo>
                  <a:pt x="3971" y="799"/>
                  <a:pt x="4002" y="836"/>
                  <a:pt x="4002" y="836"/>
                </a:cubicBezTo>
                <a:cubicBezTo>
                  <a:pt x="4033" y="855"/>
                  <a:pt x="4033" y="781"/>
                  <a:pt x="4065" y="799"/>
                </a:cubicBezTo>
                <a:cubicBezTo>
                  <a:pt x="4065" y="799"/>
                  <a:pt x="4075" y="855"/>
                  <a:pt x="4127" y="836"/>
                </a:cubicBezTo>
                <a:cubicBezTo>
                  <a:pt x="4314" y="781"/>
                  <a:pt x="4565" y="761"/>
                  <a:pt x="4772" y="724"/>
                </a:cubicBezTo>
                <a:cubicBezTo>
                  <a:pt x="4783" y="743"/>
                  <a:pt x="4783" y="761"/>
                  <a:pt x="4783" y="781"/>
                </a:cubicBezTo>
                <a:cubicBezTo>
                  <a:pt x="4824" y="724"/>
                  <a:pt x="4856" y="724"/>
                  <a:pt x="4908" y="781"/>
                </a:cubicBezTo>
                <a:lnTo>
                  <a:pt x="4908" y="724"/>
                </a:lnTo>
                <a:cubicBezTo>
                  <a:pt x="4940" y="724"/>
                  <a:pt x="4961" y="761"/>
                  <a:pt x="4992" y="781"/>
                </a:cubicBezTo>
                <a:cubicBezTo>
                  <a:pt x="5033" y="799"/>
                  <a:pt x="5075" y="743"/>
                  <a:pt x="5096" y="743"/>
                </a:cubicBezTo>
                <a:cubicBezTo>
                  <a:pt x="5127" y="724"/>
                  <a:pt x="5127" y="761"/>
                  <a:pt x="5158" y="781"/>
                </a:cubicBezTo>
                <a:cubicBezTo>
                  <a:pt x="5168" y="724"/>
                  <a:pt x="5168" y="724"/>
                  <a:pt x="5200" y="706"/>
                </a:cubicBezTo>
                <a:cubicBezTo>
                  <a:pt x="5231" y="761"/>
                  <a:pt x="5262" y="724"/>
                  <a:pt x="5283" y="686"/>
                </a:cubicBezTo>
                <a:lnTo>
                  <a:pt x="5283" y="743"/>
                </a:lnTo>
                <a:cubicBezTo>
                  <a:pt x="5356" y="724"/>
                  <a:pt x="5428" y="706"/>
                  <a:pt x="5492" y="706"/>
                </a:cubicBezTo>
                <a:cubicBezTo>
                  <a:pt x="5523" y="799"/>
                  <a:pt x="5596" y="781"/>
                  <a:pt x="5679" y="781"/>
                </a:cubicBezTo>
                <a:cubicBezTo>
                  <a:pt x="5710" y="724"/>
                  <a:pt x="5783" y="781"/>
                  <a:pt x="5824" y="761"/>
                </a:cubicBezTo>
                <a:cubicBezTo>
                  <a:pt x="5897" y="724"/>
                  <a:pt x="6032" y="724"/>
                  <a:pt x="6148" y="686"/>
                </a:cubicBezTo>
                <a:cubicBezTo>
                  <a:pt x="6200" y="649"/>
                  <a:pt x="6293" y="630"/>
                  <a:pt x="6345" y="611"/>
                </a:cubicBezTo>
                <a:cubicBezTo>
                  <a:pt x="6418" y="574"/>
                  <a:pt x="6459" y="686"/>
                  <a:pt x="6522" y="649"/>
                </a:cubicBezTo>
                <a:cubicBezTo>
                  <a:pt x="6543" y="630"/>
                  <a:pt x="6563" y="574"/>
                  <a:pt x="6574" y="555"/>
                </a:cubicBezTo>
                <a:cubicBezTo>
                  <a:pt x="6606" y="555"/>
                  <a:pt x="6637" y="574"/>
                  <a:pt x="6668" y="574"/>
                </a:cubicBezTo>
                <a:cubicBezTo>
                  <a:pt x="6689" y="574"/>
                  <a:pt x="6720" y="498"/>
                  <a:pt x="6741" y="498"/>
                </a:cubicBezTo>
                <a:cubicBezTo>
                  <a:pt x="6783" y="498"/>
                  <a:pt x="6772" y="555"/>
                  <a:pt x="6814" y="555"/>
                </a:cubicBezTo>
                <a:cubicBezTo>
                  <a:pt x="6907" y="537"/>
                  <a:pt x="7001" y="537"/>
                  <a:pt x="7105" y="574"/>
                </a:cubicBezTo>
                <a:lnTo>
                  <a:pt x="7251" y="574"/>
                </a:lnTo>
                <a:cubicBezTo>
                  <a:pt x="7262" y="592"/>
                  <a:pt x="7262" y="611"/>
                  <a:pt x="7262" y="630"/>
                </a:cubicBezTo>
                <a:cubicBezTo>
                  <a:pt x="7283" y="649"/>
                  <a:pt x="7397" y="592"/>
                  <a:pt x="7459" y="592"/>
                </a:cubicBezTo>
                <a:cubicBezTo>
                  <a:pt x="7459" y="574"/>
                  <a:pt x="7459" y="537"/>
                  <a:pt x="7470" y="517"/>
                </a:cubicBezTo>
                <a:cubicBezTo>
                  <a:pt x="7439" y="517"/>
                  <a:pt x="7407" y="517"/>
                  <a:pt x="7387" y="498"/>
                </a:cubicBezTo>
                <a:cubicBezTo>
                  <a:pt x="7407" y="480"/>
                  <a:pt x="7407" y="442"/>
                  <a:pt x="7428" y="405"/>
                </a:cubicBezTo>
                <a:cubicBezTo>
                  <a:pt x="7449" y="386"/>
                  <a:pt x="7491" y="386"/>
                  <a:pt x="7501" y="348"/>
                </a:cubicBezTo>
                <a:cubicBezTo>
                  <a:pt x="7491" y="330"/>
                  <a:pt x="7491" y="330"/>
                  <a:pt x="7470" y="311"/>
                </a:cubicBezTo>
                <a:cubicBezTo>
                  <a:pt x="7449" y="330"/>
                  <a:pt x="7439" y="348"/>
                  <a:pt x="7407" y="348"/>
                </a:cubicBezTo>
                <a:cubicBezTo>
                  <a:pt x="7397" y="311"/>
                  <a:pt x="7407" y="330"/>
                  <a:pt x="7376" y="311"/>
                </a:cubicBezTo>
                <a:cubicBezTo>
                  <a:pt x="7345" y="367"/>
                  <a:pt x="7262" y="367"/>
                  <a:pt x="7210" y="367"/>
                </a:cubicBezTo>
                <a:lnTo>
                  <a:pt x="7210" y="311"/>
                </a:lnTo>
                <a:lnTo>
                  <a:pt x="7199" y="311"/>
                </a:lnTo>
                <a:cubicBezTo>
                  <a:pt x="7115" y="423"/>
                  <a:pt x="6648" y="423"/>
                  <a:pt x="6543" y="330"/>
                </a:cubicBezTo>
                <a:cubicBezTo>
                  <a:pt x="6543" y="292"/>
                  <a:pt x="6236" y="311"/>
                  <a:pt x="6225" y="273"/>
                </a:cubicBezTo>
                <a:cubicBezTo>
                  <a:pt x="6267" y="236"/>
                  <a:pt x="6574" y="198"/>
                  <a:pt x="6637" y="198"/>
                </a:cubicBezTo>
                <a:cubicBezTo>
                  <a:pt x="6668" y="236"/>
                  <a:pt x="6918" y="179"/>
                  <a:pt x="6980" y="161"/>
                </a:cubicBezTo>
                <a:cubicBezTo>
                  <a:pt x="7084" y="122"/>
                  <a:pt x="7288" y="156"/>
                  <a:pt x="7433" y="80"/>
                </a:cubicBezTo>
                <a:cubicBezTo>
                  <a:pt x="7495" y="43"/>
                  <a:pt x="7574" y="-27"/>
                  <a:pt x="7698" y="10"/>
                </a:cubicBezTo>
                <a:cubicBezTo>
                  <a:pt x="7751" y="29"/>
                  <a:pt x="7897" y="161"/>
                  <a:pt x="7949" y="142"/>
                </a:cubicBezTo>
                <a:cubicBezTo>
                  <a:pt x="7970" y="122"/>
                  <a:pt x="7990" y="67"/>
                  <a:pt x="8011" y="48"/>
                </a:cubicBezTo>
                <a:cubicBezTo>
                  <a:pt x="8074" y="29"/>
                  <a:pt x="8074" y="67"/>
                  <a:pt x="8136" y="29"/>
                </a:cubicBezTo>
                <a:cubicBezTo>
                  <a:pt x="8146" y="85"/>
                  <a:pt x="8188" y="142"/>
                  <a:pt x="8240" y="142"/>
                </a:cubicBezTo>
                <a:cubicBezTo>
                  <a:pt x="8240" y="122"/>
                  <a:pt x="8250" y="122"/>
                  <a:pt x="8262" y="104"/>
                </a:cubicBezTo>
                <a:cubicBezTo>
                  <a:pt x="8262" y="217"/>
                  <a:pt x="8283" y="161"/>
                  <a:pt x="8293" y="254"/>
                </a:cubicBezTo>
                <a:cubicBezTo>
                  <a:pt x="8303" y="273"/>
                  <a:pt x="8272" y="311"/>
                  <a:pt x="8262" y="330"/>
                </a:cubicBezTo>
                <a:cubicBezTo>
                  <a:pt x="8262" y="348"/>
                  <a:pt x="8272" y="367"/>
                  <a:pt x="8262" y="4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baseline="-2500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4"/>
          <p:cNvSpPr/>
          <p:nvPr/>
        </p:nvSpPr>
        <p:spPr>
          <a:xfrm>
            <a:off x="8096336" y="69154"/>
            <a:ext cx="819482" cy="933595"/>
          </a:xfrm>
          <a:custGeom>
            <a:rect b="b" l="l" r="r" t="t"/>
            <a:pathLst>
              <a:path extrusionOk="0" h="1077" w="1005">
                <a:moveTo>
                  <a:pt x="998" y="173"/>
                </a:moveTo>
                <a:cubicBezTo>
                  <a:pt x="998" y="173"/>
                  <a:pt x="973" y="173"/>
                  <a:pt x="930" y="173"/>
                </a:cubicBezTo>
                <a:cubicBezTo>
                  <a:pt x="930" y="142"/>
                  <a:pt x="930" y="142"/>
                  <a:pt x="930" y="142"/>
                </a:cubicBezTo>
                <a:cubicBezTo>
                  <a:pt x="930" y="131"/>
                  <a:pt x="921" y="122"/>
                  <a:pt x="910" y="122"/>
                </a:cubicBezTo>
                <a:cubicBezTo>
                  <a:pt x="903" y="122"/>
                  <a:pt x="896" y="126"/>
                  <a:pt x="893" y="132"/>
                </a:cubicBezTo>
                <a:cubicBezTo>
                  <a:pt x="893" y="121"/>
                  <a:pt x="893" y="121"/>
                  <a:pt x="893" y="121"/>
                </a:cubicBezTo>
                <a:cubicBezTo>
                  <a:pt x="893" y="117"/>
                  <a:pt x="889" y="113"/>
                  <a:pt x="884" y="113"/>
                </a:cubicBezTo>
                <a:cubicBezTo>
                  <a:pt x="871" y="113"/>
                  <a:pt x="871" y="113"/>
                  <a:pt x="871" y="113"/>
                </a:cubicBezTo>
                <a:cubicBezTo>
                  <a:pt x="866" y="113"/>
                  <a:pt x="863" y="117"/>
                  <a:pt x="863" y="121"/>
                </a:cubicBezTo>
                <a:cubicBezTo>
                  <a:pt x="863" y="173"/>
                  <a:pt x="863" y="173"/>
                  <a:pt x="863" y="173"/>
                </a:cubicBezTo>
                <a:cubicBezTo>
                  <a:pt x="862" y="173"/>
                  <a:pt x="862" y="173"/>
                  <a:pt x="862" y="173"/>
                </a:cubicBezTo>
                <a:cubicBezTo>
                  <a:pt x="862" y="110"/>
                  <a:pt x="862" y="110"/>
                  <a:pt x="862" y="110"/>
                </a:cubicBezTo>
                <a:cubicBezTo>
                  <a:pt x="862" y="104"/>
                  <a:pt x="858" y="100"/>
                  <a:pt x="852" y="100"/>
                </a:cubicBezTo>
                <a:cubicBezTo>
                  <a:pt x="836" y="100"/>
                  <a:pt x="836" y="100"/>
                  <a:pt x="836" y="100"/>
                </a:cubicBezTo>
                <a:cubicBezTo>
                  <a:pt x="831" y="100"/>
                  <a:pt x="826" y="104"/>
                  <a:pt x="826" y="110"/>
                </a:cubicBezTo>
                <a:cubicBezTo>
                  <a:pt x="826" y="173"/>
                  <a:pt x="826" y="173"/>
                  <a:pt x="826" y="173"/>
                </a:cubicBezTo>
                <a:cubicBezTo>
                  <a:pt x="808" y="173"/>
                  <a:pt x="789" y="173"/>
                  <a:pt x="770" y="173"/>
                </a:cubicBezTo>
                <a:cubicBezTo>
                  <a:pt x="769" y="172"/>
                  <a:pt x="769" y="171"/>
                  <a:pt x="769" y="171"/>
                </a:cubicBezTo>
                <a:cubicBezTo>
                  <a:pt x="768" y="167"/>
                  <a:pt x="763" y="166"/>
                  <a:pt x="761" y="166"/>
                </a:cubicBezTo>
                <a:cubicBezTo>
                  <a:pt x="758" y="166"/>
                  <a:pt x="756" y="167"/>
                  <a:pt x="756" y="167"/>
                </a:cubicBezTo>
                <a:cubicBezTo>
                  <a:pt x="756" y="167"/>
                  <a:pt x="753" y="161"/>
                  <a:pt x="750" y="160"/>
                </a:cubicBezTo>
                <a:cubicBezTo>
                  <a:pt x="746" y="159"/>
                  <a:pt x="743" y="162"/>
                  <a:pt x="743" y="162"/>
                </a:cubicBezTo>
                <a:cubicBezTo>
                  <a:pt x="743" y="162"/>
                  <a:pt x="742" y="159"/>
                  <a:pt x="737" y="159"/>
                </a:cubicBezTo>
                <a:cubicBezTo>
                  <a:pt x="731" y="159"/>
                  <a:pt x="731" y="162"/>
                  <a:pt x="731" y="162"/>
                </a:cubicBezTo>
                <a:cubicBezTo>
                  <a:pt x="731" y="162"/>
                  <a:pt x="727" y="160"/>
                  <a:pt x="723" y="162"/>
                </a:cubicBezTo>
                <a:cubicBezTo>
                  <a:pt x="720" y="164"/>
                  <a:pt x="719" y="166"/>
                  <a:pt x="718" y="167"/>
                </a:cubicBezTo>
                <a:cubicBezTo>
                  <a:pt x="718" y="169"/>
                  <a:pt x="717" y="172"/>
                  <a:pt x="717" y="172"/>
                </a:cubicBezTo>
                <a:cubicBezTo>
                  <a:pt x="717" y="172"/>
                  <a:pt x="715" y="171"/>
                  <a:pt x="712" y="173"/>
                </a:cubicBezTo>
                <a:cubicBezTo>
                  <a:pt x="676" y="173"/>
                  <a:pt x="637" y="173"/>
                  <a:pt x="598" y="173"/>
                </a:cubicBezTo>
                <a:cubicBezTo>
                  <a:pt x="596" y="173"/>
                  <a:pt x="594" y="173"/>
                  <a:pt x="592" y="173"/>
                </a:cubicBezTo>
                <a:cubicBezTo>
                  <a:pt x="590" y="173"/>
                  <a:pt x="588" y="174"/>
                  <a:pt x="585" y="174"/>
                </a:cubicBezTo>
                <a:cubicBezTo>
                  <a:pt x="584" y="174"/>
                  <a:pt x="583" y="174"/>
                  <a:pt x="583" y="174"/>
                </a:cubicBezTo>
                <a:cubicBezTo>
                  <a:pt x="581" y="174"/>
                  <a:pt x="580" y="173"/>
                  <a:pt x="578" y="173"/>
                </a:cubicBezTo>
                <a:cubicBezTo>
                  <a:pt x="555" y="167"/>
                  <a:pt x="540" y="143"/>
                  <a:pt x="552" y="119"/>
                </a:cubicBezTo>
                <a:cubicBezTo>
                  <a:pt x="552" y="118"/>
                  <a:pt x="552" y="118"/>
                  <a:pt x="552" y="117"/>
                </a:cubicBezTo>
                <a:cubicBezTo>
                  <a:pt x="553" y="108"/>
                  <a:pt x="569" y="104"/>
                  <a:pt x="567" y="92"/>
                </a:cubicBezTo>
                <a:cubicBezTo>
                  <a:pt x="567" y="92"/>
                  <a:pt x="567" y="91"/>
                  <a:pt x="567" y="91"/>
                </a:cubicBezTo>
                <a:cubicBezTo>
                  <a:pt x="567" y="90"/>
                  <a:pt x="568" y="88"/>
                  <a:pt x="569" y="87"/>
                </a:cubicBezTo>
                <a:cubicBezTo>
                  <a:pt x="573" y="80"/>
                  <a:pt x="573" y="72"/>
                  <a:pt x="565" y="70"/>
                </a:cubicBezTo>
                <a:cubicBezTo>
                  <a:pt x="565" y="69"/>
                  <a:pt x="565" y="68"/>
                  <a:pt x="565" y="67"/>
                </a:cubicBezTo>
                <a:cubicBezTo>
                  <a:pt x="565" y="66"/>
                  <a:pt x="565" y="65"/>
                  <a:pt x="564" y="64"/>
                </a:cubicBezTo>
                <a:cubicBezTo>
                  <a:pt x="564" y="61"/>
                  <a:pt x="563" y="55"/>
                  <a:pt x="562" y="48"/>
                </a:cubicBezTo>
                <a:cubicBezTo>
                  <a:pt x="562" y="41"/>
                  <a:pt x="561" y="40"/>
                  <a:pt x="559" y="36"/>
                </a:cubicBezTo>
                <a:cubicBezTo>
                  <a:pt x="558" y="34"/>
                  <a:pt x="556" y="32"/>
                  <a:pt x="554" y="29"/>
                </a:cubicBezTo>
                <a:cubicBezTo>
                  <a:pt x="553" y="25"/>
                  <a:pt x="551" y="21"/>
                  <a:pt x="550" y="24"/>
                </a:cubicBezTo>
                <a:cubicBezTo>
                  <a:pt x="548" y="17"/>
                  <a:pt x="547" y="23"/>
                  <a:pt x="545" y="20"/>
                </a:cubicBezTo>
                <a:cubicBezTo>
                  <a:pt x="543" y="20"/>
                  <a:pt x="541" y="28"/>
                  <a:pt x="540" y="16"/>
                </a:cubicBezTo>
                <a:cubicBezTo>
                  <a:pt x="538" y="13"/>
                  <a:pt x="536" y="8"/>
                  <a:pt x="534" y="14"/>
                </a:cubicBezTo>
                <a:cubicBezTo>
                  <a:pt x="533" y="8"/>
                  <a:pt x="531" y="8"/>
                  <a:pt x="530" y="9"/>
                </a:cubicBezTo>
                <a:cubicBezTo>
                  <a:pt x="528" y="5"/>
                  <a:pt x="527" y="8"/>
                  <a:pt x="525" y="11"/>
                </a:cubicBezTo>
                <a:cubicBezTo>
                  <a:pt x="524" y="2"/>
                  <a:pt x="522" y="10"/>
                  <a:pt x="521" y="7"/>
                </a:cubicBezTo>
                <a:cubicBezTo>
                  <a:pt x="519" y="0"/>
                  <a:pt x="518" y="4"/>
                  <a:pt x="516" y="10"/>
                </a:cubicBezTo>
                <a:cubicBezTo>
                  <a:pt x="516" y="15"/>
                  <a:pt x="516" y="18"/>
                  <a:pt x="516" y="10"/>
                </a:cubicBezTo>
                <a:cubicBezTo>
                  <a:pt x="516" y="10"/>
                  <a:pt x="516" y="14"/>
                  <a:pt x="516" y="16"/>
                </a:cubicBezTo>
                <a:cubicBezTo>
                  <a:pt x="516" y="11"/>
                  <a:pt x="516" y="14"/>
                  <a:pt x="516" y="10"/>
                </a:cubicBezTo>
                <a:cubicBezTo>
                  <a:pt x="514" y="14"/>
                  <a:pt x="513" y="12"/>
                  <a:pt x="511" y="14"/>
                </a:cubicBezTo>
                <a:cubicBezTo>
                  <a:pt x="510" y="13"/>
                  <a:pt x="508" y="23"/>
                  <a:pt x="507" y="11"/>
                </a:cubicBezTo>
                <a:cubicBezTo>
                  <a:pt x="505" y="4"/>
                  <a:pt x="504" y="9"/>
                  <a:pt x="502" y="9"/>
                </a:cubicBezTo>
                <a:cubicBezTo>
                  <a:pt x="501" y="11"/>
                  <a:pt x="499" y="15"/>
                  <a:pt x="498" y="14"/>
                </a:cubicBezTo>
                <a:cubicBezTo>
                  <a:pt x="496" y="16"/>
                  <a:pt x="494" y="14"/>
                  <a:pt x="492" y="17"/>
                </a:cubicBezTo>
                <a:cubicBezTo>
                  <a:pt x="490" y="20"/>
                  <a:pt x="489" y="23"/>
                  <a:pt x="487" y="20"/>
                </a:cubicBezTo>
                <a:cubicBezTo>
                  <a:pt x="485" y="15"/>
                  <a:pt x="484" y="16"/>
                  <a:pt x="482" y="24"/>
                </a:cubicBezTo>
                <a:cubicBezTo>
                  <a:pt x="481" y="29"/>
                  <a:pt x="481" y="27"/>
                  <a:pt x="480" y="31"/>
                </a:cubicBezTo>
                <a:cubicBezTo>
                  <a:pt x="479" y="33"/>
                  <a:pt x="479" y="29"/>
                  <a:pt x="478" y="29"/>
                </a:cubicBezTo>
                <a:cubicBezTo>
                  <a:pt x="477" y="24"/>
                  <a:pt x="476" y="28"/>
                  <a:pt x="475" y="30"/>
                </a:cubicBezTo>
                <a:cubicBezTo>
                  <a:pt x="474" y="29"/>
                  <a:pt x="473" y="31"/>
                  <a:pt x="472" y="36"/>
                </a:cubicBezTo>
                <a:cubicBezTo>
                  <a:pt x="472" y="38"/>
                  <a:pt x="471" y="33"/>
                  <a:pt x="471" y="41"/>
                </a:cubicBezTo>
                <a:cubicBezTo>
                  <a:pt x="470" y="39"/>
                  <a:pt x="470" y="46"/>
                  <a:pt x="469" y="48"/>
                </a:cubicBezTo>
                <a:cubicBezTo>
                  <a:pt x="469" y="52"/>
                  <a:pt x="469" y="56"/>
                  <a:pt x="468" y="56"/>
                </a:cubicBezTo>
                <a:cubicBezTo>
                  <a:pt x="468" y="52"/>
                  <a:pt x="468" y="62"/>
                  <a:pt x="467" y="64"/>
                </a:cubicBezTo>
                <a:cubicBezTo>
                  <a:pt x="467" y="69"/>
                  <a:pt x="466" y="73"/>
                  <a:pt x="466" y="73"/>
                </a:cubicBezTo>
                <a:cubicBezTo>
                  <a:pt x="467" y="73"/>
                  <a:pt x="466" y="73"/>
                  <a:pt x="466" y="73"/>
                </a:cubicBezTo>
                <a:cubicBezTo>
                  <a:pt x="466" y="73"/>
                  <a:pt x="466" y="73"/>
                  <a:pt x="466" y="73"/>
                </a:cubicBezTo>
                <a:cubicBezTo>
                  <a:pt x="466" y="73"/>
                  <a:pt x="466" y="73"/>
                  <a:pt x="464" y="74"/>
                </a:cubicBezTo>
                <a:cubicBezTo>
                  <a:pt x="464" y="74"/>
                  <a:pt x="463" y="75"/>
                  <a:pt x="462" y="75"/>
                </a:cubicBezTo>
                <a:cubicBezTo>
                  <a:pt x="461" y="84"/>
                  <a:pt x="461" y="88"/>
                  <a:pt x="465" y="94"/>
                </a:cubicBezTo>
                <a:cubicBezTo>
                  <a:pt x="466" y="95"/>
                  <a:pt x="466" y="96"/>
                  <a:pt x="467" y="97"/>
                </a:cubicBezTo>
                <a:cubicBezTo>
                  <a:pt x="470" y="101"/>
                  <a:pt x="473" y="105"/>
                  <a:pt x="475" y="108"/>
                </a:cubicBezTo>
                <a:cubicBezTo>
                  <a:pt x="476" y="109"/>
                  <a:pt x="476" y="111"/>
                  <a:pt x="476" y="113"/>
                </a:cubicBezTo>
                <a:cubicBezTo>
                  <a:pt x="477" y="115"/>
                  <a:pt x="477" y="116"/>
                  <a:pt x="478" y="118"/>
                </a:cubicBezTo>
                <a:cubicBezTo>
                  <a:pt x="489" y="138"/>
                  <a:pt x="477" y="166"/>
                  <a:pt x="452" y="172"/>
                </a:cubicBezTo>
                <a:cubicBezTo>
                  <a:pt x="450" y="173"/>
                  <a:pt x="447" y="173"/>
                  <a:pt x="445" y="173"/>
                </a:cubicBezTo>
                <a:cubicBezTo>
                  <a:pt x="445" y="173"/>
                  <a:pt x="444" y="173"/>
                  <a:pt x="444" y="173"/>
                </a:cubicBezTo>
                <a:cubicBezTo>
                  <a:pt x="442" y="173"/>
                  <a:pt x="441" y="173"/>
                  <a:pt x="440" y="173"/>
                </a:cubicBezTo>
                <a:cubicBezTo>
                  <a:pt x="438" y="173"/>
                  <a:pt x="436" y="173"/>
                  <a:pt x="435" y="173"/>
                </a:cubicBezTo>
                <a:cubicBezTo>
                  <a:pt x="396" y="173"/>
                  <a:pt x="359" y="173"/>
                  <a:pt x="323" y="173"/>
                </a:cubicBezTo>
                <a:cubicBezTo>
                  <a:pt x="309" y="158"/>
                  <a:pt x="293" y="154"/>
                  <a:pt x="271" y="166"/>
                </a:cubicBezTo>
                <a:cubicBezTo>
                  <a:pt x="270" y="166"/>
                  <a:pt x="268" y="166"/>
                  <a:pt x="267" y="167"/>
                </a:cubicBezTo>
                <a:cubicBezTo>
                  <a:pt x="265" y="168"/>
                  <a:pt x="263" y="169"/>
                  <a:pt x="263" y="171"/>
                </a:cubicBezTo>
                <a:cubicBezTo>
                  <a:pt x="263" y="171"/>
                  <a:pt x="262" y="172"/>
                  <a:pt x="262" y="173"/>
                </a:cubicBezTo>
                <a:cubicBezTo>
                  <a:pt x="243" y="173"/>
                  <a:pt x="225" y="173"/>
                  <a:pt x="207" y="173"/>
                </a:cubicBezTo>
                <a:cubicBezTo>
                  <a:pt x="207" y="110"/>
                  <a:pt x="207" y="110"/>
                  <a:pt x="207" y="110"/>
                </a:cubicBezTo>
                <a:cubicBezTo>
                  <a:pt x="207" y="104"/>
                  <a:pt x="202" y="100"/>
                  <a:pt x="197" y="100"/>
                </a:cubicBezTo>
                <a:cubicBezTo>
                  <a:pt x="181" y="100"/>
                  <a:pt x="181" y="100"/>
                  <a:pt x="181" y="100"/>
                </a:cubicBezTo>
                <a:cubicBezTo>
                  <a:pt x="175" y="100"/>
                  <a:pt x="171" y="104"/>
                  <a:pt x="171" y="110"/>
                </a:cubicBezTo>
                <a:cubicBezTo>
                  <a:pt x="171" y="173"/>
                  <a:pt x="171" y="173"/>
                  <a:pt x="171" y="173"/>
                </a:cubicBezTo>
                <a:cubicBezTo>
                  <a:pt x="171" y="173"/>
                  <a:pt x="170" y="173"/>
                  <a:pt x="170" y="173"/>
                </a:cubicBezTo>
                <a:cubicBezTo>
                  <a:pt x="170" y="121"/>
                  <a:pt x="170" y="121"/>
                  <a:pt x="170" y="121"/>
                </a:cubicBezTo>
                <a:cubicBezTo>
                  <a:pt x="170" y="117"/>
                  <a:pt x="166" y="113"/>
                  <a:pt x="162" y="113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4" y="113"/>
                  <a:pt x="140" y="117"/>
                  <a:pt x="140" y="121"/>
                </a:cubicBezTo>
                <a:cubicBezTo>
                  <a:pt x="140" y="137"/>
                  <a:pt x="140" y="137"/>
                  <a:pt x="140" y="137"/>
                </a:cubicBezTo>
                <a:cubicBezTo>
                  <a:pt x="137" y="130"/>
                  <a:pt x="130" y="126"/>
                  <a:pt x="122" y="126"/>
                </a:cubicBezTo>
                <a:cubicBezTo>
                  <a:pt x="111" y="126"/>
                  <a:pt x="102" y="135"/>
                  <a:pt x="102" y="146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43" y="173"/>
                  <a:pt x="7" y="173"/>
                  <a:pt x="7" y="173"/>
                </a:cubicBezTo>
                <a:cubicBezTo>
                  <a:pt x="3" y="173"/>
                  <a:pt x="0" y="176"/>
                  <a:pt x="0" y="180"/>
                </a:cubicBezTo>
                <a:cubicBezTo>
                  <a:pt x="0" y="184"/>
                  <a:pt x="3" y="187"/>
                  <a:pt x="7" y="187"/>
                </a:cubicBezTo>
                <a:cubicBezTo>
                  <a:pt x="72" y="187"/>
                  <a:pt x="72" y="187"/>
                  <a:pt x="72" y="187"/>
                </a:cubicBezTo>
                <a:cubicBezTo>
                  <a:pt x="102" y="187"/>
                  <a:pt x="102" y="187"/>
                  <a:pt x="102" y="187"/>
                </a:cubicBezTo>
                <a:cubicBezTo>
                  <a:pt x="102" y="220"/>
                  <a:pt x="102" y="220"/>
                  <a:pt x="102" y="220"/>
                </a:cubicBezTo>
                <a:cubicBezTo>
                  <a:pt x="102" y="231"/>
                  <a:pt x="111" y="240"/>
                  <a:pt x="122" y="240"/>
                </a:cubicBezTo>
                <a:cubicBezTo>
                  <a:pt x="130" y="240"/>
                  <a:pt x="137" y="236"/>
                  <a:pt x="140" y="230"/>
                </a:cubicBezTo>
                <a:cubicBezTo>
                  <a:pt x="140" y="239"/>
                  <a:pt x="140" y="239"/>
                  <a:pt x="140" y="239"/>
                </a:cubicBezTo>
                <a:cubicBezTo>
                  <a:pt x="140" y="243"/>
                  <a:pt x="144" y="247"/>
                  <a:pt x="149" y="247"/>
                </a:cubicBezTo>
                <a:cubicBezTo>
                  <a:pt x="162" y="247"/>
                  <a:pt x="162" y="247"/>
                  <a:pt x="162" y="247"/>
                </a:cubicBezTo>
                <a:cubicBezTo>
                  <a:pt x="166" y="247"/>
                  <a:pt x="170" y="243"/>
                  <a:pt x="170" y="239"/>
                </a:cubicBezTo>
                <a:cubicBezTo>
                  <a:pt x="170" y="187"/>
                  <a:pt x="170" y="187"/>
                  <a:pt x="170" y="187"/>
                </a:cubicBezTo>
                <a:cubicBezTo>
                  <a:pt x="171" y="187"/>
                  <a:pt x="171" y="187"/>
                  <a:pt x="171" y="187"/>
                </a:cubicBezTo>
                <a:cubicBezTo>
                  <a:pt x="171" y="250"/>
                  <a:pt x="171" y="250"/>
                  <a:pt x="171" y="250"/>
                </a:cubicBezTo>
                <a:cubicBezTo>
                  <a:pt x="171" y="256"/>
                  <a:pt x="175" y="260"/>
                  <a:pt x="181" y="260"/>
                </a:cubicBezTo>
                <a:cubicBezTo>
                  <a:pt x="197" y="260"/>
                  <a:pt x="197" y="260"/>
                  <a:pt x="197" y="260"/>
                </a:cubicBezTo>
                <a:cubicBezTo>
                  <a:pt x="202" y="260"/>
                  <a:pt x="207" y="256"/>
                  <a:pt x="207" y="250"/>
                </a:cubicBezTo>
                <a:cubicBezTo>
                  <a:pt x="207" y="187"/>
                  <a:pt x="207" y="187"/>
                  <a:pt x="207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90"/>
                  <a:pt x="258" y="193"/>
                  <a:pt x="259" y="195"/>
                </a:cubicBezTo>
                <a:cubicBezTo>
                  <a:pt x="260" y="198"/>
                  <a:pt x="261" y="202"/>
                  <a:pt x="263" y="211"/>
                </a:cubicBezTo>
                <a:cubicBezTo>
                  <a:pt x="264" y="213"/>
                  <a:pt x="265" y="216"/>
                  <a:pt x="266" y="219"/>
                </a:cubicBezTo>
                <a:cubicBezTo>
                  <a:pt x="273" y="234"/>
                  <a:pt x="269" y="258"/>
                  <a:pt x="275" y="275"/>
                </a:cubicBezTo>
                <a:cubicBezTo>
                  <a:pt x="276" y="278"/>
                  <a:pt x="276" y="281"/>
                  <a:pt x="276" y="283"/>
                </a:cubicBezTo>
                <a:cubicBezTo>
                  <a:pt x="278" y="299"/>
                  <a:pt x="280" y="313"/>
                  <a:pt x="284" y="322"/>
                </a:cubicBezTo>
                <a:cubicBezTo>
                  <a:pt x="292" y="343"/>
                  <a:pt x="302" y="366"/>
                  <a:pt x="308" y="369"/>
                </a:cubicBezTo>
                <a:cubicBezTo>
                  <a:pt x="314" y="372"/>
                  <a:pt x="324" y="369"/>
                  <a:pt x="329" y="368"/>
                </a:cubicBezTo>
                <a:cubicBezTo>
                  <a:pt x="335" y="368"/>
                  <a:pt x="342" y="362"/>
                  <a:pt x="354" y="355"/>
                </a:cubicBezTo>
                <a:cubicBezTo>
                  <a:pt x="365" y="348"/>
                  <a:pt x="387" y="328"/>
                  <a:pt x="395" y="318"/>
                </a:cubicBezTo>
                <a:cubicBezTo>
                  <a:pt x="403" y="307"/>
                  <a:pt x="405" y="293"/>
                  <a:pt x="405" y="293"/>
                </a:cubicBezTo>
                <a:cubicBezTo>
                  <a:pt x="407" y="297"/>
                  <a:pt x="407" y="297"/>
                  <a:pt x="407" y="297"/>
                </a:cubicBezTo>
                <a:cubicBezTo>
                  <a:pt x="407" y="297"/>
                  <a:pt x="407" y="300"/>
                  <a:pt x="407" y="301"/>
                </a:cubicBezTo>
                <a:cubicBezTo>
                  <a:pt x="407" y="301"/>
                  <a:pt x="412" y="308"/>
                  <a:pt x="412" y="312"/>
                </a:cubicBezTo>
                <a:cubicBezTo>
                  <a:pt x="413" y="317"/>
                  <a:pt x="413" y="318"/>
                  <a:pt x="415" y="321"/>
                </a:cubicBezTo>
                <a:cubicBezTo>
                  <a:pt x="416" y="323"/>
                  <a:pt x="417" y="323"/>
                  <a:pt x="419" y="330"/>
                </a:cubicBezTo>
                <a:cubicBezTo>
                  <a:pt x="421" y="337"/>
                  <a:pt x="423" y="349"/>
                  <a:pt x="423" y="350"/>
                </a:cubicBezTo>
                <a:cubicBezTo>
                  <a:pt x="423" y="352"/>
                  <a:pt x="424" y="356"/>
                  <a:pt x="425" y="363"/>
                </a:cubicBezTo>
                <a:cubicBezTo>
                  <a:pt x="427" y="370"/>
                  <a:pt x="425" y="369"/>
                  <a:pt x="425" y="373"/>
                </a:cubicBezTo>
                <a:cubicBezTo>
                  <a:pt x="424" y="377"/>
                  <a:pt x="425" y="380"/>
                  <a:pt x="425" y="387"/>
                </a:cubicBezTo>
                <a:cubicBezTo>
                  <a:pt x="425" y="389"/>
                  <a:pt x="425" y="390"/>
                  <a:pt x="425" y="392"/>
                </a:cubicBezTo>
                <a:cubicBezTo>
                  <a:pt x="425" y="394"/>
                  <a:pt x="425" y="396"/>
                  <a:pt x="425" y="397"/>
                </a:cubicBezTo>
                <a:cubicBezTo>
                  <a:pt x="425" y="399"/>
                  <a:pt x="423" y="402"/>
                  <a:pt x="424" y="402"/>
                </a:cubicBezTo>
                <a:cubicBezTo>
                  <a:pt x="423" y="407"/>
                  <a:pt x="418" y="412"/>
                  <a:pt x="425" y="414"/>
                </a:cubicBezTo>
                <a:cubicBezTo>
                  <a:pt x="423" y="415"/>
                  <a:pt x="422" y="416"/>
                  <a:pt x="421" y="417"/>
                </a:cubicBezTo>
                <a:cubicBezTo>
                  <a:pt x="420" y="417"/>
                  <a:pt x="420" y="418"/>
                  <a:pt x="420" y="419"/>
                </a:cubicBezTo>
                <a:cubicBezTo>
                  <a:pt x="421" y="428"/>
                  <a:pt x="413" y="436"/>
                  <a:pt x="417" y="444"/>
                </a:cubicBezTo>
                <a:cubicBezTo>
                  <a:pt x="417" y="440"/>
                  <a:pt x="417" y="440"/>
                  <a:pt x="417" y="440"/>
                </a:cubicBezTo>
                <a:cubicBezTo>
                  <a:pt x="417" y="444"/>
                  <a:pt x="417" y="448"/>
                  <a:pt x="417" y="453"/>
                </a:cubicBezTo>
                <a:cubicBezTo>
                  <a:pt x="417" y="454"/>
                  <a:pt x="416" y="455"/>
                  <a:pt x="416" y="456"/>
                </a:cubicBezTo>
                <a:cubicBezTo>
                  <a:pt x="416" y="457"/>
                  <a:pt x="416" y="459"/>
                  <a:pt x="416" y="461"/>
                </a:cubicBezTo>
                <a:cubicBezTo>
                  <a:pt x="415" y="463"/>
                  <a:pt x="415" y="465"/>
                  <a:pt x="414" y="466"/>
                </a:cubicBezTo>
                <a:cubicBezTo>
                  <a:pt x="413" y="470"/>
                  <a:pt x="412" y="473"/>
                  <a:pt x="411" y="476"/>
                </a:cubicBezTo>
                <a:cubicBezTo>
                  <a:pt x="410" y="477"/>
                  <a:pt x="410" y="478"/>
                  <a:pt x="409" y="480"/>
                </a:cubicBezTo>
                <a:cubicBezTo>
                  <a:pt x="408" y="482"/>
                  <a:pt x="407" y="484"/>
                  <a:pt x="406" y="487"/>
                </a:cubicBezTo>
                <a:cubicBezTo>
                  <a:pt x="409" y="479"/>
                  <a:pt x="407" y="483"/>
                  <a:pt x="404" y="490"/>
                </a:cubicBezTo>
                <a:cubicBezTo>
                  <a:pt x="406" y="485"/>
                  <a:pt x="403" y="490"/>
                  <a:pt x="401" y="494"/>
                </a:cubicBezTo>
                <a:cubicBezTo>
                  <a:pt x="402" y="493"/>
                  <a:pt x="399" y="497"/>
                  <a:pt x="398" y="498"/>
                </a:cubicBezTo>
                <a:cubicBezTo>
                  <a:pt x="397" y="502"/>
                  <a:pt x="396" y="506"/>
                  <a:pt x="395" y="510"/>
                </a:cubicBezTo>
                <a:cubicBezTo>
                  <a:pt x="392" y="521"/>
                  <a:pt x="392" y="542"/>
                  <a:pt x="390" y="554"/>
                </a:cubicBezTo>
                <a:cubicBezTo>
                  <a:pt x="390" y="555"/>
                  <a:pt x="390" y="556"/>
                  <a:pt x="390" y="557"/>
                </a:cubicBezTo>
                <a:cubicBezTo>
                  <a:pt x="393" y="568"/>
                  <a:pt x="381" y="576"/>
                  <a:pt x="382" y="582"/>
                </a:cubicBezTo>
                <a:cubicBezTo>
                  <a:pt x="383" y="583"/>
                  <a:pt x="384" y="583"/>
                  <a:pt x="385" y="584"/>
                </a:cubicBezTo>
                <a:cubicBezTo>
                  <a:pt x="380" y="586"/>
                  <a:pt x="382" y="590"/>
                  <a:pt x="384" y="594"/>
                </a:cubicBezTo>
                <a:cubicBezTo>
                  <a:pt x="382" y="596"/>
                  <a:pt x="383" y="600"/>
                  <a:pt x="383" y="604"/>
                </a:cubicBezTo>
                <a:cubicBezTo>
                  <a:pt x="383" y="607"/>
                  <a:pt x="383" y="610"/>
                  <a:pt x="383" y="614"/>
                </a:cubicBezTo>
                <a:cubicBezTo>
                  <a:pt x="382" y="616"/>
                  <a:pt x="382" y="618"/>
                  <a:pt x="382" y="620"/>
                </a:cubicBezTo>
                <a:cubicBezTo>
                  <a:pt x="381" y="624"/>
                  <a:pt x="380" y="628"/>
                  <a:pt x="379" y="632"/>
                </a:cubicBezTo>
                <a:cubicBezTo>
                  <a:pt x="378" y="635"/>
                  <a:pt x="371" y="643"/>
                  <a:pt x="377" y="643"/>
                </a:cubicBezTo>
                <a:cubicBezTo>
                  <a:pt x="370" y="648"/>
                  <a:pt x="366" y="651"/>
                  <a:pt x="374" y="653"/>
                </a:cubicBezTo>
                <a:cubicBezTo>
                  <a:pt x="371" y="654"/>
                  <a:pt x="370" y="654"/>
                  <a:pt x="369" y="655"/>
                </a:cubicBezTo>
                <a:cubicBezTo>
                  <a:pt x="368" y="656"/>
                  <a:pt x="368" y="657"/>
                  <a:pt x="369" y="658"/>
                </a:cubicBezTo>
                <a:cubicBezTo>
                  <a:pt x="373" y="668"/>
                  <a:pt x="369" y="680"/>
                  <a:pt x="374" y="688"/>
                </a:cubicBezTo>
                <a:cubicBezTo>
                  <a:pt x="374" y="689"/>
                  <a:pt x="375" y="689"/>
                  <a:pt x="375" y="690"/>
                </a:cubicBezTo>
                <a:cubicBezTo>
                  <a:pt x="381" y="697"/>
                  <a:pt x="386" y="697"/>
                  <a:pt x="386" y="697"/>
                </a:cubicBezTo>
                <a:cubicBezTo>
                  <a:pt x="386" y="697"/>
                  <a:pt x="386" y="700"/>
                  <a:pt x="387" y="710"/>
                </a:cubicBezTo>
                <a:cubicBezTo>
                  <a:pt x="388" y="720"/>
                  <a:pt x="387" y="756"/>
                  <a:pt x="382" y="774"/>
                </a:cubicBezTo>
                <a:cubicBezTo>
                  <a:pt x="377" y="792"/>
                  <a:pt x="364" y="818"/>
                  <a:pt x="361" y="848"/>
                </a:cubicBezTo>
                <a:cubicBezTo>
                  <a:pt x="358" y="878"/>
                  <a:pt x="364" y="956"/>
                  <a:pt x="364" y="956"/>
                </a:cubicBezTo>
                <a:cubicBezTo>
                  <a:pt x="364" y="956"/>
                  <a:pt x="363" y="956"/>
                  <a:pt x="362" y="956"/>
                </a:cubicBezTo>
                <a:cubicBezTo>
                  <a:pt x="362" y="957"/>
                  <a:pt x="362" y="957"/>
                  <a:pt x="362" y="959"/>
                </a:cubicBezTo>
                <a:cubicBezTo>
                  <a:pt x="361" y="961"/>
                  <a:pt x="360" y="973"/>
                  <a:pt x="360" y="973"/>
                </a:cubicBezTo>
                <a:cubicBezTo>
                  <a:pt x="360" y="973"/>
                  <a:pt x="355" y="972"/>
                  <a:pt x="351" y="976"/>
                </a:cubicBezTo>
                <a:cubicBezTo>
                  <a:pt x="348" y="980"/>
                  <a:pt x="349" y="982"/>
                  <a:pt x="347" y="983"/>
                </a:cubicBezTo>
                <a:cubicBezTo>
                  <a:pt x="345" y="985"/>
                  <a:pt x="342" y="987"/>
                  <a:pt x="340" y="992"/>
                </a:cubicBezTo>
                <a:cubicBezTo>
                  <a:pt x="339" y="994"/>
                  <a:pt x="337" y="1000"/>
                  <a:pt x="335" y="1005"/>
                </a:cubicBezTo>
                <a:cubicBezTo>
                  <a:pt x="334" y="1007"/>
                  <a:pt x="334" y="1009"/>
                  <a:pt x="333" y="1010"/>
                </a:cubicBezTo>
                <a:cubicBezTo>
                  <a:pt x="332" y="1012"/>
                  <a:pt x="332" y="1014"/>
                  <a:pt x="331" y="1016"/>
                </a:cubicBezTo>
                <a:cubicBezTo>
                  <a:pt x="330" y="1018"/>
                  <a:pt x="328" y="1020"/>
                  <a:pt x="327" y="1021"/>
                </a:cubicBezTo>
                <a:cubicBezTo>
                  <a:pt x="325" y="1023"/>
                  <a:pt x="323" y="1024"/>
                  <a:pt x="321" y="1025"/>
                </a:cubicBezTo>
                <a:cubicBezTo>
                  <a:pt x="315" y="1028"/>
                  <a:pt x="310" y="1032"/>
                  <a:pt x="306" y="1037"/>
                </a:cubicBezTo>
                <a:cubicBezTo>
                  <a:pt x="305" y="1038"/>
                  <a:pt x="304" y="1040"/>
                  <a:pt x="303" y="1042"/>
                </a:cubicBezTo>
                <a:cubicBezTo>
                  <a:pt x="301" y="1044"/>
                  <a:pt x="300" y="1046"/>
                  <a:pt x="300" y="1048"/>
                </a:cubicBezTo>
                <a:cubicBezTo>
                  <a:pt x="299" y="1050"/>
                  <a:pt x="299" y="1052"/>
                  <a:pt x="299" y="1054"/>
                </a:cubicBezTo>
                <a:cubicBezTo>
                  <a:pt x="299" y="1077"/>
                  <a:pt x="327" y="1073"/>
                  <a:pt x="341" y="1068"/>
                </a:cubicBezTo>
                <a:cubicBezTo>
                  <a:pt x="343" y="1068"/>
                  <a:pt x="345" y="1067"/>
                  <a:pt x="347" y="1066"/>
                </a:cubicBezTo>
                <a:cubicBezTo>
                  <a:pt x="349" y="1065"/>
                  <a:pt x="351" y="1064"/>
                  <a:pt x="353" y="1063"/>
                </a:cubicBezTo>
                <a:cubicBezTo>
                  <a:pt x="358" y="1059"/>
                  <a:pt x="363" y="1055"/>
                  <a:pt x="368" y="1050"/>
                </a:cubicBezTo>
                <a:cubicBezTo>
                  <a:pt x="370" y="1050"/>
                  <a:pt x="371" y="1049"/>
                  <a:pt x="373" y="1048"/>
                </a:cubicBezTo>
                <a:cubicBezTo>
                  <a:pt x="380" y="1045"/>
                  <a:pt x="387" y="1042"/>
                  <a:pt x="395" y="1038"/>
                </a:cubicBezTo>
                <a:cubicBezTo>
                  <a:pt x="397" y="1038"/>
                  <a:pt x="399" y="1037"/>
                  <a:pt x="400" y="1036"/>
                </a:cubicBezTo>
                <a:cubicBezTo>
                  <a:pt x="412" y="1024"/>
                  <a:pt x="397" y="1011"/>
                  <a:pt x="397" y="997"/>
                </a:cubicBezTo>
                <a:cubicBezTo>
                  <a:pt x="397" y="995"/>
                  <a:pt x="396" y="994"/>
                  <a:pt x="396" y="992"/>
                </a:cubicBezTo>
                <a:cubicBezTo>
                  <a:pt x="396" y="990"/>
                  <a:pt x="396" y="988"/>
                  <a:pt x="396" y="986"/>
                </a:cubicBezTo>
                <a:cubicBezTo>
                  <a:pt x="396" y="984"/>
                  <a:pt x="396" y="982"/>
                  <a:pt x="395" y="980"/>
                </a:cubicBezTo>
                <a:cubicBezTo>
                  <a:pt x="395" y="978"/>
                  <a:pt x="396" y="977"/>
                  <a:pt x="396" y="975"/>
                </a:cubicBezTo>
                <a:cubicBezTo>
                  <a:pt x="396" y="973"/>
                  <a:pt x="396" y="971"/>
                  <a:pt x="396" y="969"/>
                </a:cubicBezTo>
                <a:cubicBezTo>
                  <a:pt x="397" y="966"/>
                  <a:pt x="397" y="963"/>
                  <a:pt x="397" y="962"/>
                </a:cubicBezTo>
                <a:cubicBezTo>
                  <a:pt x="396" y="961"/>
                  <a:pt x="396" y="961"/>
                  <a:pt x="396" y="961"/>
                </a:cubicBezTo>
                <a:cubicBezTo>
                  <a:pt x="396" y="961"/>
                  <a:pt x="399" y="944"/>
                  <a:pt x="403" y="928"/>
                </a:cubicBezTo>
                <a:cubicBezTo>
                  <a:pt x="403" y="926"/>
                  <a:pt x="403" y="925"/>
                  <a:pt x="404" y="924"/>
                </a:cubicBezTo>
                <a:cubicBezTo>
                  <a:pt x="416" y="900"/>
                  <a:pt x="428" y="880"/>
                  <a:pt x="429" y="852"/>
                </a:cubicBezTo>
                <a:cubicBezTo>
                  <a:pt x="429" y="850"/>
                  <a:pt x="430" y="848"/>
                  <a:pt x="430" y="845"/>
                </a:cubicBezTo>
                <a:cubicBezTo>
                  <a:pt x="431" y="826"/>
                  <a:pt x="430" y="802"/>
                  <a:pt x="432" y="797"/>
                </a:cubicBezTo>
                <a:cubicBezTo>
                  <a:pt x="434" y="790"/>
                  <a:pt x="437" y="788"/>
                  <a:pt x="444" y="776"/>
                </a:cubicBezTo>
                <a:cubicBezTo>
                  <a:pt x="448" y="768"/>
                  <a:pt x="452" y="746"/>
                  <a:pt x="455" y="730"/>
                </a:cubicBezTo>
                <a:cubicBezTo>
                  <a:pt x="455" y="730"/>
                  <a:pt x="455" y="729"/>
                  <a:pt x="455" y="728"/>
                </a:cubicBezTo>
                <a:cubicBezTo>
                  <a:pt x="457" y="720"/>
                  <a:pt x="457" y="712"/>
                  <a:pt x="468" y="710"/>
                </a:cubicBezTo>
                <a:cubicBezTo>
                  <a:pt x="468" y="710"/>
                  <a:pt x="469" y="710"/>
                  <a:pt x="470" y="710"/>
                </a:cubicBezTo>
                <a:cubicBezTo>
                  <a:pt x="484" y="708"/>
                  <a:pt x="478" y="688"/>
                  <a:pt x="485" y="682"/>
                </a:cubicBezTo>
                <a:cubicBezTo>
                  <a:pt x="486" y="680"/>
                  <a:pt x="486" y="679"/>
                  <a:pt x="487" y="677"/>
                </a:cubicBezTo>
                <a:cubicBezTo>
                  <a:pt x="488" y="675"/>
                  <a:pt x="489" y="674"/>
                  <a:pt x="490" y="672"/>
                </a:cubicBezTo>
                <a:cubicBezTo>
                  <a:pt x="502" y="653"/>
                  <a:pt x="509" y="632"/>
                  <a:pt x="517" y="612"/>
                </a:cubicBezTo>
                <a:cubicBezTo>
                  <a:pt x="533" y="624"/>
                  <a:pt x="528" y="644"/>
                  <a:pt x="536" y="657"/>
                </a:cubicBezTo>
                <a:cubicBezTo>
                  <a:pt x="537" y="659"/>
                  <a:pt x="537" y="661"/>
                  <a:pt x="538" y="663"/>
                </a:cubicBezTo>
                <a:cubicBezTo>
                  <a:pt x="539" y="664"/>
                  <a:pt x="540" y="666"/>
                  <a:pt x="541" y="668"/>
                </a:cubicBezTo>
                <a:cubicBezTo>
                  <a:pt x="541" y="669"/>
                  <a:pt x="542" y="671"/>
                  <a:pt x="543" y="672"/>
                </a:cubicBezTo>
                <a:cubicBezTo>
                  <a:pt x="546" y="675"/>
                  <a:pt x="548" y="679"/>
                  <a:pt x="549" y="683"/>
                </a:cubicBezTo>
                <a:cubicBezTo>
                  <a:pt x="550" y="685"/>
                  <a:pt x="550" y="686"/>
                  <a:pt x="551" y="687"/>
                </a:cubicBezTo>
                <a:cubicBezTo>
                  <a:pt x="550" y="692"/>
                  <a:pt x="551" y="695"/>
                  <a:pt x="553" y="698"/>
                </a:cubicBezTo>
                <a:cubicBezTo>
                  <a:pt x="553" y="699"/>
                  <a:pt x="554" y="700"/>
                  <a:pt x="554" y="701"/>
                </a:cubicBezTo>
                <a:cubicBezTo>
                  <a:pt x="557" y="703"/>
                  <a:pt x="561" y="705"/>
                  <a:pt x="564" y="707"/>
                </a:cubicBezTo>
                <a:cubicBezTo>
                  <a:pt x="565" y="707"/>
                  <a:pt x="566" y="708"/>
                  <a:pt x="567" y="708"/>
                </a:cubicBezTo>
                <a:cubicBezTo>
                  <a:pt x="581" y="712"/>
                  <a:pt x="577" y="728"/>
                  <a:pt x="582" y="740"/>
                </a:cubicBezTo>
                <a:cubicBezTo>
                  <a:pt x="582" y="740"/>
                  <a:pt x="582" y="741"/>
                  <a:pt x="582" y="741"/>
                </a:cubicBezTo>
                <a:cubicBezTo>
                  <a:pt x="584" y="754"/>
                  <a:pt x="587" y="771"/>
                  <a:pt x="589" y="775"/>
                </a:cubicBezTo>
                <a:cubicBezTo>
                  <a:pt x="596" y="788"/>
                  <a:pt x="599" y="789"/>
                  <a:pt x="601" y="796"/>
                </a:cubicBezTo>
                <a:cubicBezTo>
                  <a:pt x="603" y="802"/>
                  <a:pt x="601" y="832"/>
                  <a:pt x="604" y="852"/>
                </a:cubicBezTo>
                <a:cubicBezTo>
                  <a:pt x="604" y="854"/>
                  <a:pt x="605" y="856"/>
                  <a:pt x="605" y="858"/>
                </a:cubicBezTo>
                <a:cubicBezTo>
                  <a:pt x="606" y="864"/>
                  <a:pt x="607" y="870"/>
                  <a:pt x="609" y="875"/>
                </a:cubicBezTo>
                <a:cubicBezTo>
                  <a:pt x="610" y="877"/>
                  <a:pt x="611" y="879"/>
                  <a:pt x="612" y="881"/>
                </a:cubicBezTo>
                <a:cubicBezTo>
                  <a:pt x="616" y="895"/>
                  <a:pt x="632" y="907"/>
                  <a:pt x="630" y="927"/>
                </a:cubicBezTo>
                <a:cubicBezTo>
                  <a:pt x="631" y="928"/>
                  <a:pt x="631" y="930"/>
                  <a:pt x="631" y="931"/>
                </a:cubicBezTo>
                <a:cubicBezTo>
                  <a:pt x="635" y="946"/>
                  <a:pt x="637" y="960"/>
                  <a:pt x="637" y="960"/>
                </a:cubicBezTo>
                <a:cubicBezTo>
                  <a:pt x="637" y="960"/>
                  <a:pt x="637" y="960"/>
                  <a:pt x="636" y="962"/>
                </a:cubicBezTo>
                <a:cubicBezTo>
                  <a:pt x="636" y="962"/>
                  <a:pt x="636" y="965"/>
                  <a:pt x="637" y="969"/>
                </a:cubicBezTo>
                <a:cubicBezTo>
                  <a:pt x="642" y="990"/>
                  <a:pt x="635" y="1011"/>
                  <a:pt x="636" y="1030"/>
                </a:cubicBezTo>
                <a:cubicBezTo>
                  <a:pt x="637" y="1034"/>
                  <a:pt x="638" y="1037"/>
                  <a:pt x="642" y="1039"/>
                </a:cubicBezTo>
                <a:cubicBezTo>
                  <a:pt x="645" y="1041"/>
                  <a:pt x="649" y="1042"/>
                  <a:pt x="655" y="1042"/>
                </a:cubicBezTo>
                <a:cubicBezTo>
                  <a:pt x="657" y="1042"/>
                  <a:pt x="659" y="1043"/>
                  <a:pt x="659" y="1044"/>
                </a:cubicBezTo>
                <a:cubicBezTo>
                  <a:pt x="660" y="1045"/>
                  <a:pt x="661" y="1048"/>
                  <a:pt x="664" y="1051"/>
                </a:cubicBezTo>
                <a:cubicBezTo>
                  <a:pt x="665" y="1052"/>
                  <a:pt x="668" y="1053"/>
                  <a:pt x="670" y="1054"/>
                </a:cubicBezTo>
                <a:cubicBezTo>
                  <a:pt x="675" y="1056"/>
                  <a:pt x="680" y="1057"/>
                  <a:pt x="684" y="1059"/>
                </a:cubicBezTo>
                <a:cubicBezTo>
                  <a:pt x="686" y="1060"/>
                  <a:pt x="689" y="1060"/>
                  <a:pt x="691" y="1061"/>
                </a:cubicBezTo>
                <a:cubicBezTo>
                  <a:pt x="693" y="1062"/>
                  <a:pt x="695" y="1063"/>
                  <a:pt x="697" y="1063"/>
                </a:cubicBezTo>
                <a:cubicBezTo>
                  <a:pt x="699" y="1064"/>
                  <a:pt x="701" y="1064"/>
                  <a:pt x="704" y="1064"/>
                </a:cubicBezTo>
                <a:cubicBezTo>
                  <a:pt x="716" y="1064"/>
                  <a:pt x="732" y="1064"/>
                  <a:pt x="736" y="1052"/>
                </a:cubicBezTo>
                <a:cubicBezTo>
                  <a:pt x="736" y="1036"/>
                  <a:pt x="719" y="1028"/>
                  <a:pt x="709" y="1021"/>
                </a:cubicBezTo>
                <a:cubicBezTo>
                  <a:pt x="708" y="1020"/>
                  <a:pt x="706" y="1018"/>
                  <a:pt x="705" y="1017"/>
                </a:cubicBezTo>
                <a:cubicBezTo>
                  <a:pt x="704" y="1016"/>
                  <a:pt x="704" y="1014"/>
                  <a:pt x="703" y="1013"/>
                </a:cubicBezTo>
                <a:cubicBezTo>
                  <a:pt x="702" y="1011"/>
                  <a:pt x="702" y="1010"/>
                  <a:pt x="701" y="1008"/>
                </a:cubicBezTo>
                <a:cubicBezTo>
                  <a:pt x="699" y="1006"/>
                  <a:pt x="698" y="1003"/>
                  <a:pt x="696" y="1000"/>
                </a:cubicBezTo>
                <a:cubicBezTo>
                  <a:pt x="696" y="999"/>
                  <a:pt x="695" y="998"/>
                  <a:pt x="695" y="996"/>
                </a:cubicBezTo>
                <a:cubicBezTo>
                  <a:pt x="694" y="994"/>
                  <a:pt x="693" y="992"/>
                  <a:pt x="693" y="991"/>
                </a:cubicBezTo>
                <a:cubicBezTo>
                  <a:pt x="691" y="986"/>
                  <a:pt x="688" y="984"/>
                  <a:pt x="686" y="982"/>
                </a:cubicBezTo>
                <a:cubicBezTo>
                  <a:pt x="684" y="981"/>
                  <a:pt x="685" y="980"/>
                  <a:pt x="682" y="975"/>
                </a:cubicBezTo>
                <a:cubicBezTo>
                  <a:pt x="679" y="971"/>
                  <a:pt x="673" y="972"/>
                  <a:pt x="673" y="972"/>
                </a:cubicBezTo>
                <a:cubicBezTo>
                  <a:pt x="673" y="972"/>
                  <a:pt x="672" y="960"/>
                  <a:pt x="672" y="958"/>
                </a:cubicBezTo>
                <a:cubicBezTo>
                  <a:pt x="671" y="956"/>
                  <a:pt x="671" y="956"/>
                  <a:pt x="671" y="956"/>
                </a:cubicBezTo>
                <a:cubicBezTo>
                  <a:pt x="671" y="955"/>
                  <a:pt x="670" y="956"/>
                  <a:pt x="670" y="956"/>
                </a:cubicBezTo>
                <a:cubicBezTo>
                  <a:pt x="670" y="956"/>
                  <a:pt x="672" y="925"/>
                  <a:pt x="673" y="895"/>
                </a:cubicBezTo>
                <a:cubicBezTo>
                  <a:pt x="673" y="893"/>
                  <a:pt x="673" y="891"/>
                  <a:pt x="673" y="890"/>
                </a:cubicBezTo>
                <a:cubicBezTo>
                  <a:pt x="671" y="885"/>
                  <a:pt x="671" y="881"/>
                  <a:pt x="673" y="877"/>
                </a:cubicBezTo>
                <a:cubicBezTo>
                  <a:pt x="673" y="875"/>
                  <a:pt x="673" y="874"/>
                  <a:pt x="673" y="872"/>
                </a:cubicBezTo>
                <a:cubicBezTo>
                  <a:pt x="673" y="862"/>
                  <a:pt x="673" y="854"/>
                  <a:pt x="672" y="847"/>
                </a:cubicBezTo>
                <a:cubicBezTo>
                  <a:pt x="669" y="817"/>
                  <a:pt x="655" y="791"/>
                  <a:pt x="651" y="773"/>
                </a:cubicBezTo>
                <a:cubicBezTo>
                  <a:pt x="646" y="755"/>
                  <a:pt x="645" y="720"/>
                  <a:pt x="646" y="709"/>
                </a:cubicBezTo>
                <a:cubicBezTo>
                  <a:pt x="647" y="699"/>
                  <a:pt x="646" y="697"/>
                  <a:pt x="646" y="697"/>
                </a:cubicBezTo>
                <a:cubicBezTo>
                  <a:pt x="646" y="697"/>
                  <a:pt x="653" y="697"/>
                  <a:pt x="659" y="687"/>
                </a:cubicBezTo>
                <a:cubicBezTo>
                  <a:pt x="660" y="685"/>
                  <a:pt x="661" y="683"/>
                  <a:pt x="662" y="681"/>
                </a:cubicBezTo>
                <a:cubicBezTo>
                  <a:pt x="663" y="679"/>
                  <a:pt x="664" y="677"/>
                  <a:pt x="664" y="675"/>
                </a:cubicBezTo>
                <a:cubicBezTo>
                  <a:pt x="665" y="672"/>
                  <a:pt x="665" y="668"/>
                  <a:pt x="664" y="664"/>
                </a:cubicBezTo>
                <a:cubicBezTo>
                  <a:pt x="663" y="661"/>
                  <a:pt x="662" y="657"/>
                  <a:pt x="661" y="654"/>
                </a:cubicBezTo>
                <a:cubicBezTo>
                  <a:pt x="659" y="650"/>
                  <a:pt x="661" y="642"/>
                  <a:pt x="656" y="643"/>
                </a:cubicBezTo>
                <a:cubicBezTo>
                  <a:pt x="658" y="637"/>
                  <a:pt x="659" y="633"/>
                  <a:pt x="651" y="632"/>
                </a:cubicBezTo>
                <a:cubicBezTo>
                  <a:pt x="653" y="631"/>
                  <a:pt x="655" y="629"/>
                  <a:pt x="655" y="628"/>
                </a:cubicBezTo>
                <a:cubicBezTo>
                  <a:pt x="655" y="628"/>
                  <a:pt x="655" y="627"/>
                  <a:pt x="655" y="626"/>
                </a:cubicBezTo>
                <a:cubicBezTo>
                  <a:pt x="649" y="620"/>
                  <a:pt x="649" y="608"/>
                  <a:pt x="648" y="601"/>
                </a:cubicBezTo>
                <a:cubicBezTo>
                  <a:pt x="648" y="600"/>
                  <a:pt x="648" y="600"/>
                  <a:pt x="648" y="599"/>
                </a:cubicBezTo>
                <a:cubicBezTo>
                  <a:pt x="648" y="598"/>
                  <a:pt x="648" y="597"/>
                  <a:pt x="648" y="597"/>
                </a:cubicBezTo>
                <a:cubicBezTo>
                  <a:pt x="648" y="595"/>
                  <a:pt x="648" y="593"/>
                  <a:pt x="648" y="591"/>
                </a:cubicBezTo>
                <a:cubicBezTo>
                  <a:pt x="648" y="587"/>
                  <a:pt x="647" y="584"/>
                  <a:pt x="646" y="580"/>
                </a:cubicBezTo>
                <a:cubicBezTo>
                  <a:pt x="646" y="577"/>
                  <a:pt x="647" y="571"/>
                  <a:pt x="644" y="570"/>
                </a:cubicBezTo>
                <a:cubicBezTo>
                  <a:pt x="644" y="568"/>
                  <a:pt x="645" y="566"/>
                  <a:pt x="645" y="565"/>
                </a:cubicBezTo>
                <a:cubicBezTo>
                  <a:pt x="645" y="556"/>
                  <a:pt x="641" y="548"/>
                  <a:pt x="641" y="540"/>
                </a:cubicBezTo>
                <a:cubicBezTo>
                  <a:pt x="641" y="537"/>
                  <a:pt x="641" y="535"/>
                  <a:pt x="641" y="533"/>
                </a:cubicBezTo>
                <a:cubicBezTo>
                  <a:pt x="640" y="528"/>
                  <a:pt x="639" y="524"/>
                  <a:pt x="639" y="522"/>
                </a:cubicBezTo>
                <a:cubicBezTo>
                  <a:pt x="640" y="521"/>
                  <a:pt x="639" y="519"/>
                  <a:pt x="638" y="517"/>
                </a:cubicBezTo>
                <a:cubicBezTo>
                  <a:pt x="638" y="514"/>
                  <a:pt x="638" y="512"/>
                  <a:pt x="637" y="509"/>
                </a:cubicBezTo>
                <a:cubicBezTo>
                  <a:pt x="637" y="506"/>
                  <a:pt x="637" y="504"/>
                  <a:pt x="636" y="501"/>
                </a:cubicBezTo>
                <a:cubicBezTo>
                  <a:pt x="635" y="499"/>
                  <a:pt x="634" y="498"/>
                  <a:pt x="633" y="496"/>
                </a:cubicBezTo>
                <a:cubicBezTo>
                  <a:pt x="609" y="488"/>
                  <a:pt x="625" y="460"/>
                  <a:pt x="612" y="443"/>
                </a:cubicBezTo>
                <a:cubicBezTo>
                  <a:pt x="611" y="441"/>
                  <a:pt x="610" y="439"/>
                  <a:pt x="609" y="437"/>
                </a:cubicBezTo>
                <a:cubicBezTo>
                  <a:pt x="607" y="431"/>
                  <a:pt x="606" y="426"/>
                  <a:pt x="609" y="420"/>
                </a:cubicBezTo>
                <a:cubicBezTo>
                  <a:pt x="608" y="418"/>
                  <a:pt x="607" y="416"/>
                  <a:pt x="606" y="414"/>
                </a:cubicBezTo>
                <a:cubicBezTo>
                  <a:pt x="606" y="413"/>
                  <a:pt x="606" y="411"/>
                  <a:pt x="606" y="409"/>
                </a:cubicBezTo>
                <a:cubicBezTo>
                  <a:pt x="606" y="407"/>
                  <a:pt x="605" y="404"/>
                  <a:pt x="605" y="402"/>
                </a:cubicBezTo>
                <a:cubicBezTo>
                  <a:pt x="605" y="394"/>
                  <a:pt x="605" y="387"/>
                  <a:pt x="607" y="379"/>
                </a:cubicBezTo>
                <a:cubicBezTo>
                  <a:pt x="607" y="377"/>
                  <a:pt x="607" y="375"/>
                  <a:pt x="607" y="373"/>
                </a:cubicBezTo>
                <a:cubicBezTo>
                  <a:pt x="607" y="369"/>
                  <a:pt x="605" y="370"/>
                  <a:pt x="607" y="363"/>
                </a:cubicBezTo>
                <a:cubicBezTo>
                  <a:pt x="608" y="356"/>
                  <a:pt x="609" y="352"/>
                  <a:pt x="608" y="350"/>
                </a:cubicBezTo>
                <a:cubicBezTo>
                  <a:pt x="608" y="349"/>
                  <a:pt x="611" y="337"/>
                  <a:pt x="613" y="330"/>
                </a:cubicBezTo>
                <a:cubicBezTo>
                  <a:pt x="615" y="323"/>
                  <a:pt x="615" y="323"/>
                  <a:pt x="617" y="321"/>
                </a:cubicBezTo>
                <a:cubicBezTo>
                  <a:pt x="618" y="318"/>
                  <a:pt x="619" y="317"/>
                  <a:pt x="619" y="312"/>
                </a:cubicBezTo>
                <a:cubicBezTo>
                  <a:pt x="620" y="308"/>
                  <a:pt x="625" y="301"/>
                  <a:pt x="625" y="301"/>
                </a:cubicBezTo>
                <a:cubicBezTo>
                  <a:pt x="625" y="300"/>
                  <a:pt x="624" y="297"/>
                  <a:pt x="624" y="297"/>
                </a:cubicBezTo>
                <a:cubicBezTo>
                  <a:pt x="627" y="293"/>
                  <a:pt x="627" y="293"/>
                  <a:pt x="627" y="293"/>
                </a:cubicBezTo>
                <a:cubicBezTo>
                  <a:pt x="627" y="293"/>
                  <a:pt x="629" y="307"/>
                  <a:pt x="637" y="318"/>
                </a:cubicBezTo>
                <a:cubicBezTo>
                  <a:pt x="645" y="328"/>
                  <a:pt x="672" y="349"/>
                  <a:pt x="684" y="356"/>
                </a:cubicBezTo>
                <a:cubicBezTo>
                  <a:pt x="695" y="364"/>
                  <a:pt x="702" y="369"/>
                  <a:pt x="708" y="370"/>
                </a:cubicBezTo>
                <a:cubicBezTo>
                  <a:pt x="714" y="370"/>
                  <a:pt x="724" y="374"/>
                  <a:pt x="730" y="370"/>
                </a:cubicBezTo>
                <a:cubicBezTo>
                  <a:pt x="736" y="367"/>
                  <a:pt x="746" y="344"/>
                  <a:pt x="754" y="323"/>
                </a:cubicBezTo>
                <a:cubicBezTo>
                  <a:pt x="762" y="303"/>
                  <a:pt x="757" y="249"/>
                  <a:pt x="763" y="228"/>
                </a:cubicBezTo>
                <a:cubicBezTo>
                  <a:pt x="769" y="207"/>
                  <a:pt x="772" y="200"/>
                  <a:pt x="773" y="195"/>
                </a:cubicBezTo>
                <a:cubicBezTo>
                  <a:pt x="774" y="193"/>
                  <a:pt x="773" y="190"/>
                  <a:pt x="773" y="187"/>
                </a:cubicBezTo>
                <a:cubicBezTo>
                  <a:pt x="826" y="187"/>
                  <a:pt x="826" y="187"/>
                  <a:pt x="826" y="187"/>
                </a:cubicBezTo>
                <a:cubicBezTo>
                  <a:pt x="826" y="250"/>
                  <a:pt x="826" y="250"/>
                  <a:pt x="826" y="250"/>
                </a:cubicBezTo>
                <a:cubicBezTo>
                  <a:pt x="826" y="256"/>
                  <a:pt x="831" y="260"/>
                  <a:pt x="836" y="260"/>
                </a:cubicBezTo>
                <a:cubicBezTo>
                  <a:pt x="852" y="260"/>
                  <a:pt x="852" y="260"/>
                  <a:pt x="852" y="260"/>
                </a:cubicBezTo>
                <a:cubicBezTo>
                  <a:pt x="858" y="260"/>
                  <a:pt x="862" y="256"/>
                  <a:pt x="862" y="250"/>
                </a:cubicBezTo>
                <a:cubicBezTo>
                  <a:pt x="862" y="187"/>
                  <a:pt x="862" y="187"/>
                  <a:pt x="862" y="187"/>
                </a:cubicBezTo>
                <a:cubicBezTo>
                  <a:pt x="863" y="187"/>
                  <a:pt x="863" y="187"/>
                  <a:pt x="863" y="187"/>
                </a:cubicBezTo>
                <a:cubicBezTo>
                  <a:pt x="863" y="239"/>
                  <a:pt x="863" y="239"/>
                  <a:pt x="863" y="239"/>
                </a:cubicBezTo>
                <a:cubicBezTo>
                  <a:pt x="863" y="243"/>
                  <a:pt x="866" y="247"/>
                  <a:pt x="871" y="247"/>
                </a:cubicBezTo>
                <a:cubicBezTo>
                  <a:pt x="884" y="247"/>
                  <a:pt x="884" y="247"/>
                  <a:pt x="884" y="247"/>
                </a:cubicBezTo>
                <a:cubicBezTo>
                  <a:pt x="889" y="247"/>
                  <a:pt x="893" y="243"/>
                  <a:pt x="893" y="239"/>
                </a:cubicBezTo>
                <a:cubicBezTo>
                  <a:pt x="893" y="226"/>
                  <a:pt x="893" y="226"/>
                  <a:pt x="893" y="226"/>
                </a:cubicBezTo>
                <a:cubicBezTo>
                  <a:pt x="896" y="232"/>
                  <a:pt x="903" y="236"/>
                  <a:pt x="910" y="236"/>
                </a:cubicBezTo>
                <a:cubicBezTo>
                  <a:pt x="921" y="236"/>
                  <a:pt x="930" y="227"/>
                  <a:pt x="930" y="216"/>
                </a:cubicBezTo>
                <a:cubicBezTo>
                  <a:pt x="930" y="187"/>
                  <a:pt x="930" y="187"/>
                  <a:pt x="930" y="187"/>
                </a:cubicBezTo>
                <a:cubicBezTo>
                  <a:pt x="961" y="187"/>
                  <a:pt x="961" y="187"/>
                  <a:pt x="961" y="187"/>
                </a:cubicBezTo>
                <a:cubicBezTo>
                  <a:pt x="998" y="187"/>
                  <a:pt x="998" y="187"/>
                  <a:pt x="998" y="187"/>
                </a:cubicBezTo>
                <a:cubicBezTo>
                  <a:pt x="1002" y="187"/>
                  <a:pt x="1005" y="184"/>
                  <a:pt x="1005" y="180"/>
                </a:cubicBezTo>
                <a:cubicBezTo>
                  <a:pt x="1005" y="176"/>
                  <a:pt x="1002" y="173"/>
                  <a:pt x="998" y="173"/>
                </a:cubicBezTo>
                <a:close/>
                <a:moveTo>
                  <a:pt x="390" y="192"/>
                </a:moveTo>
                <a:cubicBezTo>
                  <a:pt x="378" y="203"/>
                  <a:pt x="367" y="229"/>
                  <a:pt x="365" y="232"/>
                </a:cubicBezTo>
                <a:cubicBezTo>
                  <a:pt x="363" y="234"/>
                  <a:pt x="346" y="243"/>
                  <a:pt x="340" y="253"/>
                </a:cubicBezTo>
                <a:cubicBezTo>
                  <a:pt x="334" y="262"/>
                  <a:pt x="330" y="281"/>
                  <a:pt x="330" y="281"/>
                </a:cubicBezTo>
                <a:cubicBezTo>
                  <a:pt x="330" y="281"/>
                  <a:pt x="330" y="282"/>
                  <a:pt x="324" y="270"/>
                </a:cubicBezTo>
                <a:cubicBezTo>
                  <a:pt x="320" y="265"/>
                  <a:pt x="317" y="262"/>
                  <a:pt x="314" y="258"/>
                </a:cubicBezTo>
                <a:cubicBezTo>
                  <a:pt x="313" y="256"/>
                  <a:pt x="311" y="253"/>
                  <a:pt x="310" y="250"/>
                </a:cubicBezTo>
                <a:cubicBezTo>
                  <a:pt x="309" y="238"/>
                  <a:pt x="301" y="230"/>
                  <a:pt x="301" y="219"/>
                </a:cubicBezTo>
                <a:cubicBezTo>
                  <a:pt x="300" y="215"/>
                  <a:pt x="300" y="213"/>
                  <a:pt x="300" y="211"/>
                </a:cubicBezTo>
                <a:cubicBezTo>
                  <a:pt x="309" y="206"/>
                  <a:pt x="313" y="202"/>
                  <a:pt x="318" y="200"/>
                </a:cubicBezTo>
                <a:cubicBezTo>
                  <a:pt x="322" y="198"/>
                  <a:pt x="324" y="196"/>
                  <a:pt x="325" y="194"/>
                </a:cubicBezTo>
                <a:cubicBezTo>
                  <a:pt x="326" y="192"/>
                  <a:pt x="327" y="189"/>
                  <a:pt x="328" y="187"/>
                </a:cubicBezTo>
                <a:cubicBezTo>
                  <a:pt x="328" y="187"/>
                  <a:pt x="328" y="187"/>
                  <a:pt x="328" y="187"/>
                </a:cubicBezTo>
                <a:cubicBezTo>
                  <a:pt x="396" y="187"/>
                  <a:pt x="396" y="187"/>
                  <a:pt x="396" y="187"/>
                </a:cubicBezTo>
                <a:cubicBezTo>
                  <a:pt x="394" y="188"/>
                  <a:pt x="392" y="190"/>
                  <a:pt x="390" y="192"/>
                </a:cubicBezTo>
                <a:close/>
                <a:moveTo>
                  <a:pt x="704" y="187"/>
                </a:moveTo>
                <a:cubicBezTo>
                  <a:pt x="705" y="191"/>
                  <a:pt x="707" y="197"/>
                  <a:pt x="713" y="200"/>
                </a:cubicBezTo>
                <a:cubicBezTo>
                  <a:pt x="720" y="203"/>
                  <a:pt x="730" y="207"/>
                  <a:pt x="731" y="209"/>
                </a:cubicBezTo>
                <a:cubicBezTo>
                  <a:pt x="732" y="211"/>
                  <a:pt x="733" y="212"/>
                  <a:pt x="726" y="236"/>
                </a:cubicBezTo>
                <a:cubicBezTo>
                  <a:pt x="720" y="260"/>
                  <a:pt x="715" y="259"/>
                  <a:pt x="708" y="270"/>
                </a:cubicBezTo>
                <a:cubicBezTo>
                  <a:pt x="702" y="282"/>
                  <a:pt x="702" y="281"/>
                  <a:pt x="702" y="281"/>
                </a:cubicBezTo>
                <a:cubicBezTo>
                  <a:pt x="702" y="281"/>
                  <a:pt x="698" y="262"/>
                  <a:pt x="692" y="253"/>
                </a:cubicBezTo>
                <a:cubicBezTo>
                  <a:pt x="686" y="243"/>
                  <a:pt x="669" y="234"/>
                  <a:pt x="667" y="232"/>
                </a:cubicBezTo>
                <a:cubicBezTo>
                  <a:pt x="665" y="229"/>
                  <a:pt x="654" y="203"/>
                  <a:pt x="642" y="192"/>
                </a:cubicBezTo>
                <a:cubicBezTo>
                  <a:pt x="640" y="190"/>
                  <a:pt x="638" y="188"/>
                  <a:pt x="636" y="187"/>
                </a:cubicBezTo>
                <a:cubicBezTo>
                  <a:pt x="704" y="187"/>
                  <a:pt x="704" y="187"/>
                  <a:pt x="704" y="187"/>
                </a:cubicBezTo>
                <a:cubicBezTo>
                  <a:pt x="704" y="187"/>
                  <a:pt x="704" y="187"/>
                  <a:pt x="704" y="1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2"/>
          <p:cNvSpPr txBox="1"/>
          <p:nvPr>
            <p:ph idx="4294967295" type="body"/>
          </p:nvPr>
        </p:nvSpPr>
        <p:spPr>
          <a:xfrm>
            <a:off x="434101" y="252725"/>
            <a:ext cx="75156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</a:pPr>
            <a:r>
              <a:rPr lang="en" sz="3000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Wizard of Oz Techniques</a:t>
            </a:r>
            <a:endParaRPr sz="3000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0" name="Google Shape;410;p42"/>
          <p:cNvSpPr txBox="1"/>
          <p:nvPr/>
        </p:nvSpPr>
        <p:spPr>
          <a:xfrm>
            <a:off x="434100" y="1109750"/>
            <a:ext cx="7973700" cy="3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When you request a buddy, we simulate the buddy’s automatic matching response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When you schedule a workout, we simulate the buddy automatically confirming your requested time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411" name="Google Shape;411;p42"/>
          <p:cNvPicPr preferRelativeResize="0"/>
          <p:nvPr/>
        </p:nvPicPr>
        <p:blipFill rotWithShape="1">
          <a:blip r:embed="rId3">
            <a:alphaModFix/>
          </a:blip>
          <a:srcRect b="0" l="4547" r="3759" t="0"/>
          <a:stretch/>
        </p:blipFill>
        <p:spPr>
          <a:xfrm>
            <a:off x="1959475" y="3333794"/>
            <a:ext cx="4777100" cy="1399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3"/>
          <p:cNvSpPr txBox="1"/>
          <p:nvPr>
            <p:ph idx="4294967295" type="body"/>
          </p:nvPr>
        </p:nvSpPr>
        <p:spPr>
          <a:xfrm>
            <a:off x="434101" y="252725"/>
            <a:ext cx="75156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</a:pPr>
            <a:r>
              <a:rPr lang="en" sz="3000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Issues</a:t>
            </a:r>
            <a:endParaRPr sz="3000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7" name="Google Shape;417;p43"/>
          <p:cNvSpPr txBox="1"/>
          <p:nvPr/>
        </p:nvSpPr>
        <p:spPr>
          <a:xfrm>
            <a:off x="434100" y="933925"/>
            <a:ext cx="7973700" cy="3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Implementing scheduling interface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Keeping track of data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/>
          <p:cNvSpPr txBox="1"/>
          <p:nvPr>
            <p:ph idx="4294967295" type="body"/>
          </p:nvPr>
        </p:nvSpPr>
        <p:spPr>
          <a:xfrm>
            <a:off x="434101" y="252725"/>
            <a:ext cx="75156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</a:pPr>
            <a:r>
              <a:rPr lang="en" sz="3000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Demo</a:t>
            </a:r>
            <a:endParaRPr sz="3000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23" name="Google Shape;423;p44" title="RPReplay_Final1574457730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890" y="252725"/>
            <a:ext cx="2240224" cy="484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5"/>
          <p:cNvSpPr txBox="1"/>
          <p:nvPr>
            <p:ph idx="4294967295" type="body"/>
          </p:nvPr>
        </p:nvSpPr>
        <p:spPr>
          <a:xfrm>
            <a:off x="434101" y="252725"/>
            <a:ext cx="75156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</a:pPr>
            <a:r>
              <a:rPr lang="en" sz="3000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Summary</a:t>
            </a:r>
            <a:endParaRPr sz="3000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29" name="Google Shape;42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750" y="2571750"/>
            <a:ext cx="773949" cy="773949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5"/>
          <p:cNvSpPr txBox="1"/>
          <p:nvPr/>
        </p:nvSpPr>
        <p:spPr>
          <a:xfrm>
            <a:off x="1949350" y="2687075"/>
            <a:ext cx="69654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Incorporated key recommendations from the Heuristic Evaluation to Discover, Filter, and Bio screens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31" name="Google Shape;431;p45"/>
          <p:cNvSpPr txBox="1"/>
          <p:nvPr/>
        </p:nvSpPr>
        <p:spPr>
          <a:xfrm>
            <a:off x="1949350" y="3993125"/>
            <a:ext cx="69654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Work ahead includes developing the scheduling interface, organizing events, and other supporting features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432" name="Google Shape;43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763" y="3877800"/>
            <a:ext cx="773949" cy="773949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45"/>
          <p:cNvSpPr txBox="1"/>
          <p:nvPr/>
        </p:nvSpPr>
        <p:spPr>
          <a:xfrm>
            <a:off x="1949325" y="1412250"/>
            <a:ext cx="63222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Started development of our Hi-Fidelity Prototype in React Native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434" name="Google Shape;43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738" y="1296913"/>
            <a:ext cx="773949" cy="77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6"/>
          <p:cNvSpPr txBox="1"/>
          <p:nvPr>
            <p:ph idx="4294967295" type="body"/>
          </p:nvPr>
        </p:nvSpPr>
        <p:spPr>
          <a:xfrm>
            <a:off x="4739184" y="2866875"/>
            <a:ext cx="44049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b="0" i="0" lang="en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46"/>
          <p:cNvSpPr txBox="1"/>
          <p:nvPr>
            <p:ph idx="4294967295" type="body"/>
          </p:nvPr>
        </p:nvSpPr>
        <p:spPr>
          <a:xfrm>
            <a:off x="6574487" y="3584614"/>
            <a:ext cx="44049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i="1" lang="en" sz="1100">
                <a:solidFill>
                  <a:schemeClr val="lt1"/>
                </a:solidFill>
              </a:rPr>
              <a:t>From the 2Fit team</a:t>
            </a:r>
            <a:endParaRPr b="0" i="1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475" y="686425"/>
            <a:ext cx="2724150" cy="16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/>
          <p:nvPr/>
        </p:nvSpPr>
        <p:spPr>
          <a:xfrm flipH="1">
            <a:off x="0" y="1679845"/>
            <a:ext cx="9144000" cy="3463483"/>
          </a:xfrm>
          <a:custGeom>
            <a:rect b="b" l="l" r="r" t="t"/>
            <a:pathLst>
              <a:path extrusionOk="0" h="2234505" w="12192000">
                <a:moveTo>
                  <a:pt x="0" y="1098036"/>
                </a:moveTo>
                <a:cubicBezTo>
                  <a:pt x="418289" y="1099333"/>
                  <a:pt x="786969" y="983835"/>
                  <a:pt x="1373830" y="787175"/>
                </a:cubicBezTo>
                <a:cubicBezTo>
                  <a:pt x="1974648" y="585838"/>
                  <a:pt x="2296133" y="-22080"/>
                  <a:pt x="3547759" y="618"/>
                </a:cubicBezTo>
                <a:cubicBezTo>
                  <a:pt x="4604831" y="55435"/>
                  <a:pt x="5542334" y="926296"/>
                  <a:pt x="6770451" y="983116"/>
                </a:cubicBezTo>
                <a:cubicBezTo>
                  <a:pt x="7652426" y="1028512"/>
                  <a:pt x="9322340" y="1319243"/>
                  <a:pt x="10204315" y="1364639"/>
                </a:cubicBezTo>
                <a:lnTo>
                  <a:pt x="12182273" y="1784726"/>
                </a:lnTo>
                <a:lnTo>
                  <a:pt x="12192000" y="2234505"/>
                </a:lnTo>
                <a:lnTo>
                  <a:pt x="0" y="2234505"/>
                </a:lnTo>
                <a:lnTo>
                  <a:pt x="0" y="1098036"/>
                </a:lnTo>
                <a:close/>
              </a:path>
            </a:pathLst>
          </a:custGeom>
          <a:solidFill>
            <a:srgbClr val="D6D6D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5"/>
          <p:cNvSpPr/>
          <p:nvPr/>
        </p:nvSpPr>
        <p:spPr>
          <a:xfrm flipH="1">
            <a:off x="0" y="3234514"/>
            <a:ext cx="9144000" cy="1910389"/>
          </a:xfrm>
          <a:custGeom>
            <a:rect b="b" l="l" r="r" t="t"/>
            <a:pathLst>
              <a:path extrusionOk="0" h="2214944" w="12192000">
                <a:moveTo>
                  <a:pt x="0" y="1294558"/>
                </a:moveTo>
                <a:cubicBezTo>
                  <a:pt x="418289" y="1295855"/>
                  <a:pt x="1935804" y="1015805"/>
                  <a:pt x="2354093" y="1017102"/>
                </a:cubicBezTo>
                <a:cubicBezTo>
                  <a:pt x="3605719" y="1039800"/>
                  <a:pt x="4458510" y="189974"/>
                  <a:pt x="5710136" y="212672"/>
                </a:cubicBezTo>
                <a:cubicBezTo>
                  <a:pt x="6747753" y="329404"/>
                  <a:pt x="6462408" y="382380"/>
                  <a:pt x="7500025" y="499112"/>
                </a:cubicBezTo>
                <a:cubicBezTo>
                  <a:pt x="8382000" y="544508"/>
                  <a:pt x="8888647" y="26632"/>
                  <a:pt x="9751167" y="0"/>
                </a:cubicBezTo>
                <a:cubicBezTo>
                  <a:pt x="10498035" y="21741"/>
                  <a:pt x="11659140" y="728607"/>
                  <a:pt x="12192000" y="1078475"/>
                </a:cubicBezTo>
                <a:lnTo>
                  <a:pt x="12192000" y="2214944"/>
                </a:lnTo>
                <a:lnTo>
                  <a:pt x="0" y="2214944"/>
                </a:lnTo>
                <a:lnTo>
                  <a:pt x="0" y="1294558"/>
                </a:lnTo>
                <a:close/>
              </a:path>
            </a:pathLst>
          </a:custGeom>
          <a:solidFill>
            <a:srgbClr val="ACACB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25"/>
          <p:cNvGrpSpPr/>
          <p:nvPr/>
        </p:nvGrpSpPr>
        <p:grpSpPr>
          <a:xfrm>
            <a:off x="4573540" y="3175888"/>
            <a:ext cx="504186" cy="987025"/>
            <a:chOff x="4070350" y="60326"/>
            <a:chExt cx="450850" cy="882612"/>
          </a:xfrm>
        </p:grpSpPr>
        <p:sp>
          <p:nvSpPr>
            <p:cNvPr id="125" name="Google Shape;125;p25"/>
            <p:cNvSpPr/>
            <p:nvPr/>
          </p:nvSpPr>
          <p:spPr>
            <a:xfrm>
              <a:off x="4279900" y="642938"/>
              <a:ext cx="31800" cy="300000"/>
            </a:xfrm>
            <a:prstGeom prst="rect">
              <a:avLst/>
            </a:pr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4070350" y="60326"/>
              <a:ext cx="450850" cy="655637"/>
            </a:xfrm>
            <a:custGeom>
              <a:rect b="b" l="l" r="r" t="t"/>
              <a:pathLst>
                <a:path extrusionOk="0" h="862" w="593">
                  <a:moveTo>
                    <a:pt x="0" y="862"/>
                  </a:moveTo>
                  <a:lnTo>
                    <a:pt x="297" y="0"/>
                  </a:lnTo>
                  <a:lnTo>
                    <a:pt x="593" y="862"/>
                  </a:lnTo>
                  <a:lnTo>
                    <a:pt x="0" y="862"/>
                  </a:lnTo>
                  <a:close/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4295775" y="60326"/>
              <a:ext cx="225425" cy="655638"/>
            </a:xfrm>
            <a:custGeom>
              <a:rect b="b" l="l" r="r" t="t"/>
              <a:pathLst>
                <a:path extrusionOk="0" h="863" w="296">
                  <a:moveTo>
                    <a:pt x="296" y="863"/>
                  </a:moveTo>
                  <a:lnTo>
                    <a:pt x="0" y="863"/>
                  </a:lnTo>
                  <a:lnTo>
                    <a:pt x="0" y="0"/>
                  </a:lnTo>
                  <a:lnTo>
                    <a:pt x="296" y="863"/>
                  </a:lnTo>
                  <a:close/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25"/>
          <p:cNvGrpSpPr/>
          <p:nvPr/>
        </p:nvGrpSpPr>
        <p:grpSpPr>
          <a:xfrm>
            <a:off x="8086459" y="3499192"/>
            <a:ext cx="921228" cy="1001271"/>
            <a:chOff x="7986713" y="1112838"/>
            <a:chExt cx="823775" cy="895351"/>
          </a:xfrm>
        </p:grpSpPr>
        <p:sp>
          <p:nvSpPr>
            <p:cNvPr id="129" name="Google Shape;129;p25"/>
            <p:cNvSpPr/>
            <p:nvPr/>
          </p:nvSpPr>
          <p:spPr>
            <a:xfrm>
              <a:off x="8232775" y="1501776"/>
              <a:ext cx="333376" cy="506413"/>
            </a:xfrm>
            <a:custGeom>
              <a:rect b="b" l="l" r="r" t="t"/>
              <a:pathLst>
                <a:path extrusionOk="0" h="667" w="439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5"/>
            <p:cNvSpPr/>
            <p:nvPr/>
          </p:nvSpPr>
          <p:spPr>
            <a:xfrm>
              <a:off x="8204200" y="1112838"/>
              <a:ext cx="388800" cy="388800"/>
            </a:xfrm>
            <a:prstGeom prst="ellipse">
              <a:avLst/>
            </a:pr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5"/>
            <p:cNvSpPr/>
            <p:nvPr/>
          </p:nvSpPr>
          <p:spPr>
            <a:xfrm>
              <a:off x="8399463" y="1112838"/>
              <a:ext cx="193675" cy="388938"/>
            </a:xfrm>
            <a:custGeom>
              <a:rect b="b" l="l" r="r" t="t"/>
              <a:pathLst>
                <a:path extrusionOk="0" h="512" w="255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7986713" y="1176338"/>
              <a:ext cx="390600" cy="388800"/>
            </a:xfrm>
            <a:prstGeom prst="ellipse">
              <a:avLst/>
            </a:pr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8421688" y="1176338"/>
              <a:ext cx="388800" cy="388800"/>
            </a:xfrm>
            <a:prstGeom prst="ellipse">
              <a:avLst/>
            </a:pr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25"/>
          <p:cNvGrpSpPr/>
          <p:nvPr/>
        </p:nvGrpSpPr>
        <p:grpSpPr>
          <a:xfrm rot="-676385">
            <a:off x="3334490" y="4179203"/>
            <a:ext cx="364402" cy="196991"/>
            <a:chOff x="9777413" y="344488"/>
            <a:chExt cx="919164" cy="496888"/>
          </a:xfrm>
        </p:grpSpPr>
        <p:sp>
          <p:nvSpPr>
            <p:cNvPr id="135" name="Google Shape;135;p25"/>
            <p:cNvSpPr/>
            <p:nvPr/>
          </p:nvSpPr>
          <p:spPr>
            <a:xfrm>
              <a:off x="9777413" y="344488"/>
              <a:ext cx="919164" cy="496888"/>
            </a:xfrm>
            <a:custGeom>
              <a:rect b="b" l="l" r="r" t="t"/>
              <a:pathLst>
                <a:path extrusionOk="0" h="654" w="1211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9918700" y="441326"/>
              <a:ext cx="660400" cy="357188"/>
            </a:xfrm>
            <a:custGeom>
              <a:rect b="b" l="l" r="r" t="t"/>
              <a:pathLst>
                <a:path extrusionOk="0" h="470" w="8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rgbClr val="FCE8C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137;p25"/>
          <p:cNvGrpSpPr/>
          <p:nvPr/>
        </p:nvGrpSpPr>
        <p:grpSpPr>
          <a:xfrm>
            <a:off x="7125055" y="4229340"/>
            <a:ext cx="363977" cy="209367"/>
            <a:chOff x="7121525" y="190501"/>
            <a:chExt cx="896937" cy="515937"/>
          </a:xfrm>
        </p:grpSpPr>
        <p:sp>
          <p:nvSpPr>
            <p:cNvPr id="138" name="Google Shape;138;p25"/>
            <p:cNvSpPr/>
            <p:nvPr/>
          </p:nvSpPr>
          <p:spPr>
            <a:xfrm>
              <a:off x="7121525" y="190501"/>
              <a:ext cx="896937" cy="481013"/>
            </a:xfrm>
            <a:custGeom>
              <a:rect b="b" l="l" r="r" t="t"/>
              <a:pathLst>
                <a:path extrusionOk="0" h="634" w="1181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7269163" y="369888"/>
              <a:ext cx="625476" cy="336550"/>
            </a:xfrm>
            <a:custGeom>
              <a:rect b="b" l="l" r="r" t="t"/>
              <a:pathLst>
                <a:path extrusionOk="0" h="443" w="824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rgbClr val="FCE8C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25"/>
          <p:cNvGrpSpPr/>
          <p:nvPr/>
        </p:nvGrpSpPr>
        <p:grpSpPr>
          <a:xfrm>
            <a:off x="7427405" y="3401881"/>
            <a:ext cx="691312" cy="1095675"/>
            <a:chOff x="4979988" y="223838"/>
            <a:chExt cx="439738" cy="696950"/>
          </a:xfrm>
        </p:grpSpPr>
        <p:sp>
          <p:nvSpPr>
            <p:cNvPr id="141" name="Google Shape;141;p25"/>
            <p:cNvSpPr/>
            <p:nvPr/>
          </p:nvSpPr>
          <p:spPr>
            <a:xfrm>
              <a:off x="5192713" y="763588"/>
              <a:ext cx="15900" cy="157200"/>
            </a:xfrm>
            <a:prstGeom prst="rect">
              <a:avLst/>
            </a:pr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4979988" y="223838"/>
              <a:ext cx="439738" cy="555625"/>
            </a:xfrm>
            <a:custGeom>
              <a:rect b="b" l="l" r="r" t="t"/>
              <a:pathLst>
                <a:path extrusionOk="0" h="733" w="578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5200650" y="223838"/>
              <a:ext cx="219075" cy="555625"/>
            </a:xfrm>
            <a:custGeom>
              <a:rect b="b" l="l" r="r" t="t"/>
              <a:pathLst>
                <a:path extrusionOk="0" h="733" w="289">
                  <a:moveTo>
                    <a:pt x="136" y="548"/>
                  </a:moveTo>
                  <a:lnTo>
                    <a:pt x="235" y="548"/>
                  </a:lnTo>
                  <a:lnTo>
                    <a:pt x="108" y="395"/>
                  </a:lnTo>
                  <a:lnTo>
                    <a:pt x="190" y="395"/>
                  </a:lnTo>
                  <a:lnTo>
                    <a:pt x="92" y="265"/>
                  </a:lnTo>
                  <a:lnTo>
                    <a:pt x="169" y="265"/>
                  </a:lnTo>
                  <a:lnTo>
                    <a:pt x="65" y="151"/>
                  </a:lnTo>
                  <a:lnTo>
                    <a:pt x="138" y="151"/>
                  </a:lnTo>
                  <a:lnTo>
                    <a:pt x="0" y="0"/>
                  </a:lnTo>
                  <a:lnTo>
                    <a:pt x="0" y="265"/>
                  </a:lnTo>
                  <a:lnTo>
                    <a:pt x="1" y="265"/>
                  </a:lnTo>
                  <a:lnTo>
                    <a:pt x="0" y="265"/>
                  </a:lnTo>
                  <a:lnTo>
                    <a:pt x="0" y="733"/>
                  </a:lnTo>
                  <a:lnTo>
                    <a:pt x="289" y="733"/>
                  </a:lnTo>
                  <a:lnTo>
                    <a:pt x="136" y="548"/>
                  </a:lnTo>
                  <a:close/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25"/>
          <p:cNvGrpSpPr/>
          <p:nvPr/>
        </p:nvGrpSpPr>
        <p:grpSpPr>
          <a:xfrm>
            <a:off x="5632315" y="3428719"/>
            <a:ext cx="497973" cy="716852"/>
            <a:chOff x="5413375" y="214313"/>
            <a:chExt cx="444500" cy="639875"/>
          </a:xfrm>
        </p:grpSpPr>
        <p:sp>
          <p:nvSpPr>
            <p:cNvPr id="145" name="Google Shape;145;p25"/>
            <p:cNvSpPr/>
            <p:nvPr/>
          </p:nvSpPr>
          <p:spPr>
            <a:xfrm>
              <a:off x="5622925" y="611188"/>
              <a:ext cx="25500" cy="243000"/>
            </a:xfrm>
            <a:prstGeom prst="rect">
              <a:avLst/>
            </a:pr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5413375" y="214313"/>
              <a:ext cx="444500" cy="461963"/>
            </a:xfrm>
            <a:custGeom>
              <a:rect b="b" l="l" r="r" t="t"/>
              <a:pathLst>
                <a:path extrusionOk="0" h="608" w="584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5635625" y="214313"/>
              <a:ext cx="222250" cy="461963"/>
            </a:xfrm>
            <a:custGeom>
              <a:rect b="b" l="l" r="r" t="t"/>
              <a:pathLst>
                <a:path extrusionOk="0" h="608" w="292">
                  <a:moveTo>
                    <a:pt x="292" y="608"/>
                  </a:moveTo>
                  <a:lnTo>
                    <a:pt x="0" y="608"/>
                  </a:lnTo>
                  <a:lnTo>
                    <a:pt x="0" y="0"/>
                  </a:lnTo>
                  <a:lnTo>
                    <a:pt x="211" y="232"/>
                  </a:lnTo>
                  <a:lnTo>
                    <a:pt x="99" y="232"/>
                  </a:lnTo>
                  <a:lnTo>
                    <a:pt x="260" y="408"/>
                  </a:lnTo>
                  <a:lnTo>
                    <a:pt x="141" y="408"/>
                  </a:lnTo>
                  <a:lnTo>
                    <a:pt x="292" y="608"/>
                  </a:lnTo>
                  <a:close/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25"/>
          <p:cNvGrpSpPr/>
          <p:nvPr/>
        </p:nvGrpSpPr>
        <p:grpSpPr>
          <a:xfrm>
            <a:off x="2480301" y="3287478"/>
            <a:ext cx="529087" cy="1162808"/>
            <a:chOff x="7313613" y="874713"/>
            <a:chExt cx="473075" cy="1039800"/>
          </a:xfrm>
        </p:grpSpPr>
        <p:sp>
          <p:nvSpPr>
            <p:cNvPr id="149" name="Google Shape;149;p25"/>
            <p:cNvSpPr/>
            <p:nvPr/>
          </p:nvSpPr>
          <p:spPr>
            <a:xfrm>
              <a:off x="7531100" y="1560513"/>
              <a:ext cx="36600" cy="354000"/>
            </a:xfrm>
            <a:prstGeom prst="rect">
              <a:avLst/>
            </a:pr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7313613" y="874713"/>
              <a:ext cx="473075" cy="685799"/>
            </a:xfrm>
            <a:custGeom>
              <a:rect b="b" l="l" r="r" t="t"/>
              <a:pathLst>
                <a:path extrusionOk="0" h="903" w="623">
                  <a:moveTo>
                    <a:pt x="39" y="674"/>
                  </a:moveTo>
                  <a:lnTo>
                    <a:pt x="251" y="58"/>
                  </a:lnTo>
                  <a:cubicBezTo>
                    <a:pt x="271" y="0"/>
                    <a:pt x="353" y="0"/>
                    <a:pt x="373" y="58"/>
                  </a:cubicBezTo>
                  <a:lnTo>
                    <a:pt x="584" y="674"/>
                  </a:lnTo>
                  <a:cubicBezTo>
                    <a:pt x="623" y="786"/>
                    <a:pt x="540" y="903"/>
                    <a:pt x="421" y="903"/>
                  </a:cubicBezTo>
                  <a:lnTo>
                    <a:pt x="202" y="903"/>
                  </a:lnTo>
                  <a:cubicBezTo>
                    <a:pt x="84" y="903"/>
                    <a:pt x="0" y="786"/>
                    <a:pt x="39" y="674"/>
                  </a:cubicBezTo>
                  <a:close/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7550150" y="885826"/>
              <a:ext cx="236538" cy="674689"/>
            </a:xfrm>
            <a:custGeom>
              <a:rect b="b" l="l" r="r" t="t"/>
              <a:pathLst>
                <a:path extrusionOk="0" h="889" w="311">
                  <a:moveTo>
                    <a:pt x="61" y="44"/>
                  </a:moveTo>
                  <a:cubicBezTo>
                    <a:pt x="51" y="15"/>
                    <a:pt x="25" y="0"/>
                    <a:pt x="0" y="0"/>
                  </a:cubicBezTo>
                  <a:lnTo>
                    <a:pt x="0" y="889"/>
                  </a:lnTo>
                  <a:lnTo>
                    <a:pt x="109" y="889"/>
                  </a:lnTo>
                  <a:cubicBezTo>
                    <a:pt x="228" y="889"/>
                    <a:pt x="311" y="772"/>
                    <a:pt x="272" y="660"/>
                  </a:cubicBezTo>
                  <a:lnTo>
                    <a:pt x="61" y="44"/>
                  </a:lnTo>
                  <a:close/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25"/>
          <p:cNvGrpSpPr/>
          <p:nvPr/>
        </p:nvGrpSpPr>
        <p:grpSpPr>
          <a:xfrm>
            <a:off x="1945550" y="3707634"/>
            <a:ext cx="479082" cy="689657"/>
            <a:chOff x="5413375" y="214313"/>
            <a:chExt cx="444500" cy="639875"/>
          </a:xfrm>
        </p:grpSpPr>
        <p:sp>
          <p:nvSpPr>
            <p:cNvPr id="153" name="Google Shape;153;p25"/>
            <p:cNvSpPr/>
            <p:nvPr/>
          </p:nvSpPr>
          <p:spPr>
            <a:xfrm>
              <a:off x="5622925" y="611188"/>
              <a:ext cx="25500" cy="243000"/>
            </a:xfrm>
            <a:prstGeom prst="rect">
              <a:avLst/>
            </a:pr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5413375" y="214313"/>
              <a:ext cx="444500" cy="461963"/>
            </a:xfrm>
            <a:custGeom>
              <a:rect b="b" l="l" r="r" t="t"/>
              <a:pathLst>
                <a:path extrusionOk="0" h="608" w="584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5635625" y="214313"/>
              <a:ext cx="222250" cy="461963"/>
            </a:xfrm>
            <a:custGeom>
              <a:rect b="b" l="l" r="r" t="t"/>
              <a:pathLst>
                <a:path extrusionOk="0" h="608" w="292">
                  <a:moveTo>
                    <a:pt x="292" y="608"/>
                  </a:moveTo>
                  <a:lnTo>
                    <a:pt x="0" y="608"/>
                  </a:lnTo>
                  <a:lnTo>
                    <a:pt x="0" y="0"/>
                  </a:lnTo>
                  <a:lnTo>
                    <a:pt x="211" y="232"/>
                  </a:lnTo>
                  <a:lnTo>
                    <a:pt x="99" y="232"/>
                  </a:lnTo>
                  <a:lnTo>
                    <a:pt x="260" y="408"/>
                  </a:lnTo>
                  <a:lnTo>
                    <a:pt x="141" y="408"/>
                  </a:lnTo>
                  <a:lnTo>
                    <a:pt x="292" y="608"/>
                  </a:lnTo>
                  <a:close/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5"/>
          <p:cNvGrpSpPr/>
          <p:nvPr/>
        </p:nvGrpSpPr>
        <p:grpSpPr>
          <a:xfrm>
            <a:off x="426843" y="3916430"/>
            <a:ext cx="242963" cy="475640"/>
            <a:chOff x="4070350" y="60326"/>
            <a:chExt cx="450850" cy="882612"/>
          </a:xfrm>
        </p:grpSpPr>
        <p:sp>
          <p:nvSpPr>
            <p:cNvPr id="157" name="Google Shape;157;p25"/>
            <p:cNvSpPr/>
            <p:nvPr/>
          </p:nvSpPr>
          <p:spPr>
            <a:xfrm>
              <a:off x="4279900" y="642938"/>
              <a:ext cx="31800" cy="300000"/>
            </a:xfrm>
            <a:prstGeom prst="rect">
              <a:avLst/>
            </a:pr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4070350" y="60326"/>
              <a:ext cx="450850" cy="655637"/>
            </a:xfrm>
            <a:custGeom>
              <a:rect b="b" l="l" r="r" t="t"/>
              <a:pathLst>
                <a:path extrusionOk="0" h="862" w="593">
                  <a:moveTo>
                    <a:pt x="0" y="862"/>
                  </a:moveTo>
                  <a:lnTo>
                    <a:pt x="297" y="0"/>
                  </a:lnTo>
                  <a:lnTo>
                    <a:pt x="593" y="862"/>
                  </a:lnTo>
                  <a:lnTo>
                    <a:pt x="0" y="862"/>
                  </a:lnTo>
                  <a:close/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4295775" y="60326"/>
              <a:ext cx="225425" cy="655638"/>
            </a:xfrm>
            <a:custGeom>
              <a:rect b="b" l="l" r="r" t="t"/>
              <a:pathLst>
                <a:path extrusionOk="0" h="863" w="296">
                  <a:moveTo>
                    <a:pt x="296" y="863"/>
                  </a:moveTo>
                  <a:lnTo>
                    <a:pt x="0" y="863"/>
                  </a:lnTo>
                  <a:lnTo>
                    <a:pt x="0" y="0"/>
                  </a:lnTo>
                  <a:lnTo>
                    <a:pt x="296" y="863"/>
                  </a:lnTo>
                  <a:close/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25"/>
          <p:cNvGrpSpPr/>
          <p:nvPr/>
        </p:nvGrpSpPr>
        <p:grpSpPr>
          <a:xfrm>
            <a:off x="3626301" y="3558189"/>
            <a:ext cx="668164" cy="726219"/>
            <a:chOff x="7986713" y="1112838"/>
            <a:chExt cx="823775" cy="895351"/>
          </a:xfrm>
        </p:grpSpPr>
        <p:sp>
          <p:nvSpPr>
            <p:cNvPr id="161" name="Google Shape;161;p25"/>
            <p:cNvSpPr/>
            <p:nvPr/>
          </p:nvSpPr>
          <p:spPr>
            <a:xfrm>
              <a:off x="8232775" y="1501776"/>
              <a:ext cx="333376" cy="506413"/>
            </a:xfrm>
            <a:custGeom>
              <a:rect b="b" l="l" r="r" t="t"/>
              <a:pathLst>
                <a:path extrusionOk="0" h="667" w="439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8204200" y="1112838"/>
              <a:ext cx="388800" cy="388800"/>
            </a:xfrm>
            <a:prstGeom prst="ellipse">
              <a:avLst/>
            </a:pr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8399463" y="1112838"/>
              <a:ext cx="193675" cy="388938"/>
            </a:xfrm>
            <a:custGeom>
              <a:rect b="b" l="l" r="r" t="t"/>
              <a:pathLst>
                <a:path extrusionOk="0" h="512" w="255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7986713" y="1176338"/>
              <a:ext cx="390600" cy="388800"/>
            </a:xfrm>
            <a:prstGeom prst="ellipse">
              <a:avLst/>
            </a:pr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8421688" y="1176338"/>
              <a:ext cx="388800" cy="388800"/>
            </a:xfrm>
            <a:prstGeom prst="ellipse">
              <a:avLst/>
            </a:pr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25"/>
          <p:cNvGrpSpPr/>
          <p:nvPr/>
        </p:nvGrpSpPr>
        <p:grpSpPr>
          <a:xfrm>
            <a:off x="686679" y="3874339"/>
            <a:ext cx="402414" cy="437379"/>
            <a:chOff x="7986713" y="1112838"/>
            <a:chExt cx="823775" cy="895351"/>
          </a:xfrm>
        </p:grpSpPr>
        <p:sp>
          <p:nvSpPr>
            <p:cNvPr id="167" name="Google Shape;167;p25"/>
            <p:cNvSpPr/>
            <p:nvPr/>
          </p:nvSpPr>
          <p:spPr>
            <a:xfrm>
              <a:off x="8232775" y="1501776"/>
              <a:ext cx="333376" cy="506413"/>
            </a:xfrm>
            <a:custGeom>
              <a:rect b="b" l="l" r="r" t="t"/>
              <a:pathLst>
                <a:path extrusionOk="0" h="667" w="439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8204200" y="1112838"/>
              <a:ext cx="388800" cy="388800"/>
            </a:xfrm>
            <a:prstGeom prst="ellipse">
              <a:avLst/>
            </a:pr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8399463" y="1112838"/>
              <a:ext cx="193675" cy="388938"/>
            </a:xfrm>
            <a:custGeom>
              <a:rect b="b" l="l" r="r" t="t"/>
              <a:pathLst>
                <a:path extrusionOk="0" h="512" w="255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7986713" y="1176338"/>
              <a:ext cx="390600" cy="388800"/>
            </a:xfrm>
            <a:prstGeom prst="ellipse">
              <a:avLst/>
            </a:pr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8421688" y="1176338"/>
              <a:ext cx="388800" cy="388800"/>
            </a:xfrm>
            <a:prstGeom prst="ellipse">
              <a:avLst/>
            </a:pr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172;p25"/>
          <p:cNvGrpSpPr/>
          <p:nvPr/>
        </p:nvGrpSpPr>
        <p:grpSpPr>
          <a:xfrm>
            <a:off x="2962033" y="3810228"/>
            <a:ext cx="395149" cy="626279"/>
            <a:chOff x="4979988" y="223838"/>
            <a:chExt cx="439738" cy="696950"/>
          </a:xfrm>
        </p:grpSpPr>
        <p:sp>
          <p:nvSpPr>
            <p:cNvPr id="173" name="Google Shape;173;p25"/>
            <p:cNvSpPr/>
            <p:nvPr/>
          </p:nvSpPr>
          <p:spPr>
            <a:xfrm>
              <a:off x="5192713" y="763588"/>
              <a:ext cx="15900" cy="157200"/>
            </a:xfrm>
            <a:prstGeom prst="rect">
              <a:avLst/>
            </a:pr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4979988" y="223838"/>
              <a:ext cx="439738" cy="555625"/>
            </a:xfrm>
            <a:custGeom>
              <a:rect b="b" l="l" r="r" t="t"/>
              <a:pathLst>
                <a:path extrusionOk="0" h="733" w="578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5200650" y="223838"/>
              <a:ext cx="219075" cy="555625"/>
            </a:xfrm>
            <a:custGeom>
              <a:rect b="b" l="l" r="r" t="t"/>
              <a:pathLst>
                <a:path extrusionOk="0" h="733" w="289">
                  <a:moveTo>
                    <a:pt x="136" y="548"/>
                  </a:moveTo>
                  <a:lnTo>
                    <a:pt x="235" y="548"/>
                  </a:lnTo>
                  <a:lnTo>
                    <a:pt x="108" y="395"/>
                  </a:lnTo>
                  <a:lnTo>
                    <a:pt x="190" y="395"/>
                  </a:lnTo>
                  <a:lnTo>
                    <a:pt x="92" y="265"/>
                  </a:lnTo>
                  <a:lnTo>
                    <a:pt x="169" y="265"/>
                  </a:lnTo>
                  <a:lnTo>
                    <a:pt x="65" y="151"/>
                  </a:lnTo>
                  <a:lnTo>
                    <a:pt x="138" y="151"/>
                  </a:lnTo>
                  <a:lnTo>
                    <a:pt x="0" y="0"/>
                  </a:lnTo>
                  <a:lnTo>
                    <a:pt x="0" y="265"/>
                  </a:lnTo>
                  <a:lnTo>
                    <a:pt x="1" y="265"/>
                  </a:lnTo>
                  <a:lnTo>
                    <a:pt x="0" y="265"/>
                  </a:lnTo>
                  <a:lnTo>
                    <a:pt x="0" y="733"/>
                  </a:lnTo>
                  <a:lnTo>
                    <a:pt x="289" y="733"/>
                  </a:lnTo>
                  <a:lnTo>
                    <a:pt x="136" y="548"/>
                  </a:lnTo>
                  <a:close/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25"/>
          <p:cNvGrpSpPr/>
          <p:nvPr/>
        </p:nvGrpSpPr>
        <p:grpSpPr>
          <a:xfrm rot="242329">
            <a:off x="1168014" y="4065718"/>
            <a:ext cx="336699" cy="182015"/>
            <a:chOff x="9777413" y="344488"/>
            <a:chExt cx="919164" cy="496888"/>
          </a:xfrm>
        </p:grpSpPr>
        <p:sp>
          <p:nvSpPr>
            <p:cNvPr id="177" name="Google Shape;177;p25"/>
            <p:cNvSpPr/>
            <p:nvPr/>
          </p:nvSpPr>
          <p:spPr>
            <a:xfrm>
              <a:off x="9777413" y="344488"/>
              <a:ext cx="919164" cy="496888"/>
            </a:xfrm>
            <a:custGeom>
              <a:rect b="b" l="l" r="r" t="t"/>
              <a:pathLst>
                <a:path extrusionOk="0" h="654" w="1211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5"/>
            <p:cNvSpPr/>
            <p:nvPr/>
          </p:nvSpPr>
          <p:spPr>
            <a:xfrm>
              <a:off x="9918700" y="441326"/>
              <a:ext cx="660400" cy="357188"/>
            </a:xfrm>
            <a:custGeom>
              <a:rect b="b" l="l" r="r" t="t"/>
              <a:pathLst>
                <a:path extrusionOk="0" h="470" w="8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rgbClr val="FCE8C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25"/>
          <p:cNvGrpSpPr/>
          <p:nvPr/>
        </p:nvGrpSpPr>
        <p:grpSpPr>
          <a:xfrm rot="-681421">
            <a:off x="4166745" y="4037178"/>
            <a:ext cx="363928" cy="209339"/>
            <a:chOff x="7121525" y="190501"/>
            <a:chExt cx="896937" cy="515937"/>
          </a:xfrm>
        </p:grpSpPr>
        <p:sp>
          <p:nvSpPr>
            <p:cNvPr id="180" name="Google Shape;180;p25"/>
            <p:cNvSpPr/>
            <p:nvPr/>
          </p:nvSpPr>
          <p:spPr>
            <a:xfrm>
              <a:off x="7121525" y="190501"/>
              <a:ext cx="896937" cy="481013"/>
            </a:xfrm>
            <a:custGeom>
              <a:rect b="b" l="l" r="r" t="t"/>
              <a:pathLst>
                <a:path extrusionOk="0" h="634" w="1181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5"/>
            <p:cNvSpPr/>
            <p:nvPr/>
          </p:nvSpPr>
          <p:spPr>
            <a:xfrm>
              <a:off x="7269163" y="369888"/>
              <a:ext cx="625476" cy="336550"/>
            </a:xfrm>
            <a:custGeom>
              <a:rect b="b" l="l" r="r" t="t"/>
              <a:pathLst>
                <a:path extrusionOk="0" h="443" w="824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rgbClr val="FCE8C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25"/>
          <p:cNvGrpSpPr/>
          <p:nvPr/>
        </p:nvGrpSpPr>
        <p:grpSpPr>
          <a:xfrm>
            <a:off x="8720403" y="4312512"/>
            <a:ext cx="364357" cy="196966"/>
            <a:chOff x="9777413" y="344488"/>
            <a:chExt cx="919164" cy="496888"/>
          </a:xfrm>
        </p:grpSpPr>
        <p:sp>
          <p:nvSpPr>
            <p:cNvPr id="183" name="Google Shape;183;p25"/>
            <p:cNvSpPr/>
            <p:nvPr/>
          </p:nvSpPr>
          <p:spPr>
            <a:xfrm>
              <a:off x="9777413" y="344488"/>
              <a:ext cx="919164" cy="496888"/>
            </a:xfrm>
            <a:custGeom>
              <a:rect b="b" l="l" r="r" t="t"/>
              <a:pathLst>
                <a:path extrusionOk="0" h="654" w="1211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solidFill>
              <a:srgbClr val="FAD19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5"/>
            <p:cNvSpPr/>
            <p:nvPr/>
          </p:nvSpPr>
          <p:spPr>
            <a:xfrm>
              <a:off x="9918700" y="441326"/>
              <a:ext cx="660400" cy="357188"/>
            </a:xfrm>
            <a:custGeom>
              <a:rect b="b" l="l" r="r" t="t"/>
              <a:pathLst>
                <a:path extrusionOk="0" h="470" w="8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rgbClr val="FCE8C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" name="Google Shape;185;p25"/>
          <p:cNvSpPr/>
          <p:nvPr/>
        </p:nvSpPr>
        <p:spPr>
          <a:xfrm flipH="1">
            <a:off x="0" y="4104378"/>
            <a:ext cx="9144000" cy="1037780"/>
          </a:xfrm>
          <a:custGeom>
            <a:rect b="b" l="l" r="r" t="t"/>
            <a:pathLst>
              <a:path extrusionOk="0" h="1930753" w="12192000">
                <a:moveTo>
                  <a:pt x="0" y="794284"/>
                </a:moveTo>
                <a:cubicBezTo>
                  <a:pt x="418289" y="795581"/>
                  <a:pt x="1108954" y="699602"/>
                  <a:pt x="1527243" y="700899"/>
                </a:cubicBezTo>
                <a:cubicBezTo>
                  <a:pt x="2778869" y="723597"/>
                  <a:pt x="3933217" y="-22190"/>
                  <a:pt x="5184843" y="508"/>
                </a:cubicBezTo>
                <a:cubicBezTo>
                  <a:pt x="6222460" y="117240"/>
                  <a:pt x="7328170" y="506346"/>
                  <a:pt x="8365787" y="623078"/>
                </a:cubicBezTo>
                <a:cubicBezTo>
                  <a:pt x="9247762" y="668474"/>
                  <a:pt x="9876816" y="227486"/>
                  <a:pt x="10758791" y="272882"/>
                </a:cubicBezTo>
                <a:lnTo>
                  <a:pt x="12192000" y="794284"/>
                </a:lnTo>
                <a:lnTo>
                  <a:pt x="12192000" y="1930753"/>
                </a:lnTo>
                <a:lnTo>
                  <a:pt x="0" y="1930753"/>
                </a:lnTo>
                <a:lnTo>
                  <a:pt x="0" y="794284"/>
                </a:lnTo>
                <a:close/>
              </a:path>
            </a:pathLst>
          </a:custGeom>
          <a:solidFill>
            <a:srgbClr val="82859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5"/>
          <p:cNvSpPr/>
          <p:nvPr/>
        </p:nvSpPr>
        <p:spPr>
          <a:xfrm rot="-624463">
            <a:off x="6467604" y="779263"/>
            <a:ext cx="2024756" cy="3918708"/>
          </a:xfrm>
          <a:custGeom>
            <a:rect b="b" l="l" r="r" t="t"/>
            <a:pathLst>
              <a:path extrusionOk="0" h="4494734" w="2322382">
                <a:moveTo>
                  <a:pt x="202698" y="1752488"/>
                </a:moveTo>
                <a:lnTo>
                  <a:pt x="202894" y="1753838"/>
                </a:lnTo>
                <a:lnTo>
                  <a:pt x="202698" y="1754255"/>
                </a:lnTo>
                <a:close/>
                <a:moveTo>
                  <a:pt x="1327635" y="1083664"/>
                </a:moveTo>
                <a:cubicBezTo>
                  <a:pt x="1321118" y="1085383"/>
                  <a:pt x="1315629" y="1091571"/>
                  <a:pt x="1308769" y="1102572"/>
                </a:cubicBezTo>
                <a:cubicBezTo>
                  <a:pt x="1306025" y="1110822"/>
                  <a:pt x="1297792" y="1113573"/>
                  <a:pt x="1295048" y="1121823"/>
                </a:cubicBezTo>
                <a:cubicBezTo>
                  <a:pt x="1292304" y="1152075"/>
                  <a:pt x="1281327" y="1182327"/>
                  <a:pt x="1281327" y="1212579"/>
                </a:cubicBezTo>
                <a:cubicBezTo>
                  <a:pt x="1281327" y="1223580"/>
                  <a:pt x="1289560" y="1229080"/>
                  <a:pt x="1289560" y="1240081"/>
                </a:cubicBezTo>
                <a:cubicBezTo>
                  <a:pt x="1289560" y="1262082"/>
                  <a:pt x="1292304" y="1264832"/>
                  <a:pt x="1314257" y="1264832"/>
                </a:cubicBezTo>
                <a:cubicBezTo>
                  <a:pt x="1325234" y="1267583"/>
                  <a:pt x="1333467" y="1259332"/>
                  <a:pt x="1344443" y="1259332"/>
                </a:cubicBezTo>
                <a:cubicBezTo>
                  <a:pt x="1374628" y="1256582"/>
                  <a:pt x="1404814" y="1245581"/>
                  <a:pt x="1435000" y="1237331"/>
                </a:cubicBezTo>
                <a:cubicBezTo>
                  <a:pt x="1456953" y="1229080"/>
                  <a:pt x="1481650" y="1223580"/>
                  <a:pt x="1503603" y="1212579"/>
                </a:cubicBezTo>
                <a:cubicBezTo>
                  <a:pt x="1511836" y="1207079"/>
                  <a:pt x="1511836" y="1204329"/>
                  <a:pt x="1506347" y="1198828"/>
                </a:cubicBezTo>
                <a:cubicBezTo>
                  <a:pt x="1506347" y="1196078"/>
                  <a:pt x="1503603" y="1193328"/>
                  <a:pt x="1500859" y="1190578"/>
                </a:cubicBezTo>
                <a:cubicBezTo>
                  <a:pt x="1487139" y="1176827"/>
                  <a:pt x="1467930" y="1168576"/>
                  <a:pt x="1454209" y="1157576"/>
                </a:cubicBezTo>
                <a:cubicBezTo>
                  <a:pt x="1421279" y="1132824"/>
                  <a:pt x="1388349" y="1110822"/>
                  <a:pt x="1352675" y="1091571"/>
                </a:cubicBezTo>
                <a:cubicBezTo>
                  <a:pt x="1341699" y="1084696"/>
                  <a:pt x="1334152" y="1081945"/>
                  <a:pt x="1327635" y="1083664"/>
                </a:cubicBezTo>
                <a:close/>
                <a:moveTo>
                  <a:pt x="752333" y="0"/>
                </a:moveTo>
                <a:cubicBezTo>
                  <a:pt x="760595" y="0"/>
                  <a:pt x="768857" y="1377"/>
                  <a:pt x="777119" y="4130"/>
                </a:cubicBezTo>
                <a:cubicBezTo>
                  <a:pt x="810168" y="4130"/>
                  <a:pt x="843217" y="15146"/>
                  <a:pt x="870758" y="34423"/>
                </a:cubicBezTo>
                <a:cubicBezTo>
                  <a:pt x="876266" y="39930"/>
                  <a:pt x="898299" y="42684"/>
                  <a:pt x="914823" y="42684"/>
                </a:cubicBezTo>
                <a:cubicBezTo>
                  <a:pt x="923085" y="45438"/>
                  <a:pt x="925840" y="48192"/>
                  <a:pt x="928593" y="50945"/>
                </a:cubicBezTo>
                <a:cubicBezTo>
                  <a:pt x="939610" y="56453"/>
                  <a:pt x="945118" y="70222"/>
                  <a:pt x="961642" y="64715"/>
                </a:cubicBezTo>
                <a:cubicBezTo>
                  <a:pt x="967150" y="64715"/>
                  <a:pt x="961642" y="75730"/>
                  <a:pt x="967150" y="78484"/>
                </a:cubicBezTo>
                <a:cubicBezTo>
                  <a:pt x="972659" y="72976"/>
                  <a:pt x="978167" y="70222"/>
                  <a:pt x="980921" y="64715"/>
                </a:cubicBezTo>
                <a:cubicBezTo>
                  <a:pt x="983675" y="67468"/>
                  <a:pt x="983675" y="67468"/>
                  <a:pt x="986429" y="70222"/>
                </a:cubicBezTo>
                <a:cubicBezTo>
                  <a:pt x="986429" y="75730"/>
                  <a:pt x="980921" y="83991"/>
                  <a:pt x="989183" y="83991"/>
                </a:cubicBezTo>
                <a:cubicBezTo>
                  <a:pt x="997446" y="86745"/>
                  <a:pt x="1005707" y="83991"/>
                  <a:pt x="1011216" y="75730"/>
                </a:cubicBezTo>
                <a:cubicBezTo>
                  <a:pt x="1013970" y="70222"/>
                  <a:pt x="1011216" y="67468"/>
                  <a:pt x="1005707" y="61961"/>
                </a:cubicBezTo>
                <a:cubicBezTo>
                  <a:pt x="1000199" y="59207"/>
                  <a:pt x="1002954" y="53699"/>
                  <a:pt x="1002954" y="45438"/>
                </a:cubicBezTo>
                <a:cubicBezTo>
                  <a:pt x="1002954" y="39930"/>
                  <a:pt x="997446" y="34423"/>
                  <a:pt x="994691" y="28915"/>
                </a:cubicBezTo>
                <a:cubicBezTo>
                  <a:pt x="991937" y="23407"/>
                  <a:pt x="1005707" y="4130"/>
                  <a:pt x="1011216" y="4130"/>
                </a:cubicBezTo>
                <a:cubicBezTo>
                  <a:pt x="1019478" y="4130"/>
                  <a:pt x="1022232" y="9638"/>
                  <a:pt x="1024986" y="12392"/>
                </a:cubicBezTo>
                <a:cubicBezTo>
                  <a:pt x="1027740" y="26161"/>
                  <a:pt x="1030494" y="26161"/>
                  <a:pt x="1041511" y="17900"/>
                </a:cubicBezTo>
                <a:cubicBezTo>
                  <a:pt x="1058035" y="4130"/>
                  <a:pt x="1069051" y="6885"/>
                  <a:pt x="1082822" y="23407"/>
                </a:cubicBezTo>
                <a:cubicBezTo>
                  <a:pt x="1091084" y="34423"/>
                  <a:pt x="1088330" y="50945"/>
                  <a:pt x="1099347" y="61961"/>
                </a:cubicBezTo>
                <a:cubicBezTo>
                  <a:pt x="1104855" y="100514"/>
                  <a:pt x="1118625" y="136314"/>
                  <a:pt x="1113117" y="177621"/>
                </a:cubicBezTo>
                <a:cubicBezTo>
                  <a:pt x="1110363" y="194144"/>
                  <a:pt x="1104855" y="207913"/>
                  <a:pt x="1102100" y="224436"/>
                </a:cubicBezTo>
                <a:cubicBezTo>
                  <a:pt x="1104855" y="227190"/>
                  <a:pt x="1113117" y="227190"/>
                  <a:pt x="1115871" y="227190"/>
                </a:cubicBezTo>
                <a:cubicBezTo>
                  <a:pt x="1124133" y="227190"/>
                  <a:pt x="1124133" y="227190"/>
                  <a:pt x="1135149" y="243713"/>
                </a:cubicBezTo>
                <a:cubicBezTo>
                  <a:pt x="1137904" y="251974"/>
                  <a:pt x="1146165" y="243713"/>
                  <a:pt x="1154428" y="249220"/>
                </a:cubicBezTo>
                <a:cubicBezTo>
                  <a:pt x="1148920" y="257482"/>
                  <a:pt x="1143412" y="262990"/>
                  <a:pt x="1140657" y="271251"/>
                </a:cubicBezTo>
                <a:cubicBezTo>
                  <a:pt x="1140657" y="276759"/>
                  <a:pt x="1135149" y="285020"/>
                  <a:pt x="1148920" y="287774"/>
                </a:cubicBezTo>
                <a:cubicBezTo>
                  <a:pt x="1157182" y="287774"/>
                  <a:pt x="1154428" y="293281"/>
                  <a:pt x="1151674" y="298789"/>
                </a:cubicBezTo>
                <a:cubicBezTo>
                  <a:pt x="1140657" y="318066"/>
                  <a:pt x="1146165" y="340096"/>
                  <a:pt x="1154428" y="359373"/>
                </a:cubicBezTo>
                <a:cubicBezTo>
                  <a:pt x="1154428" y="362127"/>
                  <a:pt x="1162690" y="362127"/>
                  <a:pt x="1157182" y="367635"/>
                </a:cubicBezTo>
                <a:cubicBezTo>
                  <a:pt x="1154428" y="370389"/>
                  <a:pt x="1148920" y="370389"/>
                  <a:pt x="1143412" y="367635"/>
                </a:cubicBezTo>
                <a:cubicBezTo>
                  <a:pt x="1140657" y="367635"/>
                  <a:pt x="1137904" y="362127"/>
                  <a:pt x="1135149" y="359373"/>
                </a:cubicBezTo>
                <a:cubicBezTo>
                  <a:pt x="1126887" y="351112"/>
                  <a:pt x="1118625" y="353866"/>
                  <a:pt x="1110363" y="356619"/>
                </a:cubicBezTo>
                <a:cubicBezTo>
                  <a:pt x="1104855" y="356619"/>
                  <a:pt x="1093838" y="364880"/>
                  <a:pt x="1102100" y="373142"/>
                </a:cubicBezTo>
                <a:cubicBezTo>
                  <a:pt x="1110363" y="381403"/>
                  <a:pt x="1104855" y="389665"/>
                  <a:pt x="1107608" y="400680"/>
                </a:cubicBezTo>
                <a:cubicBezTo>
                  <a:pt x="1088330" y="400680"/>
                  <a:pt x="1069051" y="400680"/>
                  <a:pt x="1049773" y="400680"/>
                </a:cubicBezTo>
                <a:cubicBezTo>
                  <a:pt x="1036003" y="403434"/>
                  <a:pt x="1019478" y="414449"/>
                  <a:pt x="1005707" y="422711"/>
                </a:cubicBezTo>
                <a:cubicBezTo>
                  <a:pt x="983675" y="436480"/>
                  <a:pt x="972659" y="458511"/>
                  <a:pt x="958889" y="477787"/>
                </a:cubicBezTo>
                <a:cubicBezTo>
                  <a:pt x="950626" y="488802"/>
                  <a:pt x="950626" y="505325"/>
                  <a:pt x="939610" y="513587"/>
                </a:cubicBezTo>
                <a:cubicBezTo>
                  <a:pt x="931348" y="519094"/>
                  <a:pt x="945118" y="543879"/>
                  <a:pt x="953380" y="543879"/>
                </a:cubicBezTo>
                <a:cubicBezTo>
                  <a:pt x="983675" y="538371"/>
                  <a:pt x="994691" y="560402"/>
                  <a:pt x="1005707" y="582433"/>
                </a:cubicBezTo>
                <a:cubicBezTo>
                  <a:pt x="1008462" y="587940"/>
                  <a:pt x="1011216" y="596201"/>
                  <a:pt x="1011216" y="604463"/>
                </a:cubicBezTo>
                <a:cubicBezTo>
                  <a:pt x="1011216" y="615478"/>
                  <a:pt x="1013970" y="618232"/>
                  <a:pt x="1024986" y="618232"/>
                </a:cubicBezTo>
                <a:cubicBezTo>
                  <a:pt x="1036003" y="620986"/>
                  <a:pt x="1044265" y="634755"/>
                  <a:pt x="1058035" y="634755"/>
                </a:cubicBezTo>
                <a:cubicBezTo>
                  <a:pt x="1071806" y="648524"/>
                  <a:pt x="1091084" y="648524"/>
                  <a:pt x="1107608" y="654032"/>
                </a:cubicBezTo>
                <a:cubicBezTo>
                  <a:pt x="1121379" y="662293"/>
                  <a:pt x="1140657" y="665047"/>
                  <a:pt x="1157182" y="665047"/>
                </a:cubicBezTo>
                <a:cubicBezTo>
                  <a:pt x="1187477" y="667801"/>
                  <a:pt x="1220526" y="676062"/>
                  <a:pt x="1248067" y="689832"/>
                </a:cubicBezTo>
                <a:cubicBezTo>
                  <a:pt x="1292132" y="709108"/>
                  <a:pt x="1333443" y="736646"/>
                  <a:pt x="1372000" y="764185"/>
                </a:cubicBezTo>
                <a:cubicBezTo>
                  <a:pt x="1413312" y="794476"/>
                  <a:pt x="1443607" y="833029"/>
                  <a:pt x="1473901" y="874337"/>
                </a:cubicBezTo>
                <a:cubicBezTo>
                  <a:pt x="1498688" y="901875"/>
                  <a:pt x="1517966" y="932167"/>
                  <a:pt x="1548262" y="954198"/>
                </a:cubicBezTo>
                <a:cubicBezTo>
                  <a:pt x="1592327" y="984490"/>
                  <a:pt x="1628130" y="1025797"/>
                  <a:pt x="1677703" y="1050582"/>
                </a:cubicBezTo>
                <a:cubicBezTo>
                  <a:pt x="1683211" y="1053335"/>
                  <a:pt x="1688720" y="1061596"/>
                  <a:pt x="1694228" y="1067104"/>
                </a:cubicBezTo>
                <a:cubicBezTo>
                  <a:pt x="1724523" y="1102904"/>
                  <a:pt x="1754817" y="1138703"/>
                  <a:pt x="1774096" y="1180011"/>
                </a:cubicBezTo>
                <a:cubicBezTo>
                  <a:pt x="1776850" y="1185518"/>
                  <a:pt x="1779604" y="1193779"/>
                  <a:pt x="1782358" y="1193779"/>
                </a:cubicBezTo>
                <a:cubicBezTo>
                  <a:pt x="1804391" y="1210303"/>
                  <a:pt x="1801637" y="1232334"/>
                  <a:pt x="1801637" y="1254364"/>
                </a:cubicBezTo>
                <a:cubicBezTo>
                  <a:pt x="1801637" y="1259871"/>
                  <a:pt x="1801637" y="1265379"/>
                  <a:pt x="1801637" y="1270887"/>
                </a:cubicBezTo>
                <a:cubicBezTo>
                  <a:pt x="1801637" y="1306687"/>
                  <a:pt x="1785112" y="1334224"/>
                  <a:pt x="1749309" y="1339733"/>
                </a:cubicBezTo>
                <a:cubicBezTo>
                  <a:pt x="1727277" y="1342486"/>
                  <a:pt x="1705244" y="1350747"/>
                  <a:pt x="1683211" y="1353501"/>
                </a:cubicBezTo>
                <a:cubicBezTo>
                  <a:pt x="1661179" y="1359009"/>
                  <a:pt x="1636392" y="1361763"/>
                  <a:pt x="1614359" y="1372778"/>
                </a:cubicBezTo>
                <a:cubicBezTo>
                  <a:pt x="1603343" y="1378286"/>
                  <a:pt x="1584065" y="1370024"/>
                  <a:pt x="1570294" y="1381040"/>
                </a:cubicBezTo>
                <a:cubicBezTo>
                  <a:pt x="1548262" y="1375532"/>
                  <a:pt x="1523475" y="1392055"/>
                  <a:pt x="1498688" y="1386547"/>
                </a:cubicBezTo>
                <a:cubicBezTo>
                  <a:pt x="1487672" y="1383793"/>
                  <a:pt x="1479409" y="1394809"/>
                  <a:pt x="1468393" y="1394809"/>
                </a:cubicBezTo>
                <a:cubicBezTo>
                  <a:pt x="1460131" y="1394809"/>
                  <a:pt x="1449115" y="1389301"/>
                  <a:pt x="1440852" y="1400316"/>
                </a:cubicBezTo>
                <a:cubicBezTo>
                  <a:pt x="1440852" y="1400316"/>
                  <a:pt x="1435344" y="1400316"/>
                  <a:pt x="1432590" y="1400316"/>
                </a:cubicBezTo>
                <a:cubicBezTo>
                  <a:pt x="1388525" y="1397563"/>
                  <a:pt x="1347214" y="1414086"/>
                  <a:pt x="1305902" y="1405824"/>
                </a:cubicBezTo>
                <a:cubicBezTo>
                  <a:pt x="1294886" y="1430609"/>
                  <a:pt x="1305902" y="1455393"/>
                  <a:pt x="1311411" y="1477423"/>
                </a:cubicBezTo>
                <a:cubicBezTo>
                  <a:pt x="1314165" y="1493946"/>
                  <a:pt x="1316919" y="1510469"/>
                  <a:pt x="1322427" y="1526992"/>
                </a:cubicBezTo>
                <a:cubicBezTo>
                  <a:pt x="1330689" y="1554530"/>
                  <a:pt x="1336198" y="1587576"/>
                  <a:pt x="1347214" y="1617868"/>
                </a:cubicBezTo>
                <a:cubicBezTo>
                  <a:pt x="1355476" y="1648160"/>
                  <a:pt x="1363738" y="1681205"/>
                  <a:pt x="1377508" y="1711498"/>
                </a:cubicBezTo>
                <a:cubicBezTo>
                  <a:pt x="1383016" y="1728021"/>
                  <a:pt x="1388525" y="1744543"/>
                  <a:pt x="1394033" y="1758313"/>
                </a:cubicBezTo>
                <a:cubicBezTo>
                  <a:pt x="1407803" y="1788605"/>
                  <a:pt x="1421574" y="1816143"/>
                  <a:pt x="1432590" y="1843681"/>
                </a:cubicBezTo>
                <a:cubicBezTo>
                  <a:pt x="1446360" y="1876726"/>
                  <a:pt x="1460131" y="1909772"/>
                  <a:pt x="1471147" y="1942818"/>
                </a:cubicBezTo>
                <a:cubicBezTo>
                  <a:pt x="1473901" y="1956588"/>
                  <a:pt x="1473901" y="1970357"/>
                  <a:pt x="1476656" y="1984125"/>
                </a:cubicBezTo>
                <a:cubicBezTo>
                  <a:pt x="1479409" y="1995141"/>
                  <a:pt x="1490426" y="2000648"/>
                  <a:pt x="1493180" y="2011664"/>
                </a:cubicBezTo>
                <a:cubicBezTo>
                  <a:pt x="1495934" y="2033694"/>
                  <a:pt x="1498688" y="2055725"/>
                  <a:pt x="1506950" y="2077755"/>
                </a:cubicBezTo>
                <a:cubicBezTo>
                  <a:pt x="1515213" y="2102540"/>
                  <a:pt x="1509705" y="2130078"/>
                  <a:pt x="1517966" y="2157616"/>
                </a:cubicBezTo>
                <a:cubicBezTo>
                  <a:pt x="1526229" y="2182400"/>
                  <a:pt x="1534491" y="2209939"/>
                  <a:pt x="1539999" y="2237477"/>
                </a:cubicBezTo>
                <a:cubicBezTo>
                  <a:pt x="1545508" y="2262261"/>
                  <a:pt x="1551016" y="2284292"/>
                  <a:pt x="1559278" y="2309076"/>
                </a:cubicBezTo>
                <a:cubicBezTo>
                  <a:pt x="1564786" y="2325599"/>
                  <a:pt x="1564786" y="2347629"/>
                  <a:pt x="1570294" y="2366907"/>
                </a:cubicBezTo>
                <a:cubicBezTo>
                  <a:pt x="1578557" y="2386183"/>
                  <a:pt x="1578557" y="2405460"/>
                  <a:pt x="1584065" y="2424737"/>
                </a:cubicBezTo>
                <a:cubicBezTo>
                  <a:pt x="1589573" y="2435751"/>
                  <a:pt x="1581310" y="2446767"/>
                  <a:pt x="1567540" y="2446767"/>
                </a:cubicBezTo>
                <a:cubicBezTo>
                  <a:pt x="1539999" y="2446767"/>
                  <a:pt x="1515213" y="2457783"/>
                  <a:pt x="1490426" y="2452274"/>
                </a:cubicBezTo>
                <a:cubicBezTo>
                  <a:pt x="1471147" y="2466044"/>
                  <a:pt x="1449115" y="2457783"/>
                  <a:pt x="1427082" y="2460536"/>
                </a:cubicBezTo>
                <a:cubicBezTo>
                  <a:pt x="1421574" y="2460536"/>
                  <a:pt x="1369246" y="2463290"/>
                  <a:pt x="1366492" y="2466044"/>
                </a:cubicBezTo>
                <a:cubicBezTo>
                  <a:pt x="1360984" y="2474305"/>
                  <a:pt x="1352722" y="2477059"/>
                  <a:pt x="1349968" y="2488074"/>
                </a:cubicBezTo>
                <a:cubicBezTo>
                  <a:pt x="1344459" y="2518366"/>
                  <a:pt x="1325181" y="2545904"/>
                  <a:pt x="1319673" y="2576196"/>
                </a:cubicBezTo>
                <a:cubicBezTo>
                  <a:pt x="1308657" y="2623011"/>
                  <a:pt x="1289378" y="2667072"/>
                  <a:pt x="1275608" y="2713887"/>
                </a:cubicBezTo>
                <a:cubicBezTo>
                  <a:pt x="1267345" y="2744179"/>
                  <a:pt x="1253575" y="2771717"/>
                  <a:pt x="1256329" y="2804763"/>
                </a:cubicBezTo>
                <a:cubicBezTo>
                  <a:pt x="1245313" y="2813024"/>
                  <a:pt x="1248067" y="2824040"/>
                  <a:pt x="1248067" y="2832301"/>
                </a:cubicBezTo>
                <a:cubicBezTo>
                  <a:pt x="1248067" y="2846070"/>
                  <a:pt x="1248067" y="2859840"/>
                  <a:pt x="1253575" y="2873609"/>
                </a:cubicBezTo>
                <a:cubicBezTo>
                  <a:pt x="1264591" y="2898393"/>
                  <a:pt x="1267345" y="2925932"/>
                  <a:pt x="1275608" y="2950716"/>
                </a:cubicBezTo>
                <a:cubicBezTo>
                  <a:pt x="1281116" y="2975500"/>
                  <a:pt x="1297641" y="2997531"/>
                  <a:pt x="1294886" y="3022315"/>
                </a:cubicBezTo>
                <a:cubicBezTo>
                  <a:pt x="1311411" y="3055361"/>
                  <a:pt x="1319673" y="3093914"/>
                  <a:pt x="1352722" y="3121453"/>
                </a:cubicBezTo>
                <a:cubicBezTo>
                  <a:pt x="1369246" y="3135221"/>
                  <a:pt x="1388525" y="3146237"/>
                  <a:pt x="1413312" y="3148990"/>
                </a:cubicBezTo>
                <a:cubicBezTo>
                  <a:pt x="1432590" y="3148990"/>
                  <a:pt x="1451869" y="3157252"/>
                  <a:pt x="1471147" y="3162760"/>
                </a:cubicBezTo>
                <a:cubicBezTo>
                  <a:pt x="1493180" y="3168267"/>
                  <a:pt x="1517966" y="3173775"/>
                  <a:pt x="1539999" y="3182036"/>
                </a:cubicBezTo>
                <a:cubicBezTo>
                  <a:pt x="1581310" y="3195806"/>
                  <a:pt x="1619867" y="3215082"/>
                  <a:pt x="1655671" y="3237113"/>
                </a:cubicBezTo>
                <a:cubicBezTo>
                  <a:pt x="1661179" y="3239866"/>
                  <a:pt x="1666687" y="3245374"/>
                  <a:pt x="1672195" y="3250882"/>
                </a:cubicBezTo>
                <a:cubicBezTo>
                  <a:pt x="1696982" y="3275666"/>
                  <a:pt x="1719015" y="3297696"/>
                  <a:pt x="1741047" y="3319728"/>
                </a:cubicBezTo>
                <a:cubicBezTo>
                  <a:pt x="1768588" y="3347265"/>
                  <a:pt x="1798882" y="3369296"/>
                  <a:pt x="1831932" y="3391326"/>
                </a:cubicBezTo>
                <a:cubicBezTo>
                  <a:pt x="1853965" y="3407849"/>
                  <a:pt x="1875997" y="3424372"/>
                  <a:pt x="1898030" y="3443649"/>
                </a:cubicBezTo>
                <a:cubicBezTo>
                  <a:pt x="1931079" y="3468434"/>
                  <a:pt x="1964128" y="3493218"/>
                  <a:pt x="1997176" y="3515248"/>
                </a:cubicBezTo>
                <a:cubicBezTo>
                  <a:pt x="1999931" y="3518002"/>
                  <a:pt x="2002685" y="3520756"/>
                  <a:pt x="2002685" y="3518002"/>
                </a:cubicBezTo>
                <a:cubicBezTo>
                  <a:pt x="2019209" y="3506987"/>
                  <a:pt x="2030225" y="3520756"/>
                  <a:pt x="2043996" y="3526264"/>
                </a:cubicBezTo>
                <a:cubicBezTo>
                  <a:pt x="2049504" y="3529017"/>
                  <a:pt x="2055012" y="3526264"/>
                  <a:pt x="2060520" y="3520756"/>
                </a:cubicBezTo>
                <a:cubicBezTo>
                  <a:pt x="2071537" y="3512494"/>
                  <a:pt x="2085307" y="3512494"/>
                  <a:pt x="2099077" y="3512494"/>
                </a:cubicBezTo>
                <a:cubicBezTo>
                  <a:pt x="2121110" y="3512494"/>
                  <a:pt x="2145897" y="3515248"/>
                  <a:pt x="2167930" y="3506987"/>
                </a:cubicBezTo>
                <a:cubicBezTo>
                  <a:pt x="2173438" y="3504233"/>
                  <a:pt x="2181700" y="3504233"/>
                  <a:pt x="2181700" y="3506987"/>
                </a:cubicBezTo>
                <a:cubicBezTo>
                  <a:pt x="2189962" y="3515248"/>
                  <a:pt x="2195470" y="3512494"/>
                  <a:pt x="2203732" y="3506987"/>
                </a:cubicBezTo>
                <a:cubicBezTo>
                  <a:pt x="2206487" y="3504233"/>
                  <a:pt x="2209240" y="3506987"/>
                  <a:pt x="2211995" y="3504233"/>
                </a:cubicBezTo>
                <a:cubicBezTo>
                  <a:pt x="2223011" y="3501479"/>
                  <a:pt x="2231274" y="3518002"/>
                  <a:pt x="2242290" y="3512494"/>
                </a:cubicBezTo>
                <a:cubicBezTo>
                  <a:pt x="2250552" y="3504233"/>
                  <a:pt x="2261568" y="3504233"/>
                  <a:pt x="2272584" y="3506987"/>
                </a:cubicBezTo>
                <a:cubicBezTo>
                  <a:pt x="2286355" y="3506987"/>
                  <a:pt x="2311142" y="3523510"/>
                  <a:pt x="2313896" y="3537279"/>
                </a:cubicBezTo>
                <a:cubicBezTo>
                  <a:pt x="2316650" y="3542787"/>
                  <a:pt x="2316650" y="3548294"/>
                  <a:pt x="2311142" y="3553802"/>
                </a:cubicBezTo>
                <a:cubicBezTo>
                  <a:pt x="2305633" y="3556556"/>
                  <a:pt x="2305633" y="3562063"/>
                  <a:pt x="2311142" y="3564817"/>
                </a:cubicBezTo>
                <a:cubicBezTo>
                  <a:pt x="2324912" y="3573079"/>
                  <a:pt x="2322158" y="3586847"/>
                  <a:pt x="2322158" y="3600617"/>
                </a:cubicBezTo>
                <a:cubicBezTo>
                  <a:pt x="2322158" y="3622647"/>
                  <a:pt x="2319404" y="3644678"/>
                  <a:pt x="2322158" y="3669462"/>
                </a:cubicBezTo>
                <a:cubicBezTo>
                  <a:pt x="2322158" y="3688739"/>
                  <a:pt x="2311142" y="3708015"/>
                  <a:pt x="2313896" y="3730046"/>
                </a:cubicBezTo>
                <a:cubicBezTo>
                  <a:pt x="2313896" y="3741061"/>
                  <a:pt x="2302880" y="3752077"/>
                  <a:pt x="2297372" y="3763092"/>
                </a:cubicBezTo>
                <a:cubicBezTo>
                  <a:pt x="2291863" y="3768599"/>
                  <a:pt x="2289109" y="3774107"/>
                  <a:pt x="2286355" y="3782368"/>
                </a:cubicBezTo>
                <a:cubicBezTo>
                  <a:pt x="2278093" y="3793384"/>
                  <a:pt x="2267076" y="3807153"/>
                  <a:pt x="2275339" y="3820922"/>
                </a:cubicBezTo>
                <a:cubicBezTo>
                  <a:pt x="2283601" y="3831937"/>
                  <a:pt x="2272584" y="3848460"/>
                  <a:pt x="2289109" y="3853968"/>
                </a:cubicBezTo>
                <a:cubicBezTo>
                  <a:pt x="2291863" y="3856721"/>
                  <a:pt x="2294617" y="3859475"/>
                  <a:pt x="2294617" y="3862230"/>
                </a:cubicBezTo>
                <a:cubicBezTo>
                  <a:pt x="2294617" y="3887014"/>
                  <a:pt x="2305633" y="3911798"/>
                  <a:pt x="2300125" y="3936583"/>
                </a:cubicBezTo>
                <a:cubicBezTo>
                  <a:pt x="2300125" y="3942090"/>
                  <a:pt x="2302880" y="3947597"/>
                  <a:pt x="2300125" y="3947597"/>
                </a:cubicBezTo>
                <a:cubicBezTo>
                  <a:pt x="2280847" y="3955859"/>
                  <a:pt x="2297372" y="3972382"/>
                  <a:pt x="2294617" y="3983397"/>
                </a:cubicBezTo>
                <a:cubicBezTo>
                  <a:pt x="2286355" y="4005428"/>
                  <a:pt x="2294617" y="4027459"/>
                  <a:pt x="2278093" y="4046735"/>
                </a:cubicBezTo>
                <a:cubicBezTo>
                  <a:pt x="2269831" y="4054996"/>
                  <a:pt x="2269831" y="4071519"/>
                  <a:pt x="2267076" y="4082535"/>
                </a:cubicBezTo>
                <a:cubicBezTo>
                  <a:pt x="2267076" y="4093550"/>
                  <a:pt x="2261568" y="4104565"/>
                  <a:pt x="2256060" y="4112827"/>
                </a:cubicBezTo>
                <a:cubicBezTo>
                  <a:pt x="2250552" y="4121088"/>
                  <a:pt x="2245044" y="4129349"/>
                  <a:pt x="2239536" y="4140365"/>
                </a:cubicBezTo>
                <a:cubicBezTo>
                  <a:pt x="2228519" y="4162395"/>
                  <a:pt x="2206487" y="4173411"/>
                  <a:pt x="2187208" y="4187180"/>
                </a:cubicBezTo>
                <a:cubicBezTo>
                  <a:pt x="2176191" y="4195441"/>
                  <a:pt x="2159667" y="4195441"/>
                  <a:pt x="2145897" y="4192687"/>
                </a:cubicBezTo>
                <a:cubicBezTo>
                  <a:pt x="2121110" y="4189934"/>
                  <a:pt x="2096324" y="4181672"/>
                  <a:pt x="2079799" y="4159642"/>
                </a:cubicBezTo>
                <a:cubicBezTo>
                  <a:pt x="2068782" y="4143119"/>
                  <a:pt x="2068782" y="4123842"/>
                  <a:pt x="2074290" y="4107319"/>
                </a:cubicBezTo>
                <a:cubicBezTo>
                  <a:pt x="2079799" y="4088042"/>
                  <a:pt x="2088061" y="4071519"/>
                  <a:pt x="2093569" y="4054996"/>
                </a:cubicBezTo>
                <a:cubicBezTo>
                  <a:pt x="2099077" y="4038473"/>
                  <a:pt x="2099077" y="4027459"/>
                  <a:pt x="2093569" y="4013689"/>
                </a:cubicBezTo>
                <a:cubicBezTo>
                  <a:pt x="2079799" y="3991659"/>
                  <a:pt x="2071537" y="3966874"/>
                  <a:pt x="2066029" y="3942090"/>
                </a:cubicBezTo>
                <a:cubicBezTo>
                  <a:pt x="2060520" y="3925567"/>
                  <a:pt x="2052258" y="3914552"/>
                  <a:pt x="2041242" y="3903537"/>
                </a:cubicBezTo>
                <a:cubicBezTo>
                  <a:pt x="2035733" y="3895275"/>
                  <a:pt x="2032980" y="3900783"/>
                  <a:pt x="2027472" y="3903537"/>
                </a:cubicBezTo>
                <a:cubicBezTo>
                  <a:pt x="2019209" y="3906290"/>
                  <a:pt x="2010947" y="3903537"/>
                  <a:pt x="2005439" y="3895275"/>
                </a:cubicBezTo>
                <a:cubicBezTo>
                  <a:pt x="1999931" y="3884260"/>
                  <a:pt x="1988915" y="3870491"/>
                  <a:pt x="1983406" y="3856721"/>
                </a:cubicBezTo>
                <a:cubicBezTo>
                  <a:pt x="1980652" y="3848460"/>
                  <a:pt x="1977898" y="3848460"/>
                  <a:pt x="1972390" y="3851214"/>
                </a:cubicBezTo>
                <a:cubicBezTo>
                  <a:pt x="1961374" y="3859475"/>
                  <a:pt x="1953111" y="3859475"/>
                  <a:pt x="1944849" y="3853968"/>
                </a:cubicBezTo>
                <a:cubicBezTo>
                  <a:pt x="1933832" y="3848460"/>
                  <a:pt x="1920062" y="3845707"/>
                  <a:pt x="1922816" y="3831937"/>
                </a:cubicBezTo>
                <a:cubicBezTo>
                  <a:pt x="1925571" y="3818168"/>
                  <a:pt x="1933832" y="3812661"/>
                  <a:pt x="1947603" y="3809907"/>
                </a:cubicBezTo>
                <a:cubicBezTo>
                  <a:pt x="1950358" y="3807153"/>
                  <a:pt x="1958619" y="3812661"/>
                  <a:pt x="1953111" y="3801645"/>
                </a:cubicBezTo>
                <a:cubicBezTo>
                  <a:pt x="1944849" y="3785122"/>
                  <a:pt x="1933832" y="3768599"/>
                  <a:pt x="1955866" y="3752077"/>
                </a:cubicBezTo>
                <a:cubicBezTo>
                  <a:pt x="1958619" y="3749323"/>
                  <a:pt x="1958619" y="3741061"/>
                  <a:pt x="1953111" y="3735554"/>
                </a:cubicBezTo>
                <a:cubicBezTo>
                  <a:pt x="1944849" y="3727292"/>
                  <a:pt x="1939341" y="3719031"/>
                  <a:pt x="1928324" y="3710769"/>
                </a:cubicBezTo>
                <a:cubicBezTo>
                  <a:pt x="1889767" y="3685985"/>
                  <a:pt x="1853965" y="3655693"/>
                  <a:pt x="1815408" y="3630909"/>
                </a:cubicBezTo>
                <a:cubicBezTo>
                  <a:pt x="1779604" y="3606124"/>
                  <a:pt x="1741047" y="3586847"/>
                  <a:pt x="1699736" y="3573079"/>
                </a:cubicBezTo>
                <a:cubicBezTo>
                  <a:pt x="1674949" y="3564817"/>
                  <a:pt x="1650163" y="3551048"/>
                  <a:pt x="1625376" y="3542787"/>
                </a:cubicBezTo>
                <a:cubicBezTo>
                  <a:pt x="1608851" y="3534525"/>
                  <a:pt x="1592327" y="3529017"/>
                  <a:pt x="1575802" y="3523510"/>
                </a:cubicBezTo>
                <a:cubicBezTo>
                  <a:pt x="1559278" y="3520756"/>
                  <a:pt x="1545508" y="3509741"/>
                  <a:pt x="1528983" y="3504233"/>
                </a:cubicBezTo>
                <a:cubicBezTo>
                  <a:pt x="1506950" y="3498725"/>
                  <a:pt x="1487672" y="3482203"/>
                  <a:pt x="1465639" y="3471187"/>
                </a:cubicBezTo>
                <a:cubicBezTo>
                  <a:pt x="1457377" y="3465680"/>
                  <a:pt x="1446360" y="3462925"/>
                  <a:pt x="1438099" y="3471187"/>
                </a:cubicBezTo>
                <a:cubicBezTo>
                  <a:pt x="1427082" y="3479448"/>
                  <a:pt x="1416066" y="3482203"/>
                  <a:pt x="1405049" y="3471187"/>
                </a:cubicBezTo>
                <a:cubicBezTo>
                  <a:pt x="1355476" y="3460172"/>
                  <a:pt x="1305902" y="3438141"/>
                  <a:pt x="1256329" y="3424372"/>
                </a:cubicBezTo>
                <a:cubicBezTo>
                  <a:pt x="1242558" y="3418865"/>
                  <a:pt x="1228788" y="3413357"/>
                  <a:pt x="1212264" y="3407849"/>
                </a:cubicBezTo>
                <a:cubicBezTo>
                  <a:pt x="1192985" y="3399588"/>
                  <a:pt x="1176461" y="3385819"/>
                  <a:pt x="1151674" y="3383065"/>
                </a:cubicBezTo>
                <a:cubicBezTo>
                  <a:pt x="1132395" y="3383065"/>
                  <a:pt x="1126887" y="3361035"/>
                  <a:pt x="1110363" y="3355527"/>
                </a:cubicBezTo>
                <a:cubicBezTo>
                  <a:pt x="1091084" y="3336250"/>
                  <a:pt x="1069051" y="3319728"/>
                  <a:pt x="1058035" y="3292189"/>
                </a:cubicBezTo>
                <a:cubicBezTo>
                  <a:pt x="1047019" y="3264651"/>
                  <a:pt x="1030494" y="3239866"/>
                  <a:pt x="1019478" y="3212329"/>
                </a:cubicBezTo>
                <a:cubicBezTo>
                  <a:pt x="1013970" y="3201313"/>
                  <a:pt x="1005707" y="3190298"/>
                  <a:pt x="1000199" y="3179283"/>
                </a:cubicBezTo>
                <a:cubicBezTo>
                  <a:pt x="983675" y="3148990"/>
                  <a:pt x="972659" y="3115945"/>
                  <a:pt x="956134" y="3085653"/>
                </a:cubicBezTo>
                <a:cubicBezTo>
                  <a:pt x="936856" y="3041592"/>
                  <a:pt x="917577" y="2997531"/>
                  <a:pt x="887282" y="2958977"/>
                </a:cubicBezTo>
                <a:cubicBezTo>
                  <a:pt x="856988" y="2989269"/>
                  <a:pt x="834955" y="3025069"/>
                  <a:pt x="810168" y="3058115"/>
                </a:cubicBezTo>
                <a:cubicBezTo>
                  <a:pt x="796398" y="3077391"/>
                  <a:pt x="782627" y="3096668"/>
                  <a:pt x="771611" y="3121453"/>
                </a:cubicBezTo>
                <a:cubicBezTo>
                  <a:pt x="766103" y="3137975"/>
                  <a:pt x="760595" y="3157252"/>
                  <a:pt x="755086" y="3176529"/>
                </a:cubicBezTo>
                <a:cubicBezTo>
                  <a:pt x="749578" y="3201313"/>
                  <a:pt x="752332" y="3226097"/>
                  <a:pt x="749578" y="3250882"/>
                </a:cubicBezTo>
                <a:cubicBezTo>
                  <a:pt x="746824" y="3270159"/>
                  <a:pt x="757840" y="3283928"/>
                  <a:pt x="757840" y="3300450"/>
                </a:cubicBezTo>
                <a:cubicBezTo>
                  <a:pt x="755086" y="3316973"/>
                  <a:pt x="749578" y="3333496"/>
                  <a:pt x="763349" y="3347265"/>
                </a:cubicBezTo>
                <a:cubicBezTo>
                  <a:pt x="766103" y="3352773"/>
                  <a:pt x="763349" y="3361035"/>
                  <a:pt x="763349" y="3369296"/>
                </a:cubicBezTo>
                <a:cubicBezTo>
                  <a:pt x="763349" y="3427126"/>
                  <a:pt x="763349" y="3487710"/>
                  <a:pt x="763349" y="3545540"/>
                </a:cubicBezTo>
                <a:cubicBezTo>
                  <a:pt x="763349" y="3570324"/>
                  <a:pt x="755086" y="3589601"/>
                  <a:pt x="749578" y="3611632"/>
                </a:cubicBezTo>
                <a:cubicBezTo>
                  <a:pt x="738562" y="3655693"/>
                  <a:pt x="724791" y="3699754"/>
                  <a:pt x="708267" y="3743815"/>
                </a:cubicBezTo>
                <a:cubicBezTo>
                  <a:pt x="694497" y="3776861"/>
                  <a:pt x="680726" y="3812661"/>
                  <a:pt x="669710" y="3845707"/>
                </a:cubicBezTo>
                <a:cubicBezTo>
                  <a:pt x="655940" y="3887014"/>
                  <a:pt x="633907" y="3928321"/>
                  <a:pt x="628399" y="3972382"/>
                </a:cubicBezTo>
                <a:cubicBezTo>
                  <a:pt x="609120" y="3994413"/>
                  <a:pt x="620137" y="4027459"/>
                  <a:pt x="600858" y="4049489"/>
                </a:cubicBezTo>
                <a:cubicBezTo>
                  <a:pt x="598104" y="4052243"/>
                  <a:pt x="598104" y="4060504"/>
                  <a:pt x="600858" y="4063258"/>
                </a:cubicBezTo>
                <a:cubicBezTo>
                  <a:pt x="611874" y="4074273"/>
                  <a:pt x="609120" y="4085289"/>
                  <a:pt x="600858" y="4099058"/>
                </a:cubicBezTo>
                <a:cubicBezTo>
                  <a:pt x="598104" y="4101812"/>
                  <a:pt x="598104" y="4112827"/>
                  <a:pt x="603612" y="4112827"/>
                </a:cubicBezTo>
                <a:cubicBezTo>
                  <a:pt x="617382" y="4110073"/>
                  <a:pt x="614628" y="4123842"/>
                  <a:pt x="617382" y="4126596"/>
                </a:cubicBezTo>
                <a:lnTo>
                  <a:pt x="621890" y="4136854"/>
                </a:lnTo>
                <a:lnTo>
                  <a:pt x="624225" y="4136808"/>
                </a:lnTo>
                <a:lnTo>
                  <a:pt x="633278" y="4152109"/>
                </a:lnTo>
                <a:cubicBezTo>
                  <a:pt x="640275" y="4173001"/>
                  <a:pt x="645535" y="4197380"/>
                  <a:pt x="660366" y="4215649"/>
                </a:cubicBezTo>
                <a:cubicBezTo>
                  <a:pt x="664726" y="4219997"/>
                  <a:pt x="667350" y="4227831"/>
                  <a:pt x="664739" y="4228706"/>
                </a:cubicBezTo>
                <a:cubicBezTo>
                  <a:pt x="659529" y="4239163"/>
                  <a:pt x="663890" y="4243512"/>
                  <a:pt x="671735" y="4249597"/>
                </a:cubicBezTo>
                <a:cubicBezTo>
                  <a:pt x="675222" y="4251335"/>
                  <a:pt x="673484" y="4254820"/>
                  <a:pt x="676971" y="4256558"/>
                </a:cubicBezTo>
                <a:cubicBezTo>
                  <a:pt x="683081" y="4266129"/>
                  <a:pt x="670037" y="4279212"/>
                  <a:pt x="678758" y="4287908"/>
                </a:cubicBezTo>
                <a:cubicBezTo>
                  <a:pt x="689215" y="4293119"/>
                  <a:pt x="692714" y="4303565"/>
                  <a:pt x="693601" y="4314885"/>
                </a:cubicBezTo>
                <a:cubicBezTo>
                  <a:pt x="697974" y="4327943"/>
                  <a:pt x="690178" y="4356694"/>
                  <a:pt x="677996" y="4363678"/>
                </a:cubicBezTo>
                <a:cubicBezTo>
                  <a:pt x="673648" y="4368039"/>
                  <a:pt x="668426" y="4369788"/>
                  <a:pt x="661454" y="4366314"/>
                </a:cubicBezTo>
                <a:cubicBezTo>
                  <a:pt x="657093" y="4361965"/>
                  <a:pt x="651871" y="4363714"/>
                  <a:pt x="651009" y="4369812"/>
                </a:cubicBezTo>
                <a:cubicBezTo>
                  <a:pt x="647548" y="4385493"/>
                  <a:pt x="633618" y="4387254"/>
                  <a:pt x="620561" y="4391627"/>
                </a:cubicBezTo>
                <a:cubicBezTo>
                  <a:pt x="599671" y="4398623"/>
                  <a:pt x="577906" y="4403008"/>
                  <a:pt x="555280" y="4413490"/>
                </a:cubicBezTo>
                <a:cubicBezTo>
                  <a:pt x="537001" y="4419612"/>
                  <a:pt x="515224" y="4415288"/>
                  <a:pt x="495208" y="4424896"/>
                </a:cubicBezTo>
                <a:cubicBezTo>
                  <a:pt x="484763" y="4428394"/>
                  <a:pt x="470819" y="4421446"/>
                  <a:pt x="458625" y="4419722"/>
                </a:cubicBezTo>
                <a:cubicBezTo>
                  <a:pt x="451654" y="4416247"/>
                  <a:pt x="445556" y="4415384"/>
                  <a:pt x="436848" y="4415396"/>
                </a:cubicBezTo>
                <a:cubicBezTo>
                  <a:pt x="423779" y="4411060"/>
                  <a:pt x="407224" y="4404986"/>
                  <a:pt x="396792" y="4417194"/>
                </a:cubicBezTo>
                <a:cubicBezTo>
                  <a:pt x="388971" y="4428527"/>
                  <a:pt x="369804" y="4423327"/>
                  <a:pt x="369829" y="4440746"/>
                </a:cubicBezTo>
                <a:cubicBezTo>
                  <a:pt x="368093" y="4444232"/>
                  <a:pt x="366357" y="4447718"/>
                  <a:pt x="363744" y="4448593"/>
                </a:cubicBezTo>
                <a:cubicBezTo>
                  <a:pt x="340243" y="4456463"/>
                  <a:pt x="320240" y="4474780"/>
                  <a:pt x="294989" y="4477428"/>
                </a:cubicBezTo>
                <a:cubicBezTo>
                  <a:pt x="289767" y="4479177"/>
                  <a:pt x="285420" y="4483538"/>
                  <a:pt x="284545" y="4480926"/>
                </a:cubicBezTo>
                <a:cubicBezTo>
                  <a:pt x="270589" y="4465269"/>
                  <a:pt x="260169" y="4486186"/>
                  <a:pt x="248849" y="4487072"/>
                </a:cubicBezTo>
                <a:cubicBezTo>
                  <a:pt x="225335" y="4486234"/>
                  <a:pt x="207068" y="4501065"/>
                  <a:pt x="183542" y="4491518"/>
                </a:cubicBezTo>
                <a:cubicBezTo>
                  <a:pt x="173085" y="4486307"/>
                  <a:pt x="157418" y="4491554"/>
                  <a:pt x="146097" y="4492440"/>
                </a:cubicBezTo>
                <a:cubicBezTo>
                  <a:pt x="135652" y="4495938"/>
                  <a:pt x="123458" y="4494213"/>
                  <a:pt x="113875" y="4491614"/>
                </a:cubicBezTo>
                <a:cubicBezTo>
                  <a:pt x="104292" y="4489015"/>
                  <a:pt x="94710" y="4486415"/>
                  <a:pt x="82515" y="4484691"/>
                </a:cubicBezTo>
                <a:cubicBezTo>
                  <a:pt x="58126" y="4481240"/>
                  <a:pt x="40684" y="4463847"/>
                  <a:pt x="21505" y="4449939"/>
                </a:cubicBezTo>
                <a:cubicBezTo>
                  <a:pt x="10173" y="4442115"/>
                  <a:pt x="4926" y="4426447"/>
                  <a:pt x="3164" y="4412515"/>
                </a:cubicBezTo>
                <a:cubicBezTo>
                  <a:pt x="-2097" y="4388137"/>
                  <a:pt x="-2134" y="4362010"/>
                  <a:pt x="13508" y="4339344"/>
                </a:cubicBezTo>
                <a:cubicBezTo>
                  <a:pt x="25677" y="4323650"/>
                  <a:pt x="43956" y="4317529"/>
                  <a:pt x="61373" y="4317504"/>
                </a:cubicBezTo>
                <a:cubicBezTo>
                  <a:pt x="81401" y="4316606"/>
                  <a:pt x="99693" y="4319193"/>
                  <a:pt x="117109" y="4319169"/>
                </a:cubicBezTo>
                <a:cubicBezTo>
                  <a:pt x="134526" y="4319145"/>
                  <a:pt x="144970" y="4315647"/>
                  <a:pt x="156278" y="4306051"/>
                </a:cubicBezTo>
                <a:cubicBezTo>
                  <a:pt x="172795" y="4285998"/>
                  <a:pt x="193673" y="4270292"/>
                  <a:pt x="215425" y="4257199"/>
                </a:cubicBezTo>
                <a:cubicBezTo>
                  <a:pt x="229343" y="4246728"/>
                  <a:pt x="237164" y="4235395"/>
                  <a:pt x="244111" y="4221452"/>
                </a:cubicBezTo>
                <a:cubicBezTo>
                  <a:pt x="250196" y="4213604"/>
                  <a:pt x="244098" y="4212743"/>
                  <a:pt x="239738" y="4208394"/>
                </a:cubicBezTo>
                <a:lnTo>
                  <a:pt x="239571" y="4207895"/>
                </a:lnTo>
                <a:lnTo>
                  <a:pt x="234316" y="4207895"/>
                </a:lnTo>
                <a:lnTo>
                  <a:pt x="235943" y="4206113"/>
                </a:lnTo>
                <a:lnTo>
                  <a:pt x="236309" y="4198155"/>
                </a:lnTo>
                <a:lnTo>
                  <a:pt x="235912" y="4196968"/>
                </a:lnTo>
                <a:lnTo>
                  <a:pt x="236424" y="4195639"/>
                </a:lnTo>
                <a:lnTo>
                  <a:pt x="237319" y="4176164"/>
                </a:lnTo>
                <a:cubicBezTo>
                  <a:pt x="234566" y="4167903"/>
                  <a:pt x="231811" y="4167903"/>
                  <a:pt x="223549" y="4167903"/>
                </a:cubicBezTo>
                <a:cubicBezTo>
                  <a:pt x="207024" y="4165149"/>
                  <a:pt x="207024" y="4162395"/>
                  <a:pt x="212532" y="4145872"/>
                </a:cubicBezTo>
                <a:cubicBezTo>
                  <a:pt x="220795" y="4129349"/>
                  <a:pt x="231811" y="4115581"/>
                  <a:pt x="251090" y="4110073"/>
                </a:cubicBezTo>
                <a:cubicBezTo>
                  <a:pt x="262106" y="4104565"/>
                  <a:pt x="264860" y="4099058"/>
                  <a:pt x="262106" y="4088042"/>
                </a:cubicBezTo>
                <a:cubicBezTo>
                  <a:pt x="259352" y="4074273"/>
                  <a:pt x="270368" y="4074273"/>
                  <a:pt x="278631" y="4068766"/>
                </a:cubicBezTo>
                <a:cubicBezTo>
                  <a:pt x="284139" y="4063258"/>
                  <a:pt x="286893" y="4066012"/>
                  <a:pt x="292401" y="4071519"/>
                </a:cubicBezTo>
                <a:cubicBezTo>
                  <a:pt x="295155" y="4077027"/>
                  <a:pt x="300663" y="4082535"/>
                  <a:pt x="306172" y="4088042"/>
                </a:cubicBezTo>
                <a:cubicBezTo>
                  <a:pt x="322696" y="4079781"/>
                  <a:pt x="336466" y="4068766"/>
                  <a:pt x="352990" y="4071519"/>
                </a:cubicBezTo>
                <a:cubicBezTo>
                  <a:pt x="369516" y="4077027"/>
                  <a:pt x="377777" y="4066012"/>
                  <a:pt x="386040" y="4054996"/>
                </a:cubicBezTo>
                <a:cubicBezTo>
                  <a:pt x="405318" y="4027459"/>
                  <a:pt x="413581" y="3994413"/>
                  <a:pt x="424597" y="3966874"/>
                </a:cubicBezTo>
                <a:cubicBezTo>
                  <a:pt x="430105" y="3950352"/>
                  <a:pt x="432859" y="3936583"/>
                  <a:pt x="435613" y="3920060"/>
                </a:cubicBezTo>
                <a:cubicBezTo>
                  <a:pt x="441122" y="3906290"/>
                  <a:pt x="443875" y="3889767"/>
                  <a:pt x="446630" y="3873244"/>
                </a:cubicBezTo>
                <a:cubicBezTo>
                  <a:pt x="452138" y="3834691"/>
                  <a:pt x="454892" y="3798891"/>
                  <a:pt x="460400" y="3760338"/>
                </a:cubicBezTo>
                <a:cubicBezTo>
                  <a:pt x="465908" y="3730046"/>
                  <a:pt x="460400" y="3697000"/>
                  <a:pt x="465908" y="3666708"/>
                </a:cubicBezTo>
                <a:cubicBezTo>
                  <a:pt x="471416" y="3633662"/>
                  <a:pt x="468662" y="3600617"/>
                  <a:pt x="474170" y="3570324"/>
                </a:cubicBezTo>
                <a:cubicBezTo>
                  <a:pt x="479679" y="3542787"/>
                  <a:pt x="474170" y="3512494"/>
                  <a:pt x="479679" y="3484957"/>
                </a:cubicBezTo>
                <a:cubicBezTo>
                  <a:pt x="487940" y="3451911"/>
                  <a:pt x="485187" y="3418865"/>
                  <a:pt x="485187" y="3383065"/>
                </a:cubicBezTo>
                <a:cubicBezTo>
                  <a:pt x="485187" y="3377558"/>
                  <a:pt x="487940" y="3374804"/>
                  <a:pt x="490695" y="3369296"/>
                </a:cubicBezTo>
                <a:cubicBezTo>
                  <a:pt x="496203" y="3352773"/>
                  <a:pt x="490695" y="3339004"/>
                  <a:pt x="476924" y="3339004"/>
                </a:cubicBezTo>
                <a:cubicBezTo>
                  <a:pt x="460400" y="3336250"/>
                  <a:pt x="457646" y="3330742"/>
                  <a:pt x="457646" y="3316973"/>
                </a:cubicBezTo>
                <a:cubicBezTo>
                  <a:pt x="460400" y="3303205"/>
                  <a:pt x="457646" y="3286682"/>
                  <a:pt x="457646" y="3270159"/>
                </a:cubicBezTo>
                <a:cubicBezTo>
                  <a:pt x="460400" y="3242620"/>
                  <a:pt x="449383" y="3215082"/>
                  <a:pt x="446630" y="3184790"/>
                </a:cubicBezTo>
                <a:cubicBezTo>
                  <a:pt x="435613" y="3179283"/>
                  <a:pt x="443875" y="3165513"/>
                  <a:pt x="438367" y="3157252"/>
                </a:cubicBezTo>
                <a:cubicBezTo>
                  <a:pt x="430105" y="3148990"/>
                  <a:pt x="432859" y="3140729"/>
                  <a:pt x="432859" y="3129714"/>
                </a:cubicBezTo>
                <a:cubicBezTo>
                  <a:pt x="432859" y="3121453"/>
                  <a:pt x="427351" y="3115945"/>
                  <a:pt x="424597" y="3110437"/>
                </a:cubicBezTo>
                <a:cubicBezTo>
                  <a:pt x="421843" y="3082899"/>
                  <a:pt x="424597" y="3058115"/>
                  <a:pt x="435613" y="3033330"/>
                </a:cubicBezTo>
                <a:cubicBezTo>
                  <a:pt x="457646" y="2986515"/>
                  <a:pt x="479679" y="2936946"/>
                  <a:pt x="496203" y="2890132"/>
                </a:cubicBezTo>
                <a:cubicBezTo>
                  <a:pt x="526498" y="2813024"/>
                  <a:pt x="559547" y="2738671"/>
                  <a:pt x="598104" y="2669826"/>
                </a:cubicBezTo>
                <a:cubicBezTo>
                  <a:pt x="636661" y="2600981"/>
                  <a:pt x="669710" y="2529382"/>
                  <a:pt x="705513" y="2460536"/>
                </a:cubicBezTo>
                <a:cubicBezTo>
                  <a:pt x="708267" y="2455028"/>
                  <a:pt x="708267" y="2449521"/>
                  <a:pt x="713775" y="2446767"/>
                </a:cubicBezTo>
                <a:cubicBezTo>
                  <a:pt x="724791" y="2441260"/>
                  <a:pt x="719283" y="2427490"/>
                  <a:pt x="724791" y="2416475"/>
                </a:cubicBezTo>
                <a:cubicBezTo>
                  <a:pt x="727546" y="2413721"/>
                  <a:pt x="724791" y="2399952"/>
                  <a:pt x="719283" y="2394444"/>
                </a:cubicBezTo>
                <a:cubicBezTo>
                  <a:pt x="716529" y="2386183"/>
                  <a:pt x="716529" y="2383429"/>
                  <a:pt x="719283" y="2375168"/>
                </a:cubicBezTo>
                <a:cubicBezTo>
                  <a:pt x="733054" y="2355891"/>
                  <a:pt x="735808" y="2331107"/>
                  <a:pt x="741316" y="2306322"/>
                </a:cubicBezTo>
                <a:cubicBezTo>
                  <a:pt x="749578" y="2276030"/>
                  <a:pt x="760595" y="2242985"/>
                  <a:pt x="755086" y="2207185"/>
                </a:cubicBezTo>
                <a:cubicBezTo>
                  <a:pt x="768857" y="2163124"/>
                  <a:pt x="757840" y="2119063"/>
                  <a:pt x="763349" y="2072248"/>
                </a:cubicBezTo>
                <a:cubicBezTo>
                  <a:pt x="763349" y="2055725"/>
                  <a:pt x="752332" y="2041955"/>
                  <a:pt x="755086" y="2025433"/>
                </a:cubicBezTo>
                <a:cubicBezTo>
                  <a:pt x="757840" y="2008910"/>
                  <a:pt x="760595" y="1989634"/>
                  <a:pt x="755086" y="1975864"/>
                </a:cubicBezTo>
                <a:cubicBezTo>
                  <a:pt x="746824" y="1956588"/>
                  <a:pt x="749578" y="1937311"/>
                  <a:pt x="749578" y="1918034"/>
                </a:cubicBezTo>
                <a:cubicBezTo>
                  <a:pt x="749578" y="1898758"/>
                  <a:pt x="738562" y="1884988"/>
                  <a:pt x="741316" y="1868465"/>
                </a:cubicBezTo>
                <a:cubicBezTo>
                  <a:pt x="744070" y="1854696"/>
                  <a:pt x="746824" y="1835419"/>
                  <a:pt x="741316" y="1821650"/>
                </a:cubicBezTo>
                <a:cubicBezTo>
                  <a:pt x="730299" y="1799620"/>
                  <a:pt x="738562" y="1777589"/>
                  <a:pt x="730299" y="1755559"/>
                </a:cubicBezTo>
                <a:cubicBezTo>
                  <a:pt x="719283" y="1725267"/>
                  <a:pt x="708267" y="1694975"/>
                  <a:pt x="683481" y="1670190"/>
                </a:cubicBezTo>
                <a:cubicBezTo>
                  <a:pt x="677972" y="1664683"/>
                  <a:pt x="672464" y="1656421"/>
                  <a:pt x="664202" y="1650914"/>
                </a:cubicBezTo>
                <a:cubicBezTo>
                  <a:pt x="655940" y="1642652"/>
                  <a:pt x="653185" y="1634391"/>
                  <a:pt x="653185" y="1620622"/>
                </a:cubicBezTo>
                <a:cubicBezTo>
                  <a:pt x="655940" y="1609607"/>
                  <a:pt x="653185" y="1609607"/>
                  <a:pt x="639415" y="1609607"/>
                </a:cubicBezTo>
                <a:cubicBezTo>
                  <a:pt x="633907" y="1609607"/>
                  <a:pt x="625645" y="1609607"/>
                  <a:pt x="617382" y="1604098"/>
                </a:cubicBezTo>
                <a:cubicBezTo>
                  <a:pt x="606366" y="1598591"/>
                  <a:pt x="595350" y="1587576"/>
                  <a:pt x="581580" y="1590329"/>
                </a:cubicBezTo>
                <a:cubicBezTo>
                  <a:pt x="578825" y="1590329"/>
                  <a:pt x="576071" y="1587576"/>
                  <a:pt x="576071" y="1587576"/>
                </a:cubicBezTo>
                <a:cubicBezTo>
                  <a:pt x="573317" y="1568299"/>
                  <a:pt x="551284" y="1568299"/>
                  <a:pt x="540268" y="1560038"/>
                </a:cubicBezTo>
                <a:cubicBezTo>
                  <a:pt x="515482" y="1535253"/>
                  <a:pt x="487940" y="1518731"/>
                  <a:pt x="465908" y="1491192"/>
                </a:cubicBezTo>
                <a:cubicBezTo>
                  <a:pt x="452138" y="1474669"/>
                  <a:pt x="441122" y="1455393"/>
                  <a:pt x="427351" y="1438870"/>
                </a:cubicBezTo>
                <a:cubicBezTo>
                  <a:pt x="419089" y="1430609"/>
                  <a:pt x="413581" y="1419593"/>
                  <a:pt x="405318" y="1414086"/>
                </a:cubicBezTo>
                <a:cubicBezTo>
                  <a:pt x="397056" y="1405824"/>
                  <a:pt x="397056" y="1392055"/>
                  <a:pt x="388794" y="1386547"/>
                </a:cubicBezTo>
                <a:cubicBezTo>
                  <a:pt x="386040" y="1383793"/>
                  <a:pt x="380532" y="1383793"/>
                  <a:pt x="380532" y="1378286"/>
                </a:cubicBezTo>
                <a:cubicBezTo>
                  <a:pt x="375024" y="1356255"/>
                  <a:pt x="355745" y="1347994"/>
                  <a:pt x="336466" y="1334224"/>
                </a:cubicBezTo>
                <a:cubicBezTo>
                  <a:pt x="317188" y="1323210"/>
                  <a:pt x="300663" y="1309440"/>
                  <a:pt x="281385" y="1295671"/>
                </a:cubicBezTo>
                <a:cubicBezTo>
                  <a:pt x="278631" y="1290164"/>
                  <a:pt x="273123" y="1287410"/>
                  <a:pt x="270368" y="1279148"/>
                </a:cubicBezTo>
                <a:cubicBezTo>
                  <a:pt x="267615" y="1270887"/>
                  <a:pt x="259352" y="1265379"/>
                  <a:pt x="270368" y="1254364"/>
                </a:cubicBezTo>
                <a:cubicBezTo>
                  <a:pt x="275876" y="1248857"/>
                  <a:pt x="278631" y="1235087"/>
                  <a:pt x="275876" y="1224072"/>
                </a:cubicBezTo>
                <a:cubicBezTo>
                  <a:pt x="275876" y="1185518"/>
                  <a:pt x="284139" y="1149719"/>
                  <a:pt x="311680" y="1119427"/>
                </a:cubicBezTo>
                <a:cubicBezTo>
                  <a:pt x="308925" y="1105658"/>
                  <a:pt x="325450" y="1102904"/>
                  <a:pt x="325450" y="1089135"/>
                </a:cubicBezTo>
                <a:cubicBezTo>
                  <a:pt x="325450" y="1075366"/>
                  <a:pt x="341974" y="1064350"/>
                  <a:pt x="355745" y="1069858"/>
                </a:cubicBezTo>
                <a:cubicBezTo>
                  <a:pt x="369516" y="1075366"/>
                  <a:pt x="372269" y="1067104"/>
                  <a:pt x="377777" y="1061596"/>
                </a:cubicBezTo>
                <a:cubicBezTo>
                  <a:pt x="377777" y="1058843"/>
                  <a:pt x="380532" y="1053335"/>
                  <a:pt x="380532" y="1050582"/>
                </a:cubicBezTo>
                <a:cubicBezTo>
                  <a:pt x="386040" y="1039566"/>
                  <a:pt x="394302" y="1039566"/>
                  <a:pt x="399810" y="1047827"/>
                </a:cubicBezTo>
                <a:cubicBezTo>
                  <a:pt x="410826" y="1064350"/>
                  <a:pt x="424597" y="1078120"/>
                  <a:pt x="432859" y="1094643"/>
                </a:cubicBezTo>
                <a:cubicBezTo>
                  <a:pt x="449383" y="1124935"/>
                  <a:pt x="463154" y="1155226"/>
                  <a:pt x="474170" y="1185518"/>
                </a:cubicBezTo>
                <a:cubicBezTo>
                  <a:pt x="479679" y="1210303"/>
                  <a:pt x="476924" y="1232334"/>
                  <a:pt x="479679" y="1254364"/>
                </a:cubicBezTo>
                <a:cubicBezTo>
                  <a:pt x="479679" y="1265379"/>
                  <a:pt x="479679" y="1276394"/>
                  <a:pt x="485187" y="1287410"/>
                </a:cubicBezTo>
                <a:cubicBezTo>
                  <a:pt x="487940" y="1290164"/>
                  <a:pt x="490695" y="1292917"/>
                  <a:pt x="493449" y="1292917"/>
                </a:cubicBezTo>
                <a:cubicBezTo>
                  <a:pt x="498957" y="1292917"/>
                  <a:pt x="498957" y="1290164"/>
                  <a:pt x="498957" y="1284656"/>
                </a:cubicBezTo>
                <a:cubicBezTo>
                  <a:pt x="498957" y="1281902"/>
                  <a:pt x="498957" y="1276394"/>
                  <a:pt x="498957" y="1270887"/>
                </a:cubicBezTo>
                <a:cubicBezTo>
                  <a:pt x="493449" y="1226825"/>
                  <a:pt x="509974" y="1182765"/>
                  <a:pt x="507219" y="1135950"/>
                </a:cubicBezTo>
                <a:cubicBezTo>
                  <a:pt x="518236" y="1102904"/>
                  <a:pt x="512727" y="1069858"/>
                  <a:pt x="512727" y="1036812"/>
                </a:cubicBezTo>
                <a:cubicBezTo>
                  <a:pt x="512727" y="1017536"/>
                  <a:pt x="504466" y="998259"/>
                  <a:pt x="504466" y="976228"/>
                </a:cubicBezTo>
                <a:cubicBezTo>
                  <a:pt x="507219" y="956951"/>
                  <a:pt x="515482" y="940428"/>
                  <a:pt x="512727" y="921152"/>
                </a:cubicBezTo>
                <a:cubicBezTo>
                  <a:pt x="509974" y="901875"/>
                  <a:pt x="509974" y="882598"/>
                  <a:pt x="512727" y="866075"/>
                </a:cubicBezTo>
                <a:cubicBezTo>
                  <a:pt x="520990" y="844045"/>
                  <a:pt x="515482" y="816507"/>
                  <a:pt x="537514" y="799984"/>
                </a:cubicBezTo>
                <a:cubicBezTo>
                  <a:pt x="540268" y="797230"/>
                  <a:pt x="540268" y="791722"/>
                  <a:pt x="540268" y="788969"/>
                </a:cubicBezTo>
                <a:cubicBezTo>
                  <a:pt x="540268" y="783461"/>
                  <a:pt x="540268" y="777953"/>
                  <a:pt x="540268" y="775199"/>
                </a:cubicBezTo>
                <a:cubicBezTo>
                  <a:pt x="545776" y="766938"/>
                  <a:pt x="562301" y="761430"/>
                  <a:pt x="559547" y="753169"/>
                </a:cubicBezTo>
                <a:cubicBezTo>
                  <a:pt x="556793" y="744908"/>
                  <a:pt x="554039" y="733892"/>
                  <a:pt x="554039" y="725630"/>
                </a:cubicBezTo>
                <a:cubicBezTo>
                  <a:pt x="554039" y="717369"/>
                  <a:pt x="554039" y="706354"/>
                  <a:pt x="554039" y="698093"/>
                </a:cubicBezTo>
                <a:cubicBezTo>
                  <a:pt x="551284" y="684323"/>
                  <a:pt x="556793" y="670554"/>
                  <a:pt x="567809" y="659539"/>
                </a:cubicBezTo>
                <a:cubicBezTo>
                  <a:pt x="570563" y="656786"/>
                  <a:pt x="576071" y="654032"/>
                  <a:pt x="578825" y="651278"/>
                </a:cubicBezTo>
                <a:cubicBezTo>
                  <a:pt x="581580" y="643016"/>
                  <a:pt x="595350" y="640263"/>
                  <a:pt x="592596" y="629247"/>
                </a:cubicBezTo>
                <a:cubicBezTo>
                  <a:pt x="592596" y="618232"/>
                  <a:pt x="589841" y="607217"/>
                  <a:pt x="584333" y="598955"/>
                </a:cubicBezTo>
                <a:cubicBezTo>
                  <a:pt x="578825" y="590694"/>
                  <a:pt x="576071" y="585186"/>
                  <a:pt x="570563" y="579678"/>
                </a:cubicBezTo>
                <a:cubicBezTo>
                  <a:pt x="565055" y="568663"/>
                  <a:pt x="554039" y="563155"/>
                  <a:pt x="565055" y="549387"/>
                </a:cubicBezTo>
                <a:cubicBezTo>
                  <a:pt x="565055" y="546633"/>
                  <a:pt x="562301" y="535617"/>
                  <a:pt x="559547" y="532864"/>
                </a:cubicBezTo>
                <a:cubicBezTo>
                  <a:pt x="545776" y="524602"/>
                  <a:pt x="545776" y="513587"/>
                  <a:pt x="545776" y="499818"/>
                </a:cubicBezTo>
                <a:cubicBezTo>
                  <a:pt x="548531" y="486049"/>
                  <a:pt x="543023" y="480541"/>
                  <a:pt x="529252" y="475034"/>
                </a:cubicBezTo>
                <a:cubicBezTo>
                  <a:pt x="498957" y="461265"/>
                  <a:pt x="498957" y="447495"/>
                  <a:pt x="515482" y="417203"/>
                </a:cubicBezTo>
                <a:cubicBezTo>
                  <a:pt x="520990" y="406188"/>
                  <a:pt x="515482" y="392419"/>
                  <a:pt x="526498" y="381403"/>
                </a:cubicBezTo>
                <a:cubicBezTo>
                  <a:pt x="526498" y="381403"/>
                  <a:pt x="523744" y="375896"/>
                  <a:pt x="523744" y="375896"/>
                </a:cubicBezTo>
                <a:cubicBezTo>
                  <a:pt x="512727" y="375896"/>
                  <a:pt x="512727" y="370389"/>
                  <a:pt x="512727" y="362127"/>
                </a:cubicBezTo>
                <a:cubicBezTo>
                  <a:pt x="512727" y="359373"/>
                  <a:pt x="512727" y="356619"/>
                  <a:pt x="509974" y="356619"/>
                </a:cubicBezTo>
                <a:cubicBezTo>
                  <a:pt x="487940" y="342850"/>
                  <a:pt x="493449" y="323573"/>
                  <a:pt x="493449" y="304297"/>
                </a:cubicBezTo>
                <a:cubicBezTo>
                  <a:pt x="490695" y="290527"/>
                  <a:pt x="498957" y="271251"/>
                  <a:pt x="485187" y="257482"/>
                </a:cubicBezTo>
                <a:cubicBezTo>
                  <a:pt x="496203" y="235451"/>
                  <a:pt x="490695" y="210667"/>
                  <a:pt x="504466" y="191390"/>
                </a:cubicBezTo>
                <a:cubicBezTo>
                  <a:pt x="515482" y="177621"/>
                  <a:pt x="529252" y="161098"/>
                  <a:pt x="512727" y="141821"/>
                </a:cubicBezTo>
                <a:cubicBezTo>
                  <a:pt x="518236" y="128052"/>
                  <a:pt x="520990" y="111529"/>
                  <a:pt x="529252" y="97761"/>
                </a:cubicBezTo>
                <a:cubicBezTo>
                  <a:pt x="554039" y="53699"/>
                  <a:pt x="600858" y="34423"/>
                  <a:pt x="647677" y="17900"/>
                </a:cubicBezTo>
                <a:cubicBezTo>
                  <a:pt x="672464" y="9638"/>
                  <a:pt x="700005" y="-1377"/>
                  <a:pt x="727546" y="4130"/>
                </a:cubicBezTo>
                <a:cubicBezTo>
                  <a:pt x="735808" y="1377"/>
                  <a:pt x="744070" y="0"/>
                  <a:pt x="752333" y="0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6B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686675" y="1892688"/>
            <a:ext cx="5960400" cy="30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i="1" lang="en" sz="3000">
                <a:solidFill>
                  <a:srgbClr val="3C4043"/>
                </a:solidFill>
                <a:latin typeface="Open Sans"/>
                <a:ea typeface="Open Sans"/>
                <a:cs typeface="Open Sans"/>
                <a:sym typeface="Open Sans"/>
              </a:rPr>
              <a:t>“To connect people with compatible fitness buddies.”</a:t>
            </a:r>
            <a:endParaRPr b="1" i="1" sz="30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8" name="Google Shape;1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50" y="362025"/>
            <a:ext cx="2053449" cy="122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/>
        </p:nvSpPr>
        <p:spPr>
          <a:xfrm>
            <a:off x="369800" y="197379"/>
            <a:ext cx="73152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Problem/ Solution Overview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1426350" y="1031175"/>
            <a:ext cx="63711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9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Due to conflicting schedules, differing goals, and the intimidating gym atmosphere, exercisers often struggle to find and connect with a workout partner.</a:t>
            </a:r>
            <a:endParaRPr sz="19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sz="19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9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2Fit </a:t>
            </a:r>
            <a:r>
              <a:rPr b="1" lang="en" sz="19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rPr>
              <a:t>empowers</a:t>
            </a:r>
            <a:r>
              <a:rPr lang="en" sz="19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 users to connect with others who have similar </a:t>
            </a:r>
            <a:r>
              <a:rPr b="1" lang="en" sz="1900">
                <a:solidFill>
                  <a:srgbClr val="F6B26B"/>
                </a:solidFill>
                <a:latin typeface="Bree Serif"/>
                <a:ea typeface="Bree Serif"/>
                <a:cs typeface="Bree Serif"/>
                <a:sym typeface="Bree Serif"/>
              </a:rPr>
              <a:t>abilities</a:t>
            </a:r>
            <a:r>
              <a:rPr b="1" lang="en" sz="19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rPr>
              <a:t>, </a:t>
            </a:r>
            <a:r>
              <a:rPr b="1" lang="en" sz="1900">
                <a:solidFill>
                  <a:srgbClr val="F6B26B"/>
                </a:solidFill>
                <a:latin typeface="Bree Serif"/>
                <a:ea typeface="Bree Serif"/>
                <a:cs typeface="Bree Serif"/>
                <a:sym typeface="Bree Serif"/>
              </a:rPr>
              <a:t>goals</a:t>
            </a:r>
            <a:r>
              <a:rPr b="1" lang="en" sz="19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,</a:t>
            </a:r>
            <a:r>
              <a:rPr lang="en" sz="19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9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and</a:t>
            </a:r>
            <a:r>
              <a:rPr b="1" lang="en" sz="19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 sz="1900">
                <a:solidFill>
                  <a:srgbClr val="F6B26B"/>
                </a:solidFill>
                <a:latin typeface="Bree Serif"/>
                <a:ea typeface="Bree Serif"/>
                <a:cs typeface="Bree Serif"/>
                <a:sym typeface="Bree Serif"/>
              </a:rPr>
              <a:t>schedules</a:t>
            </a:r>
            <a:r>
              <a:rPr lang="en" sz="19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. Once matched, 2Fit helps workout partners reach their fitness goals together.</a:t>
            </a:r>
            <a:endParaRPr sz="19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5" name="Google Shape;195;p26"/>
          <p:cNvSpPr/>
          <p:nvPr/>
        </p:nvSpPr>
        <p:spPr>
          <a:xfrm flipH="1">
            <a:off x="1250" y="265100"/>
            <a:ext cx="218700" cy="430362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3C3E4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6625" y="3515200"/>
            <a:ext cx="2250750" cy="13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4114186" y="298383"/>
            <a:ext cx="5489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41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Overview</a:t>
            </a:r>
            <a:endParaRPr b="1" i="0" sz="4100" u="none" cap="none" strike="noStrike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202" name="Google Shape;202;p27"/>
          <p:cNvGrpSpPr/>
          <p:nvPr/>
        </p:nvGrpSpPr>
        <p:grpSpPr>
          <a:xfrm>
            <a:off x="4113106" y="1223591"/>
            <a:ext cx="4951669" cy="676374"/>
            <a:chOff x="5484141" y="1739743"/>
            <a:chExt cx="6602225" cy="901832"/>
          </a:xfrm>
        </p:grpSpPr>
        <p:sp>
          <p:nvSpPr>
            <p:cNvPr id="203" name="Google Shape;203;p27"/>
            <p:cNvSpPr txBox="1"/>
            <p:nvPr/>
          </p:nvSpPr>
          <p:spPr>
            <a:xfrm>
              <a:off x="7083266" y="1919474"/>
              <a:ext cx="5003100" cy="72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81000" spcFirstLastPara="1" rIns="8100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 sz="2000">
                  <a:solidFill>
                    <a:schemeClr val="lt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Heuristic Evaluation Results</a:t>
              </a:r>
              <a:endParaRPr b="1" i="0" sz="2000" u="none" cap="none" strike="noStrik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04" name="Google Shape;204;p27"/>
            <p:cNvSpPr txBox="1"/>
            <p:nvPr/>
          </p:nvSpPr>
          <p:spPr>
            <a:xfrm>
              <a:off x="5484141" y="1775144"/>
              <a:ext cx="9582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81000" spcFirstLastPara="1" rIns="8100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" sz="3600" u="none" cap="none" strike="noStrike">
                  <a:solidFill>
                    <a:schemeClr val="lt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01</a:t>
              </a:r>
              <a:endParaRPr b="1" i="0" sz="3600" u="none" cap="none" strike="noStrik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05" name="Google Shape;205;p27"/>
            <p:cNvSpPr/>
            <p:nvPr/>
          </p:nvSpPr>
          <p:spPr>
            <a:xfrm rot="8100000">
              <a:off x="6148429" y="1871808"/>
              <a:ext cx="637669" cy="637669"/>
            </a:xfrm>
            <a:prstGeom prst="halfFrame">
              <a:avLst>
                <a:gd fmla="val 20434" name="adj1"/>
                <a:gd fmla="val 20083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27"/>
          <p:cNvGrpSpPr/>
          <p:nvPr/>
        </p:nvGrpSpPr>
        <p:grpSpPr>
          <a:xfrm>
            <a:off x="4119118" y="2098889"/>
            <a:ext cx="4580200" cy="676350"/>
            <a:chOff x="5484141" y="1739743"/>
            <a:chExt cx="6106933" cy="901800"/>
          </a:xfrm>
        </p:grpSpPr>
        <p:sp>
          <p:nvSpPr>
            <p:cNvPr id="207" name="Google Shape;207;p27"/>
            <p:cNvSpPr txBox="1"/>
            <p:nvPr/>
          </p:nvSpPr>
          <p:spPr>
            <a:xfrm>
              <a:off x="7083274" y="1918611"/>
              <a:ext cx="4507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81000" spcFirstLastPara="1" rIns="8100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 sz="2000">
                  <a:solidFill>
                    <a:schemeClr val="lt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Revised Design</a:t>
              </a:r>
              <a:endParaRPr b="1" i="0" sz="2000" u="none" cap="none" strike="noStrik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08" name="Google Shape;208;p27"/>
            <p:cNvSpPr txBox="1"/>
            <p:nvPr/>
          </p:nvSpPr>
          <p:spPr>
            <a:xfrm>
              <a:off x="5484141" y="1775144"/>
              <a:ext cx="9582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81000" spcFirstLastPara="1" rIns="8100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" sz="3600" u="none" cap="none" strike="noStrike">
                  <a:solidFill>
                    <a:schemeClr val="lt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02</a:t>
              </a:r>
              <a:endParaRPr b="1" i="0" sz="3600" u="none" cap="none" strike="noStrik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09" name="Google Shape;209;p27"/>
            <p:cNvSpPr/>
            <p:nvPr/>
          </p:nvSpPr>
          <p:spPr>
            <a:xfrm rot="8100000">
              <a:off x="6148429" y="1871808"/>
              <a:ext cx="637669" cy="637669"/>
            </a:xfrm>
            <a:prstGeom prst="halfFrame">
              <a:avLst>
                <a:gd fmla="val 20434" name="adj1"/>
                <a:gd fmla="val 20083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grpSp>
        <p:nvGrpSpPr>
          <p:cNvPr id="210" name="Google Shape;210;p27"/>
          <p:cNvGrpSpPr/>
          <p:nvPr/>
        </p:nvGrpSpPr>
        <p:grpSpPr>
          <a:xfrm>
            <a:off x="4125130" y="2974187"/>
            <a:ext cx="4580200" cy="676350"/>
            <a:chOff x="5484141" y="1739743"/>
            <a:chExt cx="6106933" cy="901800"/>
          </a:xfrm>
        </p:grpSpPr>
        <p:sp>
          <p:nvSpPr>
            <p:cNvPr id="211" name="Google Shape;211;p27"/>
            <p:cNvSpPr txBox="1"/>
            <p:nvPr/>
          </p:nvSpPr>
          <p:spPr>
            <a:xfrm>
              <a:off x="7083274" y="1918611"/>
              <a:ext cx="4507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81000" spcFirstLastPara="1" rIns="8100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 sz="2000">
                  <a:solidFill>
                    <a:schemeClr val="lt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Prototype Implementation</a:t>
              </a:r>
              <a:endParaRPr b="1" i="0" sz="2000" u="none" cap="none" strike="noStrik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12" name="Google Shape;212;p27"/>
            <p:cNvSpPr txBox="1"/>
            <p:nvPr/>
          </p:nvSpPr>
          <p:spPr>
            <a:xfrm>
              <a:off x="5484141" y="1775144"/>
              <a:ext cx="9582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81000" spcFirstLastPara="1" rIns="8100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" sz="3600" u="none" cap="none" strike="noStrike">
                  <a:solidFill>
                    <a:schemeClr val="lt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03</a:t>
              </a:r>
              <a:endParaRPr b="1" i="0" sz="3600" u="none" cap="none" strike="noStrik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13" name="Google Shape;213;p27"/>
            <p:cNvSpPr/>
            <p:nvPr/>
          </p:nvSpPr>
          <p:spPr>
            <a:xfrm rot="8100000">
              <a:off x="6148429" y="1871808"/>
              <a:ext cx="637669" cy="637669"/>
            </a:xfrm>
            <a:prstGeom prst="halfFrame">
              <a:avLst>
                <a:gd fmla="val 20434" name="adj1"/>
                <a:gd fmla="val 20083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grpSp>
        <p:nvGrpSpPr>
          <p:cNvPr id="214" name="Google Shape;214;p27"/>
          <p:cNvGrpSpPr/>
          <p:nvPr/>
        </p:nvGrpSpPr>
        <p:grpSpPr>
          <a:xfrm>
            <a:off x="4125117" y="3849460"/>
            <a:ext cx="4580200" cy="676350"/>
            <a:chOff x="5484141" y="1739743"/>
            <a:chExt cx="6106933" cy="901800"/>
          </a:xfrm>
        </p:grpSpPr>
        <p:sp>
          <p:nvSpPr>
            <p:cNvPr id="215" name="Google Shape;215;p27"/>
            <p:cNvSpPr txBox="1"/>
            <p:nvPr/>
          </p:nvSpPr>
          <p:spPr>
            <a:xfrm>
              <a:off x="7083274" y="1918611"/>
              <a:ext cx="4507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81000" spcFirstLastPara="1" rIns="8100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 sz="2000">
                  <a:solidFill>
                    <a:schemeClr val="lt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Demonstration</a:t>
              </a:r>
              <a:endParaRPr b="1" i="0" sz="2000" u="none" cap="none" strike="noStrik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16" name="Google Shape;216;p27"/>
            <p:cNvSpPr txBox="1"/>
            <p:nvPr/>
          </p:nvSpPr>
          <p:spPr>
            <a:xfrm>
              <a:off x="5484141" y="1775144"/>
              <a:ext cx="9582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81000" spcFirstLastPara="1" rIns="8100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" sz="3600" u="none" cap="none" strike="noStrike">
                  <a:solidFill>
                    <a:schemeClr val="lt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04</a:t>
              </a:r>
              <a:endParaRPr b="1" i="0" sz="3600" u="none" cap="none" strike="noStrik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17" name="Google Shape;217;p27"/>
            <p:cNvSpPr/>
            <p:nvPr/>
          </p:nvSpPr>
          <p:spPr>
            <a:xfrm rot="8100000">
              <a:off x="6148429" y="1871808"/>
              <a:ext cx="637669" cy="637669"/>
            </a:xfrm>
            <a:prstGeom prst="halfFrame">
              <a:avLst>
                <a:gd fmla="val 20434" name="adj1"/>
                <a:gd fmla="val 20083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/>
          <p:nvPr>
            <p:ph idx="4294967295" type="body"/>
          </p:nvPr>
        </p:nvSpPr>
        <p:spPr>
          <a:xfrm>
            <a:off x="460612" y="215441"/>
            <a:ext cx="8461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</a:pPr>
            <a:r>
              <a:rPr lang="en" sz="3000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Heuristic</a:t>
            </a:r>
            <a:r>
              <a:rPr lang="en" sz="3000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 Evaluation Overview</a:t>
            </a:r>
            <a:endParaRPr i="0" sz="4100" u="none" cap="none" strike="noStrike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346450" y="973300"/>
            <a:ext cx="8279400" cy="3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➔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Level 3 severities: </a:t>
            </a:r>
            <a:r>
              <a:rPr b="1" lang="en" sz="2400">
                <a:solidFill>
                  <a:srgbClr val="E69138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15</a:t>
            </a:r>
            <a:endParaRPr b="1" sz="2400">
              <a:solidFill>
                <a:srgbClr val="E69138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➔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Level 4 severities: </a:t>
            </a:r>
            <a:r>
              <a:rPr b="1" lang="en" sz="2400">
                <a:solidFill>
                  <a:srgbClr val="E69138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4</a:t>
            </a:r>
            <a:endParaRPr b="1" sz="2400">
              <a:solidFill>
                <a:srgbClr val="E69138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➔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Major Design Changes: </a:t>
            </a:r>
            <a:r>
              <a:rPr b="1" lang="en" sz="2400">
                <a:solidFill>
                  <a:srgbClr val="E69138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3</a:t>
            </a:r>
            <a:endParaRPr b="1" sz="2400">
              <a:solidFill>
                <a:srgbClr val="E69138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➔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Minor Design Changes: </a:t>
            </a:r>
            <a:r>
              <a:rPr b="1" lang="en" sz="2400">
                <a:solidFill>
                  <a:srgbClr val="E69138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3</a:t>
            </a:r>
            <a:endParaRPr b="1" sz="2400">
              <a:solidFill>
                <a:srgbClr val="E69138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/>
          <p:nvPr/>
        </p:nvSpPr>
        <p:spPr>
          <a:xfrm>
            <a:off x="752700" y="1909325"/>
            <a:ext cx="1617900" cy="25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Users bypassed the schedule button and typed a message to schedule workouts. Users did not understand why the specific times were shown and felt limited in options.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9"/>
          <p:cNvSpPr txBox="1"/>
          <p:nvPr>
            <p:ph idx="4294967295" type="body"/>
          </p:nvPr>
        </p:nvSpPr>
        <p:spPr>
          <a:xfrm>
            <a:off x="341112" y="247191"/>
            <a:ext cx="8461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</a:pPr>
            <a:r>
              <a:rPr lang="en" sz="3000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Tools Used</a:t>
            </a:r>
            <a:endParaRPr sz="3000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0" name="Google Shape;230;p29"/>
          <p:cNvSpPr txBox="1"/>
          <p:nvPr/>
        </p:nvSpPr>
        <p:spPr>
          <a:xfrm>
            <a:off x="752700" y="1366025"/>
            <a:ext cx="14046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Before:</a:t>
            </a:r>
            <a:endParaRPr sz="24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1" name="Google Shape;231;p29"/>
          <p:cNvSpPr txBox="1"/>
          <p:nvPr/>
        </p:nvSpPr>
        <p:spPr>
          <a:xfrm>
            <a:off x="561450" y="1287775"/>
            <a:ext cx="4686900" cy="31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React Native used to develop the app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Xcode 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iPhone simulator/expo used for testing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32" name="Google Shape;2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2500" y="1366025"/>
            <a:ext cx="2299525" cy="266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/>
          <p:nvPr/>
        </p:nvSpPr>
        <p:spPr>
          <a:xfrm>
            <a:off x="752700" y="1909325"/>
            <a:ext cx="1617900" cy="25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0"/>
          <p:cNvSpPr txBox="1"/>
          <p:nvPr>
            <p:ph idx="4294967295" type="body"/>
          </p:nvPr>
        </p:nvSpPr>
        <p:spPr>
          <a:xfrm>
            <a:off x="460612" y="215441"/>
            <a:ext cx="8461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</a:pPr>
            <a:r>
              <a:rPr lang="en" sz="3000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Implementation</a:t>
            </a:r>
            <a:endParaRPr sz="3000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9" name="Google Shape;239;p30"/>
          <p:cNvSpPr txBox="1"/>
          <p:nvPr/>
        </p:nvSpPr>
        <p:spPr>
          <a:xfrm>
            <a:off x="752700" y="1366025"/>
            <a:ext cx="14046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Before:</a:t>
            </a:r>
            <a:endParaRPr sz="24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0" name="Google Shape;240;p30"/>
          <p:cNvSpPr txBox="1"/>
          <p:nvPr/>
        </p:nvSpPr>
        <p:spPr>
          <a:xfrm>
            <a:off x="593725" y="2249425"/>
            <a:ext cx="76740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 Narrow"/>
              <a:buChar char="●"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Task 1 - Find Buddy</a:t>
            </a:r>
            <a:endParaRPr b="1"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 Narrow"/>
              <a:buChar char="-"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Discover</a:t>
            </a: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. Developed vertical scrolling interface for buddy selection with tappable buddy cards</a:t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 Narrow"/>
              <a:buChar char="-"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Listings</a:t>
            </a: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. Completed data architecture that fetches and displays relevant listings</a:t>
            </a:r>
            <a:endParaRPr b="1"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 Narrow"/>
              <a:buChar char="-"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Filter</a:t>
            </a: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. Created active, dynamic filters that adjust search results based on user input</a:t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 Narrow"/>
              <a:buChar char="-"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Bio</a:t>
            </a: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. Developed main profile card view with key buddy details and connect functionality</a:t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grpSp>
        <p:nvGrpSpPr>
          <p:cNvPr id="241" name="Google Shape;241;p30"/>
          <p:cNvGrpSpPr/>
          <p:nvPr/>
        </p:nvGrpSpPr>
        <p:grpSpPr>
          <a:xfrm>
            <a:off x="669900" y="1591300"/>
            <a:ext cx="2571550" cy="686225"/>
            <a:chOff x="847950" y="1362700"/>
            <a:chExt cx="2571550" cy="686225"/>
          </a:xfrm>
        </p:grpSpPr>
        <p:sp>
          <p:nvSpPr>
            <p:cNvPr id="242" name="Google Shape;242;p30"/>
            <p:cNvSpPr/>
            <p:nvPr/>
          </p:nvSpPr>
          <p:spPr>
            <a:xfrm>
              <a:off x="847950" y="1362700"/>
              <a:ext cx="2409900" cy="563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43" name="Google Shape;243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42251" y="1496699"/>
              <a:ext cx="281949" cy="281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30"/>
            <p:cNvSpPr txBox="1"/>
            <p:nvPr/>
          </p:nvSpPr>
          <p:spPr>
            <a:xfrm>
              <a:off x="1375000" y="1408725"/>
              <a:ext cx="2044500" cy="6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PT Sans Narrow"/>
                  <a:ea typeface="PT Sans Narrow"/>
                  <a:cs typeface="PT Sans Narrow"/>
                  <a:sym typeface="PT Sans Narrow"/>
                </a:rPr>
                <a:t>Find a Fitness Buddy</a:t>
              </a:r>
              <a:endParaRPr sz="1800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sp>
        <p:nvSpPr>
          <p:cNvPr id="245" name="Google Shape;245;p30"/>
          <p:cNvSpPr txBox="1"/>
          <p:nvPr/>
        </p:nvSpPr>
        <p:spPr>
          <a:xfrm>
            <a:off x="669900" y="911250"/>
            <a:ext cx="2406900" cy="543300"/>
          </a:xfrm>
          <a:prstGeom prst="rect">
            <a:avLst/>
          </a:prstGeom>
          <a:solidFill>
            <a:srgbClr val="A2C5A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Completed!</a:t>
            </a:r>
            <a:endParaRPr sz="2400">
              <a:solidFill>
                <a:srgbClr val="FFFFFF"/>
              </a:solidFill>
              <a:highlight>
                <a:srgbClr val="38761D"/>
              </a:highlight>
            </a:endParaRPr>
          </a:p>
        </p:txBody>
      </p:sp>
      <p:sp>
        <p:nvSpPr>
          <p:cNvPr id="246" name="Google Shape;246;p30"/>
          <p:cNvSpPr txBox="1"/>
          <p:nvPr/>
        </p:nvSpPr>
        <p:spPr>
          <a:xfrm>
            <a:off x="3312250" y="911250"/>
            <a:ext cx="4955400" cy="543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Work Ahead</a:t>
            </a:r>
            <a:endParaRPr sz="2400">
              <a:solidFill>
                <a:srgbClr val="FFFFFF"/>
              </a:solidFill>
              <a:highlight>
                <a:srgbClr val="38761D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475" y="1468699"/>
            <a:ext cx="1575746" cy="341035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1"/>
          <p:cNvSpPr txBox="1"/>
          <p:nvPr>
            <p:ph idx="4294967295" type="body"/>
          </p:nvPr>
        </p:nvSpPr>
        <p:spPr>
          <a:xfrm>
            <a:off x="304475" y="252725"/>
            <a:ext cx="76452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</a:pPr>
            <a:r>
              <a:rPr lang="en" sz="3000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Major Design Change 1 - Discover</a:t>
            </a:r>
            <a:endParaRPr sz="3000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3" name="Google Shape;253;p31"/>
          <p:cNvSpPr txBox="1"/>
          <p:nvPr/>
        </p:nvSpPr>
        <p:spPr>
          <a:xfrm>
            <a:off x="346450" y="1044350"/>
            <a:ext cx="3844800" cy="3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T Sans Narrow"/>
                <a:ea typeface="PT Sans Narrow"/>
                <a:cs typeface="PT Sans Narrow"/>
                <a:sym typeface="PT Sans Narrow"/>
              </a:rPr>
              <a:t>Type</a:t>
            </a: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: H8 Aesthetics and Minimalist Design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T Sans Narrow"/>
                <a:ea typeface="PT Sans Narrow"/>
                <a:cs typeface="PT Sans Narrow"/>
                <a:sym typeface="PT Sans Narrow"/>
              </a:rPr>
              <a:t>Severity</a:t>
            </a: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: 4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Issue</a:t>
            </a: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 The discover page’s use of colors and icons is disorienting and confusing</a:t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Fix</a:t>
            </a:r>
            <a:r>
              <a:rPr lang="en" sz="1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 Redesign a simpler Discover Page with minimal icons/colors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54" name="Google Shape;25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2275" y="1468688"/>
            <a:ext cx="1699425" cy="3410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31"/>
          <p:cNvCxnSpPr>
            <a:stCxn id="254" idx="3"/>
            <a:endCxn id="256" idx="1"/>
          </p:cNvCxnSpPr>
          <p:nvPr/>
        </p:nvCxnSpPr>
        <p:spPr>
          <a:xfrm>
            <a:off x="6151700" y="3173863"/>
            <a:ext cx="736800" cy="0"/>
          </a:xfrm>
          <a:prstGeom prst="straightConnector1">
            <a:avLst/>
          </a:prstGeom>
          <a:noFill/>
          <a:ln cap="flat" cmpd="sng" w="9525">
            <a:solidFill>
              <a:srgbClr val="9F9E9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" name="Google Shape;257;p31"/>
          <p:cNvCxnSpPr/>
          <p:nvPr/>
        </p:nvCxnSpPr>
        <p:spPr>
          <a:xfrm>
            <a:off x="4648200" y="1430600"/>
            <a:ext cx="0" cy="327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58" name="Google Shape;258;p31"/>
          <p:cNvSpPr txBox="1"/>
          <p:nvPr/>
        </p:nvSpPr>
        <p:spPr>
          <a:xfrm>
            <a:off x="4278075" y="1087413"/>
            <a:ext cx="2047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Old b</a:t>
            </a: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lack background created a formal, energetic feel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59" name="Google Shape;259;p31"/>
          <p:cNvSpPr txBox="1"/>
          <p:nvPr/>
        </p:nvSpPr>
        <p:spPr>
          <a:xfrm>
            <a:off x="6591550" y="1087425"/>
            <a:ext cx="2047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New white background makes for a friendlier, casual feel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60" name="Google Shape;260;p31"/>
          <p:cNvCxnSpPr/>
          <p:nvPr/>
        </p:nvCxnSpPr>
        <p:spPr>
          <a:xfrm>
            <a:off x="6888600" y="1439025"/>
            <a:ext cx="0" cy="327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