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T Sans Narrow"/>
      <p:regular r:id="rId27"/>
      <p:bold r:id="rId28"/>
    </p:embeddedFont>
    <p:embeddedFont>
      <p:font typeface="Montserrat"/>
      <p:regular r:id="rId29"/>
      <p:bold r:id="rId30"/>
      <p:italic r:id="rId31"/>
      <p:boldItalic r:id="rId32"/>
    </p:embeddedFont>
    <p:embeddedFont>
      <p:font typeface="Palatino Linotype"/>
      <p:regular r:id="rId33"/>
      <p:bold r:id="rId34"/>
      <p:italic r:id="rId35"/>
      <p:boldItalic r:id="rId36"/>
    </p:embeddedFont>
    <p:embeddedFont>
      <p:font typeface="Bree Serif"/>
      <p:regular r:id="rId37"/>
    </p:embeddedFont>
    <p:embeddedFont>
      <p:font typeface="Comfortaa"/>
      <p:regular r:id="rId38"/>
      <p:bold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5.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TSansNarrow-bold.fntdata"/><Relationship Id="rId27" Type="http://schemas.openxmlformats.org/officeDocument/2006/relationships/font" Target="fonts/PTSansNarrow-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PalatinoLinotype-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PalatinoLinotype-italic.fntdata"/><Relationship Id="rId12" Type="http://schemas.openxmlformats.org/officeDocument/2006/relationships/slide" Target="slides/slide7.xml"/><Relationship Id="rId34" Type="http://schemas.openxmlformats.org/officeDocument/2006/relationships/font" Target="fonts/PalatinoLinotype-bold.fntdata"/><Relationship Id="rId15" Type="http://schemas.openxmlformats.org/officeDocument/2006/relationships/slide" Target="slides/slide10.xml"/><Relationship Id="rId37" Type="http://schemas.openxmlformats.org/officeDocument/2006/relationships/font" Target="fonts/BreeSerif-regular.fntdata"/><Relationship Id="rId14" Type="http://schemas.openxmlformats.org/officeDocument/2006/relationships/slide" Target="slides/slide9.xml"/><Relationship Id="rId36" Type="http://schemas.openxmlformats.org/officeDocument/2006/relationships/font" Target="fonts/PalatinoLinotype-boldItalic.fntdata"/><Relationship Id="rId17" Type="http://schemas.openxmlformats.org/officeDocument/2006/relationships/slide" Target="slides/slide12.xml"/><Relationship Id="rId39" Type="http://schemas.openxmlformats.org/officeDocument/2006/relationships/font" Target="fonts/Comfortaa-bold.fntdata"/><Relationship Id="rId16" Type="http://schemas.openxmlformats.org/officeDocument/2006/relationships/slide" Target="slides/slide11.xml"/><Relationship Id="rId38" Type="http://schemas.openxmlformats.org/officeDocument/2006/relationships/font" Target="fonts/Comforta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6f772a1ffc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f772a1ffc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06939c4df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06939c4df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6f772a1ff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6f772a1ff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706939c4df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06939c4df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06939c4df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06939c4df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706939c4df_0_10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600"/>
              </a:spcBef>
              <a:spcAft>
                <a:spcPts val="0"/>
              </a:spcAft>
              <a:buClr>
                <a:schemeClr val="dk1"/>
              </a:buClr>
              <a:buSzPts val="1100"/>
              <a:buFont typeface="Arial"/>
              <a:buNone/>
            </a:pPr>
            <a:r>
              <a:t/>
            </a:r>
            <a:endParaRPr/>
          </a:p>
        </p:txBody>
      </p:sp>
      <p:sp>
        <p:nvSpPr>
          <p:cNvPr id="284" name="Google Shape;284;g706939c4df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06939c4df_0_11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93" name="Google Shape;293;g706939c4df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706939c4df_0_1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g706939c4df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f772a1ffc_1_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rtl="0" algn="l">
              <a:lnSpc>
                <a:spcPct val="120000"/>
              </a:lnSpc>
              <a:spcBef>
                <a:spcPts val="60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Detail clarification. Subjects were confused by the ‘miles’ and ‘hours’ details which were supposed to indicate distance away and hours of schedule compatibility. For the next prototype, we would like to move to a schedule match tiering (low, medium, high). Distance away was an unuseful detail, which we will fold into pre-filtering. </a:t>
            </a:r>
            <a:endParaRPr sz="1200">
              <a:solidFill>
                <a:srgbClr val="695D46"/>
              </a:solidFill>
              <a:latin typeface="Open Sans"/>
              <a:ea typeface="Open Sans"/>
              <a:cs typeface="Open Sans"/>
              <a:sym typeface="Open Sans"/>
            </a:endParaRPr>
          </a:p>
          <a:p>
            <a:pPr indent="-304800" lvl="0" marL="457200" rtl="0" algn="l">
              <a:lnSpc>
                <a:spcPct val="120000"/>
              </a:lnSpc>
              <a:spcBef>
                <a:spcPts val="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Pre-filtering. Subjects wanted to know if the match partner was available to work out at their preferred workout spot, as opposed to if they were nearby. We will change the location filter to become a pre-filter location match based on workout places that are identified during profile configuration.</a:t>
            </a:r>
            <a:endParaRPr sz="1200">
              <a:solidFill>
                <a:srgbClr val="695D46"/>
              </a:solidFill>
              <a:latin typeface="Open Sans"/>
              <a:ea typeface="Open Sans"/>
              <a:cs typeface="Open Sans"/>
              <a:sym typeface="Open Sans"/>
            </a:endParaRPr>
          </a:p>
          <a:p>
            <a:pPr indent="-304800" lvl="0" marL="457200" rtl="0" algn="l">
              <a:lnSpc>
                <a:spcPct val="120000"/>
              </a:lnSpc>
              <a:spcBef>
                <a:spcPts val="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Connect quick button. Participants wanted to be able to match right away from the discover screen, so we will add a connect button to each card.</a:t>
            </a:r>
            <a:endParaRPr/>
          </a:p>
        </p:txBody>
      </p:sp>
      <p:sp>
        <p:nvSpPr>
          <p:cNvPr id="309" name="Google Shape;309;g6f772a1ffc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6f772a1ffc_1_29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rtl="0" algn="l">
              <a:lnSpc>
                <a:spcPct val="120000"/>
              </a:lnSpc>
              <a:spcBef>
                <a:spcPts val="60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Schedule button prominence. Subjects forewent the schedule button in favor of sending their own unstructured time request. We will improve the visual prominence of the button.</a:t>
            </a:r>
            <a:endParaRPr sz="1200">
              <a:solidFill>
                <a:srgbClr val="695D46"/>
              </a:solidFill>
              <a:latin typeface="Open Sans"/>
              <a:ea typeface="Open Sans"/>
              <a:cs typeface="Open Sans"/>
              <a:sym typeface="Open Sans"/>
            </a:endParaRPr>
          </a:p>
          <a:p>
            <a:pPr indent="-304800" lvl="0" marL="457200" rtl="0" algn="l">
              <a:lnSpc>
                <a:spcPct val="120000"/>
              </a:lnSpc>
              <a:spcBef>
                <a:spcPts val="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Time selector. Subjects didn’t understand where the proposed times came from. We will add an intermediate schedule screen with a visual interface to provide additional context.</a:t>
            </a:r>
            <a:endParaRPr sz="1200">
              <a:solidFill>
                <a:srgbClr val="695D46"/>
              </a:solidFill>
              <a:latin typeface="Open Sans"/>
              <a:ea typeface="Open Sans"/>
              <a:cs typeface="Open Sans"/>
              <a:sym typeface="Open Sans"/>
            </a:endParaRPr>
          </a:p>
          <a:p>
            <a:pPr indent="-304800" lvl="0" marL="457200" rtl="0" algn="l">
              <a:lnSpc>
                <a:spcPct val="120000"/>
              </a:lnSpc>
              <a:spcBef>
                <a:spcPts val="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Place selector. Subjects were confused where they were working out. We will remedy this with a workout location selector atop the new intermediate schedule screen.</a:t>
            </a:r>
            <a:endParaRPr sz="1200">
              <a:solidFill>
                <a:srgbClr val="695D46"/>
              </a:solidFill>
              <a:latin typeface="Open Sans"/>
              <a:ea typeface="Open Sans"/>
              <a:cs typeface="Open Sans"/>
              <a:sym typeface="Open Sans"/>
            </a:endParaRPr>
          </a:p>
        </p:txBody>
      </p:sp>
      <p:sp>
        <p:nvSpPr>
          <p:cNvPr id="333" name="Google Shape;333;g6f772a1ffc_1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f772a1ffc_1_3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rtl="0" algn="l">
              <a:lnSpc>
                <a:spcPct val="120000"/>
              </a:lnSpc>
              <a:spcBef>
                <a:spcPts val="600"/>
              </a:spcBef>
              <a:spcAft>
                <a:spcPts val="0"/>
              </a:spcAft>
              <a:buClr>
                <a:srgbClr val="695D46"/>
              </a:buClr>
              <a:buSzPts val="1200"/>
              <a:buFont typeface="Open Sans"/>
              <a:buChar char="●"/>
            </a:pPr>
            <a:r>
              <a:rPr lang="en" sz="1200">
                <a:solidFill>
                  <a:srgbClr val="695D46"/>
                </a:solidFill>
                <a:latin typeface="Open Sans"/>
                <a:ea typeface="Open Sans"/>
                <a:cs typeface="Open Sans"/>
                <a:sym typeface="Open Sans"/>
              </a:rPr>
              <a:t>Proposed default text. Participants were confused about the behavior of the default proposed text. We will adjust the proposed text flow to populate the message box to allow for message extension.</a:t>
            </a:r>
            <a:endParaRPr/>
          </a:p>
        </p:txBody>
      </p:sp>
      <p:sp>
        <p:nvSpPr>
          <p:cNvPr id="357" name="Google Shape;357;g6f772a1ffc_1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706939c4df_0_5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g706939c4df_0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706939c4df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06939c4df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Tinder for fitness supported our assumption however suggest that their may be more to explore besides just fitness ability in the matching process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706939c4df_0_3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g706939c4df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06939c4df_0_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problem space we chose to tackle was local fitness</a:t>
            </a:r>
            <a:endParaRPr/>
          </a:p>
          <a:p>
            <a:pPr indent="-298450" lvl="0" marL="457200" rtl="0" algn="l">
              <a:lnSpc>
                <a:spcPct val="100000"/>
              </a:lnSpc>
              <a:spcBef>
                <a:spcPts val="0"/>
              </a:spcBef>
              <a:spcAft>
                <a:spcPts val="0"/>
              </a:spcAft>
              <a:buSzPts val="1100"/>
              <a:buChar char="●"/>
            </a:pPr>
            <a:r>
              <a:rPr lang="en"/>
              <a:t>Our research question was: “How do people discover, practice, and commit to physical fitness in their local communities”</a:t>
            </a:r>
            <a:endParaRPr/>
          </a:p>
          <a:p>
            <a:pPr indent="-298450" lvl="0" marL="457200" rtl="0" algn="l">
              <a:lnSpc>
                <a:spcPct val="100000"/>
              </a:lnSpc>
              <a:spcBef>
                <a:spcPts val="0"/>
              </a:spcBef>
              <a:spcAft>
                <a:spcPts val="0"/>
              </a:spcAft>
              <a:buSzPts val="1100"/>
              <a:buChar char="●"/>
            </a:pPr>
            <a:r>
              <a:rPr lang="en"/>
              <a:t>Our mission statement is To connect people with compatible fitness buddies.</a:t>
            </a:r>
            <a:endParaRPr/>
          </a:p>
        </p:txBody>
      </p:sp>
      <p:sp>
        <p:nvSpPr>
          <p:cNvPr id="110" name="Google Shape;110;g706939c4df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706939c4df_0_9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82" name="Google Shape;182;g706939c4df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6f772a1ff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6f772a1ff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06939c4df_0_70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199" name="Google Shape;199;g706939c4df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f772a1ffc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f772a1ffc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706939c4df_1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22" name="Google Shape;222;g706939c4d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06939c4df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06939c4df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slide layout">
  <p:cSld name="Cover slide layout">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8_Images &amp; Contents Layout">
  <p:cSld name="28_Images &amp; Contents Layout">
    <p:spTree>
      <p:nvGrpSpPr>
        <p:cNvPr id="51" name="Shape 51"/>
        <p:cNvGrpSpPr/>
        <p:nvPr/>
      </p:nvGrpSpPr>
      <p:grpSpPr>
        <a:xfrm>
          <a:off x="0" y="0"/>
          <a:ext cx="0" cy="0"/>
          <a:chOff x="0" y="0"/>
          <a:chExt cx="0" cy="0"/>
        </a:xfrm>
      </p:grpSpPr>
      <p:sp>
        <p:nvSpPr>
          <p:cNvPr id="52" name="Google Shape;52;p14"/>
          <p:cNvSpPr/>
          <p:nvPr>
            <p:ph idx="2" type="pic"/>
          </p:nvPr>
        </p:nvSpPr>
        <p:spPr>
          <a:xfrm>
            <a:off x="543207" y="1186141"/>
            <a:ext cx="2678100" cy="3235800"/>
          </a:xfrm>
          <a:prstGeom prst="rect">
            <a:avLst/>
          </a:prstGeom>
          <a:solidFill>
            <a:srgbClr val="F2F2F2"/>
          </a:solidFill>
          <a:ln>
            <a:noFill/>
          </a:ln>
        </p:spPr>
        <p:txBody>
          <a:bodyPr anchorCtr="0" anchor="ctr" bIns="34275" lIns="0" spcFirstLastPara="1" rIns="68575" wrap="square" tIns="810000">
            <a:noAutofit/>
          </a:bodyPr>
          <a:lstStyle>
            <a:lvl1pPr lvl="0" marR="0" rtl="0" algn="ctr">
              <a:lnSpc>
                <a:spcPct val="90000"/>
              </a:lnSpc>
              <a:spcBef>
                <a:spcPts val="800"/>
              </a:spcBef>
              <a:spcAft>
                <a:spcPts val="0"/>
              </a:spcAft>
              <a:buClr>
                <a:srgbClr val="3F3F3F"/>
              </a:buClr>
              <a:buSzPts val="900"/>
              <a:buFont typeface="Arial"/>
              <a:buNone/>
              <a:defRPr b="0" i="0" sz="900" u="none" cap="none" strike="noStrike">
                <a:solidFill>
                  <a:srgbClr val="3F3F3F"/>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 name="Google Shape;53;p14"/>
          <p:cNvSpPr/>
          <p:nvPr/>
        </p:nvSpPr>
        <p:spPr>
          <a:xfrm>
            <a:off x="0" y="215441"/>
            <a:ext cx="221400" cy="543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 name="Google Shape;54;p14"/>
          <p:cNvSpPr/>
          <p:nvPr/>
        </p:nvSpPr>
        <p:spPr>
          <a:xfrm>
            <a:off x="-7382" y="215441"/>
            <a:ext cx="128400" cy="543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 name="Google Shape;55;p14"/>
          <p:cNvSpPr/>
          <p:nvPr/>
        </p:nvSpPr>
        <p:spPr>
          <a:xfrm>
            <a:off x="8526439" y="4831305"/>
            <a:ext cx="617700" cy="158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 name="Google Shape;56;p14"/>
          <p:cNvSpPr/>
          <p:nvPr/>
        </p:nvSpPr>
        <p:spPr>
          <a:xfrm>
            <a:off x="-14765" y="4831305"/>
            <a:ext cx="8213700" cy="1587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yle slide layout">
  <p:cSld name="Style slide layout">
    <p:spTree>
      <p:nvGrpSpPr>
        <p:cNvPr id="57"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Contents slide layout">
  <p:cSld name="7_Contents slide layout">
    <p:spTree>
      <p:nvGrpSpPr>
        <p:cNvPr id="58" name="Shape 58"/>
        <p:cNvGrpSpPr/>
        <p:nvPr/>
      </p:nvGrpSpPr>
      <p:grpSpPr>
        <a:xfrm>
          <a:off x="0" y="0"/>
          <a:ext cx="0" cy="0"/>
          <a:chOff x="0" y="0"/>
          <a:chExt cx="0" cy="0"/>
        </a:xfrm>
      </p:grpSpPr>
      <p:sp>
        <p:nvSpPr>
          <p:cNvPr id="59" name="Google Shape;59;p16"/>
          <p:cNvSpPr/>
          <p:nvPr/>
        </p:nvSpPr>
        <p:spPr>
          <a:xfrm>
            <a:off x="0" y="215441"/>
            <a:ext cx="221400" cy="543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 name="Google Shape;60;p16"/>
          <p:cNvSpPr/>
          <p:nvPr/>
        </p:nvSpPr>
        <p:spPr>
          <a:xfrm>
            <a:off x="-7382" y="215441"/>
            <a:ext cx="128400" cy="543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 name="Google Shape;61;p16"/>
          <p:cNvSpPr/>
          <p:nvPr/>
        </p:nvSpPr>
        <p:spPr>
          <a:xfrm>
            <a:off x="8526439" y="4831305"/>
            <a:ext cx="617700" cy="158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 name="Google Shape;62;p16"/>
          <p:cNvSpPr/>
          <p:nvPr/>
        </p:nvSpPr>
        <p:spPr>
          <a:xfrm>
            <a:off x="-14765" y="4831305"/>
            <a:ext cx="8213700" cy="1587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slide layout">
  <p:cSld name="Contents slide layout">
    <p:spTree>
      <p:nvGrpSpPr>
        <p:cNvPr id="63" name="Shape 63"/>
        <p:cNvGrpSpPr/>
        <p:nvPr/>
      </p:nvGrpSpPr>
      <p:grpSpPr>
        <a:xfrm>
          <a:off x="0" y="0"/>
          <a:ext cx="0" cy="0"/>
          <a:chOff x="0" y="0"/>
          <a:chExt cx="0" cy="0"/>
        </a:xfrm>
      </p:grpSpPr>
      <p:grpSp>
        <p:nvGrpSpPr>
          <p:cNvPr id="64" name="Google Shape;64;p17"/>
          <p:cNvGrpSpPr/>
          <p:nvPr/>
        </p:nvGrpSpPr>
        <p:grpSpPr>
          <a:xfrm>
            <a:off x="7956902" y="-64487"/>
            <a:ext cx="1234099" cy="1023857"/>
            <a:chOff x="-12" y="1266634"/>
            <a:chExt cx="5758744" cy="4777679"/>
          </a:xfrm>
        </p:grpSpPr>
        <p:sp>
          <p:nvSpPr>
            <p:cNvPr id="65" name="Google Shape;65;p17"/>
            <p:cNvSpPr/>
            <p:nvPr/>
          </p:nvSpPr>
          <p:spPr>
            <a:xfrm rot="8978268">
              <a:off x="268009" y="2416671"/>
              <a:ext cx="5222701" cy="2477594"/>
            </a:xfrm>
            <a:custGeom>
              <a:rect b="b" l="l" r="r" t="t"/>
              <a:pathLst>
                <a:path extrusionOk="0" h="10002" w="10201">
                  <a:moveTo>
                    <a:pt x="8262" y="423"/>
                  </a:moveTo>
                  <a:cubicBezTo>
                    <a:pt x="8283" y="442"/>
                    <a:pt x="8303" y="442"/>
                    <a:pt x="8324" y="442"/>
                  </a:cubicBezTo>
                  <a:cubicBezTo>
                    <a:pt x="8335" y="480"/>
                    <a:pt x="8335" y="480"/>
                    <a:pt x="8335" y="517"/>
                  </a:cubicBezTo>
                  <a:cubicBezTo>
                    <a:pt x="8303" y="537"/>
                    <a:pt x="8314" y="517"/>
                    <a:pt x="8303" y="592"/>
                  </a:cubicBezTo>
                  <a:lnTo>
                    <a:pt x="8345" y="592"/>
                  </a:lnTo>
                  <a:cubicBezTo>
                    <a:pt x="8355" y="630"/>
                    <a:pt x="8435" y="524"/>
                    <a:pt x="8414" y="543"/>
                  </a:cubicBezTo>
                  <a:cubicBezTo>
                    <a:pt x="8404" y="561"/>
                    <a:pt x="8312" y="750"/>
                    <a:pt x="8291" y="770"/>
                  </a:cubicBezTo>
                  <a:cubicBezTo>
                    <a:pt x="8312" y="825"/>
                    <a:pt x="8250" y="855"/>
                    <a:pt x="8230" y="930"/>
                  </a:cubicBezTo>
                  <a:cubicBezTo>
                    <a:pt x="8272" y="950"/>
                    <a:pt x="8283" y="987"/>
                    <a:pt x="8324" y="1005"/>
                  </a:cubicBezTo>
                  <a:cubicBezTo>
                    <a:pt x="8335" y="968"/>
                    <a:pt x="8335" y="930"/>
                    <a:pt x="8345" y="875"/>
                  </a:cubicBezTo>
                  <a:lnTo>
                    <a:pt x="8355" y="875"/>
                  </a:lnTo>
                  <a:lnTo>
                    <a:pt x="8355" y="893"/>
                  </a:lnTo>
                  <a:cubicBezTo>
                    <a:pt x="8386" y="987"/>
                    <a:pt x="8366" y="1119"/>
                    <a:pt x="8376" y="1212"/>
                  </a:cubicBezTo>
                  <a:lnTo>
                    <a:pt x="8355" y="1212"/>
                  </a:lnTo>
                  <a:cubicBezTo>
                    <a:pt x="8345" y="1212"/>
                    <a:pt x="8345" y="1212"/>
                    <a:pt x="8324" y="1231"/>
                  </a:cubicBezTo>
                  <a:lnTo>
                    <a:pt x="8324" y="1288"/>
                  </a:lnTo>
                  <a:cubicBezTo>
                    <a:pt x="8314" y="1306"/>
                    <a:pt x="8084" y="1607"/>
                    <a:pt x="8084" y="1607"/>
                  </a:cubicBezTo>
                  <a:lnTo>
                    <a:pt x="8126" y="1607"/>
                  </a:lnTo>
                  <a:cubicBezTo>
                    <a:pt x="8157" y="1532"/>
                    <a:pt x="8240" y="1569"/>
                    <a:pt x="8293" y="1589"/>
                  </a:cubicBezTo>
                  <a:cubicBezTo>
                    <a:pt x="8293" y="1644"/>
                    <a:pt x="8283" y="1663"/>
                    <a:pt x="8293" y="1682"/>
                  </a:cubicBezTo>
                  <a:cubicBezTo>
                    <a:pt x="8314" y="1738"/>
                    <a:pt x="8324" y="1776"/>
                    <a:pt x="8366" y="1776"/>
                  </a:cubicBezTo>
                  <a:cubicBezTo>
                    <a:pt x="8407" y="1738"/>
                    <a:pt x="8542" y="1813"/>
                    <a:pt x="8584" y="1682"/>
                  </a:cubicBezTo>
                  <a:cubicBezTo>
                    <a:pt x="8605" y="1626"/>
                    <a:pt x="8594" y="1589"/>
                    <a:pt x="8636" y="1569"/>
                  </a:cubicBezTo>
                  <a:cubicBezTo>
                    <a:pt x="8667" y="1532"/>
                    <a:pt x="8667" y="1569"/>
                    <a:pt x="8698" y="1589"/>
                  </a:cubicBezTo>
                  <a:cubicBezTo>
                    <a:pt x="8698" y="1532"/>
                    <a:pt x="8678" y="1550"/>
                    <a:pt x="8709" y="1532"/>
                  </a:cubicBezTo>
                  <a:cubicBezTo>
                    <a:pt x="8719" y="1569"/>
                    <a:pt x="8792" y="1589"/>
                    <a:pt x="8855" y="1607"/>
                  </a:cubicBezTo>
                  <a:cubicBezTo>
                    <a:pt x="8855" y="1776"/>
                    <a:pt x="8845" y="1870"/>
                    <a:pt x="8802" y="1982"/>
                  </a:cubicBezTo>
                  <a:cubicBezTo>
                    <a:pt x="8792" y="2020"/>
                    <a:pt x="8761" y="2020"/>
                    <a:pt x="8740" y="2077"/>
                  </a:cubicBezTo>
                  <a:lnTo>
                    <a:pt x="8740" y="2133"/>
                  </a:lnTo>
                  <a:cubicBezTo>
                    <a:pt x="8824" y="2208"/>
                    <a:pt x="8938" y="2189"/>
                    <a:pt x="9032" y="2208"/>
                  </a:cubicBezTo>
                  <a:cubicBezTo>
                    <a:pt x="9042" y="2433"/>
                    <a:pt x="9053" y="2565"/>
                    <a:pt x="9011" y="2771"/>
                  </a:cubicBezTo>
                  <a:cubicBezTo>
                    <a:pt x="9011" y="2828"/>
                    <a:pt x="9053" y="2865"/>
                    <a:pt x="9011" y="2940"/>
                  </a:cubicBezTo>
                  <a:cubicBezTo>
                    <a:pt x="9001" y="2940"/>
                    <a:pt x="8990" y="2940"/>
                    <a:pt x="8980" y="2959"/>
                  </a:cubicBezTo>
                  <a:cubicBezTo>
                    <a:pt x="8980" y="2978"/>
                    <a:pt x="9001" y="2959"/>
                    <a:pt x="8990" y="2997"/>
                  </a:cubicBezTo>
                  <a:cubicBezTo>
                    <a:pt x="8980" y="2997"/>
                    <a:pt x="8970" y="3016"/>
                    <a:pt x="8970" y="3034"/>
                  </a:cubicBezTo>
                  <a:cubicBezTo>
                    <a:pt x="9053" y="3034"/>
                    <a:pt x="9094" y="3072"/>
                    <a:pt x="9157" y="3016"/>
                  </a:cubicBezTo>
                  <a:cubicBezTo>
                    <a:pt x="9167" y="3109"/>
                    <a:pt x="9198" y="3166"/>
                    <a:pt x="9250" y="3166"/>
                  </a:cubicBezTo>
                  <a:cubicBezTo>
                    <a:pt x="9281" y="3223"/>
                    <a:pt x="9323" y="3166"/>
                    <a:pt x="9386" y="3147"/>
                  </a:cubicBezTo>
                  <a:lnTo>
                    <a:pt x="9386" y="3166"/>
                  </a:lnTo>
                  <a:lnTo>
                    <a:pt x="9397" y="3166"/>
                  </a:lnTo>
                  <a:cubicBezTo>
                    <a:pt x="9386" y="3260"/>
                    <a:pt x="9397" y="3260"/>
                    <a:pt x="9407" y="3316"/>
                  </a:cubicBezTo>
                  <a:cubicBezTo>
                    <a:pt x="9418" y="3316"/>
                    <a:pt x="9428" y="3298"/>
                    <a:pt x="9438" y="3298"/>
                  </a:cubicBezTo>
                  <a:cubicBezTo>
                    <a:pt x="9438" y="3185"/>
                    <a:pt x="9438" y="3091"/>
                    <a:pt x="9490" y="3072"/>
                  </a:cubicBezTo>
                  <a:cubicBezTo>
                    <a:pt x="9511" y="3109"/>
                    <a:pt x="9522" y="3128"/>
                    <a:pt x="9542" y="3128"/>
                  </a:cubicBezTo>
                  <a:cubicBezTo>
                    <a:pt x="9553" y="3072"/>
                    <a:pt x="9542" y="2964"/>
                    <a:pt x="9563" y="2927"/>
                  </a:cubicBezTo>
                  <a:cubicBezTo>
                    <a:pt x="9584" y="2945"/>
                    <a:pt x="9563" y="3072"/>
                    <a:pt x="9594" y="3054"/>
                  </a:cubicBezTo>
                  <a:cubicBezTo>
                    <a:pt x="9605" y="3147"/>
                    <a:pt x="9615" y="3091"/>
                    <a:pt x="9625" y="3128"/>
                  </a:cubicBezTo>
                  <a:cubicBezTo>
                    <a:pt x="9625" y="3166"/>
                    <a:pt x="9686" y="3182"/>
                    <a:pt x="9686" y="3220"/>
                  </a:cubicBezTo>
                  <a:cubicBezTo>
                    <a:pt x="9707" y="3239"/>
                    <a:pt x="9688" y="3281"/>
                    <a:pt x="9688" y="3316"/>
                  </a:cubicBezTo>
                  <a:lnTo>
                    <a:pt x="9688" y="3429"/>
                  </a:lnTo>
                  <a:cubicBezTo>
                    <a:pt x="9698" y="3447"/>
                    <a:pt x="9802" y="3489"/>
                    <a:pt x="9812" y="3527"/>
                  </a:cubicBezTo>
                  <a:cubicBezTo>
                    <a:pt x="9781" y="3564"/>
                    <a:pt x="9715" y="3586"/>
                    <a:pt x="9698" y="3598"/>
                  </a:cubicBezTo>
                  <a:cubicBezTo>
                    <a:pt x="9681" y="3610"/>
                    <a:pt x="9705" y="3598"/>
                    <a:pt x="9709" y="3598"/>
                  </a:cubicBezTo>
                  <a:cubicBezTo>
                    <a:pt x="9719" y="3579"/>
                    <a:pt x="9719" y="3579"/>
                    <a:pt x="9740" y="3579"/>
                  </a:cubicBezTo>
                  <a:lnTo>
                    <a:pt x="9740" y="3691"/>
                  </a:lnTo>
                  <a:cubicBezTo>
                    <a:pt x="9729" y="3711"/>
                    <a:pt x="9729" y="3711"/>
                    <a:pt x="9709" y="3730"/>
                  </a:cubicBezTo>
                  <a:cubicBezTo>
                    <a:pt x="9698" y="3711"/>
                    <a:pt x="9698" y="3711"/>
                    <a:pt x="9688" y="3691"/>
                  </a:cubicBezTo>
                  <a:cubicBezTo>
                    <a:pt x="9677" y="3730"/>
                    <a:pt x="9665" y="3815"/>
                    <a:pt x="9665" y="3833"/>
                  </a:cubicBezTo>
                  <a:cubicBezTo>
                    <a:pt x="9655" y="3815"/>
                    <a:pt x="9667" y="3730"/>
                    <a:pt x="9646" y="3730"/>
                  </a:cubicBezTo>
                  <a:cubicBezTo>
                    <a:pt x="9646" y="3805"/>
                    <a:pt x="9605" y="3917"/>
                    <a:pt x="9553" y="3955"/>
                  </a:cubicBezTo>
                  <a:cubicBezTo>
                    <a:pt x="9615" y="4105"/>
                    <a:pt x="9584" y="4143"/>
                    <a:pt x="9574" y="4349"/>
                  </a:cubicBezTo>
                  <a:cubicBezTo>
                    <a:pt x="9542" y="4330"/>
                    <a:pt x="9469" y="4295"/>
                    <a:pt x="9438" y="4312"/>
                  </a:cubicBezTo>
                  <a:cubicBezTo>
                    <a:pt x="9407" y="4329"/>
                    <a:pt x="9395" y="4413"/>
                    <a:pt x="9385" y="4451"/>
                  </a:cubicBezTo>
                  <a:cubicBezTo>
                    <a:pt x="9416" y="4508"/>
                    <a:pt x="9449" y="4481"/>
                    <a:pt x="9459" y="4574"/>
                  </a:cubicBezTo>
                  <a:cubicBezTo>
                    <a:pt x="9480" y="4556"/>
                    <a:pt x="9501" y="4556"/>
                    <a:pt x="9522" y="4574"/>
                  </a:cubicBezTo>
                  <a:lnTo>
                    <a:pt x="9522" y="4593"/>
                  </a:lnTo>
                  <a:cubicBezTo>
                    <a:pt x="9470" y="4593"/>
                    <a:pt x="9428" y="4613"/>
                    <a:pt x="9407" y="4688"/>
                  </a:cubicBezTo>
                  <a:cubicBezTo>
                    <a:pt x="9397" y="4706"/>
                    <a:pt x="9397" y="4706"/>
                    <a:pt x="9397" y="4743"/>
                  </a:cubicBezTo>
                  <a:cubicBezTo>
                    <a:pt x="9438" y="4800"/>
                    <a:pt x="9490" y="4857"/>
                    <a:pt x="9532" y="4912"/>
                  </a:cubicBezTo>
                  <a:cubicBezTo>
                    <a:pt x="9553" y="4988"/>
                    <a:pt x="9522" y="4969"/>
                    <a:pt x="9553" y="5007"/>
                  </a:cubicBezTo>
                  <a:cubicBezTo>
                    <a:pt x="9605" y="5063"/>
                    <a:pt x="9667" y="5026"/>
                    <a:pt x="9688" y="5138"/>
                  </a:cubicBezTo>
                  <a:cubicBezTo>
                    <a:pt x="9729" y="5251"/>
                    <a:pt x="9667" y="5364"/>
                    <a:pt x="9657" y="5496"/>
                  </a:cubicBezTo>
                  <a:cubicBezTo>
                    <a:pt x="9698" y="5496"/>
                    <a:pt x="9729" y="5457"/>
                    <a:pt x="9771" y="5439"/>
                  </a:cubicBezTo>
                  <a:lnTo>
                    <a:pt x="9771" y="5382"/>
                  </a:lnTo>
                  <a:cubicBezTo>
                    <a:pt x="9761" y="5364"/>
                    <a:pt x="9761" y="5364"/>
                    <a:pt x="9750" y="5326"/>
                  </a:cubicBezTo>
                  <a:lnTo>
                    <a:pt x="9781" y="5326"/>
                  </a:lnTo>
                  <a:cubicBezTo>
                    <a:pt x="9802" y="5382"/>
                    <a:pt x="9813" y="5401"/>
                    <a:pt x="9865" y="5401"/>
                  </a:cubicBezTo>
                  <a:lnTo>
                    <a:pt x="10042" y="5391"/>
                  </a:lnTo>
                  <a:cubicBezTo>
                    <a:pt x="10094" y="5414"/>
                    <a:pt x="10057" y="5619"/>
                    <a:pt x="10081" y="5686"/>
                  </a:cubicBezTo>
                  <a:cubicBezTo>
                    <a:pt x="10105" y="5753"/>
                    <a:pt x="10188" y="5693"/>
                    <a:pt x="10188" y="5795"/>
                  </a:cubicBezTo>
                  <a:cubicBezTo>
                    <a:pt x="10219" y="5889"/>
                    <a:pt x="10188" y="6078"/>
                    <a:pt x="10177" y="6153"/>
                  </a:cubicBezTo>
                  <a:cubicBezTo>
                    <a:pt x="10157" y="6115"/>
                    <a:pt x="10158" y="6036"/>
                    <a:pt x="10137" y="6016"/>
                  </a:cubicBezTo>
                  <a:cubicBezTo>
                    <a:pt x="10085" y="5998"/>
                    <a:pt x="10011" y="6096"/>
                    <a:pt x="9949" y="6096"/>
                  </a:cubicBezTo>
                  <a:cubicBezTo>
                    <a:pt x="9899" y="6112"/>
                    <a:pt x="9957" y="5988"/>
                    <a:pt x="9893" y="6004"/>
                  </a:cubicBezTo>
                  <a:cubicBezTo>
                    <a:pt x="9829" y="6020"/>
                    <a:pt x="9660" y="6120"/>
                    <a:pt x="9610" y="6190"/>
                  </a:cubicBezTo>
                  <a:cubicBezTo>
                    <a:pt x="9589" y="6247"/>
                    <a:pt x="9553" y="6453"/>
                    <a:pt x="9532" y="6528"/>
                  </a:cubicBezTo>
                  <a:cubicBezTo>
                    <a:pt x="9522" y="6528"/>
                    <a:pt x="9501" y="6548"/>
                    <a:pt x="9490" y="6566"/>
                  </a:cubicBezTo>
                  <a:cubicBezTo>
                    <a:pt x="9574" y="6660"/>
                    <a:pt x="9501" y="6866"/>
                    <a:pt x="9490" y="6979"/>
                  </a:cubicBezTo>
                  <a:cubicBezTo>
                    <a:pt x="9522" y="6979"/>
                    <a:pt x="9563" y="6998"/>
                    <a:pt x="9594" y="7016"/>
                  </a:cubicBezTo>
                  <a:cubicBezTo>
                    <a:pt x="9594" y="7016"/>
                    <a:pt x="9584" y="7036"/>
                    <a:pt x="9584" y="7054"/>
                  </a:cubicBezTo>
                  <a:cubicBezTo>
                    <a:pt x="9480" y="7110"/>
                    <a:pt x="9428" y="7130"/>
                    <a:pt x="9438" y="7411"/>
                  </a:cubicBezTo>
                  <a:cubicBezTo>
                    <a:pt x="9480" y="7468"/>
                    <a:pt x="9407" y="7598"/>
                    <a:pt x="9428" y="7674"/>
                  </a:cubicBezTo>
                  <a:cubicBezTo>
                    <a:pt x="9438" y="7730"/>
                    <a:pt x="9459" y="7749"/>
                    <a:pt x="9459" y="7862"/>
                  </a:cubicBezTo>
                  <a:cubicBezTo>
                    <a:pt x="9438" y="7881"/>
                    <a:pt x="9418" y="7899"/>
                    <a:pt x="9407" y="7918"/>
                  </a:cubicBezTo>
                  <a:cubicBezTo>
                    <a:pt x="9323" y="7881"/>
                    <a:pt x="9344" y="7843"/>
                    <a:pt x="9302" y="7730"/>
                  </a:cubicBezTo>
                  <a:cubicBezTo>
                    <a:pt x="9250" y="7787"/>
                    <a:pt x="9167" y="7655"/>
                    <a:pt x="9126" y="7580"/>
                  </a:cubicBezTo>
                  <a:lnTo>
                    <a:pt x="9126" y="7543"/>
                  </a:lnTo>
                  <a:lnTo>
                    <a:pt x="9167" y="7543"/>
                  </a:lnTo>
                  <a:lnTo>
                    <a:pt x="9167" y="7524"/>
                  </a:lnTo>
                  <a:lnTo>
                    <a:pt x="9146" y="7524"/>
                  </a:lnTo>
                  <a:cubicBezTo>
                    <a:pt x="9136" y="7524"/>
                    <a:pt x="9094" y="7543"/>
                    <a:pt x="9084" y="7543"/>
                  </a:cubicBezTo>
                  <a:cubicBezTo>
                    <a:pt x="9094" y="7598"/>
                    <a:pt x="9094" y="7598"/>
                    <a:pt x="9105" y="7618"/>
                  </a:cubicBezTo>
                  <a:cubicBezTo>
                    <a:pt x="9084" y="7637"/>
                    <a:pt x="9084" y="7637"/>
                    <a:pt x="9063" y="7637"/>
                  </a:cubicBezTo>
                  <a:cubicBezTo>
                    <a:pt x="9105" y="7749"/>
                    <a:pt x="9074" y="7824"/>
                    <a:pt x="9167" y="7918"/>
                  </a:cubicBezTo>
                  <a:cubicBezTo>
                    <a:pt x="9167" y="7956"/>
                    <a:pt x="9177" y="8087"/>
                    <a:pt x="9167" y="8125"/>
                  </a:cubicBezTo>
                  <a:cubicBezTo>
                    <a:pt x="9146" y="8182"/>
                    <a:pt x="9126" y="8200"/>
                    <a:pt x="9105" y="8237"/>
                  </a:cubicBezTo>
                  <a:cubicBezTo>
                    <a:pt x="9042" y="8237"/>
                    <a:pt x="8970" y="8275"/>
                    <a:pt x="8928" y="8219"/>
                  </a:cubicBezTo>
                  <a:cubicBezTo>
                    <a:pt x="8897" y="8200"/>
                    <a:pt x="8897" y="8162"/>
                    <a:pt x="8866" y="8125"/>
                  </a:cubicBezTo>
                  <a:cubicBezTo>
                    <a:pt x="8845" y="8144"/>
                    <a:pt x="8824" y="8162"/>
                    <a:pt x="8802" y="8182"/>
                  </a:cubicBezTo>
                  <a:cubicBezTo>
                    <a:pt x="8834" y="8219"/>
                    <a:pt x="8876" y="8481"/>
                    <a:pt x="8845" y="8575"/>
                  </a:cubicBezTo>
                  <a:cubicBezTo>
                    <a:pt x="8834" y="8632"/>
                    <a:pt x="8834" y="8632"/>
                    <a:pt x="8814" y="8650"/>
                  </a:cubicBezTo>
                  <a:cubicBezTo>
                    <a:pt x="8781" y="8707"/>
                    <a:pt x="8657" y="8726"/>
                    <a:pt x="8615" y="8670"/>
                  </a:cubicBezTo>
                  <a:cubicBezTo>
                    <a:pt x="8542" y="8632"/>
                    <a:pt x="8490" y="8369"/>
                    <a:pt x="8470" y="8237"/>
                  </a:cubicBezTo>
                  <a:cubicBezTo>
                    <a:pt x="8449" y="8162"/>
                    <a:pt x="8470" y="8050"/>
                    <a:pt x="8459" y="7993"/>
                  </a:cubicBezTo>
                  <a:lnTo>
                    <a:pt x="8418" y="7993"/>
                  </a:lnTo>
                  <a:cubicBezTo>
                    <a:pt x="8376" y="8031"/>
                    <a:pt x="8283" y="7993"/>
                    <a:pt x="8240" y="7993"/>
                  </a:cubicBezTo>
                  <a:cubicBezTo>
                    <a:pt x="8219" y="7881"/>
                    <a:pt x="8209" y="7768"/>
                    <a:pt x="8136" y="7768"/>
                  </a:cubicBezTo>
                  <a:cubicBezTo>
                    <a:pt x="8115" y="7730"/>
                    <a:pt x="8053" y="7712"/>
                    <a:pt x="8042" y="7712"/>
                  </a:cubicBezTo>
                  <a:cubicBezTo>
                    <a:pt x="8022" y="7730"/>
                    <a:pt x="8001" y="7768"/>
                    <a:pt x="7980" y="7787"/>
                  </a:cubicBezTo>
                  <a:cubicBezTo>
                    <a:pt x="7970" y="7937"/>
                    <a:pt x="7980" y="8013"/>
                    <a:pt x="7990" y="8106"/>
                  </a:cubicBezTo>
                  <a:cubicBezTo>
                    <a:pt x="7980" y="8200"/>
                    <a:pt x="7949" y="8294"/>
                    <a:pt x="7949" y="8406"/>
                  </a:cubicBezTo>
                  <a:cubicBezTo>
                    <a:pt x="7928" y="8406"/>
                    <a:pt x="7907" y="8406"/>
                    <a:pt x="7887" y="8426"/>
                  </a:cubicBezTo>
                  <a:cubicBezTo>
                    <a:pt x="7876" y="8463"/>
                    <a:pt x="7855" y="8501"/>
                    <a:pt x="7845" y="8538"/>
                  </a:cubicBezTo>
                  <a:lnTo>
                    <a:pt x="7835" y="8538"/>
                  </a:lnTo>
                  <a:lnTo>
                    <a:pt x="7835" y="8481"/>
                  </a:lnTo>
                  <a:cubicBezTo>
                    <a:pt x="7824" y="8463"/>
                    <a:pt x="7845" y="8444"/>
                    <a:pt x="7855" y="8426"/>
                  </a:cubicBezTo>
                  <a:cubicBezTo>
                    <a:pt x="7762" y="8388"/>
                    <a:pt x="7710" y="8351"/>
                    <a:pt x="7678" y="8182"/>
                  </a:cubicBezTo>
                  <a:cubicBezTo>
                    <a:pt x="7605" y="8182"/>
                    <a:pt x="7594" y="8182"/>
                    <a:pt x="7563" y="8087"/>
                  </a:cubicBezTo>
                  <a:cubicBezTo>
                    <a:pt x="7542" y="8125"/>
                    <a:pt x="7542" y="8125"/>
                    <a:pt x="7501" y="8144"/>
                  </a:cubicBezTo>
                  <a:cubicBezTo>
                    <a:pt x="7491" y="8125"/>
                    <a:pt x="7470" y="8068"/>
                    <a:pt x="7470" y="8087"/>
                  </a:cubicBezTo>
                  <a:cubicBezTo>
                    <a:pt x="7449" y="8125"/>
                    <a:pt x="7439" y="8144"/>
                    <a:pt x="7439" y="8219"/>
                  </a:cubicBezTo>
                  <a:cubicBezTo>
                    <a:pt x="7501" y="8275"/>
                    <a:pt x="7615" y="8463"/>
                    <a:pt x="7574" y="8595"/>
                  </a:cubicBezTo>
                  <a:cubicBezTo>
                    <a:pt x="7553" y="8650"/>
                    <a:pt x="7470" y="8764"/>
                    <a:pt x="7418" y="8782"/>
                  </a:cubicBezTo>
                  <a:cubicBezTo>
                    <a:pt x="7387" y="8670"/>
                    <a:pt x="7324" y="8689"/>
                    <a:pt x="7251" y="8707"/>
                  </a:cubicBezTo>
                  <a:cubicBezTo>
                    <a:pt x="7231" y="8764"/>
                    <a:pt x="7199" y="8819"/>
                    <a:pt x="7189" y="8858"/>
                  </a:cubicBezTo>
                  <a:cubicBezTo>
                    <a:pt x="7168" y="8876"/>
                    <a:pt x="7136" y="8895"/>
                    <a:pt x="7115" y="8914"/>
                  </a:cubicBezTo>
                  <a:lnTo>
                    <a:pt x="7115" y="8839"/>
                  </a:lnTo>
                  <a:cubicBezTo>
                    <a:pt x="7063" y="8819"/>
                    <a:pt x="7032" y="8764"/>
                    <a:pt x="6991" y="8801"/>
                  </a:cubicBezTo>
                  <a:cubicBezTo>
                    <a:pt x="6959" y="8801"/>
                    <a:pt x="6928" y="8876"/>
                    <a:pt x="6907" y="8895"/>
                  </a:cubicBezTo>
                  <a:cubicBezTo>
                    <a:pt x="6876" y="8895"/>
                    <a:pt x="6845" y="8914"/>
                    <a:pt x="6814" y="8914"/>
                  </a:cubicBezTo>
                  <a:lnTo>
                    <a:pt x="6814" y="8970"/>
                  </a:lnTo>
                  <a:cubicBezTo>
                    <a:pt x="6793" y="9008"/>
                    <a:pt x="6793" y="8895"/>
                    <a:pt x="6751" y="8989"/>
                  </a:cubicBezTo>
                  <a:cubicBezTo>
                    <a:pt x="6762" y="9008"/>
                    <a:pt x="6772" y="9008"/>
                    <a:pt x="6772" y="9026"/>
                  </a:cubicBezTo>
                  <a:cubicBezTo>
                    <a:pt x="6803" y="8989"/>
                    <a:pt x="6887" y="9008"/>
                    <a:pt x="6939" y="9008"/>
                  </a:cubicBezTo>
                  <a:lnTo>
                    <a:pt x="6939" y="8989"/>
                  </a:lnTo>
                  <a:cubicBezTo>
                    <a:pt x="6928" y="8970"/>
                    <a:pt x="6928" y="8970"/>
                    <a:pt x="6918" y="8951"/>
                  </a:cubicBezTo>
                  <a:lnTo>
                    <a:pt x="6939" y="8951"/>
                  </a:lnTo>
                  <a:cubicBezTo>
                    <a:pt x="6949" y="8951"/>
                    <a:pt x="6959" y="8951"/>
                    <a:pt x="6991" y="8933"/>
                  </a:cubicBezTo>
                  <a:cubicBezTo>
                    <a:pt x="7001" y="8989"/>
                    <a:pt x="7001" y="9045"/>
                    <a:pt x="7032" y="9064"/>
                  </a:cubicBezTo>
                  <a:cubicBezTo>
                    <a:pt x="7084" y="9139"/>
                    <a:pt x="7241" y="9102"/>
                    <a:pt x="7303" y="9139"/>
                  </a:cubicBezTo>
                  <a:lnTo>
                    <a:pt x="7303" y="9195"/>
                  </a:lnTo>
                  <a:cubicBezTo>
                    <a:pt x="7314" y="9234"/>
                    <a:pt x="7241" y="9496"/>
                    <a:pt x="7220" y="9590"/>
                  </a:cubicBezTo>
                  <a:lnTo>
                    <a:pt x="7199" y="9590"/>
                  </a:lnTo>
                  <a:cubicBezTo>
                    <a:pt x="7189" y="9533"/>
                    <a:pt x="7199" y="9552"/>
                    <a:pt x="7179" y="9533"/>
                  </a:cubicBezTo>
                  <a:cubicBezTo>
                    <a:pt x="7126" y="9609"/>
                    <a:pt x="7011" y="9533"/>
                    <a:pt x="6949" y="9496"/>
                  </a:cubicBezTo>
                  <a:lnTo>
                    <a:pt x="6876" y="9496"/>
                  </a:lnTo>
                  <a:cubicBezTo>
                    <a:pt x="6855" y="9478"/>
                    <a:pt x="6814" y="9421"/>
                    <a:pt x="6793" y="9403"/>
                  </a:cubicBezTo>
                  <a:cubicBezTo>
                    <a:pt x="6762" y="9403"/>
                    <a:pt x="6793" y="9458"/>
                    <a:pt x="6751" y="9440"/>
                  </a:cubicBezTo>
                  <a:cubicBezTo>
                    <a:pt x="6710" y="9421"/>
                    <a:pt x="6668" y="9327"/>
                    <a:pt x="6637" y="9289"/>
                  </a:cubicBezTo>
                  <a:lnTo>
                    <a:pt x="6627" y="9289"/>
                  </a:lnTo>
                  <a:cubicBezTo>
                    <a:pt x="6616" y="9289"/>
                    <a:pt x="6606" y="9271"/>
                    <a:pt x="6584" y="9289"/>
                  </a:cubicBezTo>
                  <a:cubicBezTo>
                    <a:pt x="6553" y="9234"/>
                    <a:pt x="6522" y="9214"/>
                    <a:pt x="6480" y="9177"/>
                  </a:cubicBezTo>
                  <a:cubicBezTo>
                    <a:pt x="6459" y="9252"/>
                    <a:pt x="6449" y="9195"/>
                    <a:pt x="6449" y="9346"/>
                  </a:cubicBezTo>
                  <a:cubicBezTo>
                    <a:pt x="6407" y="9383"/>
                    <a:pt x="6397" y="9478"/>
                    <a:pt x="6355" y="9515"/>
                  </a:cubicBezTo>
                  <a:cubicBezTo>
                    <a:pt x="6324" y="9552"/>
                    <a:pt x="6303" y="9552"/>
                    <a:pt x="6262" y="9552"/>
                  </a:cubicBezTo>
                  <a:lnTo>
                    <a:pt x="6262" y="9609"/>
                  </a:lnTo>
                  <a:cubicBezTo>
                    <a:pt x="6238" y="9653"/>
                    <a:pt x="6213" y="9696"/>
                    <a:pt x="6189" y="9740"/>
                  </a:cubicBezTo>
                  <a:cubicBezTo>
                    <a:pt x="6158" y="9759"/>
                    <a:pt x="6137" y="9778"/>
                    <a:pt x="6106" y="9796"/>
                  </a:cubicBezTo>
                  <a:cubicBezTo>
                    <a:pt x="6064" y="9834"/>
                    <a:pt x="6064" y="9909"/>
                    <a:pt x="6001" y="9947"/>
                  </a:cubicBezTo>
                  <a:cubicBezTo>
                    <a:pt x="5762" y="10097"/>
                    <a:pt x="5492" y="9909"/>
                    <a:pt x="5345" y="9796"/>
                  </a:cubicBezTo>
                  <a:lnTo>
                    <a:pt x="5220" y="9796"/>
                  </a:lnTo>
                  <a:cubicBezTo>
                    <a:pt x="5137" y="9740"/>
                    <a:pt x="5148" y="9647"/>
                    <a:pt x="4992" y="9647"/>
                  </a:cubicBezTo>
                  <a:cubicBezTo>
                    <a:pt x="4981" y="9590"/>
                    <a:pt x="4940" y="9552"/>
                    <a:pt x="4929" y="9515"/>
                  </a:cubicBezTo>
                  <a:lnTo>
                    <a:pt x="4929" y="9403"/>
                  </a:lnTo>
                  <a:cubicBezTo>
                    <a:pt x="4918" y="9383"/>
                    <a:pt x="4876" y="9364"/>
                    <a:pt x="4866" y="9346"/>
                  </a:cubicBezTo>
                  <a:cubicBezTo>
                    <a:pt x="5012" y="9364"/>
                    <a:pt x="5064" y="9252"/>
                    <a:pt x="5168" y="9214"/>
                  </a:cubicBezTo>
                  <a:cubicBezTo>
                    <a:pt x="5231" y="9177"/>
                    <a:pt x="5335" y="9214"/>
                    <a:pt x="5387" y="9234"/>
                  </a:cubicBezTo>
                  <a:cubicBezTo>
                    <a:pt x="5512" y="9271"/>
                    <a:pt x="5648" y="9234"/>
                    <a:pt x="5741" y="9195"/>
                  </a:cubicBezTo>
                  <a:cubicBezTo>
                    <a:pt x="5762" y="9158"/>
                    <a:pt x="5772" y="9139"/>
                    <a:pt x="5783" y="9102"/>
                  </a:cubicBezTo>
                  <a:cubicBezTo>
                    <a:pt x="5762" y="9064"/>
                    <a:pt x="5762" y="9026"/>
                    <a:pt x="5731" y="8989"/>
                  </a:cubicBezTo>
                  <a:cubicBezTo>
                    <a:pt x="5679" y="8933"/>
                    <a:pt x="5596" y="8970"/>
                    <a:pt x="5533" y="8933"/>
                  </a:cubicBezTo>
                  <a:cubicBezTo>
                    <a:pt x="5428" y="8876"/>
                    <a:pt x="5324" y="8782"/>
                    <a:pt x="5210" y="8745"/>
                  </a:cubicBezTo>
                  <a:cubicBezTo>
                    <a:pt x="5096" y="8689"/>
                    <a:pt x="4992" y="8764"/>
                    <a:pt x="4961" y="8595"/>
                  </a:cubicBezTo>
                  <a:cubicBezTo>
                    <a:pt x="4992" y="8575"/>
                    <a:pt x="5054" y="8538"/>
                    <a:pt x="5085" y="8481"/>
                  </a:cubicBezTo>
                  <a:cubicBezTo>
                    <a:pt x="4929" y="8501"/>
                    <a:pt x="4845" y="8331"/>
                    <a:pt x="4741" y="8275"/>
                  </a:cubicBezTo>
                  <a:cubicBezTo>
                    <a:pt x="4658" y="8219"/>
                    <a:pt x="4575" y="8257"/>
                    <a:pt x="4554" y="8087"/>
                  </a:cubicBezTo>
                  <a:cubicBezTo>
                    <a:pt x="4492" y="8087"/>
                    <a:pt x="4409" y="8068"/>
                    <a:pt x="4356" y="8031"/>
                  </a:cubicBezTo>
                  <a:cubicBezTo>
                    <a:pt x="4262" y="7993"/>
                    <a:pt x="4168" y="8068"/>
                    <a:pt x="4085" y="8013"/>
                  </a:cubicBezTo>
                  <a:cubicBezTo>
                    <a:pt x="4002" y="7956"/>
                    <a:pt x="4054" y="7843"/>
                    <a:pt x="3919" y="7843"/>
                  </a:cubicBezTo>
                  <a:cubicBezTo>
                    <a:pt x="3888" y="7806"/>
                    <a:pt x="3783" y="7806"/>
                    <a:pt x="3741" y="7806"/>
                  </a:cubicBezTo>
                  <a:cubicBezTo>
                    <a:pt x="3721" y="7730"/>
                    <a:pt x="3731" y="7618"/>
                    <a:pt x="3669" y="7598"/>
                  </a:cubicBezTo>
                  <a:cubicBezTo>
                    <a:pt x="3627" y="7655"/>
                    <a:pt x="3523" y="7618"/>
                    <a:pt x="3492" y="7637"/>
                  </a:cubicBezTo>
                  <a:cubicBezTo>
                    <a:pt x="3481" y="7655"/>
                    <a:pt x="3492" y="7674"/>
                    <a:pt x="3440" y="7674"/>
                  </a:cubicBezTo>
                  <a:cubicBezTo>
                    <a:pt x="3409" y="7655"/>
                    <a:pt x="3398" y="7674"/>
                    <a:pt x="3367" y="7674"/>
                  </a:cubicBezTo>
                  <a:lnTo>
                    <a:pt x="3367" y="7637"/>
                  </a:lnTo>
                  <a:cubicBezTo>
                    <a:pt x="3377" y="7618"/>
                    <a:pt x="3388" y="7580"/>
                    <a:pt x="3398" y="7543"/>
                  </a:cubicBezTo>
                  <a:cubicBezTo>
                    <a:pt x="3357" y="7505"/>
                    <a:pt x="3315" y="7486"/>
                    <a:pt x="3241" y="7505"/>
                  </a:cubicBezTo>
                  <a:cubicBezTo>
                    <a:pt x="3221" y="7468"/>
                    <a:pt x="3200" y="7411"/>
                    <a:pt x="3189" y="7411"/>
                  </a:cubicBezTo>
                  <a:cubicBezTo>
                    <a:pt x="3148" y="7392"/>
                    <a:pt x="3106" y="7449"/>
                    <a:pt x="3085" y="7468"/>
                  </a:cubicBezTo>
                  <a:cubicBezTo>
                    <a:pt x="3002" y="7449"/>
                    <a:pt x="2929" y="7449"/>
                    <a:pt x="2846" y="7449"/>
                  </a:cubicBezTo>
                  <a:cubicBezTo>
                    <a:pt x="2815" y="7449"/>
                    <a:pt x="2763" y="7429"/>
                    <a:pt x="2722" y="7486"/>
                  </a:cubicBezTo>
                  <a:cubicBezTo>
                    <a:pt x="2700" y="7524"/>
                    <a:pt x="2679" y="7561"/>
                    <a:pt x="2669" y="7598"/>
                  </a:cubicBezTo>
                  <a:cubicBezTo>
                    <a:pt x="2606" y="7655"/>
                    <a:pt x="2533" y="7598"/>
                    <a:pt x="2471" y="7637"/>
                  </a:cubicBezTo>
                  <a:cubicBezTo>
                    <a:pt x="2450" y="7655"/>
                    <a:pt x="2440" y="7712"/>
                    <a:pt x="2419" y="7712"/>
                  </a:cubicBezTo>
                  <a:cubicBezTo>
                    <a:pt x="2326" y="7712"/>
                    <a:pt x="2232" y="7693"/>
                    <a:pt x="2137" y="7693"/>
                  </a:cubicBezTo>
                  <a:cubicBezTo>
                    <a:pt x="2085" y="7674"/>
                    <a:pt x="2065" y="7598"/>
                    <a:pt x="2023" y="7561"/>
                  </a:cubicBezTo>
                  <a:cubicBezTo>
                    <a:pt x="1982" y="7524"/>
                    <a:pt x="1898" y="7580"/>
                    <a:pt x="1867" y="7524"/>
                  </a:cubicBezTo>
                  <a:cubicBezTo>
                    <a:pt x="1898" y="7505"/>
                    <a:pt x="1898" y="7505"/>
                    <a:pt x="1919" y="7505"/>
                  </a:cubicBezTo>
                  <a:lnTo>
                    <a:pt x="1919" y="7486"/>
                  </a:lnTo>
                  <a:lnTo>
                    <a:pt x="1867" y="7486"/>
                  </a:lnTo>
                  <a:cubicBezTo>
                    <a:pt x="1846" y="7468"/>
                    <a:pt x="1774" y="7486"/>
                    <a:pt x="1753" y="7505"/>
                  </a:cubicBezTo>
                  <a:cubicBezTo>
                    <a:pt x="1701" y="7392"/>
                    <a:pt x="1597" y="7468"/>
                    <a:pt x="1544" y="7429"/>
                  </a:cubicBezTo>
                  <a:lnTo>
                    <a:pt x="1544" y="7486"/>
                  </a:lnTo>
                  <a:cubicBezTo>
                    <a:pt x="1523" y="7468"/>
                    <a:pt x="1502" y="7468"/>
                    <a:pt x="1492" y="7468"/>
                  </a:cubicBezTo>
                  <a:lnTo>
                    <a:pt x="1492" y="7411"/>
                  </a:lnTo>
                  <a:cubicBezTo>
                    <a:pt x="1430" y="7411"/>
                    <a:pt x="1430" y="7429"/>
                    <a:pt x="1398" y="7468"/>
                  </a:cubicBezTo>
                  <a:cubicBezTo>
                    <a:pt x="1388" y="7429"/>
                    <a:pt x="1388" y="7429"/>
                    <a:pt x="1378" y="7411"/>
                  </a:cubicBezTo>
                  <a:cubicBezTo>
                    <a:pt x="1222" y="7505"/>
                    <a:pt x="1191" y="7505"/>
                    <a:pt x="1013" y="7429"/>
                  </a:cubicBezTo>
                  <a:cubicBezTo>
                    <a:pt x="961" y="7411"/>
                    <a:pt x="898" y="7411"/>
                    <a:pt x="836" y="7411"/>
                  </a:cubicBezTo>
                  <a:cubicBezTo>
                    <a:pt x="826" y="7392"/>
                    <a:pt x="805" y="7336"/>
                    <a:pt x="795" y="7336"/>
                  </a:cubicBezTo>
                  <a:cubicBezTo>
                    <a:pt x="774" y="7317"/>
                    <a:pt x="670" y="7374"/>
                    <a:pt x="628" y="7354"/>
                  </a:cubicBezTo>
                  <a:cubicBezTo>
                    <a:pt x="618" y="7354"/>
                    <a:pt x="607" y="7299"/>
                    <a:pt x="597" y="7299"/>
                  </a:cubicBezTo>
                  <a:cubicBezTo>
                    <a:pt x="566" y="7299"/>
                    <a:pt x="535" y="7317"/>
                    <a:pt x="493" y="7317"/>
                  </a:cubicBezTo>
                  <a:cubicBezTo>
                    <a:pt x="493" y="7299"/>
                    <a:pt x="483" y="7261"/>
                    <a:pt x="471" y="7242"/>
                  </a:cubicBezTo>
                  <a:lnTo>
                    <a:pt x="378" y="7242"/>
                  </a:lnTo>
                  <a:cubicBezTo>
                    <a:pt x="347" y="7223"/>
                    <a:pt x="306" y="7199"/>
                    <a:pt x="243" y="7167"/>
                  </a:cubicBezTo>
                  <a:cubicBezTo>
                    <a:pt x="180" y="7135"/>
                    <a:pt x="10" y="7088"/>
                    <a:pt x="0" y="7050"/>
                  </a:cubicBezTo>
                  <a:cubicBezTo>
                    <a:pt x="31" y="7012"/>
                    <a:pt x="295" y="7036"/>
                    <a:pt x="357" y="7054"/>
                  </a:cubicBezTo>
                  <a:cubicBezTo>
                    <a:pt x="409" y="7110"/>
                    <a:pt x="503" y="7073"/>
                    <a:pt x="576" y="7092"/>
                  </a:cubicBezTo>
                  <a:cubicBezTo>
                    <a:pt x="680" y="7148"/>
                    <a:pt x="836" y="7167"/>
                    <a:pt x="940" y="7167"/>
                  </a:cubicBezTo>
                  <a:cubicBezTo>
                    <a:pt x="940" y="7110"/>
                    <a:pt x="930" y="7148"/>
                    <a:pt x="950" y="7092"/>
                  </a:cubicBezTo>
                  <a:cubicBezTo>
                    <a:pt x="930" y="7054"/>
                    <a:pt x="898" y="7036"/>
                    <a:pt x="888" y="6998"/>
                  </a:cubicBezTo>
                  <a:lnTo>
                    <a:pt x="898" y="6998"/>
                  </a:lnTo>
                  <a:lnTo>
                    <a:pt x="898" y="6979"/>
                  </a:lnTo>
                  <a:cubicBezTo>
                    <a:pt x="940" y="6998"/>
                    <a:pt x="950" y="7016"/>
                    <a:pt x="1002" y="7016"/>
                  </a:cubicBezTo>
                  <a:lnTo>
                    <a:pt x="1002" y="6941"/>
                  </a:lnTo>
                  <a:cubicBezTo>
                    <a:pt x="982" y="6941"/>
                    <a:pt x="961" y="6923"/>
                    <a:pt x="940" y="6923"/>
                  </a:cubicBezTo>
                  <a:lnTo>
                    <a:pt x="940" y="6847"/>
                  </a:lnTo>
                  <a:lnTo>
                    <a:pt x="961" y="6847"/>
                  </a:lnTo>
                  <a:cubicBezTo>
                    <a:pt x="971" y="6866"/>
                    <a:pt x="992" y="6904"/>
                    <a:pt x="1013" y="6885"/>
                  </a:cubicBezTo>
                  <a:lnTo>
                    <a:pt x="1013" y="6847"/>
                  </a:lnTo>
                  <a:cubicBezTo>
                    <a:pt x="1055" y="6810"/>
                    <a:pt x="1107" y="6754"/>
                    <a:pt x="1149" y="6716"/>
                  </a:cubicBezTo>
                  <a:cubicBezTo>
                    <a:pt x="1211" y="6678"/>
                    <a:pt x="1243" y="6735"/>
                    <a:pt x="1305" y="6678"/>
                  </a:cubicBezTo>
                  <a:lnTo>
                    <a:pt x="1305" y="6660"/>
                  </a:lnTo>
                  <a:cubicBezTo>
                    <a:pt x="1253" y="6660"/>
                    <a:pt x="1180" y="6641"/>
                    <a:pt x="1128" y="6660"/>
                  </a:cubicBezTo>
                  <a:lnTo>
                    <a:pt x="1128" y="6641"/>
                  </a:lnTo>
                  <a:cubicBezTo>
                    <a:pt x="1139" y="6622"/>
                    <a:pt x="1149" y="6603"/>
                    <a:pt x="1159" y="6585"/>
                  </a:cubicBezTo>
                  <a:cubicBezTo>
                    <a:pt x="1191" y="6585"/>
                    <a:pt x="1191" y="6603"/>
                    <a:pt x="1211" y="6603"/>
                  </a:cubicBezTo>
                  <a:cubicBezTo>
                    <a:pt x="1222" y="6585"/>
                    <a:pt x="1232" y="6566"/>
                    <a:pt x="1243" y="6566"/>
                  </a:cubicBezTo>
                  <a:lnTo>
                    <a:pt x="1243" y="6548"/>
                  </a:lnTo>
                  <a:cubicBezTo>
                    <a:pt x="1201" y="6528"/>
                    <a:pt x="1201" y="6528"/>
                    <a:pt x="1191" y="6472"/>
                  </a:cubicBezTo>
                  <a:lnTo>
                    <a:pt x="1222" y="6472"/>
                  </a:lnTo>
                  <a:cubicBezTo>
                    <a:pt x="1232" y="6491"/>
                    <a:pt x="1232" y="6472"/>
                    <a:pt x="1243" y="6491"/>
                  </a:cubicBezTo>
                  <a:cubicBezTo>
                    <a:pt x="1253" y="6472"/>
                    <a:pt x="1253" y="6453"/>
                    <a:pt x="1253" y="6434"/>
                  </a:cubicBezTo>
                  <a:cubicBezTo>
                    <a:pt x="1232" y="6397"/>
                    <a:pt x="1232" y="6397"/>
                    <a:pt x="1201" y="6378"/>
                  </a:cubicBezTo>
                  <a:cubicBezTo>
                    <a:pt x="1201" y="6378"/>
                    <a:pt x="1191" y="6453"/>
                    <a:pt x="1191" y="6416"/>
                  </a:cubicBezTo>
                  <a:lnTo>
                    <a:pt x="1191" y="6378"/>
                  </a:lnTo>
                  <a:lnTo>
                    <a:pt x="1180" y="6378"/>
                  </a:lnTo>
                  <a:lnTo>
                    <a:pt x="1180" y="6359"/>
                  </a:lnTo>
                  <a:cubicBezTo>
                    <a:pt x="1211" y="6359"/>
                    <a:pt x="1222" y="6340"/>
                    <a:pt x="1253" y="6322"/>
                  </a:cubicBezTo>
                  <a:lnTo>
                    <a:pt x="1253" y="6302"/>
                  </a:lnTo>
                  <a:cubicBezTo>
                    <a:pt x="1201" y="6302"/>
                    <a:pt x="1191" y="6247"/>
                    <a:pt x="1139" y="6228"/>
                  </a:cubicBezTo>
                  <a:cubicBezTo>
                    <a:pt x="1128" y="6302"/>
                    <a:pt x="1139" y="6265"/>
                    <a:pt x="1118" y="6284"/>
                  </a:cubicBezTo>
                  <a:cubicBezTo>
                    <a:pt x="1097" y="6265"/>
                    <a:pt x="1066" y="6284"/>
                    <a:pt x="1045" y="6228"/>
                  </a:cubicBezTo>
                  <a:cubicBezTo>
                    <a:pt x="1066" y="6209"/>
                    <a:pt x="1066" y="6209"/>
                    <a:pt x="1076" y="6190"/>
                  </a:cubicBezTo>
                  <a:lnTo>
                    <a:pt x="1035" y="6190"/>
                  </a:lnTo>
                  <a:cubicBezTo>
                    <a:pt x="1013" y="6247"/>
                    <a:pt x="971" y="6247"/>
                    <a:pt x="909" y="6247"/>
                  </a:cubicBezTo>
                  <a:lnTo>
                    <a:pt x="909" y="6190"/>
                  </a:lnTo>
                  <a:cubicBezTo>
                    <a:pt x="950" y="6153"/>
                    <a:pt x="961" y="6133"/>
                    <a:pt x="961" y="6040"/>
                  </a:cubicBezTo>
                  <a:cubicBezTo>
                    <a:pt x="940" y="6021"/>
                    <a:pt x="950" y="6021"/>
                    <a:pt x="940" y="6002"/>
                  </a:cubicBezTo>
                  <a:lnTo>
                    <a:pt x="961" y="6002"/>
                  </a:lnTo>
                  <a:cubicBezTo>
                    <a:pt x="992" y="5964"/>
                    <a:pt x="1035" y="6002"/>
                    <a:pt x="1055" y="5964"/>
                  </a:cubicBezTo>
                  <a:cubicBezTo>
                    <a:pt x="1066" y="5946"/>
                    <a:pt x="1076" y="5927"/>
                    <a:pt x="1087" y="5909"/>
                  </a:cubicBezTo>
                  <a:cubicBezTo>
                    <a:pt x="1076" y="5889"/>
                    <a:pt x="1076" y="5871"/>
                    <a:pt x="1066" y="5852"/>
                  </a:cubicBezTo>
                  <a:cubicBezTo>
                    <a:pt x="1118" y="5852"/>
                    <a:pt x="1107" y="5871"/>
                    <a:pt x="1139" y="5833"/>
                  </a:cubicBezTo>
                  <a:lnTo>
                    <a:pt x="1139" y="5909"/>
                  </a:lnTo>
                  <a:lnTo>
                    <a:pt x="1263" y="5909"/>
                  </a:lnTo>
                  <a:cubicBezTo>
                    <a:pt x="1284" y="5814"/>
                    <a:pt x="1326" y="5702"/>
                    <a:pt x="1388" y="5683"/>
                  </a:cubicBezTo>
                  <a:cubicBezTo>
                    <a:pt x="1419" y="5740"/>
                    <a:pt x="1534" y="5720"/>
                    <a:pt x="1586" y="5740"/>
                  </a:cubicBezTo>
                  <a:lnTo>
                    <a:pt x="1586" y="5758"/>
                  </a:lnTo>
                  <a:cubicBezTo>
                    <a:pt x="1575" y="5795"/>
                    <a:pt x="1586" y="5795"/>
                    <a:pt x="1575" y="5814"/>
                  </a:cubicBezTo>
                  <a:cubicBezTo>
                    <a:pt x="1565" y="5871"/>
                    <a:pt x="1586" y="5833"/>
                    <a:pt x="1554" y="5852"/>
                  </a:cubicBezTo>
                  <a:cubicBezTo>
                    <a:pt x="1523" y="5909"/>
                    <a:pt x="1492" y="5909"/>
                    <a:pt x="1440" y="5889"/>
                  </a:cubicBezTo>
                  <a:cubicBezTo>
                    <a:pt x="1430" y="5946"/>
                    <a:pt x="1430" y="5984"/>
                    <a:pt x="1430" y="6040"/>
                  </a:cubicBezTo>
                  <a:cubicBezTo>
                    <a:pt x="1430" y="6040"/>
                    <a:pt x="1440" y="6040"/>
                    <a:pt x="1450" y="6058"/>
                  </a:cubicBezTo>
                  <a:cubicBezTo>
                    <a:pt x="1502" y="6096"/>
                    <a:pt x="1659" y="6115"/>
                    <a:pt x="1680" y="6265"/>
                  </a:cubicBezTo>
                  <a:lnTo>
                    <a:pt x="1711" y="6265"/>
                  </a:lnTo>
                  <a:cubicBezTo>
                    <a:pt x="1711" y="6416"/>
                    <a:pt x="1753" y="6754"/>
                    <a:pt x="1784" y="6792"/>
                  </a:cubicBezTo>
                  <a:cubicBezTo>
                    <a:pt x="1836" y="6847"/>
                    <a:pt x="1919" y="6622"/>
                    <a:pt x="1982" y="6585"/>
                  </a:cubicBezTo>
                  <a:lnTo>
                    <a:pt x="1982" y="6528"/>
                  </a:lnTo>
                  <a:lnTo>
                    <a:pt x="1909" y="6528"/>
                  </a:lnTo>
                  <a:cubicBezTo>
                    <a:pt x="1898" y="6491"/>
                    <a:pt x="1888" y="6472"/>
                    <a:pt x="1878" y="6453"/>
                  </a:cubicBezTo>
                  <a:lnTo>
                    <a:pt x="1878" y="6416"/>
                  </a:lnTo>
                  <a:lnTo>
                    <a:pt x="1888" y="6416"/>
                  </a:lnTo>
                  <a:lnTo>
                    <a:pt x="1888" y="6397"/>
                  </a:lnTo>
                  <a:cubicBezTo>
                    <a:pt x="1961" y="6397"/>
                    <a:pt x="1982" y="6378"/>
                    <a:pt x="2023" y="6322"/>
                  </a:cubicBezTo>
                  <a:cubicBezTo>
                    <a:pt x="2013" y="6302"/>
                    <a:pt x="2023" y="6322"/>
                    <a:pt x="2002" y="6302"/>
                  </a:cubicBezTo>
                  <a:cubicBezTo>
                    <a:pt x="1971" y="6247"/>
                    <a:pt x="1930" y="6265"/>
                    <a:pt x="1867" y="6265"/>
                  </a:cubicBezTo>
                  <a:lnTo>
                    <a:pt x="1867" y="6209"/>
                  </a:lnTo>
                  <a:cubicBezTo>
                    <a:pt x="1846" y="6209"/>
                    <a:pt x="1836" y="6209"/>
                    <a:pt x="1815" y="6190"/>
                  </a:cubicBezTo>
                  <a:lnTo>
                    <a:pt x="1815" y="6190"/>
                  </a:lnTo>
                  <a:cubicBezTo>
                    <a:pt x="1826" y="6171"/>
                    <a:pt x="1826" y="6153"/>
                    <a:pt x="1836" y="6133"/>
                  </a:cubicBezTo>
                  <a:cubicBezTo>
                    <a:pt x="1794" y="6115"/>
                    <a:pt x="1784" y="6058"/>
                    <a:pt x="1753" y="6040"/>
                  </a:cubicBezTo>
                  <a:cubicBezTo>
                    <a:pt x="1680" y="5984"/>
                    <a:pt x="1597" y="6058"/>
                    <a:pt x="1534" y="5984"/>
                  </a:cubicBezTo>
                  <a:cubicBezTo>
                    <a:pt x="1586" y="5984"/>
                    <a:pt x="1649" y="5964"/>
                    <a:pt x="1701" y="5964"/>
                  </a:cubicBezTo>
                  <a:cubicBezTo>
                    <a:pt x="1690" y="5889"/>
                    <a:pt x="1690" y="5927"/>
                    <a:pt x="1722" y="5871"/>
                  </a:cubicBezTo>
                  <a:cubicBezTo>
                    <a:pt x="1680" y="5852"/>
                    <a:pt x="1670" y="5833"/>
                    <a:pt x="1659" y="5740"/>
                  </a:cubicBezTo>
                  <a:lnTo>
                    <a:pt x="1680" y="5740"/>
                  </a:lnTo>
                  <a:cubicBezTo>
                    <a:pt x="1722" y="5814"/>
                    <a:pt x="1982" y="5814"/>
                    <a:pt x="2023" y="5777"/>
                  </a:cubicBezTo>
                  <a:cubicBezTo>
                    <a:pt x="2054" y="5758"/>
                    <a:pt x="2085" y="5683"/>
                    <a:pt x="2117" y="5665"/>
                  </a:cubicBezTo>
                  <a:cubicBezTo>
                    <a:pt x="2149" y="5645"/>
                    <a:pt x="2170" y="5665"/>
                    <a:pt x="2190" y="5645"/>
                  </a:cubicBezTo>
                  <a:cubicBezTo>
                    <a:pt x="2159" y="5626"/>
                    <a:pt x="2159" y="5608"/>
                    <a:pt x="2117" y="5608"/>
                  </a:cubicBezTo>
                  <a:cubicBezTo>
                    <a:pt x="2085" y="5645"/>
                    <a:pt x="1836" y="5720"/>
                    <a:pt x="1815" y="5720"/>
                  </a:cubicBezTo>
                  <a:cubicBezTo>
                    <a:pt x="1784" y="5683"/>
                    <a:pt x="1794" y="5702"/>
                    <a:pt x="1784" y="5665"/>
                  </a:cubicBezTo>
                  <a:cubicBezTo>
                    <a:pt x="1805" y="5626"/>
                    <a:pt x="1805" y="5626"/>
                    <a:pt x="1805" y="5608"/>
                  </a:cubicBezTo>
                  <a:cubicBezTo>
                    <a:pt x="1794" y="5551"/>
                    <a:pt x="1794" y="5551"/>
                    <a:pt x="1774" y="5514"/>
                  </a:cubicBezTo>
                  <a:cubicBezTo>
                    <a:pt x="1753" y="5514"/>
                    <a:pt x="1732" y="5533"/>
                    <a:pt x="1701" y="5533"/>
                  </a:cubicBezTo>
                  <a:cubicBezTo>
                    <a:pt x="1690" y="5457"/>
                    <a:pt x="1469" y="5396"/>
                    <a:pt x="1458" y="5302"/>
                  </a:cubicBezTo>
                  <a:cubicBezTo>
                    <a:pt x="1500" y="5302"/>
                    <a:pt x="1638" y="5290"/>
                    <a:pt x="1742" y="5288"/>
                  </a:cubicBezTo>
                  <a:cubicBezTo>
                    <a:pt x="1846" y="5286"/>
                    <a:pt x="1971" y="5288"/>
                    <a:pt x="2085" y="5288"/>
                  </a:cubicBezTo>
                  <a:cubicBezTo>
                    <a:pt x="2106" y="5213"/>
                    <a:pt x="2149" y="5157"/>
                    <a:pt x="2190" y="5119"/>
                  </a:cubicBezTo>
                  <a:lnTo>
                    <a:pt x="2190" y="5063"/>
                  </a:lnTo>
                  <a:cubicBezTo>
                    <a:pt x="2211" y="5063"/>
                    <a:pt x="2232" y="5044"/>
                    <a:pt x="2253" y="5044"/>
                  </a:cubicBezTo>
                  <a:cubicBezTo>
                    <a:pt x="2263" y="5101"/>
                    <a:pt x="2263" y="5138"/>
                    <a:pt x="2284" y="5176"/>
                  </a:cubicBezTo>
                  <a:cubicBezTo>
                    <a:pt x="2398" y="5326"/>
                    <a:pt x="2596" y="5213"/>
                    <a:pt x="2722" y="5195"/>
                  </a:cubicBezTo>
                  <a:cubicBezTo>
                    <a:pt x="2711" y="5251"/>
                    <a:pt x="2711" y="5251"/>
                    <a:pt x="2700" y="5288"/>
                  </a:cubicBezTo>
                  <a:lnTo>
                    <a:pt x="2732" y="5288"/>
                  </a:lnTo>
                  <a:cubicBezTo>
                    <a:pt x="2742" y="5270"/>
                    <a:pt x="2763" y="5251"/>
                    <a:pt x="2784" y="5251"/>
                  </a:cubicBezTo>
                  <a:lnTo>
                    <a:pt x="2784" y="5270"/>
                  </a:lnTo>
                  <a:cubicBezTo>
                    <a:pt x="2774" y="5270"/>
                    <a:pt x="2774" y="5270"/>
                    <a:pt x="2763" y="5288"/>
                  </a:cubicBezTo>
                  <a:lnTo>
                    <a:pt x="2826" y="5288"/>
                  </a:lnTo>
                  <a:cubicBezTo>
                    <a:pt x="2846" y="5307"/>
                    <a:pt x="2878" y="5307"/>
                    <a:pt x="2929" y="5288"/>
                  </a:cubicBezTo>
                  <a:lnTo>
                    <a:pt x="2929" y="5364"/>
                  </a:lnTo>
                  <a:lnTo>
                    <a:pt x="2950" y="5364"/>
                  </a:lnTo>
                  <a:cubicBezTo>
                    <a:pt x="2961" y="5326"/>
                    <a:pt x="3002" y="5326"/>
                    <a:pt x="3023" y="5288"/>
                  </a:cubicBezTo>
                  <a:lnTo>
                    <a:pt x="3023" y="5213"/>
                  </a:lnTo>
                  <a:lnTo>
                    <a:pt x="3085" y="5213"/>
                  </a:lnTo>
                  <a:cubicBezTo>
                    <a:pt x="3096" y="5232"/>
                    <a:pt x="3106" y="5251"/>
                    <a:pt x="3117" y="5270"/>
                  </a:cubicBezTo>
                  <a:cubicBezTo>
                    <a:pt x="3106" y="5326"/>
                    <a:pt x="3106" y="5345"/>
                    <a:pt x="3117" y="5401"/>
                  </a:cubicBezTo>
                  <a:lnTo>
                    <a:pt x="3231" y="5401"/>
                  </a:lnTo>
                  <a:cubicBezTo>
                    <a:pt x="3241" y="5364"/>
                    <a:pt x="3241" y="5364"/>
                    <a:pt x="3241" y="5307"/>
                  </a:cubicBezTo>
                  <a:lnTo>
                    <a:pt x="3241" y="5288"/>
                  </a:lnTo>
                  <a:lnTo>
                    <a:pt x="3241" y="5288"/>
                  </a:lnTo>
                  <a:cubicBezTo>
                    <a:pt x="3263" y="5326"/>
                    <a:pt x="3305" y="5326"/>
                    <a:pt x="3346" y="5307"/>
                  </a:cubicBezTo>
                  <a:cubicBezTo>
                    <a:pt x="3357" y="5270"/>
                    <a:pt x="3336" y="5232"/>
                    <a:pt x="3367" y="5213"/>
                  </a:cubicBezTo>
                  <a:cubicBezTo>
                    <a:pt x="3409" y="5176"/>
                    <a:pt x="3419" y="5232"/>
                    <a:pt x="3471" y="5251"/>
                  </a:cubicBezTo>
                  <a:lnTo>
                    <a:pt x="3471" y="5195"/>
                  </a:lnTo>
                  <a:cubicBezTo>
                    <a:pt x="3513" y="5195"/>
                    <a:pt x="3606" y="5232"/>
                    <a:pt x="3648" y="5270"/>
                  </a:cubicBezTo>
                  <a:lnTo>
                    <a:pt x="3648" y="5195"/>
                  </a:lnTo>
                  <a:lnTo>
                    <a:pt x="3689" y="5195"/>
                  </a:lnTo>
                  <a:lnTo>
                    <a:pt x="3689" y="5270"/>
                  </a:lnTo>
                  <a:lnTo>
                    <a:pt x="3710" y="5270"/>
                  </a:lnTo>
                  <a:lnTo>
                    <a:pt x="3710" y="5251"/>
                  </a:lnTo>
                  <a:cubicBezTo>
                    <a:pt x="3721" y="5213"/>
                    <a:pt x="3710" y="5176"/>
                    <a:pt x="3721" y="5119"/>
                  </a:cubicBezTo>
                  <a:lnTo>
                    <a:pt x="3731" y="5119"/>
                  </a:lnTo>
                  <a:cubicBezTo>
                    <a:pt x="3731" y="5176"/>
                    <a:pt x="3721" y="5157"/>
                    <a:pt x="3741" y="5195"/>
                  </a:cubicBezTo>
                  <a:cubicBezTo>
                    <a:pt x="3762" y="5157"/>
                    <a:pt x="3783" y="5081"/>
                    <a:pt x="3825" y="5119"/>
                  </a:cubicBezTo>
                  <a:lnTo>
                    <a:pt x="3825" y="5157"/>
                  </a:lnTo>
                  <a:cubicBezTo>
                    <a:pt x="3857" y="5176"/>
                    <a:pt x="3877" y="5119"/>
                    <a:pt x="3898" y="5119"/>
                  </a:cubicBezTo>
                  <a:lnTo>
                    <a:pt x="3898" y="5101"/>
                  </a:lnTo>
                  <a:cubicBezTo>
                    <a:pt x="3888" y="5081"/>
                    <a:pt x="3888" y="5081"/>
                    <a:pt x="3877" y="5063"/>
                  </a:cubicBezTo>
                  <a:lnTo>
                    <a:pt x="3909" y="5063"/>
                  </a:lnTo>
                  <a:cubicBezTo>
                    <a:pt x="3919" y="5081"/>
                    <a:pt x="3929" y="5081"/>
                    <a:pt x="3950" y="5101"/>
                  </a:cubicBezTo>
                  <a:lnTo>
                    <a:pt x="3950" y="5063"/>
                  </a:lnTo>
                  <a:cubicBezTo>
                    <a:pt x="3929" y="5044"/>
                    <a:pt x="3940" y="5044"/>
                    <a:pt x="3929" y="5007"/>
                  </a:cubicBezTo>
                  <a:cubicBezTo>
                    <a:pt x="3961" y="4988"/>
                    <a:pt x="4002" y="4969"/>
                    <a:pt x="4033" y="4951"/>
                  </a:cubicBezTo>
                  <a:lnTo>
                    <a:pt x="4033" y="4932"/>
                  </a:lnTo>
                  <a:cubicBezTo>
                    <a:pt x="3981" y="4932"/>
                    <a:pt x="3919" y="4932"/>
                    <a:pt x="3857" y="4912"/>
                  </a:cubicBezTo>
                  <a:cubicBezTo>
                    <a:pt x="3857" y="4951"/>
                    <a:pt x="3867" y="4988"/>
                    <a:pt x="3867" y="5026"/>
                  </a:cubicBezTo>
                  <a:lnTo>
                    <a:pt x="3857" y="5026"/>
                  </a:lnTo>
                  <a:cubicBezTo>
                    <a:pt x="3815" y="4912"/>
                    <a:pt x="3752" y="4894"/>
                    <a:pt x="3658" y="4912"/>
                  </a:cubicBezTo>
                  <a:lnTo>
                    <a:pt x="3658" y="4932"/>
                  </a:lnTo>
                  <a:lnTo>
                    <a:pt x="3669" y="4932"/>
                  </a:lnTo>
                  <a:cubicBezTo>
                    <a:pt x="3689" y="4951"/>
                    <a:pt x="3648" y="4951"/>
                    <a:pt x="3648" y="4951"/>
                  </a:cubicBezTo>
                  <a:cubicBezTo>
                    <a:pt x="3627" y="4932"/>
                    <a:pt x="3606" y="4932"/>
                    <a:pt x="3596" y="4875"/>
                  </a:cubicBezTo>
                  <a:cubicBezTo>
                    <a:pt x="3585" y="4857"/>
                    <a:pt x="3596" y="4857"/>
                    <a:pt x="3585" y="4837"/>
                  </a:cubicBezTo>
                  <a:cubicBezTo>
                    <a:pt x="3627" y="4819"/>
                    <a:pt x="3658" y="4819"/>
                    <a:pt x="3700" y="4819"/>
                  </a:cubicBezTo>
                  <a:cubicBezTo>
                    <a:pt x="3689" y="4743"/>
                    <a:pt x="3700" y="4743"/>
                    <a:pt x="3700" y="4668"/>
                  </a:cubicBezTo>
                  <a:lnTo>
                    <a:pt x="3679" y="4668"/>
                  </a:lnTo>
                  <a:cubicBezTo>
                    <a:pt x="3658" y="4743"/>
                    <a:pt x="3617" y="4782"/>
                    <a:pt x="3554" y="4800"/>
                  </a:cubicBezTo>
                  <a:cubicBezTo>
                    <a:pt x="3544" y="4782"/>
                    <a:pt x="3554" y="4782"/>
                    <a:pt x="3533" y="4782"/>
                  </a:cubicBezTo>
                  <a:lnTo>
                    <a:pt x="3533" y="4706"/>
                  </a:lnTo>
                  <a:cubicBezTo>
                    <a:pt x="3533" y="4688"/>
                    <a:pt x="3533" y="4688"/>
                    <a:pt x="3523" y="4650"/>
                  </a:cubicBezTo>
                  <a:lnTo>
                    <a:pt x="3450" y="4650"/>
                  </a:lnTo>
                  <a:cubicBezTo>
                    <a:pt x="3440" y="4631"/>
                    <a:pt x="3440" y="4613"/>
                    <a:pt x="3440" y="4593"/>
                  </a:cubicBezTo>
                  <a:lnTo>
                    <a:pt x="3450" y="4593"/>
                  </a:lnTo>
                  <a:lnTo>
                    <a:pt x="3450" y="4574"/>
                  </a:lnTo>
                  <a:cubicBezTo>
                    <a:pt x="3523" y="4574"/>
                    <a:pt x="3606" y="4574"/>
                    <a:pt x="3627" y="4481"/>
                  </a:cubicBezTo>
                  <a:lnTo>
                    <a:pt x="3565" y="4481"/>
                  </a:lnTo>
                  <a:cubicBezTo>
                    <a:pt x="3554" y="4499"/>
                    <a:pt x="3565" y="4499"/>
                    <a:pt x="3544" y="4481"/>
                  </a:cubicBezTo>
                  <a:lnTo>
                    <a:pt x="3533" y="4481"/>
                  </a:lnTo>
                  <a:lnTo>
                    <a:pt x="3533" y="4462"/>
                  </a:lnTo>
                  <a:cubicBezTo>
                    <a:pt x="3585" y="4444"/>
                    <a:pt x="3596" y="4444"/>
                    <a:pt x="3637" y="4387"/>
                  </a:cubicBezTo>
                  <a:lnTo>
                    <a:pt x="3637" y="4387"/>
                  </a:lnTo>
                  <a:lnTo>
                    <a:pt x="3606" y="4387"/>
                  </a:lnTo>
                  <a:cubicBezTo>
                    <a:pt x="3606" y="4387"/>
                    <a:pt x="3596" y="4424"/>
                    <a:pt x="3585" y="4405"/>
                  </a:cubicBezTo>
                  <a:cubicBezTo>
                    <a:pt x="3585" y="4387"/>
                    <a:pt x="3575" y="4387"/>
                    <a:pt x="3575" y="4368"/>
                  </a:cubicBezTo>
                  <a:cubicBezTo>
                    <a:pt x="3523" y="4312"/>
                    <a:pt x="3461" y="4349"/>
                    <a:pt x="3409" y="4312"/>
                  </a:cubicBezTo>
                  <a:cubicBezTo>
                    <a:pt x="3398" y="4293"/>
                    <a:pt x="3367" y="4218"/>
                    <a:pt x="3357" y="4199"/>
                  </a:cubicBezTo>
                  <a:cubicBezTo>
                    <a:pt x="3326" y="4218"/>
                    <a:pt x="3326" y="4255"/>
                    <a:pt x="3315" y="4255"/>
                  </a:cubicBezTo>
                  <a:cubicBezTo>
                    <a:pt x="3284" y="4237"/>
                    <a:pt x="3252" y="4237"/>
                    <a:pt x="3231" y="4218"/>
                  </a:cubicBezTo>
                  <a:cubicBezTo>
                    <a:pt x="3179" y="4218"/>
                    <a:pt x="3137" y="4199"/>
                    <a:pt x="3085" y="4199"/>
                  </a:cubicBezTo>
                  <a:cubicBezTo>
                    <a:pt x="3054" y="4218"/>
                    <a:pt x="3065" y="4255"/>
                    <a:pt x="3033" y="4237"/>
                  </a:cubicBezTo>
                  <a:cubicBezTo>
                    <a:pt x="3013" y="4180"/>
                    <a:pt x="3044" y="4180"/>
                    <a:pt x="2981" y="4180"/>
                  </a:cubicBezTo>
                  <a:cubicBezTo>
                    <a:pt x="2961" y="4237"/>
                    <a:pt x="2950" y="4237"/>
                    <a:pt x="2909" y="4237"/>
                  </a:cubicBezTo>
                  <a:cubicBezTo>
                    <a:pt x="2898" y="4199"/>
                    <a:pt x="2898" y="4199"/>
                    <a:pt x="2878" y="4180"/>
                  </a:cubicBezTo>
                  <a:cubicBezTo>
                    <a:pt x="2846" y="4255"/>
                    <a:pt x="2826" y="4255"/>
                    <a:pt x="2794" y="4330"/>
                  </a:cubicBezTo>
                  <a:cubicBezTo>
                    <a:pt x="2700" y="4312"/>
                    <a:pt x="2679" y="4199"/>
                    <a:pt x="2596" y="4255"/>
                  </a:cubicBezTo>
                  <a:lnTo>
                    <a:pt x="2596" y="4218"/>
                  </a:lnTo>
                  <a:cubicBezTo>
                    <a:pt x="2606" y="4199"/>
                    <a:pt x="2606" y="4199"/>
                    <a:pt x="2617" y="4180"/>
                  </a:cubicBezTo>
                  <a:lnTo>
                    <a:pt x="2544" y="4180"/>
                  </a:lnTo>
                  <a:cubicBezTo>
                    <a:pt x="2492" y="4105"/>
                    <a:pt x="2398" y="4237"/>
                    <a:pt x="2346" y="4275"/>
                  </a:cubicBezTo>
                  <a:lnTo>
                    <a:pt x="2346" y="4255"/>
                  </a:lnTo>
                  <a:cubicBezTo>
                    <a:pt x="2357" y="4237"/>
                    <a:pt x="2357" y="4237"/>
                    <a:pt x="2367" y="4218"/>
                  </a:cubicBezTo>
                  <a:lnTo>
                    <a:pt x="2253" y="4218"/>
                  </a:lnTo>
                  <a:cubicBezTo>
                    <a:pt x="2242" y="4237"/>
                    <a:pt x="2170" y="4143"/>
                    <a:pt x="2170" y="4143"/>
                  </a:cubicBezTo>
                  <a:cubicBezTo>
                    <a:pt x="2127" y="4124"/>
                    <a:pt x="2075" y="4161"/>
                    <a:pt x="2044" y="4124"/>
                  </a:cubicBezTo>
                  <a:lnTo>
                    <a:pt x="2065" y="4124"/>
                  </a:lnTo>
                  <a:cubicBezTo>
                    <a:pt x="2075" y="4105"/>
                    <a:pt x="2085" y="4105"/>
                    <a:pt x="2096" y="4086"/>
                  </a:cubicBezTo>
                  <a:cubicBezTo>
                    <a:pt x="2085" y="4068"/>
                    <a:pt x="2096" y="4086"/>
                    <a:pt x="2085" y="4049"/>
                  </a:cubicBezTo>
                  <a:cubicBezTo>
                    <a:pt x="2034" y="4049"/>
                    <a:pt x="2034" y="4011"/>
                    <a:pt x="2002" y="3992"/>
                  </a:cubicBezTo>
                  <a:cubicBezTo>
                    <a:pt x="1971" y="3974"/>
                    <a:pt x="1996" y="4033"/>
                    <a:pt x="1909" y="4030"/>
                  </a:cubicBezTo>
                  <a:cubicBezTo>
                    <a:pt x="1822" y="4027"/>
                    <a:pt x="1500" y="3995"/>
                    <a:pt x="1479" y="3976"/>
                  </a:cubicBezTo>
                  <a:lnTo>
                    <a:pt x="1680" y="3823"/>
                  </a:lnTo>
                  <a:cubicBezTo>
                    <a:pt x="1683" y="3817"/>
                    <a:pt x="1687" y="3811"/>
                    <a:pt x="1690" y="3805"/>
                  </a:cubicBezTo>
                  <a:cubicBezTo>
                    <a:pt x="1732" y="3805"/>
                    <a:pt x="1805" y="3748"/>
                    <a:pt x="1826" y="3767"/>
                  </a:cubicBezTo>
                  <a:lnTo>
                    <a:pt x="1826" y="3805"/>
                  </a:lnTo>
                  <a:cubicBezTo>
                    <a:pt x="1857" y="3823"/>
                    <a:pt x="1909" y="3860"/>
                    <a:pt x="1940" y="3880"/>
                  </a:cubicBezTo>
                  <a:cubicBezTo>
                    <a:pt x="1940" y="3860"/>
                    <a:pt x="1940" y="3842"/>
                    <a:pt x="1950" y="3842"/>
                  </a:cubicBezTo>
                  <a:cubicBezTo>
                    <a:pt x="1971" y="3823"/>
                    <a:pt x="1950" y="3860"/>
                    <a:pt x="1961" y="3880"/>
                  </a:cubicBezTo>
                  <a:cubicBezTo>
                    <a:pt x="2002" y="3880"/>
                    <a:pt x="2075" y="3767"/>
                    <a:pt x="2117" y="3748"/>
                  </a:cubicBezTo>
                  <a:cubicBezTo>
                    <a:pt x="2137" y="3730"/>
                    <a:pt x="2180" y="3805"/>
                    <a:pt x="2201" y="3823"/>
                  </a:cubicBezTo>
                  <a:cubicBezTo>
                    <a:pt x="2242" y="3842"/>
                    <a:pt x="2336" y="3805"/>
                    <a:pt x="2378" y="3786"/>
                  </a:cubicBezTo>
                  <a:cubicBezTo>
                    <a:pt x="2430" y="3786"/>
                    <a:pt x="2492" y="3786"/>
                    <a:pt x="2544" y="3805"/>
                  </a:cubicBezTo>
                  <a:lnTo>
                    <a:pt x="2544" y="3730"/>
                  </a:lnTo>
                  <a:lnTo>
                    <a:pt x="2658" y="3730"/>
                  </a:lnTo>
                  <a:cubicBezTo>
                    <a:pt x="2669" y="3711"/>
                    <a:pt x="2669" y="3691"/>
                    <a:pt x="2689" y="3673"/>
                  </a:cubicBezTo>
                  <a:lnTo>
                    <a:pt x="2689" y="3598"/>
                  </a:lnTo>
                  <a:lnTo>
                    <a:pt x="2658" y="3598"/>
                  </a:lnTo>
                  <a:lnTo>
                    <a:pt x="2658" y="3561"/>
                  </a:lnTo>
                  <a:cubicBezTo>
                    <a:pt x="2648" y="3542"/>
                    <a:pt x="2648" y="3542"/>
                    <a:pt x="2648" y="3504"/>
                  </a:cubicBezTo>
                  <a:cubicBezTo>
                    <a:pt x="2471" y="3542"/>
                    <a:pt x="2211" y="3579"/>
                    <a:pt x="2044" y="3504"/>
                  </a:cubicBezTo>
                  <a:cubicBezTo>
                    <a:pt x="1940" y="3467"/>
                    <a:pt x="1534" y="3561"/>
                    <a:pt x="1482" y="3485"/>
                  </a:cubicBezTo>
                  <a:cubicBezTo>
                    <a:pt x="1545" y="3467"/>
                    <a:pt x="1846" y="3429"/>
                    <a:pt x="1898" y="3410"/>
                  </a:cubicBezTo>
                  <a:cubicBezTo>
                    <a:pt x="1971" y="3372"/>
                    <a:pt x="2085" y="3410"/>
                    <a:pt x="2149" y="3429"/>
                  </a:cubicBezTo>
                  <a:cubicBezTo>
                    <a:pt x="2149" y="3392"/>
                    <a:pt x="2159" y="3354"/>
                    <a:pt x="2159" y="3316"/>
                  </a:cubicBezTo>
                  <a:cubicBezTo>
                    <a:pt x="2170" y="3298"/>
                    <a:pt x="2170" y="3298"/>
                    <a:pt x="2201" y="3298"/>
                  </a:cubicBezTo>
                  <a:cubicBezTo>
                    <a:pt x="2211" y="3335"/>
                    <a:pt x="2201" y="3335"/>
                    <a:pt x="2232" y="3354"/>
                  </a:cubicBezTo>
                  <a:cubicBezTo>
                    <a:pt x="2242" y="3316"/>
                    <a:pt x="2253" y="3298"/>
                    <a:pt x="2263" y="3278"/>
                  </a:cubicBezTo>
                  <a:lnTo>
                    <a:pt x="2263" y="3316"/>
                  </a:lnTo>
                  <a:cubicBezTo>
                    <a:pt x="2253" y="3335"/>
                    <a:pt x="2253" y="3335"/>
                    <a:pt x="2242" y="3354"/>
                  </a:cubicBezTo>
                  <a:cubicBezTo>
                    <a:pt x="2336" y="3354"/>
                    <a:pt x="2430" y="3410"/>
                    <a:pt x="2502" y="3298"/>
                  </a:cubicBezTo>
                  <a:cubicBezTo>
                    <a:pt x="2513" y="3278"/>
                    <a:pt x="2513" y="3278"/>
                    <a:pt x="2513" y="3241"/>
                  </a:cubicBezTo>
                  <a:cubicBezTo>
                    <a:pt x="2509" y="3235"/>
                    <a:pt x="2506" y="3229"/>
                    <a:pt x="2502" y="3223"/>
                  </a:cubicBezTo>
                  <a:cubicBezTo>
                    <a:pt x="2440" y="3203"/>
                    <a:pt x="2180" y="3278"/>
                    <a:pt x="2137" y="3241"/>
                  </a:cubicBezTo>
                  <a:cubicBezTo>
                    <a:pt x="2127" y="3223"/>
                    <a:pt x="2127" y="3223"/>
                    <a:pt x="2127" y="3185"/>
                  </a:cubicBezTo>
                  <a:cubicBezTo>
                    <a:pt x="2130" y="3179"/>
                    <a:pt x="2134" y="3172"/>
                    <a:pt x="2137" y="3166"/>
                  </a:cubicBezTo>
                  <a:cubicBezTo>
                    <a:pt x="2190" y="3166"/>
                    <a:pt x="2274" y="3185"/>
                    <a:pt x="2294" y="3128"/>
                  </a:cubicBezTo>
                  <a:cubicBezTo>
                    <a:pt x="2274" y="3128"/>
                    <a:pt x="2274" y="3128"/>
                    <a:pt x="2263" y="3109"/>
                  </a:cubicBezTo>
                  <a:cubicBezTo>
                    <a:pt x="2284" y="3109"/>
                    <a:pt x="2284" y="3109"/>
                    <a:pt x="2294" y="3091"/>
                  </a:cubicBezTo>
                  <a:cubicBezTo>
                    <a:pt x="2284" y="3072"/>
                    <a:pt x="2294" y="2997"/>
                    <a:pt x="2284" y="2997"/>
                  </a:cubicBezTo>
                  <a:cubicBezTo>
                    <a:pt x="2263" y="2940"/>
                    <a:pt x="2232" y="2922"/>
                    <a:pt x="2232" y="2903"/>
                  </a:cubicBezTo>
                  <a:cubicBezTo>
                    <a:pt x="2232" y="2884"/>
                    <a:pt x="2253" y="2884"/>
                    <a:pt x="2253" y="2865"/>
                  </a:cubicBezTo>
                  <a:cubicBezTo>
                    <a:pt x="2242" y="2847"/>
                    <a:pt x="2242" y="2828"/>
                    <a:pt x="2242" y="2790"/>
                  </a:cubicBezTo>
                  <a:cubicBezTo>
                    <a:pt x="2263" y="2771"/>
                    <a:pt x="2274" y="2753"/>
                    <a:pt x="2294" y="2715"/>
                  </a:cubicBezTo>
                  <a:lnTo>
                    <a:pt x="2294" y="2771"/>
                  </a:lnTo>
                  <a:cubicBezTo>
                    <a:pt x="2367" y="2771"/>
                    <a:pt x="2419" y="2753"/>
                    <a:pt x="2471" y="2809"/>
                  </a:cubicBezTo>
                  <a:cubicBezTo>
                    <a:pt x="2471" y="2828"/>
                    <a:pt x="2471" y="2847"/>
                    <a:pt x="2482" y="2903"/>
                  </a:cubicBezTo>
                  <a:cubicBezTo>
                    <a:pt x="2523" y="2884"/>
                    <a:pt x="2575" y="2884"/>
                    <a:pt x="2627" y="2884"/>
                  </a:cubicBezTo>
                  <a:cubicBezTo>
                    <a:pt x="2648" y="2828"/>
                    <a:pt x="2658" y="2790"/>
                    <a:pt x="2679" y="2715"/>
                  </a:cubicBezTo>
                  <a:cubicBezTo>
                    <a:pt x="2606" y="2715"/>
                    <a:pt x="2575" y="2696"/>
                    <a:pt x="2523" y="2659"/>
                  </a:cubicBezTo>
                  <a:lnTo>
                    <a:pt x="2523" y="2602"/>
                  </a:lnTo>
                  <a:cubicBezTo>
                    <a:pt x="2565" y="2602"/>
                    <a:pt x="2575" y="2602"/>
                    <a:pt x="2596" y="2584"/>
                  </a:cubicBezTo>
                  <a:lnTo>
                    <a:pt x="2596" y="2565"/>
                  </a:lnTo>
                  <a:cubicBezTo>
                    <a:pt x="2554" y="2509"/>
                    <a:pt x="2523" y="2471"/>
                    <a:pt x="2461" y="2452"/>
                  </a:cubicBezTo>
                  <a:cubicBezTo>
                    <a:pt x="2450" y="2471"/>
                    <a:pt x="2440" y="2509"/>
                    <a:pt x="2440" y="2527"/>
                  </a:cubicBezTo>
                  <a:lnTo>
                    <a:pt x="2440" y="2509"/>
                  </a:lnTo>
                  <a:cubicBezTo>
                    <a:pt x="2409" y="2452"/>
                    <a:pt x="2367" y="2377"/>
                    <a:pt x="2315" y="2358"/>
                  </a:cubicBezTo>
                  <a:cubicBezTo>
                    <a:pt x="2305" y="2377"/>
                    <a:pt x="2274" y="2377"/>
                    <a:pt x="2242" y="2377"/>
                  </a:cubicBezTo>
                  <a:lnTo>
                    <a:pt x="2242" y="2321"/>
                  </a:lnTo>
                  <a:cubicBezTo>
                    <a:pt x="2211" y="2321"/>
                    <a:pt x="2222" y="2340"/>
                    <a:pt x="2222" y="2283"/>
                  </a:cubicBezTo>
                  <a:cubicBezTo>
                    <a:pt x="2170" y="2283"/>
                    <a:pt x="2085" y="2302"/>
                    <a:pt x="2044" y="2246"/>
                  </a:cubicBezTo>
                  <a:cubicBezTo>
                    <a:pt x="2044" y="2226"/>
                    <a:pt x="2044" y="2226"/>
                    <a:pt x="2034" y="2189"/>
                  </a:cubicBezTo>
                  <a:cubicBezTo>
                    <a:pt x="2037" y="2183"/>
                    <a:pt x="2041" y="2177"/>
                    <a:pt x="2044" y="2171"/>
                  </a:cubicBezTo>
                  <a:cubicBezTo>
                    <a:pt x="2096" y="2171"/>
                    <a:pt x="2201" y="2189"/>
                    <a:pt x="2242" y="2171"/>
                  </a:cubicBezTo>
                  <a:cubicBezTo>
                    <a:pt x="2263" y="2171"/>
                    <a:pt x="2284" y="2133"/>
                    <a:pt x="2305" y="2133"/>
                  </a:cubicBezTo>
                  <a:cubicBezTo>
                    <a:pt x="2346" y="2151"/>
                    <a:pt x="2388" y="2226"/>
                    <a:pt x="2450" y="2171"/>
                  </a:cubicBezTo>
                  <a:cubicBezTo>
                    <a:pt x="2471" y="2151"/>
                    <a:pt x="2492" y="2095"/>
                    <a:pt x="2523" y="2077"/>
                  </a:cubicBezTo>
                  <a:cubicBezTo>
                    <a:pt x="2596" y="2020"/>
                    <a:pt x="2689" y="2077"/>
                    <a:pt x="2774" y="2020"/>
                  </a:cubicBezTo>
                  <a:cubicBezTo>
                    <a:pt x="2794" y="2133"/>
                    <a:pt x="2867" y="2133"/>
                    <a:pt x="2961" y="2133"/>
                  </a:cubicBezTo>
                  <a:cubicBezTo>
                    <a:pt x="3013" y="1982"/>
                    <a:pt x="3117" y="2039"/>
                    <a:pt x="3274" y="2057"/>
                  </a:cubicBezTo>
                  <a:lnTo>
                    <a:pt x="3274" y="2039"/>
                  </a:lnTo>
                  <a:cubicBezTo>
                    <a:pt x="3263" y="2002"/>
                    <a:pt x="3252" y="2020"/>
                    <a:pt x="3263" y="2002"/>
                  </a:cubicBezTo>
                  <a:cubicBezTo>
                    <a:pt x="3294" y="1964"/>
                    <a:pt x="3357" y="1982"/>
                    <a:pt x="3377" y="1964"/>
                  </a:cubicBezTo>
                  <a:cubicBezTo>
                    <a:pt x="3367" y="1945"/>
                    <a:pt x="3367" y="1926"/>
                    <a:pt x="3357" y="1907"/>
                  </a:cubicBezTo>
                  <a:lnTo>
                    <a:pt x="3419" y="1907"/>
                  </a:lnTo>
                  <a:cubicBezTo>
                    <a:pt x="3429" y="1926"/>
                    <a:pt x="3429" y="1926"/>
                    <a:pt x="3461" y="1926"/>
                  </a:cubicBezTo>
                  <a:cubicBezTo>
                    <a:pt x="3471" y="1907"/>
                    <a:pt x="3471" y="1888"/>
                    <a:pt x="3492" y="1870"/>
                  </a:cubicBezTo>
                  <a:lnTo>
                    <a:pt x="3492" y="1851"/>
                  </a:lnTo>
                  <a:cubicBezTo>
                    <a:pt x="3429" y="1851"/>
                    <a:pt x="3419" y="1851"/>
                    <a:pt x="3419" y="1738"/>
                  </a:cubicBezTo>
                  <a:cubicBezTo>
                    <a:pt x="3429" y="1719"/>
                    <a:pt x="3429" y="1701"/>
                    <a:pt x="3429" y="1663"/>
                  </a:cubicBezTo>
                  <a:cubicBezTo>
                    <a:pt x="3377" y="1607"/>
                    <a:pt x="3357" y="1589"/>
                    <a:pt x="3274" y="1589"/>
                  </a:cubicBezTo>
                  <a:lnTo>
                    <a:pt x="3274" y="1513"/>
                  </a:lnTo>
                  <a:cubicBezTo>
                    <a:pt x="3263" y="1494"/>
                    <a:pt x="3252" y="1494"/>
                    <a:pt x="3241" y="1475"/>
                  </a:cubicBezTo>
                  <a:cubicBezTo>
                    <a:pt x="3221" y="1494"/>
                    <a:pt x="3221" y="1494"/>
                    <a:pt x="3210" y="1513"/>
                  </a:cubicBezTo>
                  <a:cubicBezTo>
                    <a:pt x="3200" y="1475"/>
                    <a:pt x="3200" y="1475"/>
                    <a:pt x="3200" y="1438"/>
                  </a:cubicBezTo>
                  <a:cubicBezTo>
                    <a:pt x="3189" y="1438"/>
                    <a:pt x="3085" y="1494"/>
                    <a:pt x="3085" y="1494"/>
                  </a:cubicBezTo>
                  <a:cubicBezTo>
                    <a:pt x="3065" y="1494"/>
                    <a:pt x="3013" y="1381"/>
                    <a:pt x="2971" y="1419"/>
                  </a:cubicBezTo>
                  <a:cubicBezTo>
                    <a:pt x="2950" y="1438"/>
                    <a:pt x="2961" y="1457"/>
                    <a:pt x="2940" y="1475"/>
                  </a:cubicBezTo>
                  <a:cubicBezTo>
                    <a:pt x="2929" y="1419"/>
                    <a:pt x="2919" y="1438"/>
                    <a:pt x="2909" y="1400"/>
                  </a:cubicBezTo>
                  <a:cubicBezTo>
                    <a:pt x="2878" y="1419"/>
                    <a:pt x="2846" y="1419"/>
                    <a:pt x="2815" y="1438"/>
                  </a:cubicBezTo>
                  <a:lnTo>
                    <a:pt x="2815" y="1381"/>
                  </a:lnTo>
                  <a:cubicBezTo>
                    <a:pt x="2784" y="1344"/>
                    <a:pt x="2763" y="1344"/>
                    <a:pt x="2742" y="1288"/>
                  </a:cubicBezTo>
                  <a:cubicBezTo>
                    <a:pt x="2878" y="1269"/>
                    <a:pt x="2929" y="1081"/>
                    <a:pt x="3013" y="1062"/>
                  </a:cubicBezTo>
                  <a:cubicBezTo>
                    <a:pt x="3054" y="1044"/>
                    <a:pt x="3085" y="1099"/>
                    <a:pt x="3106" y="1119"/>
                  </a:cubicBezTo>
                  <a:cubicBezTo>
                    <a:pt x="3158" y="1137"/>
                    <a:pt x="3189" y="1005"/>
                    <a:pt x="3241" y="1062"/>
                  </a:cubicBezTo>
                  <a:lnTo>
                    <a:pt x="3241" y="1119"/>
                  </a:lnTo>
                  <a:cubicBezTo>
                    <a:pt x="3315" y="1174"/>
                    <a:pt x="3450" y="1119"/>
                    <a:pt x="3513" y="1119"/>
                  </a:cubicBezTo>
                  <a:lnTo>
                    <a:pt x="3513" y="1044"/>
                  </a:lnTo>
                  <a:cubicBezTo>
                    <a:pt x="3554" y="1044"/>
                    <a:pt x="3627" y="1005"/>
                    <a:pt x="3658" y="968"/>
                  </a:cubicBezTo>
                  <a:cubicBezTo>
                    <a:pt x="3669" y="930"/>
                    <a:pt x="3669" y="912"/>
                    <a:pt x="3700" y="875"/>
                  </a:cubicBezTo>
                  <a:cubicBezTo>
                    <a:pt x="3752" y="818"/>
                    <a:pt x="3867" y="893"/>
                    <a:pt x="3929" y="836"/>
                  </a:cubicBezTo>
                  <a:cubicBezTo>
                    <a:pt x="3929" y="818"/>
                    <a:pt x="3929" y="799"/>
                    <a:pt x="3940" y="781"/>
                  </a:cubicBezTo>
                  <a:lnTo>
                    <a:pt x="3971" y="781"/>
                  </a:lnTo>
                  <a:cubicBezTo>
                    <a:pt x="3971" y="799"/>
                    <a:pt x="4002" y="836"/>
                    <a:pt x="4002" y="836"/>
                  </a:cubicBezTo>
                  <a:cubicBezTo>
                    <a:pt x="4033" y="855"/>
                    <a:pt x="4033" y="781"/>
                    <a:pt x="4065" y="799"/>
                  </a:cubicBezTo>
                  <a:cubicBezTo>
                    <a:pt x="4065" y="799"/>
                    <a:pt x="4075" y="855"/>
                    <a:pt x="4127" y="836"/>
                  </a:cubicBezTo>
                  <a:cubicBezTo>
                    <a:pt x="4314" y="781"/>
                    <a:pt x="4565" y="761"/>
                    <a:pt x="4772" y="724"/>
                  </a:cubicBezTo>
                  <a:cubicBezTo>
                    <a:pt x="4783" y="743"/>
                    <a:pt x="4783" y="761"/>
                    <a:pt x="4783" y="781"/>
                  </a:cubicBezTo>
                  <a:cubicBezTo>
                    <a:pt x="4824" y="724"/>
                    <a:pt x="4856" y="724"/>
                    <a:pt x="4908" y="781"/>
                  </a:cubicBezTo>
                  <a:lnTo>
                    <a:pt x="4908" y="724"/>
                  </a:lnTo>
                  <a:cubicBezTo>
                    <a:pt x="4940" y="724"/>
                    <a:pt x="4961" y="761"/>
                    <a:pt x="4992" y="781"/>
                  </a:cubicBezTo>
                  <a:cubicBezTo>
                    <a:pt x="5033" y="799"/>
                    <a:pt x="5075" y="743"/>
                    <a:pt x="5096" y="743"/>
                  </a:cubicBezTo>
                  <a:cubicBezTo>
                    <a:pt x="5127" y="724"/>
                    <a:pt x="5127" y="761"/>
                    <a:pt x="5158" y="781"/>
                  </a:cubicBezTo>
                  <a:cubicBezTo>
                    <a:pt x="5168" y="724"/>
                    <a:pt x="5168" y="724"/>
                    <a:pt x="5200" y="706"/>
                  </a:cubicBezTo>
                  <a:cubicBezTo>
                    <a:pt x="5231" y="761"/>
                    <a:pt x="5262" y="724"/>
                    <a:pt x="5283" y="686"/>
                  </a:cubicBezTo>
                  <a:lnTo>
                    <a:pt x="5283" y="743"/>
                  </a:lnTo>
                  <a:cubicBezTo>
                    <a:pt x="5356" y="724"/>
                    <a:pt x="5428" y="706"/>
                    <a:pt x="5492" y="706"/>
                  </a:cubicBezTo>
                  <a:cubicBezTo>
                    <a:pt x="5523" y="799"/>
                    <a:pt x="5596" y="781"/>
                    <a:pt x="5679" y="781"/>
                  </a:cubicBezTo>
                  <a:cubicBezTo>
                    <a:pt x="5710" y="724"/>
                    <a:pt x="5783" y="781"/>
                    <a:pt x="5824" y="761"/>
                  </a:cubicBezTo>
                  <a:cubicBezTo>
                    <a:pt x="5897" y="724"/>
                    <a:pt x="6032" y="724"/>
                    <a:pt x="6148" y="686"/>
                  </a:cubicBezTo>
                  <a:cubicBezTo>
                    <a:pt x="6200" y="649"/>
                    <a:pt x="6293" y="630"/>
                    <a:pt x="6345" y="611"/>
                  </a:cubicBezTo>
                  <a:cubicBezTo>
                    <a:pt x="6418" y="574"/>
                    <a:pt x="6459" y="686"/>
                    <a:pt x="6522" y="649"/>
                  </a:cubicBezTo>
                  <a:cubicBezTo>
                    <a:pt x="6543" y="630"/>
                    <a:pt x="6563" y="574"/>
                    <a:pt x="6574" y="555"/>
                  </a:cubicBezTo>
                  <a:cubicBezTo>
                    <a:pt x="6606" y="555"/>
                    <a:pt x="6637" y="574"/>
                    <a:pt x="6668" y="574"/>
                  </a:cubicBezTo>
                  <a:cubicBezTo>
                    <a:pt x="6689" y="574"/>
                    <a:pt x="6720" y="498"/>
                    <a:pt x="6741" y="498"/>
                  </a:cubicBezTo>
                  <a:cubicBezTo>
                    <a:pt x="6783" y="498"/>
                    <a:pt x="6772" y="555"/>
                    <a:pt x="6814" y="555"/>
                  </a:cubicBezTo>
                  <a:cubicBezTo>
                    <a:pt x="6907" y="537"/>
                    <a:pt x="7001" y="537"/>
                    <a:pt x="7105" y="574"/>
                  </a:cubicBezTo>
                  <a:lnTo>
                    <a:pt x="7251" y="574"/>
                  </a:lnTo>
                  <a:cubicBezTo>
                    <a:pt x="7262" y="592"/>
                    <a:pt x="7262" y="611"/>
                    <a:pt x="7262" y="630"/>
                  </a:cubicBezTo>
                  <a:cubicBezTo>
                    <a:pt x="7283" y="649"/>
                    <a:pt x="7397" y="592"/>
                    <a:pt x="7459" y="592"/>
                  </a:cubicBezTo>
                  <a:cubicBezTo>
                    <a:pt x="7459" y="574"/>
                    <a:pt x="7459" y="537"/>
                    <a:pt x="7470" y="517"/>
                  </a:cubicBezTo>
                  <a:cubicBezTo>
                    <a:pt x="7439" y="517"/>
                    <a:pt x="7407" y="517"/>
                    <a:pt x="7387" y="498"/>
                  </a:cubicBezTo>
                  <a:cubicBezTo>
                    <a:pt x="7407" y="480"/>
                    <a:pt x="7407" y="442"/>
                    <a:pt x="7428" y="405"/>
                  </a:cubicBezTo>
                  <a:cubicBezTo>
                    <a:pt x="7449" y="386"/>
                    <a:pt x="7491" y="386"/>
                    <a:pt x="7501" y="348"/>
                  </a:cubicBezTo>
                  <a:cubicBezTo>
                    <a:pt x="7491" y="330"/>
                    <a:pt x="7491" y="330"/>
                    <a:pt x="7470" y="311"/>
                  </a:cubicBezTo>
                  <a:cubicBezTo>
                    <a:pt x="7449" y="330"/>
                    <a:pt x="7439" y="348"/>
                    <a:pt x="7407" y="348"/>
                  </a:cubicBezTo>
                  <a:cubicBezTo>
                    <a:pt x="7397" y="311"/>
                    <a:pt x="7407" y="330"/>
                    <a:pt x="7376" y="311"/>
                  </a:cubicBezTo>
                  <a:cubicBezTo>
                    <a:pt x="7345" y="367"/>
                    <a:pt x="7262" y="367"/>
                    <a:pt x="7210" y="367"/>
                  </a:cubicBezTo>
                  <a:lnTo>
                    <a:pt x="7210" y="311"/>
                  </a:lnTo>
                  <a:lnTo>
                    <a:pt x="7199" y="311"/>
                  </a:lnTo>
                  <a:cubicBezTo>
                    <a:pt x="7115" y="423"/>
                    <a:pt x="6648" y="423"/>
                    <a:pt x="6543" y="330"/>
                  </a:cubicBezTo>
                  <a:cubicBezTo>
                    <a:pt x="6543" y="292"/>
                    <a:pt x="6236" y="311"/>
                    <a:pt x="6225" y="273"/>
                  </a:cubicBezTo>
                  <a:cubicBezTo>
                    <a:pt x="6267" y="236"/>
                    <a:pt x="6574" y="198"/>
                    <a:pt x="6637" y="198"/>
                  </a:cubicBezTo>
                  <a:cubicBezTo>
                    <a:pt x="6668" y="236"/>
                    <a:pt x="6918" y="179"/>
                    <a:pt x="6980" y="161"/>
                  </a:cubicBezTo>
                  <a:cubicBezTo>
                    <a:pt x="7084" y="122"/>
                    <a:pt x="7288" y="156"/>
                    <a:pt x="7433" y="80"/>
                  </a:cubicBezTo>
                  <a:cubicBezTo>
                    <a:pt x="7495" y="43"/>
                    <a:pt x="7574" y="-27"/>
                    <a:pt x="7698" y="10"/>
                  </a:cubicBezTo>
                  <a:cubicBezTo>
                    <a:pt x="7751" y="29"/>
                    <a:pt x="7897" y="161"/>
                    <a:pt x="7949" y="142"/>
                  </a:cubicBezTo>
                  <a:cubicBezTo>
                    <a:pt x="7970" y="122"/>
                    <a:pt x="7990" y="67"/>
                    <a:pt x="8011" y="48"/>
                  </a:cubicBezTo>
                  <a:cubicBezTo>
                    <a:pt x="8074" y="29"/>
                    <a:pt x="8074" y="67"/>
                    <a:pt x="8136" y="29"/>
                  </a:cubicBezTo>
                  <a:cubicBezTo>
                    <a:pt x="8146" y="85"/>
                    <a:pt x="8188" y="142"/>
                    <a:pt x="8240" y="142"/>
                  </a:cubicBezTo>
                  <a:cubicBezTo>
                    <a:pt x="8240" y="122"/>
                    <a:pt x="8250" y="122"/>
                    <a:pt x="8262" y="104"/>
                  </a:cubicBezTo>
                  <a:cubicBezTo>
                    <a:pt x="8262" y="217"/>
                    <a:pt x="8283" y="161"/>
                    <a:pt x="8293" y="254"/>
                  </a:cubicBezTo>
                  <a:cubicBezTo>
                    <a:pt x="8303" y="273"/>
                    <a:pt x="8272" y="311"/>
                    <a:pt x="8262" y="330"/>
                  </a:cubicBezTo>
                  <a:cubicBezTo>
                    <a:pt x="8262" y="348"/>
                    <a:pt x="8272" y="367"/>
                    <a:pt x="8262" y="42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baseline="-25000" i="0" sz="1400" u="none" cap="none" strike="noStrike">
                <a:solidFill>
                  <a:schemeClr val="dk1"/>
                </a:solidFill>
                <a:latin typeface="Arial"/>
                <a:ea typeface="Arial"/>
                <a:cs typeface="Arial"/>
                <a:sym typeface="Arial"/>
              </a:endParaRPr>
            </a:p>
          </p:txBody>
        </p:sp>
        <p:sp>
          <p:nvSpPr>
            <p:cNvPr id="66" name="Google Shape;66;p17"/>
            <p:cNvSpPr/>
            <p:nvPr/>
          </p:nvSpPr>
          <p:spPr>
            <a:xfrm>
              <a:off x="574323" y="1999362"/>
              <a:ext cx="3781426" cy="4044951"/>
            </a:xfrm>
            <a:custGeom>
              <a:rect b="b" l="l" r="r" t="t"/>
              <a:pathLst>
                <a:path extrusionOk="0" h="1077" w="1005">
                  <a:moveTo>
                    <a:pt x="998" y="173"/>
                  </a:moveTo>
                  <a:cubicBezTo>
                    <a:pt x="998" y="173"/>
                    <a:pt x="973" y="173"/>
                    <a:pt x="930" y="173"/>
                  </a:cubicBezTo>
                  <a:cubicBezTo>
                    <a:pt x="930" y="142"/>
                    <a:pt x="930" y="142"/>
                    <a:pt x="930" y="142"/>
                  </a:cubicBezTo>
                  <a:cubicBezTo>
                    <a:pt x="930" y="131"/>
                    <a:pt x="921" y="122"/>
                    <a:pt x="910" y="122"/>
                  </a:cubicBezTo>
                  <a:cubicBezTo>
                    <a:pt x="903" y="122"/>
                    <a:pt x="896" y="126"/>
                    <a:pt x="893" y="132"/>
                  </a:cubicBezTo>
                  <a:cubicBezTo>
                    <a:pt x="893" y="121"/>
                    <a:pt x="893" y="121"/>
                    <a:pt x="893" y="121"/>
                  </a:cubicBezTo>
                  <a:cubicBezTo>
                    <a:pt x="893" y="117"/>
                    <a:pt x="889" y="113"/>
                    <a:pt x="884" y="113"/>
                  </a:cubicBezTo>
                  <a:cubicBezTo>
                    <a:pt x="871" y="113"/>
                    <a:pt x="871" y="113"/>
                    <a:pt x="871" y="113"/>
                  </a:cubicBezTo>
                  <a:cubicBezTo>
                    <a:pt x="866" y="113"/>
                    <a:pt x="863" y="117"/>
                    <a:pt x="863" y="121"/>
                  </a:cubicBezTo>
                  <a:cubicBezTo>
                    <a:pt x="863" y="173"/>
                    <a:pt x="863" y="173"/>
                    <a:pt x="863" y="173"/>
                  </a:cubicBezTo>
                  <a:cubicBezTo>
                    <a:pt x="862" y="173"/>
                    <a:pt x="862" y="173"/>
                    <a:pt x="862" y="173"/>
                  </a:cubicBezTo>
                  <a:cubicBezTo>
                    <a:pt x="862" y="110"/>
                    <a:pt x="862" y="110"/>
                    <a:pt x="862" y="110"/>
                  </a:cubicBezTo>
                  <a:cubicBezTo>
                    <a:pt x="862" y="104"/>
                    <a:pt x="858" y="100"/>
                    <a:pt x="852" y="100"/>
                  </a:cubicBezTo>
                  <a:cubicBezTo>
                    <a:pt x="836" y="100"/>
                    <a:pt x="836" y="100"/>
                    <a:pt x="836" y="100"/>
                  </a:cubicBezTo>
                  <a:cubicBezTo>
                    <a:pt x="831" y="100"/>
                    <a:pt x="826" y="104"/>
                    <a:pt x="826" y="110"/>
                  </a:cubicBezTo>
                  <a:cubicBezTo>
                    <a:pt x="826" y="173"/>
                    <a:pt x="826" y="173"/>
                    <a:pt x="826" y="173"/>
                  </a:cubicBezTo>
                  <a:cubicBezTo>
                    <a:pt x="808" y="173"/>
                    <a:pt x="789" y="173"/>
                    <a:pt x="770" y="173"/>
                  </a:cubicBezTo>
                  <a:cubicBezTo>
                    <a:pt x="769" y="172"/>
                    <a:pt x="769" y="171"/>
                    <a:pt x="769" y="171"/>
                  </a:cubicBezTo>
                  <a:cubicBezTo>
                    <a:pt x="768" y="167"/>
                    <a:pt x="763" y="166"/>
                    <a:pt x="761" y="166"/>
                  </a:cubicBezTo>
                  <a:cubicBezTo>
                    <a:pt x="758" y="166"/>
                    <a:pt x="756" y="167"/>
                    <a:pt x="756" y="167"/>
                  </a:cubicBezTo>
                  <a:cubicBezTo>
                    <a:pt x="756" y="167"/>
                    <a:pt x="753" y="161"/>
                    <a:pt x="750" y="160"/>
                  </a:cubicBezTo>
                  <a:cubicBezTo>
                    <a:pt x="746" y="159"/>
                    <a:pt x="743" y="162"/>
                    <a:pt x="743" y="162"/>
                  </a:cubicBezTo>
                  <a:cubicBezTo>
                    <a:pt x="743" y="162"/>
                    <a:pt x="742" y="159"/>
                    <a:pt x="737" y="159"/>
                  </a:cubicBezTo>
                  <a:cubicBezTo>
                    <a:pt x="731" y="159"/>
                    <a:pt x="731" y="162"/>
                    <a:pt x="731" y="162"/>
                  </a:cubicBezTo>
                  <a:cubicBezTo>
                    <a:pt x="731" y="162"/>
                    <a:pt x="727" y="160"/>
                    <a:pt x="723" y="162"/>
                  </a:cubicBezTo>
                  <a:cubicBezTo>
                    <a:pt x="720" y="164"/>
                    <a:pt x="719" y="166"/>
                    <a:pt x="718" y="167"/>
                  </a:cubicBezTo>
                  <a:cubicBezTo>
                    <a:pt x="718" y="169"/>
                    <a:pt x="717" y="172"/>
                    <a:pt x="717" y="172"/>
                  </a:cubicBezTo>
                  <a:cubicBezTo>
                    <a:pt x="717" y="172"/>
                    <a:pt x="715" y="171"/>
                    <a:pt x="712" y="173"/>
                  </a:cubicBezTo>
                  <a:cubicBezTo>
                    <a:pt x="676" y="173"/>
                    <a:pt x="637" y="173"/>
                    <a:pt x="598" y="173"/>
                  </a:cubicBezTo>
                  <a:cubicBezTo>
                    <a:pt x="596" y="173"/>
                    <a:pt x="594" y="173"/>
                    <a:pt x="592" y="173"/>
                  </a:cubicBezTo>
                  <a:cubicBezTo>
                    <a:pt x="590" y="173"/>
                    <a:pt x="588" y="174"/>
                    <a:pt x="585" y="174"/>
                  </a:cubicBezTo>
                  <a:cubicBezTo>
                    <a:pt x="584" y="174"/>
                    <a:pt x="583" y="174"/>
                    <a:pt x="583" y="174"/>
                  </a:cubicBezTo>
                  <a:cubicBezTo>
                    <a:pt x="581" y="174"/>
                    <a:pt x="580" y="173"/>
                    <a:pt x="578" y="173"/>
                  </a:cubicBezTo>
                  <a:cubicBezTo>
                    <a:pt x="555" y="167"/>
                    <a:pt x="540" y="143"/>
                    <a:pt x="552" y="119"/>
                  </a:cubicBezTo>
                  <a:cubicBezTo>
                    <a:pt x="552" y="118"/>
                    <a:pt x="552" y="118"/>
                    <a:pt x="552" y="117"/>
                  </a:cubicBezTo>
                  <a:cubicBezTo>
                    <a:pt x="553" y="108"/>
                    <a:pt x="569" y="104"/>
                    <a:pt x="567" y="92"/>
                  </a:cubicBezTo>
                  <a:cubicBezTo>
                    <a:pt x="567" y="92"/>
                    <a:pt x="567" y="91"/>
                    <a:pt x="567" y="91"/>
                  </a:cubicBezTo>
                  <a:cubicBezTo>
                    <a:pt x="567" y="90"/>
                    <a:pt x="568" y="88"/>
                    <a:pt x="569" y="87"/>
                  </a:cubicBezTo>
                  <a:cubicBezTo>
                    <a:pt x="573" y="80"/>
                    <a:pt x="573" y="72"/>
                    <a:pt x="565" y="70"/>
                  </a:cubicBezTo>
                  <a:cubicBezTo>
                    <a:pt x="565" y="69"/>
                    <a:pt x="565" y="68"/>
                    <a:pt x="565" y="67"/>
                  </a:cubicBezTo>
                  <a:cubicBezTo>
                    <a:pt x="565" y="66"/>
                    <a:pt x="565" y="65"/>
                    <a:pt x="564" y="64"/>
                  </a:cubicBezTo>
                  <a:cubicBezTo>
                    <a:pt x="564" y="61"/>
                    <a:pt x="563" y="55"/>
                    <a:pt x="562" y="48"/>
                  </a:cubicBezTo>
                  <a:cubicBezTo>
                    <a:pt x="562" y="41"/>
                    <a:pt x="561" y="40"/>
                    <a:pt x="559" y="36"/>
                  </a:cubicBezTo>
                  <a:cubicBezTo>
                    <a:pt x="558" y="34"/>
                    <a:pt x="556" y="32"/>
                    <a:pt x="554" y="29"/>
                  </a:cubicBezTo>
                  <a:cubicBezTo>
                    <a:pt x="553" y="25"/>
                    <a:pt x="551" y="21"/>
                    <a:pt x="550" y="24"/>
                  </a:cubicBezTo>
                  <a:cubicBezTo>
                    <a:pt x="548" y="17"/>
                    <a:pt x="547" y="23"/>
                    <a:pt x="545" y="20"/>
                  </a:cubicBezTo>
                  <a:cubicBezTo>
                    <a:pt x="543" y="20"/>
                    <a:pt x="541" y="28"/>
                    <a:pt x="540" y="16"/>
                  </a:cubicBezTo>
                  <a:cubicBezTo>
                    <a:pt x="538" y="13"/>
                    <a:pt x="536" y="8"/>
                    <a:pt x="534" y="14"/>
                  </a:cubicBezTo>
                  <a:cubicBezTo>
                    <a:pt x="533" y="8"/>
                    <a:pt x="531" y="8"/>
                    <a:pt x="530" y="9"/>
                  </a:cubicBezTo>
                  <a:cubicBezTo>
                    <a:pt x="528" y="5"/>
                    <a:pt x="527" y="8"/>
                    <a:pt x="525" y="11"/>
                  </a:cubicBezTo>
                  <a:cubicBezTo>
                    <a:pt x="524" y="2"/>
                    <a:pt x="522" y="10"/>
                    <a:pt x="521" y="7"/>
                  </a:cubicBezTo>
                  <a:cubicBezTo>
                    <a:pt x="519" y="0"/>
                    <a:pt x="518" y="4"/>
                    <a:pt x="516" y="10"/>
                  </a:cubicBezTo>
                  <a:cubicBezTo>
                    <a:pt x="516" y="15"/>
                    <a:pt x="516" y="18"/>
                    <a:pt x="516" y="10"/>
                  </a:cubicBezTo>
                  <a:cubicBezTo>
                    <a:pt x="516" y="10"/>
                    <a:pt x="516" y="14"/>
                    <a:pt x="516" y="16"/>
                  </a:cubicBezTo>
                  <a:cubicBezTo>
                    <a:pt x="516" y="11"/>
                    <a:pt x="516" y="14"/>
                    <a:pt x="516" y="10"/>
                  </a:cubicBezTo>
                  <a:cubicBezTo>
                    <a:pt x="514" y="14"/>
                    <a:pt x="513" y="12"/>
                    <a:pt x="511" y="14"/>
                  </a:cubicBezTo>
                  <a:cubicBezTo>
                    <a:pt x="510" y="13"/>
                    <a:pt x="508" y="23"/>
                    <a:pt x="507" y="11"/>
                  </a:cubicBezTo>
                  <a:cubicBezTo>
                    <a:pt x="505" y="4"/>
                    <a:pt x="504" y="9"/>
                    <a:pt x="502" y="9"/>
                  </a:cubicBezTo>
                  <a:cubicBezTo>
                    <a:pt x="501" y="11"/>
                    <a:pt x="499" y="15"/>
                    <a:pt x="498" y="14"/>
                  </a:cubicBezTo>
                  <a:cubicBezTo>
                    <a:pt x="496" y="16"/>
                    <a:pt x="494" y="14"/>
                    <a:pt x="492" y="17"/>
                  </a:cubicBezTo>
                  <a:cubicBezTo>
                    <a:pt x="490" y="20"/>
                    <a:pt x="489" y="23"/>
                    <a:pt x="487" y="20"/>
                  </a:cubicBezTo>
                  <a:cubicBezTo>
                    <a:pt x="485" y="15"/>
                    <a:pt x="484" y="16"/>
                    <a:pt x="482" y="24"/>
                  </a:cubicBezTo>
                  <a:cubicBezTo>
                    <a:pt x="481" y="29"/>
                    <a:pt x="481" y="27"/>
                    <a:pt x="480" y="31"/>
                  </a:cubicBezTo>
                  <a:cubicBezTo>
                    <a:pt x="479" y="33"/>
                    <a:pt x="479" y="29"/>
                    <a:pt x="478" y="29"/>
                  </a:cubicBezTo>
                  <a:cubicBezTo>
                    <a:pt x="477" y="24"/>
                    <a:pt x="476" y="28"/>
                    <a:pt x="475" y="30"/>
                  </a:cubicBezTo>
                  <a:cubicBezTo>
                    <a:pt x="474" y="29"/>
                    <a:pt x="473" y="31"/>
                    <a:pt x="472" y="36"/>
                  </a:cubicBezTo>
                  <a:cubicBezTo>
                    <a:pt x="472" y="38"/>
                    <a:pt x="471" y="33"/>
                    <a:pt x="471" y="41"/>
                  </a:cubicBezTo>
                  <a:cubicBezTo>
                    <a:pt x="470" y="39"/>
                    <a:pt x="470" y="46"/>
                    <a:pt x="469" y="48"/>
                  </a:cubicBezTo>
                  <a:cubicBezTo>
                    <a:pt x="469" y="52"/>
                    <a:pt x="469" y="56"/>
                    <a:pt x="468" y="56"/>
                  </a:cubicBezTo>
                  <a:cubicBezTo>
                    <a:pt x="468" y="52"/>
                    <a:pt x="468" y="62"/>
                    <a:pt x="467" y="64"/>
                  </a:cubicBezTo>
                  <a:cubicBezTo>
                    <a:pt x="467" y="69"/>
                    <a:pt x="466" y="73"/>
                    <a:pt x="466" y="73"/>
                  </a:cubicBezTo>
                  <a:cubicBezTo>
                    <a:pt x="467" y="73"/>
                    <a:pt x="466" y="73"/>
                    <a:pt x="466" y="73"/>
                  </a:cubicBezTo>
                  <a:cubicBezTo>
                    <a:pt x="466" y="73"/>
                    <a:pt x="466" y="73"/>
                    <a:pt x="466" y="73"/>
                  </a:cubicBezTo>
                  <a:cubicBezTo>
                    <a:pt x="466" y="73"/>
                    <a:pt x="466" y="73"/>
                    <a:pt x="464" y="74"/>
                  </a:cubicBezTo>
                  <a:cubicBezTo>
                    <a:pt x="464" y="74"/>
                    <a:pt x="463" y="75"/>
                    <a:pt x="462" y="75"/>
                  </a:cubicBezTo>
                  <a:cubicBezTo>
                    <a:pt x="461" y="84"/>
                    <a:pt x="461" y="88"/>
                    <a:pt x="465" y="94"/>
                  </a:cubicBezTo>
                  <a:cubicBezTo>
                    <a:pt x="466" y="95"/>
                    <a:pt x="466" y="96"/>
                    <a:pt x="467" y="97"/>
                  </a:cubicBezTo>
                  <a:cubicBezTo>
                    <a:pt x="470" y="101"/>
                    <a:pt x="473" y="105"/>
                    <a:pt x="475" y="108"/>
                  </a:cubicBezTo>
                  <a:cubicBezTo>
                    <a:pt x="476" y="109"/>
                    <a:pt x="476" y="111"/>
                    <a:pt x="476" y="113"/>
                  </a:cubicBezTo>
                  <a:cubicBezTo>
                    <a:pt x="477" y="115"/>
                    <a:pt x="477" y="116"/>
                    <a:pt x="478" y="118"/>
                  </a:cubicBezTo>
                  <a:cubicBezTo>
                    <a:pt x="489" y="138"/>
                    <a:pt x="477" y="166"/>
                    <a:pt x="452" y="172"/>
                  </a:cubicBezTo>
                  <a:cubicBezTo>
                    <a:pt x="450" y="173"/>
                    <a:pt x="447" y="173"/>
                    <a:pt x="445" y="173"/>
                  </a:cubicBezTo>
                  <a:cubicBezTo>
                    <a:pt x="445" y="173"/>
                    <a:pt x="444" y="173"/>
                    <a:pt x="444" y="173"/>
                  </a:cubicBezTo>
                  <a:cubicBezTo>
                    <a:pt x="442" y="173"/>
                    <a:pt x="441" y="173"/>
                    <a:pt x="440" y="173"/>
                  </a:cubicBezTo>
                  <a:cubicBezTo>
                    <a:pt x="438" y="173"/>
                    <a:pt x="436" y="173"/>
                    <a:pt x="435" y="173"/>
                  </a:cubicBezTo>
                  <a:cubicBezTo>
                    <a:pt x="396" y="173"/>
                    <a:pt x="359" y="173"/>
                    <a:pt x="323" y="173"/>
                  </a:cubicBezTo>
                  <a:cubicBezTo>
                    <a:pt x="309" y="158"/>
                    <a:pt x="293" y="154"/>
                    <a:pt x="271" y="166"/>
                  </a:cubicBezTo>
                  <a:cubicBezTo>
                    <a:pt x="270" y="166"/>
                    <a:pt x="268" y="166"/>
                    <a:pt x="267" y="167"/>
                  </a:cubicBezTo>
                  <a:cubicBezTo>
                    <a:pt x="265" y="168"/>
                    <a:pt x="263" y="169"/>
                    <a:pt x="263" y="171"/>
                  </a:cubicBezTo>
                  <a:cubicBezTo>
                    <a:pt x="263" y="171"/>
                    <a:pt x="262" y="172"/>
                    <a:pt x="262" y="173"/>
                  </a:cubicBezTo>
                  <a:cubicBezTo>
                    <a:pt x="243" y="173"/>
                    <a:pt x="225" y="173"/>
                    <a:pt x="207" y="173"/>
                  </a:cubicBezTo>
                  <a:cubicBezTo>
                    <a:pt x="207" y="110"/>
                    <a:pt x="207" y="110"/>
                    <a:pt x="207" y="110"/>
                  </a:cubicBezTo>
                  <a:cubicBezTo>
                    <a:pt x="207" y="104"/>
                    <a:pt x="202" y="100"/>
                    <a:pt x="197" y="100"/>
                  </a:cubicBezTo>
                  <a:cubicBezTo>
                    <a:pt x="181" y="100"/>
                    <a:pt x="181" y="100"/>
                    <a:pt x="181" y="100"/>
                  </a:cubicBezTo>
                  <a:cubicBezTo>
                    <a:pt x="175" y="100"/>
                    <a:pt x="171" y="104"/>
                    <a:pt x="171" y="110"/>
                  </a:cubicBezTo>
                  <a:cubicBezTo>
                    <a:pt x="171" y="173"/>
                    <a:pt x="171" y="173"/>
                    <a:pt x="171" y="173"/>
                  </a:cubicBezTo>
                  <a:cubicBezTo>
                    <a:pt x="171" y="173"/>
                    <a:pt x="170" y="173"/>
                    <a:pt x="170" y="173"/>
                  </a:cubicBezTo>
                  <a:cubicBezTo>
                    <a:pt x="170" y="121"/>
                    <a:pt x="170" y="121"/>
                    <a:pt x="170" y="121"/>
                  </a:cubicBezTo>
                  <a:cubicBezTo>
                    <a:pt x="170" y="117"/>
                    <a:pt x="166" y="113"/>
                    <a:pt x="162" y="113"/>
                  </a:cubicBezTo>
                  <a:cubicBezTo>
                    <a:pt x="149" y="113"/>
                    <a:pt x="149" y="113"/>
                    <a:pt x="149" y="113"/>
                  </a:cubicBezTo>
                  <a:cubicBezTo>
                    <a:pt x="144" y="113"/>
                    <a:pt x="140" y="117"/>
                    <a:pt x="140" y="121"/>
                  </a:cubicBezTo>
                  <a:cubicBezTo>
                    <a:pt x="140" y="137"/>
                    <a:pt x="140" y="137"/>
                    <a:pt x="140" y="137"/>
                  </a:cubicBezTo>
                  <a:cubicBezTo>
                    <a:pt x="137" y="130"/>
                    <a:pt x="130" y="126"/>
                    <a:pt x="122" y="126"/>
                  </a:cubicBezTo>
                  <a:cubicBezTo>
                    <a:pt x="111" y="126"/>
                    <a:pt x="102" y="135"/>
                    <a:pt x="102" y="146"/>
                  </a:cubicBezTo>
                  <a:cubicBezTo>
                    <a:pt x="102" y="173"/>
                    <a:pt x="102" y="173"/>
                    <a:pt x="102" y="173"/>
                  </a:cubicBezTo>
                  <a:cubicBezTo>
                    <a:pt x="43" y="173"/>
                    <a:pt x="7" y="173"/>
                    <a:pt x="7" y="173"/>
                  </a:cubicBezTo>
                  <a:cubicBezTo>
                    <a:pt x="3" y="173"/>
                    <a:pt x="0" y="176"/>
                    <a:pt x="0" y="180"/>
                  </a:cubicBezTo>
                  <a:cubicBezTo>
                    <a:pt x="0" y="184"/>
                    <a:pt x="3" y="187"/>
                    <a:pt x="7" y="187"/>
                  </a:cubicBezTo>
                  <a:cubicBezTo>
                    <a:pt x="72" y="187"/>
                    <a:pt x="72" y="187"/>
                    <a:pt x="72" y="187"/>
                  </a:cubicBezTo>
                  <a:cubicBezTo>
                    <a:pt x="102" y="187"/>
                    <a:pt x="102" y="187"/>
                    <a:pt x="102" y="187"/>
                  </a:cubicBezTo>
                  <a:cubicBezTo>
                    <a:pt x="102" y="220"/>
                    <a:pt x="102" y="220"/>
                    <a:pt x="102" y="220"/>
                  </a:cubicBezTo>
                  <a:cubicBezTo>
                    <a:pt x="102" y="231"/>
                    <a:pt x="111" y="240"/>
                    <a:pt x="122" y="240"/>
                  </a:cubicBezTo>
                  <a:cubicBezTo>
                    <a:pt x="130" y="240"/>
                    <a:pt x="137" y="236"/>
                    <a:pt x="140" y="230"/>
                  </a:cubicBezTo>
                  <a:cubicBezTo>
                    <a:pt x="140" y="239"/>
                    <a:pt x="140" y="239"/>
                    <a:pt x="140" y="239"/>
                  </a:cubicBezTo>
                  <a:cubicBezTo>
                    <a:pt x="140" y="243"/>
                    <a:pt x="144" y="247"/>
                    <a:pt x="149" y="247"/>
                  </a:cubicBezTo>
                  <a:cubicBezTo>
                    <a:pt x="162" y="247"/>
                    <a:pt x="162" y="247"/>
                    <a:pt x="162" y="247"/>
                  </a:cubicBezTo>
                  <a:cubicBezTo>
                    <a:pt x="166" y="247"/>
                    <a:pt x="170" y="243"/>
                    <a:pt x="170" y="239"/>
                  </a:cubicBezTo>
                  <a:cubicBezTo>
                    <a:pt x="170" y="187"/>
                    <a:pt x="170" y="187"/>
                    <a:pt x="170" y="187"/>
                  </a:cubicBezTo>
                  <a:cubicBezTo>
                    <a:pt x="171" y="187"/>
                    <a:pt x="171" y="187"/>
                    <a:pt x="171" y="187"/>
                  </a:cubicBezTo>
                  <a:cubicBezTo>
                    <a:pt x="171" y="250"/>
                    <a:pt x="171" y="250"/>
                    <a:pt x="171" y="250"/>
                  </a:cubicBezTo>
                  <a:cubicBezTo>
                    <a:pt x="171" y="256"/>
                    <a:pt x="175" y="260"/>
                    <a:pt x="181" y="260"/>
                  </a:cubicBezTo>
                  <a:cubicBezTo>
                    <a:pt x="197" y="260"/>
                    <a:pt x="197" y="260"/>
                    <a:pt x="197" y="260"/>
                  </a:cubicBezTo>
                  <a:cubicBezTo>
                    <a:pt x="202" y="260"/>
                    <a:pt x="207" y="256"/>
                    <a:pt x="207" y="250"/>
                  </a:cubicBezTo>
                  <a:cubicBezTo>
                    <a:pt x="207" y="187"/>
                    <a:pt x="207" y="187"/>
                    <a:pt x="207" y="187"/>
                  </a:cubicBezTo>
                  <a:cubicBezTo>
                    <a:pt x="259" y="187"/>
                    <a:pt x="259" y="187"/>
                    <a:pt x="259" y="187"/>
                  </a:cubicBezTo>
                  <a:cubicBezTo>
                    <a:pt x="258" y="190"/>
                    <a:pt x="258" y="193"/>
                    <a:pt x="259" y="195"/>
                  </a:cubicBezTo>
                  <a:cubicBezTo>
                    <a:pt x="260" y="198"/>
                    <a:pt x="261" y="202"/>
                    <a:pt x="263" y="211"/>
                  </a:cubicBezTo>
                  <a:cubicBezTo>
                    <a:pt x="264" y="213"/>
                    <a:pt x="265" y="216"/>
                    <a:pt x="266" y="219"/>
                  </a:cubicBezTo>
                  <a:cubicBezTo>
                    <a:pt x="273" y="234"/>
                    <a:pt x="269" y="258"/>
                    <a:pt x="275" y="275"/>
                  </a:cubicBezTo>
                  <a:cubicBezTo>
                    <a:pt x="276" y="278"/>
                    <a:pt x="276" y="281"/>
                    <a:pt x="276" y="283"/>
                  </a:cubicBezTo>
                  <a:cubicBezTo>
                    <a:pt x="278" y="299"/>
                    <a:pt x="280" y="313"/>
                    <a:pt x="284" y="322"/>
                  </a:cubicBezTo>
                  <a:cubicBezTo>
                    <a:pt x="292" y="343"/>
                    <a:pt x="302" y="366"/>
                    <a:pt x="308" y="369"/>
                  </a:cubicBezTo>
                  <a:cubicBezTo>
                    <a:pt x="314" y="372"/>
                    <a:pt x="324" y="369"/>
                    <a:pt x="329" y="368"/>
                  </a:cubicBezTo>
                  <a:cubicBezTo>
                    <a:pt x="335" y="368"/>
                    <a:pt x="342" y="362"/>
                    <a:pt x="354" y="355"/>
                  </a:cubicBezTo>
                  <a:cubicBezTo>
                    <a:pt x="365" y="348"/>
                    <a:pt x="387" y="328"/>
                    <a:pt x="395" y="318"/>
                  </a:cubicBezTo>
                  <a:cubicBezTo>
                    <a:pt x="403" y="307"/>
                    <a:pt x="405" y="293"/>
                    <a:pt x="405" y="293"/>
                  </a:cubicBezTo>
                  <a:cubicBezTo>
                    <a:pt x="407" y="297"/>
                    <a:pt x="407" y="297"/>
                    <a:pt x="407" y="297"/>
                  </a:cubicBezTo>
                  <a:cubicBezTo>
                    <a:pt x="407" y="297"/>
                    <a:pt x="407" y="300"/>
                    <a:pt x="407" y="301"/>
                  </a:cubicBezTo>
                  <a:cubicBezTo>
                    <a:pt x="407" y="301"/>
                    <a:pt x="412" y="308"/>
                    <a:pt x="412" y="312"/>
                  </a:cubicBezTo>
                  <a:cubicBezTo>
                    <a:pt x="413" y="317"/>
                    <a:pt x="413" y="318"/>
                    <a:pt x="415" y="321"/>
                  </a:cubicBezTo>
                  <a:cubicBezTo>
                    <a:pt x="416" y="323"/>
                    <a:pt x="417" y="323"/>
                    <a:pt x="419" y="330"/>
                  </a:cubicBezTo>
                  <a:cubicBezTo>
                    <a:pt x="421" y="337"/>
                    <a:pt x="423" y="349"/>
                    <a:pt x="423" y="350"/>
                  </a:cubicBezTo>
                  <a:cubicBezTo>
                    <a:pt x="423" y="352"/>
                    <a:pt x="424" y="356"/>
                    <a:pt x="425" y="363"/>
                  </a:cubicBezTo>
                  <a:cubicBezTo>
                    <a:pt x="427" y="370"/>
                    <a:pt x="425" y="369"/>
                    <a:pt x="425" y="373"/>
                  </a:cubicBezTo>
                  <a:cubicBezTo>
                    <a:pt x="424" y="377"/>
                    <a:pt x="425" y="380"/>
                    <a:pt x="425" y="387"/>
                  </a:cubicBezTo>
                  <a:cubicBezTo>
                    <a:pt x="425" y="389"/>
                    <a:pt x="425" y="390"/>
                    <a:pt x="425" y="392"/>
                  </a:cubicBezTo>
                  <a:cubicBezTo>
                    <a:pt x="425" y="394"/>
                    <a:pt x="425" y="396"/>
                    <a:pt x="425" y="397"/>
                  </a:cubicBezTo>
                  <a:cubicBezTo>
                    <a:pt x="425" y="399"/>
                    <a:pt x="423" y="402"/>
                    <a:pt x="424" y="402"/>
                  </a:cubicBezTo>
                  <a:cubicBezTo>
                    <a:pt x="423" y="407"/>
                    <a:pt x="418" y="412"/>
                    <a:pt x="425" y="414"/>
                  </a:cubicBezTo>
                  <a:cubicBezTo>
                    <a:pt x="423" y="415"/>
                    <a:pt x="422" y="416"/>
                    <a:pt x="421" y="417"/>
                  </a:cubicBezTo>
                  <a:cubicBezTo>
                    <a:pt x="420" y="417"/>
                    <a:pt x="420" y="418"/>
                    <a:pt x="420" y="419"/>
                  </a:cubicBezTo>
                  <a:cubicBezTo>
                    <a:pt x="421" y="428"/>
                    <a:pt x="413" y="436"/>
                    <a:pt x="417" y="444"/>
                  </a:cubicBezTo>
                  <a:cubicBezTo>
                    <a:pt x="417" y="440"/>
                    <a:pt x="417" y="440"/>
                    <a:pt x="417" y="440"/>
                  </a:cubicBezTo>
                  <a:cubicBezTo>
                    <a:pt x="417" y="444"/>
                    <a:pt x="417" y="448"/>
                    <a:pt x="417" y="453"/>
                  </a:cubicBezTo>
                  <a:cubicBezTo>
                    <a:pt x="417" y="454"/>
                    <a:pt x="416" y="455"/>
                    <a:pt x="416" y="456"/>
                  </a:cubicBezTo>
                  <a:cubicBezTo>
                    <a:pt x="416" y="457"/>
                    <a:pt x="416" y="459"/>
                    <a:pt x="416" y="461"/>
                  </a:cubicBezTo>
                  <a:cubicBezTo>
                    <a:pt x="415" y="463"/>
                    <a:pt x="415" y="465"/>
                    <a:pt x="414" y="466"/>
                  </a:cubicBezTo>
                  <a:cubicBezTo>
                    <a:pt x="413" y="470"/>
                    <a:pt x="412" y="473"/>
                    <a:pt x="411" y="476"/>
                  </a:cubicBezTo>
                  <a:cubicBezTo>
                    <a:pt x="410" y="477"/>
                    <a:pt x="410" y="478"/>
                    <a:pt x="409" y="480"/>
                  </a:cubicBezTo>
                  <a:cubicBezTo>
                    <a:pt x="408" y="482"/>
                    <a:pt x="407" y="484"/>
                    <a:pt x="406" y="487"/>
                  </a:cubicBezTo>
                  <a:cubicBezTo>
                    <a:pt x="409" y="479"/>
                    <a:pt x="407" y="483"/>
                    <a:pt x="404" y="490"/>
                  </a:cubicBezTo>
                  <a:cubicBezTo>
                    <a:pt x="406" y="485"/>
                    <a:pt x="403" y="490"/>
                    <a:pt x="401" y="494"/>
                  </a:cubicBezTo>
                  <a:cubicBezTo>
                    <a:pt x="402" y="493"/>
                    <a:pt x="399" y="497"/>
                    <a:pt x="398" y="498"/>
                  </a:cubicBezTo>
                  <a:cubicBezTo>
                    <a:pt x="397" y="502"/>
                    <a:pt x="396" y="506"/>
                    <a:pt x="395" y="510"/>
                  </a:cubicBezTo>
                  <a:cubicBezTo>
                    <a:pt x="392" y="521"/>
                    <a:pt x="392" y="542"/>
                    <a:pt x="390" y="554"/>
                  </a:cubicBezTo>
                  <a:cubicBezTo>
                    <a:pt x="390" y="555"/>
                    <a:pt x="390" y="556"/>
                    <a:pt x="390" y="557"/>
                  </a:cubicBezTo>
                  <a:cubicBezTo>
                    <a:pt x="393" y="568"/>
                    <a:pt x="381" y="576"/>
                    <a:pt x="382" y="582"/>
                  </a:cubicBezTo>
                  <a:cubicBezTo>
                    <a:pt x="383" y="583"/>
                    <a:pt x="384" y="583"/>
                    <a:pt x="385" y="584"/>
                  </a:cubicBezTo>
                  <a:cubicBezTo>
                    <a:pt x="380" y="586"/>
                    <a:pt x="382" y="590"/>
                    <a:pt x="384" y="594"/>
                  </a:cubicBezTo>
                  <a:cubicBezTo>
                    <a:pt x="382" y="596"/>
                    <a:pt x="383" y="600"/>
                    <a:pt x="383" y="604"/>
                  </a:cubicBezTo>
                  <a:cubicBezTo>
                    <a:pt x="383" y="607"/>
                    <a:pt x="383" y="610"/>
                    <a:pt x="383" y="614"/>
                  </a:cubicBezTo>
                  <a:cubicBezTo>
                    <a:pt x="382" y="616"/>
                    <a:pt x="382" y="618"/>
                    <a:pt x="382" y="620"/>
                  </a:cubicBezTo>
                  <a:cubicBezTo>
                    <a:pt x="381" y="624"/>
                    <a:pt x="380" y="628"/>
                    <a:pt x="379" y="632"/>
                  </a:cubicBezTo>
                  <a:cubicBezTo>
                    <a:pt x="378" y="635"/>
                    <a:pt x="371" y="643"/>
                    <a:pt x="377" y="643"/>
                  </a:cubicBezTo>
                  <a:cubicBezTo>
                    <a:pt x="370" y="648"/>
                    <a:pt x="366" y="651"/>
                    <a:pt x="374" y="653"/>
                  </a:cubicBezTo>
                  <a:cubicBezTo>
                    <a:pt x="371" y="654"/>
                    <a:pt x="370" y="654"/>
                    <a:pt x="369" y="655"/>
                  </a:cubicBezTo>
                  <a:cubicBezTo>
                    <a:pt x="368" y="656"/>
                    <a:pt x="368" y="657"/>
                    <a:pt x="369" y="658"/>
                  </a:cubicBezTo>
                  <a:cubicBezTo>
                    <a:pt x="373" y="668"/>
                    <a:pt x="369" y="680"/>
                    <a:pt x="374" y="688"/>
                  </a:cubicBezTo>
                  <a:cubicBezTo>
                    <a:pt x="374" y="689"/>
                    <a:pt x="375" y="689"/>
                    <a:pt x="375" y="690"/>
                  </a:cubicBezTo>
                  <a:cubicBezTo>
                    <a:pt x="381" y="697"/>
                    <a:pt x="386" y="697"/>
                    <a:pt x="386" y="697"/>
                  </a:cubicBezTo>
                  <a:cubicBezTo>
                    <a:pt x="386" y="697"/>
                    <a:pt x="386" y="700"/>
                    <a:pt x="387" y="710"/>
                  </a:cubicBezTo>
                  <a:cubicBezTo>
                    <a:pt x="388" y="720"/>
                    <a:pt x="387" y="756"/>
                    <a:pt x="382" y="774"/>
                  </a:cubicBezTo>
                  <a:cubicBezTo>
                    <a:pt x="377" y="792"/>
                    <a:pt x="364" y="818"/>
                    <a:pt x="361" y="848"/>
                  </a:cubicBezTo>
                  <a:cubicBezTo>
                    <a:pt x="358" y="878"/>
                    <a:pt x="364" y="956"/>
                    <a:pt x="364" y="956"/>
                  </a:cubicBezTo>
                  <a:cubicBezTo>
                    <a:pt x="364" y="956"/>
                    <a:pt x="363" y="956"/>
                    <a:pt x="362" y="956"/>
                  </a:cubicBezTo>
                  <a:cubicBezTo>
                    <a:pt x="362" y="957"/>
                    <a:pt x="362" y="957"/>
                    <a:pt x="362" y="959"/>
                  </a:cubicBezTo>
                  <a:cubicBezTo>
                    <a:pt x="361" y="961"/>
                    <a:pt x="360" y="973"/>
                    <a:pt x="360" y="973"/>
                  </a:cubicBezTo>
                  <a:cubicBezTo>
                    <a:pt x="360" y="973"/>
                    <a:pt x="355" y="972"/>
                    <a:pt x="351" y="976"/>
                  </a:cubicBezTo>
                  <a:cubicBezTo>
                    <a:pt x="348" y="980"/>
                    <a:pt x="349" y="982"/>
                    <a:pt x="347" y="983"/>
                  </a:cubicBezTo>
                  <a:cubicBezTo>
                    <a:pt x="345" y="985"/>
                    <a:pt x="342" y="987"/>
                    <a:pt x="340" y="992"/>
                  </a:cubicBezTo>
                  <a:cubicBezTo>
                    <a:pt x="339" y="994"/>
                    <a:pt x="337" y="1000"/>
                    <a:pt x="335" y="1005"/>
                  </a:cubicBezTo>
                  <a:cubicBezTo>
                    <a:pt x="334" y="1007"/>
                    <a:pt x="334" y="1009"/>
                    <a:pt x="333" y="1010"/>
                  </a:cubicBezTo>
                  <a:cubicBezTo>
                    <a:pt x="332" y="1012"/>
                    <a:pt x="332" y="1014"/>
                    <a:pt x="331" y="1016"/>
                  </a:cubicBezTo>
                  <a:cubicBezTo>
                    <a:pt x="330" y="1018"/>
                    <a:pt x="328" y="1020"/>
                    <a:pt x="327" y="1021"/>
                  </a:cubicBezTo>
                  <a:cubicBezTo>
                    <a:pt x="325" y="1023"/>
                    <a:pt x="323" y="1024"/>
                    <a:pt x="321" y="1025"/>
                  </a:cubicBezTo>
                  <a:cubicBezTo>
                    <a:pt x="315" y="1028"/>
                    <a:pt x="310" y="1032"/>
                    <a:pt x="306" y="1037"/>
                  </a:cubicBezTo>
                  <a:cubicBezTo>
                    <a:pt x="305" y="1038"/>
                    <a:pt x="304" y="1040"/>
                    <a:pt x="303" y="1042"/>
                  </a:cubicBezTo>
                  <a:cubicBezTo>
                    <a:pt x="301" y="1044"/>
                    <a:pt x="300" y="1046"/>
                    <a:pt x="300" y="1048"/>
                  </a:cubicBezTo>
                  <a:cubicBezTo>
                    <a:pt x="299" y="1050"/>
                    <a:pt x="299" y="1052"/>
                    <a:pt x="299" y="1054"/>
                  </a:cubicBezTo>
                  <a:cubicBezTo>
                    <a:pt x="299" y="1077"/>
                    <a:pt x="327" y="1073"/>
                    <a:pt x="341" y="1068"/>
                  </a:cubicBezTo>
                  <a:cubicBezTo>
                    <a:pt x="343" y="1068"/>
                    <a:pt x="345" y="1067"/>
                    <a:pt x="347" y="1066"/>
                  </a:cubicBezTo>
                  <a:cubicBezTo>
                    <a:pt x="349" y="1065"/>
                    <a:pt x="351" y="1064"/>
                    <a:pt x="353" y="1063"/>
                  </a:cubicBezTo>
                  <a:cubicBezTo>
                    <a:pt x="358" y="1059"/>
                    <a:pt x="363" y="1055"/>
                    <a:pt x="368" y="1050"/>
                  </a:cubicBezTo>
                  <a:cubicBezTo>
                    <a:pt x="370" y="1050"/>
                    <a:pt x="371" y="1049"/>
                    <a:pt x="373" y="1048"/>
                  </a:cubicBezTo>
                  <a:cubicBezTo>
                    <a:pt x="380" y="1045"/>
                    <a:pt x="387" y="1042"/>
                    <a:pt x="395" y="1038"/>
                  </a:cubicBezTo>
                  <a:cubicBezTo>
                    <a:pt x="397" y="1038"/>
                    <a:pt x="399" y="1037"/>
                    <a:pt x="400" y="1036"/>
                  </a:cubicBezTo>
                  <a:cubicBezTo>
                    <a:pt x="412" y="1024"/>
                    <a:pt x="397" y="1011"/>
                    <a:pt x="397" y="997"/>
                  </a:cubicBezTo>
                  <a:cubicBezTo>
                    <a:pt x="397" y="995"/>
                    <a:pt x="396" y="994"/>
                    <a:pt x="396" y="992"/>
                  </a:cubicBezTo>
                  <a:cubicBezTo>
                    <a:pt x="396" y="990"/>
                    <a:pt x="396" y="988"/>
                    <a:pt x="396" y="986"/>
                  </a:cubicBezTo>
                  <a:cubicBezTo>
                    <a:pt x="396" y="984"/>
                    <a:pt x="396" y="982"/>
                    <a:pt x="395" y="980"/>
                  </a:cubicBezTo>
                  <a:cubicBezTo>
                    <a:pt x="395" y="978"/>
                    <a:pt x="396" y="977"/>
                    <a:pt x="396" y="975"/>
                  </a:cubicBezTo>
                  <a:cubicBezTo>
                    <a:pt x="396" y="973"/>
                    <a:pt x="396" y="971"/>
                    <a:pt x="396" y="969"/>
                  </a:cubicBezTo>
                  <a:cubicBezTo>
                    <a:pt x="397" y="966"/>
                    <a:pt x="397" y="963"/>
                    <a:pt x="397" y="962"/>
                  </a:cubicBezTo>
                  <a:cubicBezTo>
                    <a:pt x="396" y="961"/>
                    <a:pt x="396" y="961"/>
                    <a:pt x="396" y="961"/>
                  </a:cubicBezTo>
                  <a:cubicBezTo>
                    <a:pt x="396" y="961"/>
                    <a:pt x="399" y="944"/>
                    <a:pt x="403" y="928"/>
                  </a:cubicBezTo>
                  <a:cubicBezTo>
                    <a:pt x="403" y="926"/>
                    <a:pt x="403" y="925"/>
                    <a:pt x="404" y="924"/>
                  </a:cubicBezTo>
                  <a:cubicBezTo>
                    <a:pt x="416" y="900"/>
                    <a:pt x="428" y="880"/>
                    <a:pt x="429" y="852"/>
                  </a:cubicBezTo>
                  <a:cubicBezTo>
                    <a:pt x="429" y="850"/>
                    <a:pt x="430" y="848"/>
                    <a:pt x="430" y="845"/>
                  </a:cubicBezTo>
                  <a:cubicBezTo>
                    <a:pt x="431" y="826"/>
                    <a:pt x="430" y="802"/>
                    <a:pt x="432" y="797"/>
                  </a:cubicBezTo>
                  <a:cubicBezTo>
                    <a:pt x="434" y="790"/>
                    <a:pt x="437" y="788"/>
                    <a:pt x="444" y="776"/>
                  </a:cubicBezTo>
                  <a:cubicBezTo>
                    <a:pt x="448" y="768"/>
                    <a:pt x="452" y="746"/>
                    <a:pt x="455" y="730"/>
                  </a:cubicBezTo>
                  <a:cubicBezTo>
                    <a:pt x="455" y="730"/>
                    <a:pt x="455" y="729"/>
                    <a:pt x="455" y="728"/>
                  </a:cubicBezTo>
                  <a:cubicBezTo>
                    <a:pt x="457" y="720"/>
                    <a:pt x="457" y="712"/>
                    <a:pt x="468" y="710"/>
                  </a:cubicBezTo>
                  <a:cubicBezTo>
                    <a:pt x="468" y="710"/>
                    <a:pt x="469" y="710"/>
                    <a:pt x="470" y="710"/>
                  </a:cubicBezTo>
                  <a:cubicBezTo>
                    <a:pt x="484" y="708"/>
                    <a:pt x="478" y="688"/>
                    <a:pt x="485" y="682"/>
                  </a:cubicBezTo>
                  <a:cubicBezTo>
                    <a:pt x="486" y="680"/>
                    <a:pt x="486" y="679"/>
                    <a:pt x="487" y="677"/>
                  </a:cubicBezTo>
                  <a:cubicBezTo>
                    <a:pt x="488" y="675"/>
                    <a:pt x="489" y="674"/>
                    <a:pt x="490" y="672"/>
                  </a:cubicBezTo>
                  <a:cubicBezTo>
                    <a:pt x="502" y="653"/>
                    <a:pt x="509" y="632"/>
                    <a:pt x="517" y="612"/>
                  </a:cubicBezTo>
                  <a:cubicBezTo>
                    <a:pt x="533" y="624"/>
                    <a:pt x="528" y="644"/>
                    <a:pt x="536" y="657"/>
                  </a:cubicBezTo>
                  <a:cubicBezTo>
                    <a:pt x="537" y="659"/>
                    <a:pt x="537" y="661"/>
                    <a:pt x="538" y="663"/>
                  </a:cubicBezTo>
                  <a:cubicBezTo>
                    <a:pt x="539" y="664"/>
                    <a:pt x="540" y="666"/>
                    <a:pt x="541" y="668"/>
                  </a:cubicBezTo>
                  <a:cubicBezTo>
                    <a:pt x="541" y="669"/>
                    <a:pt x="542" y="671"/>
                    <a:pt x="543" y="672"/>
                  </a:cubicBezTo>
                  <a:cubicBezTo>
                    <a:pt x="546" y="675"/>
                    <a:pt x="548" y="679"/>
                    <a:pt x="549" y="683"/>
                  </a:cubicBezTo>
                  <a:cubicBezTo>
                    <a:pt x="550" y="685"/>
                    <a:pt x="550" y="686"/>
                    <a:pt x="551" y="687"/>
                  </a:cubicBezTo>
                  <a:cubicBezTo>
                    <a:pt x="550" y="692"/>
                    <a:pt x="551" y="695"/>
                    <a:pt x="553" y="698"/>
                  </a:cubicBezTo>
                  <a:cubicBezTo>
                    <a:pt x="553" y="699"/>
                    <a:pt x="554" y="700"/>
                    <a:pt x="554" y="701"/>
                  </a:cubicBezTo>
                  <a:cubicBezTo>
                    <a:pt x="557" y="703"/>
                    <a:pt x="561" y="705"/>
                    <a:pt x="564" y="707"/>
                  </a:cubicBezTo>
                  <a:cubicBezTo>
                    <a:pt x="565" y="707"/>
                    <a:pt x="566" y="708"/>
                    <a:pt x="567" y="708"/>
                  </a:cubicBezTo>
                  <a:cubicBezTo>
                    <a:pt x="581" y="712"/>
                    <a:pt x="577" y="728"/>
                    <a:pt x="582" y="740"/>
                  </a:cubicBezTo>
                  <a:cubicBezTo>
                    <a:pt x="582" y="740"/>
                    <a:pt x="582" y="741"/>
                    <a:pt x="582" y="741"/>
                  </a:cubicBezTo>
                  <a:cubicBezTo>
                    <a:pt x="584" y="754"/>
                    <a:pt x="587" y="771"/>
                    <a:pt x="589" y="775"/>
                  </a:cubicBezTo>
                  <a:cubicBezTo>
                    <a:pt x="596" y="788"/>
                    <a:pt x="599" y="789"/>
                    <a:pt x="601" y="796"/>
                  </a:cubicBezTo>
                  <a:cubicBezTo>
                    <a:pt x="603" y="802"/>
                    <a:pt x="601" y="832"/>
                    <a:pt x="604" y="852"/>
                  </a:cubicBezTo>
                  <a:cubicBezTo>
                    <a:pt x="604" y="854"/>
                    <a:pt x="605" y="856"/>
                    <a:pt x="605" y="858"/>
                  </a:cubicBezTo>
                  <a:cubicBezTo>
                    <a:pt x="606" y="864"/>
                    <a:pt x="607" y="870"/>
                    <a:pt x="609" y="875"/>
                  </a:cubicBezTo>
                  <a:cubicBezTo>
                    <a:pt x="610" y="877"/>
                    <a:pt x="611" y="879"/>
                    <a:pt x="612" y="881"/>
                  </a:cubicBezTo>
                  <a:cubicBezTo>
                    <a:pt x="616" y="895"/>
                    <a:pt x="632" y="907"/>
                    <a:pt x="630" y="927"/>
                  </a:cubicBezTo>
                  <a:cubicBezTo>
                    <a:pt x="631" y="928"/>
                    <a:pt x="631" y="930"/>
                    <a:pt x="631" y="931"/>
                  </a:cubicBezTo>
                  <a:cubicBezTo>
                    <a:pt x="635" y="946"/>
                    <a:pt x="637" y="960"/>
                    <a:pt x="637" y="960"/>
                  </a:cubicBezTo>
                  <a:cubicBezTo>
                    <a:pt x="637" y="960"/>
                    <a:pt x="637" y="960"/>
                    <a:pt x="636" y="962"/>
                  </a:cubicBezTo>
                  <a:cubicBezTo>
                    <a:pt x="636" y="962"/>
                    <a:pt x="636" y="965"/>
                    <a:pt x="637" y="969"/>
                  </a:cubicBezTo>
                  <a:cubicBezTo>
                    <a:pt x="642" y="990"/>
                    <a:pt x="635" y="1011"/>
                    <a:pt x="636" y="1030"/>
                  </a:cubicBezTo>
                  <a:cubicBezTo>
                    <a:pt x="637" y="1034"/>
                    <a:pt x="638" y="1037"/>
                    <a:pt x="642" y="1039"/>
                  </a:cubicBezTo>
                  <a:cubicBezTo>
                    <a:pt x="645" y="1041"/>
                    <a:pt x="649" y="1042"/>
                    <a:pt x="655" y="1042"/>
                  </a:cubicBezTo>
                  <a:cubicBezTo>
                    <a:pt x="657" y="1042"/>
                    <a:pt x="659" y="1043"/>
                    <a:pt x="659" y="1044"/>
                  </a:cubicBezTo>
                  <a:cubicBezTo>
                    <a:pt x="660" y="1045"/>
                    <a:pt x="661" y="1048"/>
                    <a:pt x="664" y="1051"/>
                  </a:cubicBezTo>
                  <a:cubicBezTo>
                    <a:pt x="665" y="1052"/>
                    <a:pt x="668" y="1053"/>
                    <a:pt x="670" y="1054"/>
                  </a:cubicBezTo>
                  <a:cubicBezTo>
                    <a:pt x="675" y="1056"/>
                    <a:pt x="680" y="1057"/>
                    <a:pt x="684" y="1059"/>
                  </a:cubicBezTo>
                  <a:cubicBezTo>
                    <a:pt x="686" y="1060"/>
                    <a:pt x="689" y="1060"/>
                    <a:pt x="691" y="1061"/>
                  </a:cubicBezTo>
                  <a:cubicBezTo>
                    <a:pt x="693" y="1062"/>
                    <a:pt x="695" y="1063"/>
                    <a:pt x="697" y="1063"/>
                  </a:cubicBezTo>
                  <a:cubicBezTo>
                    <a:pt x="699" y="1064"/>
                    <a:pt x="701" y="1064"/>
                    <a:pt x="704" y="1064"/>
                  </a:cubicBezTo>
                  <a:cubicBezTo>
                    <a:pt x="716" y="1064"/>
                    <a:pt x="732" y="1064"/>
                    <a:pt x="736" y="1052"/>
                  </a:cubicBezTo>
                  <a:cubicBezTo>
                    <a:pt x="736" y="1036"/>
                    <a:pt x="719" y="1028"/>
                    <a:pt x="709" y="1021"/>
                  </a:cubicBezTo>
                  <a:cubicBezTo>
                    <a:pt x="708" y="1020"/>
                    <a:pt x="706" y="1018"/>
                    <a:pt x="705" y="1017"/>
                  </a:cubicBezTo>
                  <a:cubicBezTo>
                    <a:pt x="704" y="1016"/>
                    <a:pt x="704" y="1014"/>
                    <a:pt x="703" y="1013"/>
                  </a:cubicBezTo>
                  <a:cubicBezTo>
                    <a:pt x="702" y="1011"/>
                    <a:pt x="702" y="1010"/>
                    <a:pt x="701" y="1008"/>
                  </a:cubicBezTo>
                  <a:cubicBezTo>
                    <a:pt x="699" y="1006"/>
                    <a:pt x="698" y="1003"/>
                    <a:pt x="696" y="1000"/>
                  </a:cubicBezTo>
                  <a:cubicBezTo>
                    <a:pt x="696" y="999"/>
                    <a:pt x="695" y="998"/>
                    <a:pt x="695" y="996"/>
                  </a:cubicBezTo>
                  <a:cubicBezTo>
                    <a:pt x="694" y="994"/>
                    <a:pt x="693" y="992"/>
                    <a:pt x="693" y="991"/>
                  </a:cubicBezTo>
                  <a:cubicBezTo>
                    <a:pt x="691" y="986"/>
                    <a:pt x="688" y="984"/>
                    <a:pt x="686" y="982"/>
                  </a:cubicBezTo>
                  <a:cubicBezTo>
                    <a:pt x="684" y="981"/>
                    <a:pt x="685" y="980"/>
                    <a:pt x="682" y="975"/>
                  </a:cubicBezTo>
                  <a:cubicBezTo>
                    <a:pt x="679" y="971"/>
                    <a:pt x="673" y="972"/>
                    <a:pt x="673" y="972"/>
                  </a:cubicBezTo>
                  <a:cubicBezTo>
                    <a:pt x="673" y="972"/>
                    <a:pt x="672" y="960"/>
                    <a:pt x="672" y="958"/>
                  </a:cubicBezTo>
                  <a:cubicBezTo>
                    <a:pt x="671" y="956"/>
                    <a:pt x="671" y="956"/>
                    <a:pt x="671" y="956"/>
                  </a:cubicBezTo>
                  <a:cubicBezTo>
                    <a:pt x="671" y="955"/>
                    <a:pt x="670" y="956"/>
                    <a:pt x="670" y="956"/>
                  </a:cubicBezTo>
                  <a:cubicBezTo>
                    <a:pt x="670" y="956"/>
                    <a:pt x="672" y="925"/>
                    <a:pt x="673" y="895"/>
                  </a:cubicBezTo>
                  <a:cubicBezTo>
                    <a:pt x="673" y="893"/>
                    <a:pt x="673" y="891"/>
                    <a:pt x="673" y="890"/>
                  </a:cubicBezTo>
                  <a:cubicBezTo>
                    <a:pt x="671" y="885"/>
                    <a:pt x="671" y="881"/>
                    <a:pt x="673" y="877"/>
                  </a:cubicBezTo>
                  <a:cubicBezTo>
                    <a:pt x="673" y="875"/>
                    <a:pt x="673" y="874"/>
                    <a:pt x="673" y="872"/>
                  </a:cubicBezTo>
                  <a:cubicBezTo>
                    <a:pt x="673" y="862"/>
                    <a:pt x="673" y="854"/>
                    <a:pt x="672" y="847"/>
                  </a:cubicBezTo>
                  <a:cubicBezTo>
                    <a:pt x="669" y="817"/>
                    <a:pt x="655" y="791"/>
                    <a:pt x="651" y="773"/>
                  </a:cubicBezTo>
                  <a:cubicBezTo>
                    <a:pt x="646" y="755"/>
                    <a:pt x="645" y="720"/>
                    <a:pt x="646" y="709"/>
                  </a:cubicBezTo>
                  <a:cubicBezTo>
                    <a:pt x="647" y="699"/>
                    <a:pt x="646" y="697"/>
                    <a:pt x="646" y="697"/>
                  </a:cubicBezTo>
                  <a:cubicBezTo>
                    <a:pt x="646" y="697"/>
                    <a:pt x="653" y="697"/>
                    <a:pt x="659" y="687"/>
                  </a:cubicBezTo>
                  <a:cubicBezTo>
                    <a:pt x="660" y="685"/>
                    <a:pt x="661" y="683"/>
                    <a:pt x="662" y="681"/>
                  </a:cubicBezTo>
                  <a:cubicBezTo>
                    <a:pt x="663" y="679"/>
                    <a:pt x="664" y="677"/>
                    <a:pt x="664" y="675"/>
                  </a:cubicBezTo>
                  <a:cubicBezTo>
                    <a:pt x="665" y="672"/>
                    <a:pt x="665" y="668"/>
                    <a:pt x="664" y="664"/>
                  </a:cubicBezTo>
                  <a:cubicBezTo>
                    <a:pt x="663" y="661"/>
                    <a:pt x="662" y="657"/>
                    <a:pt x="661" y="654"/>
                  </a:cubicBezTo>
                  <a:cubicBezTo>
                    <a:pt x="659" y="650"/>
                    <a:pt x="661" y="642"/>
                    <a:pt x="656" y="643"/>
                  </a:cubicBezTo>
                  <a:cubicBezTo>
                    <a:pt x="658" y="637"/>
                    <a:pt x="659" y="633"/>
                    <a:pt x="651" y="632"/>
                  </a:cubicBezTo>
                  <a:cubicBezTo>
                    <a:pt x="653" y="631"/>
                    <a:pt x="655" y="629"/>
                    <a:pt x="655" y="628"/>
                  </a:cubicBezTo>
                  <a:cubicBezTo>
                    <a:pt x="655" y="628"/>
                    <a:pt x="655" y="627"/>
                    <a:pt x="655" y="626"/>
                  </a:cubicBezTo>
                  <a:cubicBezTo>
                    <a:pt x="649" y="620"/>
                    <a:pt x="649" y="608"/>
                    <a:pt x="648" y="601"/>
                  </a:cubicBezTo>
                  <a:cubicBezTo>
                    <a:pt x="648" y="600"/>
                    <a:pt x="648" y="600"/>
                    <a:pt x="648" y="599"/>
                  </a:cubicBezTo>
                  <a:cubicBezTo>
                    <a:pt x="648" y="598"/>
                    <a:pt x="648" y="597"/>
                    <a:pt x="648" y="597"/>
                  </a:cubicBezTo>
                  <a:cubicBezTo>
                    <a:pt x="648" y="595"/>
                    <a:pt x="648" y="593"/>
                    <a:pt x="648" y="591"/>
                  </a:cubicBezTo>
                  <a:cubicBezTo>
                    <a:pt x="648" y="587"/>
                    <a:pt x="647" y="584"/>
                    <a:pt x="646" y="580"/>
                  </a:cubicBezTo>
                  <a:cubicBezTo>
                    <a:pt x="646" y="577"/>
                    <a:pt x="647" y="571"/>
                    <a:pt x="644" y="570"/>
                  </a:cubicBezTo>
                  <a:cubicBezTo>
                    <a:pt x="644" y="568"/>
                    <a:pt x="645" y="566"/>
                    <a:pt x="645" y="565"/>
                  </a:cubicBezTo>
                  <a:cubicBezTo>
                    <a:pt x="645" y="556"/>
                    <a:pt x="641" y="548"/>
                    <a:pt x="641" y="540"/>
                  </a:cubicBezTo>
                  <a:cubicBezTo>
                    <a:pt x="641" y="537"/>
                    <a:pt x="641" y="535"/>
                    <a:pt x="641" y="533"/>
                  </a:cubicBezTo>
                  <a:cubicBezTo>
                    <a:pt x="640" y="528"/>
                    <a:pt x="639" y="524"/>
                    <a:pt x="639" y="522"/>
                  </a:cubicBezTo>
                  <a:cubicBezTo>
                    <a:pt x="640" y="521"/>
                    <a:pt x="639" y="519"/>
                    <a:pt x="638" y="517"/>
                  </a:cubicBezTo>
                  <a:cubicBezTo>
                    <a:pt x="638" y="514"/>
                    <a:pt x="638" y="512"/>
                    <a:pt x="637" y="509"/>
                  </a:cubicBezTo>
                  <a:cubicBezTo>
                    <a:pt x="637" y="506"/>
                    <a:pt x="637" y="504"/>
                    <a:pt x="636" y="501"/>
                  </a:cubicBezTo>
                  <a:cubicBezTo>
                    <a:pt x="635" y="499"/>
                    <a:pt x="634" y="498"/>
                    <a:pt x="633" y="496"/>
                  </a:cubicBezTo>
                  <a:cubicBezTo>
                    <a:pt x="609" y="488"/>
                    <a:pt x="625" y="460"/>
                    <a:pt x="612" y="443"/>
                  </a:cubicBezTo>
                  <a:cubicBezTo>
                    <a:pt x="611" y="441"/>
                    <a:pt x="610" y="439"/>
                    <a:pt x="609" y="437"/>
                  </a:cubicBezTo>
                  <a:cubicBezTo>
                    <a:pt x="607" y="431"/>
                    <a:pt x="606" y="426"/>
                    <a:pt x="609" y="420"/>
                  </a:cubicBezTo>
                  <a:cubicBezTo>
                    <a:pt x="608" y="418"/>
                    <a:pt x="607" y="416"/>
                    <a:pt x="606" y="414"/>
                  </a:cubicBezTo>
                  <a:cubicBezTo>
                    <a:pt x="606" y="413"/>
                    <a:pt x="606" y="411"/>
                    <a:pt x="606" y="409"/>
                  </a:cubicBezTo>
                  <a:cubicBezTo>
                    <a:pt x="606" y="407"/>
                    <a:pt x="605" y="404"/>
                    <a:pt x="605" y="402"/>
                  </a:cubicBezTo>
                  <a:cubicBezTo>
                    <a:pt x="605" y="394"/>
                    <a:pt x="605" y="387"/>
                    <a:pt x="607" y="379"/>
                  </a:cubicBezTo>
                  <a:cubicBezTo>
                    <a:pt x="607" y="377"/>
                    <a:pt x="607" y="375"/>
                    <a:pt x="607" y="373"/>
                  </a:cubicBezTo>
                  <a:cubicBezTo>
                    <a:pt x="607" y="369"/>
                    <a:pt x="605" y="370"/>
                    <a:pt x="607" y="363"/>
                  </a:cubicBezTo>
                  <a:cubicBezTo>
                    <a:pt x="608" y="356"/>
                    <a:pt x="609" y="352"/>
                    <a:pt x="608" y="350"/>
                  </a:cubicBezTo>
                  <a:cubicBezTo>
                    <a:pt x="608" y="349"/>
                    <a:pt x="611" y="337"/>
                    <a:pt x="613" y="330"/>
                  </a:cubicBezTo>
                  <a:cubicBezTo>
                    <a:pt x="615" y="323"/>
                    <a:pt x="615" y="323"/>
                    <a:pt x="617" y="321"/>
                  </a:cubicBezTo>
                  <a:cubicBezTo>
                    <a:pt x="618" y="318"/>
                    <a:pt x="619" y="317"/>
                    <a:pt x="619" y="312"/>
                  </a:cubicBezTo>
                  <a:cubicBezTo>
                    <a:pt x="620" y="308"/>
                    <a:pt x="625" y="301"/>
                    <a:pt x="625" y="301"/>
                  </a:cubicBezTo>
                  <a:cubicBezTo>
                    <a:pt x="625" y="300"/>
                    <a:pt x="624" y="297"/>
                    <a:pt x="624" y="297"/>
                  </a:cubicBezTo>
                  <a:cubicBezTo>
                    <a:pt x="627" y="293"/>
                    <a:pt x="627" y="293"/>
                    <a:pt x="627" y="293"/>
                  </a:cubicBezTo>
                  <a:cubicBezTo>
                    <a:pt x="627" y="293"/>
                    <a:pt x="629" y="307"/>
                    <a:pt x="637" y="318"/>
                  </a:cubicBezTo>
                  <a:cubicBezTo>
                    <a:pt x="645" y="328"/>
                    <a:pt x="672" y="349"/>
                    <a:pt x="684" y="356"/>
                  </a:cubicBezTo>
                  <a:cubicBezTo>
                    <a:pt x="695" y="364"/>
                    <a:pt x="702" y="369"/>
                    <a:pt x="708" y="370"/>
                  </a:cubicBezTo>
                  <a:cubicBezTo>
                    <a:pt x="714" y="370"/>
                    <a:pt x="724" y="374"/>
                    <a:pt x="730" y="370"/>
                  </a:cubicBezTo>
                  <a:cubicBezTo>
                    <a:pt x="736" y="367"/>
                    <a:pt x="746" y="344"/>
                    <a:pt x="754" y="323"/>
                  </a:cubicBezTo>
                  <a:cubicBezTo>
                    <a:pt x="762" y="303"/>
                    <a:pt x="757" y="249"/>
                    <a:pt x="763" y="228"/>
                  </a:cubicBezTo>
                  <a:cubicBezTo>
                    <a:pt x="769" y="207"/>
                    <a:pt x="772" y="200"/>
                    <a:pt x="773" y="195"/>
                  </a:cubicBezTo>
                  <a:cubicBezTo>
                    <a:pt x="774" y="193"/>
                    <a:pt x="773" y="190"/>
                    <a:pt x="773" y="187"/>
                  </a:cubicBezTo>
                  <a:cubicBezTo>
                    <a:pt x="826" y="187"/>
                    <a:pt x="826" y="187"/>
                    <a:pt x="826" y="187"/>
                  </a:cubicBezTo>
                  <a:cubicBezTo>
                    <a:pt x="826" y="250"/>
                    <a:pt x="826" y="250"/>
                    <a:pt x="826" y="250"/>
                  </a:cubicBezTo>
                  <a:cubicBezTo>
                    <a:pt x="826" y="256"/>
                    <a:pt x="831" y="260"/>
                    <a:pt x="836" y="260"/>
                  </a:cubicBezTo>
                  <a:cubicBezTo>
                    <a:pt x="852" y="260"/>
                    <a:pt x="852" y="260"/>
                    <a:pt x="852" y="260"/>
                  </a:cubicBezTo>
                  <a:cubicBezTo>
                    <a:pt x="858" y="260"/>
                    <a:pt x="862" y="256"/>
                    <a:pt x="862" y="250"/>
                  </a:cubicBezTo>
                  <a:cubicBezTo>
                    <a:pt x="862" y="187"/>
                    <a:pt x="862" y="187"/>
                    <a:pt x="862" y="187"/>
                  </a:cubicBezTo>
                  <a:cubicBezTo>
                    <a:pt x="863" y="187"/>
                    <a:pt x="863" y="187"/>
                    <a:pt x="863" y="187"/>
                  </a:cubicBezTo>
                  <a:cubicBezTo>
                    <a:pt x="863" y="239"/>
                    <a:pt x="863" y="239"/>
                    <a:pt x="863" y="239"/>
                  </a:cubicBezTo>
                  <a:cubicBezTo>
                    <a:pt x="863" y="243"/>
                    <a:pt x="866" y="247"/>
                    <a:pt x="871" y="247"/>
                  </a:cubicBezTo>
                  <a:cubicBezTo>
                    <a:pt x="884" y="247"/>
                    <a:pt x="884" y="247"/>
                    <a:pt x="884" y="247"/>
                  </a:cubicBezTo>
                  <a:cubicBezTo>
                    <a:pt x="889" y="247"/>
                    <a:pt x="893" y="243"/>
                    <a:pt x="893" y="239"/>
                  </a:cubicBezTo>
                  <a:cubicBezTo>
                    <a:pt x="893" y="226"/>
                    <a:pt x="893" y="226"/>
                    <a:pt x="893" y="226"/>
                  </a:cubicBezTo>
                  <a:cubicBezTo>
                    <a:pt x="896" y="232"/>
                    <a:pt x="903" y="236"/>
                    <a:pt x="910" y="236"/>
                  </a:cubicBezTo>
                  <a:cubicBezTo>
                    <a:pt x="921" y="236"/>
                    <a:pt x="930" y="227"/>
                    <a:pt x="930" y="216"/>
                  </a:cubicBezTo>
                  <a:cubicBezTo>
                    <a:pt x="930" y="187"/>
                    <a:pt x="930" y="187"/>
                    <a:pt x="930" y="187"/>
                  </a:cubicBezTo>
                  <a:cubicBezTo>
                    <a:pt x="961" y="187"/>
                    <a:pt x="961" y="187"/>
                    <a:pt x="961" y="187"/>
                  </a:cubicBezTo>
                  <a:cubicBezTo>
                    <a:pt x="998" y="187"/>
                    <a:pt x="998" y="187"/>
                    <a:pt x="998" y="187"/>
                  </a:cubicBezTo>
                  <a:cubicBezTo>
                    <a:pt x="1002" y="187"/>
                    <a:pt x="1005" y="184"/>
                    <a:pt x="1005" y="180"/>
                  </a:cubicBezTo>
                  <a:cubicBezTo>
                    <a:pt x="1005" y="176"/>
                    <a:pt x="1002" y="173"/>
                    <a:pt x="998" y="173"/>
                  </a:cubicBezTo>
                  <a:close/>
                  <a:moveTo>
                    <a:pt x="390" y="192"/>
                  </a:moveTo>
                  <a:cubicBezTo>
                    <a:pt x="378" y="203"/>
                    <a:pt x="367" y="229"/>
                    <a:pt x="365" y="232"/>
                  </a:cubicBezTo>
                  <a:cubicBezTo>
                    <a:pt x="363" y="234"/>
                    <a:pt x="346" y="243"/>
                    <a:pt x="340" y="253"/>
                  </a:cubicBezTo>
                  <a:cubicBezTo>
                    <a:pt x="334" y="262"/>
                    <a:pt x="330" y="281"/>
                    <a:pt x="330" y="281"/>
                  </a:cubicBezTo>
                  <a:cubicBezTo>
                    <a:pt x="330" y="281"/>
                    <a:pt x="330" y="282"/>
                    <a:pt x="324" y="270"/>
                  </a:cubicBezTo>
                  <a:cubicBezTo>
                    <a:pt x="320" y="265"/>
                    <a:pt x="317" y="262"/>
                    <a:pt x="314" y="258"/>
                  </a:cubicBezTo>
                  <a:cubicBezTo>
                    <a:pt x="313" y="256"/>
                    <a:pt x="311" y="253"/>
                    <a:pt x="310" y="250"/>
                  </a:cubicBezTo>
                  <a:cubicBezTo>
                    <a:pt x="309" y="238"/>
                    <a:pt x="301" y="230"/>
                    <a:pt x="301" y="219"/>
                  </a:cubicBezTo>
                  <a:cubicBezTo>
                    <a:pt x="300" y="215"/>
                    <a:pt x="300" y="213"/>
                    <a:pt x="300" y="211"/>
                  </a:cubicBezTo>
                  <a:cubicBezTo>
                    <a:pt x="309" y="206"/>
                    <a:pt x="313" y="202"/>
                    <a:pt x="318" y="200"/>
                  </a:cubicBezTo>
                  <a:cubicBezTo>
                    <a:pt x="322" y="198"/>
                    <a:pt x="324" y="196"/>
                    <a:pt x="325" y="194"/>
                  </a:cubicBezTo>
                  <a:cubicBezTo>
                    <a:pt x="326" y="192"/>
                    <a:pt x="327" y="189"/>
                    <a:pt x="328" y="187"/>
                  </a:cubicBezTo>
                  <a:cubicBezTo>
                    <a:pt x="328" y="187"/>
                    <a:pt x="328" y="187"/>
                    <a:pt x="328" y="187"/>
                  </a:cubicBezTo>
                  <a:cubicBezTo>
                    <a:pt x="396" y="187"/>
                    <a:pt x="396" y="187"/>
                    <a:pt x="396" y="187"/>
                  </a:cubicBezTo>
                  <a:cubicBezTo>
                    <a:pt x="394" y="188"/>
                    <a:pt x="392" y="190"/>
                    <a:pt x="390" y="192"/>
                  </a:cubicBezTo>
                  <a:close/>
                  <a:moveTo>
                    <a:pt x="704" y="187"/>
                  </a:moveTo>
                  <a:cubicBezTo>
                    <a:pt x="705" y="191"/>
                    <a:pt x="707" y="197"/>
                    <a:pt x="713" y="200"/>
                  </a:cubicBezTo>
                  <a:cubicBezTo>
                    <a:pt x="720" y="203"/>
                    <a:pt x="730" y="207"/>
                    <a:pt x="731" y="209"/>
                  </a:cubicBezTo>
                  <a:cubicBezTo>
                    <a:pt x="732" y="211"/>
                    <a:pt x="733" y="212"/>
                    <a:pt x="726" y="236"/>
                  </a:cubicBezTo>
                  <a:cubicBezTo>
                    <a:pt x="720" y="260"/>
                    <a:pt x="715" y="259"/>
                    <a:pt x="708" y="270"/>
                  </a:cubicBezTo>
                  <a:cubicBezTo>
                    <a:pt x="702" y="282"/>
                    <a:pt x="702" y="281"/>
                    <a:pt x="702" y="281"/>
                  </a:cubicBezTo>
                  <a:cubicBezTo>
                    <a:pt x="702" y="281"/>
                    <a:pt x="698" y="262"/>
                    <a:pt x="692" y="253"/>
                  </a:cubicBezTo>
                  <a:cubicBezTo>
                    <a:pt x="686" y="243"/>
                    <a:pt x="669" y="234"/>
                    <a:pt x="667" y="232"/>
                  </a:cubicBezTo>
                  <a:cubicBezTo>
                    <a:pt x="665" y="229"/>
                    <a:pt x="654" y="203"/>
                    <a:pt x="642" y="192"/>
                  </a:cubicBezTo>
                  <a:cubicBezTo>
                    <a:pt x="640" y="190"/>
                    <a:pt x="638" y="188"/>
                    <a:pt x="636" y="187"/>
                  </a:cubicBezTo>
                  <a:cubicBezTo>
                    <a:pt x="704" y="187"/>
                    <a:pt x="704" y="187"/>
                    <a:pt x="704" y="187"/>
                  </a:cubicBezTo>
                  <a:cubicBezTo>
                    <a:pt x="704" y="187"/>
                    <a:pt x="704" y="187"/>
                    <a:pt x="704" y="187"/>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7" name="Google Shape;67;p17"/>
          <p:cNvSpPr/>
          <p:nvPr/>
        </p:nvSpPr>
        <p:spPr>
          <a:xfrm>
            <a:off x="0" y="215441"/>
            <a:ext cx="221400" cy="543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 name="Google Shape;68;p17"/>
          <p:cNvSpPr/>
          <p:nvPr/>
        </p:nvSpPr>
        <p:spPr>
          <a:xfrm>
            <a:off x="-7382" y="215441"/>
            <a:ext cx="128400" cy="543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layout">
  <p:cSld name="End slide layout">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8"/>
          <p:cNvSpPr/>
          <p:nvPr/>
        </p:nvSpPr>
        <p:spPr>
          <a:xfrm flipH="1">
            <a:off x="6429489" y="2357244"/>
            <a:ext cx="2714400" cy="2786400"/>
          </a:xfrm>
          <a:prstGeom prst="rtTriangle">
            <a:avLst/>
          </a:prstGeom>
          <a:solidFill>
            <a:schemeClr val="dk2">
              <a:alpha val="549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ontents slide layout">
  <p:cSld name="2_Contents slide layout">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9"/>
          <p:cNvSpPr/>
          <p:nvPr/>
        </p:nvSpPr>
        <p:spPr>
          <a:xfrm>
            <a:off x="0" y="0"/>
            <a:ext cx="1157288" cy="5143500"/>
          </a:xfrm>
          <a:custGeom>
            <a:rect b="b" l="l" r="r" t="t"/>
            <a:pathLst>
              <a:path extrusionOk="0" h="6858000" w="1543050">
                <a:moveTo>
                  <a:pt x="0" y="0"/>
                </a:moveTo>
                <a:lnTo>
                  <a:pt x="1543050" y="0"/>
                </a:lnTo>
                <a:lnTo>
                  <a:pt x="17787" y="6858000"/>
                </a:lnTo>
                <a:lnTo>
                  <a:pt x="0" y="6858000"/>
                </a:lnTo>
                <a:close/>
              </a:path>
            </a:pathLst>
          </a:custGeom>
          <a:solidFill>
            <a:schemeClr val="accent1">
              <a:alpha val="7647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Contents slide layout">
  <p:cSld name="5_Contents slide layout">
    <p:spTree>
      <p:nvGrpSpPr>
        <p:cNvPr id="73" name="Shape 73"/>
        <p:cNvGrpSpPr/>
        <p:nvPr/>
      </p:nvGrpSpPr>
      <p:grpSpPr>
        <a:xfrm>
          <a:off x="0" y="0"/>
          <a:ext cx="0" cy="0"/>
          <a:chOff x="0" y="0"/>
          <a:chExt cx="0" cy="0"/>
        </a:xfrm>
      </p:grpSpPr>
      <p:sp>
        <p:nvSpPr>
          <p:cNvPr id="74" name="Google Shape;74;p20"/>
          <p:cNvSpPr/>
          <p:nvPr/>
        </p:nvSpPr>
        <p:spPr>
          <a:xfrm>
            <a:off x="0" y="4995080"/>
            <a:ext cx="9144000" cy="14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 name="Google Shape;75;p20"/>
          <p:cNvSpPr/>
          <p:nvPr/>
        </p:nvSpPr>
        <p:spPr>
          <a:xfrm>
            <a:off x="0" y="215441"/>
            <a:ext cx="221400" cy="543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 name="Google Shape;76;p20"/>
          <p:cNvSpPr/>
          <p:nvPr/>
        </p:nvSpPr>
        <p:spPr>
          <a:xfrm>
            <a:off x="8014648" y="4015160"/>
            <a:ext cx="1133095" cy="1037084"/>
          </a:xfrm>
          <a:custGeom>
            <a:rect b="b" l="l" r="r" t="t"/>
            <a:pathLst>
              <a:path extrusionOk="0" h="6584660" w="7194254">
                <a:moveTo>
                  <a:pt x="4416071" y="1477703"/>
                </a:moveTo>
                <a:cubicBezTo>
                  <a:pt x="4407184" y="1480047"/>
                  <a:pt x="4399700" y="1488485"/>
                  <a:pt x="4390345" y="1503486"/>
                </a:cubicBezTo>
                <a:cubicBezTo>
                  <a:pt x="4386603" y="1514736"/>
                  <a:pt x="4375377" y="1518487"/>
                  <a:pt x="4371635" y="1529737"/>
                </a:cubicBezTo>
                <a:cubicBezTo>
                  <a:pt x="4367893" y="1570989"/>
                  <a:pt x="4352925" y="1612241"/>
                  <a:pt x="4352925" y="1653493"/>
                </a:cubicBezTo>
                <a:cubicBezTo>
                  <a:pt x="4352925" y="1668494"/>
                  <a:pt x="4364151" y="1675994"/>
                  <a:pt x="4364151" y="1690995"/>
                </a:cubicBezTo>
                <a:cubicBezTo>
                  <a:pt x="4364151" y="1720997"/>
                  <a:pt x="4367893" y="1724747"/>
                  <a:pt x="4397829" y="1724747"/>
                </a:cubicBezTo>
                <a:cubicBezTo>
                  <a:pt x="4412797" y="1728497"/>
                  <a:pt x="4424023" y="1717247"/>
                  <a:pt x="4438990" y="1717247"/>
                </a:cubicBezTo>
                <a:cubicBezTo>
                  <a:pt x="4480152" y="1713496"/>
                  <a:pt x="4521314" y="1698496"/>
                  <a:pt x="4562475" y="1687245"/>
                </a:cubicBezTo>
                <a:cubicBezTo>
                  <a:pt x="4592411" y="1675994"/>
                  <a:pt x="4626089" y="1668494"/>
                  <a:pt x="4656024" y="1653493"/>
                </a:cubicBezTo>
                <a:cubicBezTo>
                  <a:pt x="4667250" y="1645993"/>
                  <a:pt x="4667250" y="1642243"/>
                  <a:pt x="4659766" y="1634742"/>
                </a:cubicBezTo>
                <a:cubicBezTo>
                  <a:pt x="4659766" y="1630992"/>
                  <a:pt x="4656024" y="1627242"/>
                  <a:pt x="4652282" y="1623492"/>
                </a:cubicBezTo>
                <a:cubicBezTo>
                  <a:pt x="4633573" y="1604741"/>
                  <a:pt x="4607379" y="1593490"/>
                  <a:pt x="4588669" y="1578490"/>
                </a:cubicBezTo>
                <a:cubicBezTo>
                  <a:pt x="4543765" y="1544738"/>
                  <a:pt x="4498862" y="1514736"/>
                  <a:pt x="4450216" y="1488485"/>
                </a:cubicBezTo>
                <a:cubicBezTo>
                  <a:pt x="4435249" y="1479110"/>
                  <a:pt x="4424958" y="1475359"/>
                  <a:pt x="4416071" y="1477703"/>
                </a:cubicBezTo>
                <a:close/>
                <a:moveTo>
                  <a:pt x="3631579" y="0"/>
                </a:moveTo>
                <a:cubicBezTo>
                  <a:pt x="3642845" y="0"/>
                  <a:pt x="3654112" y="1877"/>
                  <a:pt x="3665378" y="5632"/>
                </a:cubicBezTo>
                <a:cubicBezTo>
                  <a:pt x="3710444" y="5632"/>
                  <a:pt x="3755510" y="20653"/>
                  <a:pt x="3793065" y="46939"/>
                </a:cubicBezTo>
                <a:cubicBezTo>
                  <a:pt x="3800576" y="54449"/>
                  <a:pt x="3830621" y="58204"/>
                  <a:pt x="3853154" y="58204"/>
                </a:cubicBezTo>
                <a:cubicBezTo>
                  <a:pt x="3864420" y="61960"/>
                  <a:pt x="3868176" y="65715"/>
                  <a:pt x="3871931" y="69470"/>
                </a:cubicBezTo>
                <a:cubicBezTo>
                  <a:pt x="3886953" y="76980"/>
                  <a:pt x="3894464" y="95756"/>
                  <a:pt x="3916997" y="88246"/>
                </a:cubicBezTo>
                <a:cubicBezTo>
                  <a:pt x="3924508" y="88246"/>
                  <a:pt x="3916997" y="103266"/>
                  <a:pt x="3924508" y="107022"/>
                </a:cubicBezTo>
                <a:cubicBezTo>
                  <a:pt x="3932019" y="99511"/>
                  <a:pt x="3939530" y="95756"/>
                  <a:pt x="3943286" y="88246"/>
                </a:cubicBezTo>
                <a:cubicBezTo>
                  <a:pt x="3947041" y="92001"/>
                  <a:pt x="3947041" y="92001"/>
                  <a:pt x="3950797" y="95756"/>
                </a:cubicBezTo>
                <a:cubicBezTo>
                  <a:pt x="3950797" y="103266"/>
                  <a:pt x="3943286" y="114532"/>
                  <a:pt x="3954552" y="114532"/>
                </a:cubicBezTo>
                <a:cubicBezTo>
                  <a:pt x="3965819" y="118287"/>
                  <a:pt x="3977085" y="114532"/>
                  <a:pt x="3984596" y="103266"/>
                </a:cubicBezTo>
                <a:cubicBezTo>
                  <a:pt x="3988352" y="95756"/>
                  <a:pt x="3984596" y="92001"/>
                  <a:pt x="3977085" y="84491"/>
                </a:cubicBezTo>
                <a:cubicBezTo>
                  <a:pt x="3969574" y="80735"/>
                  <a:pt x="3973330" y="73225"/>
                  <a:pt x="3973330" y="61960"/>
                </a:cubicBezTo>
                <a:cubicBezTo>
                  <a:pt x="3973330" y="54449"/>
                  <a:pt x="3965819" y="46939"/>
                  <a:pt x="3962063" y="39429"/>
                </a:cubicBezTo>
                <a:cubicBezTo>
                  <a:pt x="3958308" y="31918"/>
                  <a:pt x="3977085" y="5632"/>
                  <a:pt x="3984596" y="5632"/>
                </a:cubicBezTo>
                <a:cubicBezTo>
                  <a:pt x="3995863" y="5632"/>
                  <a:pt x="3999618" y="13143"/>
                  <a:pt x="4003374" y="16898"/>
                </a:cubicBezTo>
                <a:cubicBezTo>
                  <a:pt x="4007129" y="35674"/>
                  <a:pt x="4010885" y="35674"/>
                  <a:pt x="4025907" y="24408"/>
                </a:cubicBezTo>
                <a:cubicBezTo>
                  <a:pt x="4048440" y="5632"/>
                  <a:pt x="4063462" y="9388"/>
                  <a:pt x="4082240" y="31918"/>
                </a:cubicBezTo>
                <a:cubicBezTo>
                  <a:pt x="4093506" y="46939"/>
                  <a:pt x="4089751" y="69470"/>
                  <a:pt x="4104773" y="84491"/>
                </a:cubicBezTo>
                <a:cubicBezTo>
                  <a:pt x="4112284" y="137063"/>
                  <a:pt x="4131061" y="185880"/>
                  <a:pt x="4123550" y="242207"/>
                </a:cubicBezTo>
                <a:cubicBezTo>
                  <a:pt x="4119795" y="264738"/>
                  <a:pt x="4112284" y="283514"/>
                  <a:pt x="4108528" y="306045"/>
                </a:cubicBezTo>
                <a:cubicBezTo>
                  <a:pt x="4112284" y="309800"/>
                  <a:pt x="4123550" y="309800"/>
                  <a:pt x="4127306" y="309800"/>
                </a:cubicBezTo>
                <a:cubicBezTo>
                  <a:pt x="4138572" y="309800"/>
                  <a:pt x="4138572" y="309800"/>
                  <a:pt x="4153594" y="332331"/>
                </a:cubicBezTo>
                <a:cubicBezTo>
                  <a:pt x="4157350" y="343596"/>
                  <a:pt x="4168616" y="332331"/>
                  <a:pt x="4179883" y="339841"/>
                </a:cubicBezTo>
                <a:cubicBezTo>
                  <a:pt x="4172372" y="351106"/>
                  <a:pt x="4164861" y="358617"/>
                  <a:pt x="4161105" y="369882"/>
                </a:cubicBezTo>
                <a:cubicBezTo>
                  <a:pt x="4161105" y="377393"/>
                  <a:pt x="4153594" y="388658"/>
                  <a:pt x="4172372" y="392413"/>
                </a:cubicBezTo>
                <a:cubicBezTo>
                  <a:pt x="4183638" y="392413"/>
                  <a:pt x="4179883" y="399923"/>
                  <a:pt x="4176127" y="407434"/>
                </a:cubicBezTo>
                <a:cubicBezTo>
                  <a:pt x="4161105" y="433720"/>
                  <a:pt x="4168616" y="463761"/>
                  <a:pt x="4179883" y="490047"/>
                </a:cubicBezTo>
                <a:cubicBezTo>
                  <a:pt x="4179883" y="493802"/>
                  <a:pt x="4191149" y="493802"/>
                  <a:pt x="4183638" y="501313"/>
                </a:cubicBezTo>
                <a:cubicBezTo>
                  <a:pt x="4179883" y="505068"/>
                  <a:pt x="4172372" y="505068"/>
                  <a:pt x="4164861" y="501313"/>
                </a:cubicBezTo>
                <a:cubicBezTo>
                  <a:pt x="4161105" y="501313"/>
                  <a:pt x="4157350" y="493802"/>
                  <a:pt x="4153594" y="490047"/>
                </a:cubicBezTo>
                <a:cubicBezTo>
                  <a:pt x="4142328" y="478782"/>
                  <a:pt x="4131061" y="482537"/>
                  <a:pt x="4119795" y="486292"/>
                </a:cubicBezTo>
                <a:cubicBezTo>
                  <a:pt x="4112284" y="486292"/>
                  <a:pt x="4097262" y="497557"/>
                  <a:pt x="4108528" y="508823"/>
                </a:cubicBezTo>
                <a:cubicBezTo>
                  <a:pt x="4119795" y="520088"/>
                  <a:pt x="4112284" y="531354"/>
                  <a:pt x="4116039" y="546374"/>
                </a:cubicBezTo>
                <a:cubicBezTo>
                  <a:pt x="4089751" y="546374"/>
                  <a:pt x="4063462" y="546374"/>
                  <a:pt x="4037174" y="546374"/>
                </a:cubicBezTo>
                <a:cubicBezTo>
                  <a:pt x="4018396" y="550130"/>
                  <a:pt x="3995863" y="565150"/>
                  <a:pt x="3977085" y="576416"/>
                </a:cubicBezTo>
                <a:cubicBezTo>
                  <a:pt x="3947041" y="595191"/>
                  <a:pt x="3932019" y="625233"/>
                  <a:pt x="3913242" y="651519"/>
                </a:cubicBezTo>
                <a:cubicBezTo>
                  <a:pt x="3901975" y="666539"/>
                  <a:pt x="3901975" y="689070"/>
                  <a:pt x="3886953" y="700336"/>
                </a:cubicBezTo>
                <a:cubicBezTo>
                  <a:pt x="3875687" y="707846"/>
                  <a:pt x="3894464" y="741642"/>
                  <a:pt x="3905731" y="741642"/>
                </a:cubicBezTo>
                <a:cubicBezTo>
                  <a:pt x="3947041" y="734132"/>
                  <a:pt x="3962063" y="764173"/>
                  <a:pt x="3977085" y="794215"/>
                </a:cubicBezTo>
                <a:cubicBezTo>
                  <a:pt x="3980841" y="801725"/>
                  <a:pt x="3984596" y="812990"/>
                  <a:pt x="3984596" y="824256"/>
                </a:cubicBezTo>
                <a:cubicBezTo>
                  <a:pt x="3984596" y="839276"/>
                  <a:pt x="3988352" y="843032"/>
                  <a:pt x="4003374" y="843032"/>
                </a:cubicBezTo>
                <a:cubicBezTo>
                  <a:pt x="4018396" y="846787"/>
                  <a:pt x="4029663" y="865562"/>
                  <a:pt x="4048440" y="865562"/>
                </a:cubicBezTo>
                <a:cubicBezTo>
                  <a:pt x="4067218" y="884338"/>
                  <a:pt x="4093506" y="884338"/>
                  <a:pt x="4116039" y="891849"/>
                </a:cubicBezTo>
                <a:cubicBezTo>
                  <a:pt x="4134817" y="903114"/>
                  <a:pt x="4161105" y="906869"/>
                  <a:pt x="4183638" y="906869"/>
                </a:cubicBezTo>
                <a:cubicBezTo>
                  <a:pt x="4224949" y="910624"/>
                  <a:pt x="4270015" y="921890"/>
                  <a:pt x="4307570" y="940666"/>
                </a:cubicBezTo>
                <a:cubicBezTo>
                  <a:pt x="4367659" y="966952"/>
                  <a:pt x="4423991" y="1004503"/>
                  <a:pt x="4476568" y="1042055"/>
                </a:cubicBezTo>
                <a:cubicBezTo>
                  <a:pt x="4532901" y="1083361"/>
                  <a:pt x="4574212" y="1135933"/>
                  <a:pt x="4615522" y="1192261"/>
                </a:cubicBezTo>
                <a:cubicBezTo>
                  <a:pt x="4649322" y="1229812"/>
                  <a:pt x="4675610" y="1271119"/>
                  <a:pt x="4716921" y="1301160"/>
                </a:cubicBezTo>
                <a:cubicBezTo>
                  <a:pt x="4777009" y="1342467"/>
                  <a:pt x="4825831" y="1398794"/>
                  <a:pt x="4893430" y="1432591"/>
                </a:cubicBezTo>
                <a:cubicBezTo>
                  <a:pt x="4900941" y="1436346"/>
                  <a:pt x="4908452" y="1447611"/>
                  <a:pt x="4915963" y="1455121"/>
                </a:cubicBezTo>
                <a:cubicBezTo>
                  <a:pt x="4957274" y="1503938"/>
                  <a:pt x="4998584" y="1552755"/>
                  <a:pt x="5024873" y="1609083"/>
                </a:cubicBezTo>
                <a:cubicBezTo>
                  <a:pt x="5028628" y="1616593"/>
                  <a:pt x="5032384" y="1627858"/>
                  <a:pt x="5036139" y="1627858"/>
                </a:cubicBezTo>
                <a:cubicBezTo>
                  <a:pt x="5066183" y="1650389"/>
                  <a:pt x="5062428" y="1680431"/>
                  <a:pt x="5062428" y="1710472"/>
                </a:cubicBezTo>
                <a:cubicBezTo>
                  <a:pt x="5062428" y="1717982"/>
                  <a:pt x="5062428" y="1725492"/>
                  <a:pt x="5062428" y="1733003"/>
                </a:cubicBezTo>
                <a:cubicBezTo>
                  <a:pt x="5062428" y="1781820"/>
                  <a:pt x="5039895" y="1819371"/>
                  <a:pt x="4991073" y="1826882"/>
                </a:cubicBezTo>
                <a:cubicBezTo>
                  <a:pt x="4961029" y="1830637"/>
                  <a:pt x="4930985" y="1841902"/>
                  <a:pt x="4900941" y="1845657"/>
                </a:cubicBezTo>
                <a:cubicBezTo>
                  <a:pt x="4870897" y="1853168"/>
                  <a:pt x="4837097" y="1856923"/>
                  <a:pt x="4807053" y="1871943"/>
                </a:cubicBezTo>
                <a:cubicBezTo>
                  <a:pt x="4792031" y="1879454"/>
                  <a:pt x="4765743" y="1868188"/>
                  <a:pt x="4746965" y="1883209"/>
                </a:cubicBezTo>
                <a:cubicBezTo>
                  <a:pt x="4716921" y="1875699"/>
                  <a:pt x="4683121" y="1898230"/>
                  <a:pt x="4649322" y="1890719"/>
                </a:cubicBezTo>
                <a:cubicBezTo>
                  <a:pt x="4634300" y="1886964"/>
                  <a:pt x="4623033" y="1901985"/>
                  <a:pt x="4608011" y="1901985"/>
                </a:cubicBezTo>
                <a:cubicBezTo>
                  <a:pt x="4596745" y="1901985"/>
                  <a:pt x="4581723" y="1894474"/>
                  <a:pt x="4570456" y="1909495"/>
                </a:cubicBezTo>
                <a:cubicBezTo>
                  <a:pt x="4570456" y="1909495"/>
                  <a:pt x="4562945" y="1909495"/>
                  <a:pt x="4559190" y="1909495"/>
                </a:cubicBezTo>
                <a:cubicBezTo>
                  <a:pt x="4499101" y="1905740"/>
                  <a:pt x="4442769" y="1928271"/>
                  <a:pt x="4386436" y="1917005"/>
                </a:cubicBezTo>
                <a:cubicBezTo>
                  <a:pt x="4371414" y="1950802"/>
                  <a:pt x="4386436" y="1984598"/>
                  <a:pt x="4393947" y="2014639"/>
                </a:cubicBezTo>
                <a:cubicBezTo>
                  <a:pt x="4397703" y="2037170"/>
                  <a:pt x="4401458" y="2059701"/>
                  <a:pt x="4408969" y="2082232"/>
                </a:cubicBezTo>
                <a:cubicBezTo>
                  <a:pt x="4420236" y="2119783"/>
                  <a:pt x="4427747" y="2164845"/>
                  <a:pt x="4442769" y="2206152"/>
                </a:cubicBezTo>
                <a:cubicBezTo>
                  <a:pt x="4454035" y="2247459"/>
                  <a:pt x="4465302" y="2292520"/>
                  <a:pt x="4484079" y="2333827"/>
                </a:cubicBezTo>
                <a:cubicBezTo>
                  <a:pt x="4491590" y="2356358"/>
                  <a:pt x="4499101" y="2378889"/>
                  <a:pt x="4506612" y="2397665"/>
                </a:cubicBezTo>
                <a:cubicBezTo>
                  <a:pt x="4525390" y="2438972"/>
                  <a:pt x="4544168" y="2476523"/>
                  <a:pt x="4559190" y="2514075"/>
                </a:cubicBezTo>
                <a:cubicBezTo>
                  <a:pt x="4577967" y="2559136"/>
                  <a:pt x="4596745" y="2604198"/>
                  <a:pt x="4611767" y="2649260"/>
                </a:cubicBezTo>
                <a:cubicBezTo>
                  <a:pt x="4615522" y="2668036"/>
                  <a:pt x="4615522" y="2686812"/>
                  <a:pt x="4619278" y="2705587"/>
                </a:cubicBezTo>
                <a:cubicBezTo>
                  <a:pt x="4623033" y="2720608"/>
                  <a:pt x="4638055" y="2728118"/>
                  <a:pt x="4641811" y="2743139"/>
                </a:cubicBezTo>
                <a:cubicBezTo>
                  <a:pt x="4645566" y="2773180"/>
                  <a:pt x="4649322" y="2803221"/>
                  <a:pt x="4660588" y="2833262"/>
                </a:cubicBezTo>
                <a:cubicBezTo>
                  <a:pt x="4671855" y="2867059"/>
                  <a:pt x="4664344" y="2904610"/>
                  <a:pt x="4675610" y="2942162"/>
                </a:cubicBezTo>
                <a:cubicBezTo>
                  <a:pt x="4686877" y="2975958"/>
                  <a:pt x="4698143" y="3013510"/>
                  <a:pt x="4705654" y="3051061"/>
                </a:cubicBezTo>
                <a:cubicBezTo>
                  <a:pt x="4713166" y="3084858"/>
                  <a:pt x="4720677" y="3114899"/>
                  <a:pt x="4731943" y="3148695"/>
                </a:cubicBezTo>
                <a:cubicBezTo>
                  <a:pt x="4739454" y="3171226"/>
                  <a:pt x="4739454" y="3201267"/>
                  <a:pt x="4746965" y="3227554"/>
                </a:cubicBezTo>
                <a:cubicBezTo>
                  <a:pt x="4758232" y="3253840"/>
                  <a:pt x="4758232" y="3280126"/>
                  <a:pt x="4765743" y="3306412"/>
                </a:cubicBezTo>
                <a:cubicBezTo>
                  <a:pt x="4773254" y="3321432"/>
                  <a:pt x="4761987" y="3336453"/>
                  <a:pt x="4743210" y="3336453"/>
                </a:cubicBezTo>
                <a:cubicBezTo>
                  <a:pt x="4705654" y="3336453"/>
                  <a:pt x="4671855" y="3351474"/>
                  <a:pt x="4638055" y="3343963"/>
                </a:cubicBezTo>
                <a:cubicBezTo>
                  <a:pt x="4611767" y="3362739"/>
                  <a:pt x="4581723" y="3351474"/>
                  <a:pt x="4551679" y="3355229"/>
                </a:cubicBezTo>
                <a:cubicBezTo>
                  <a:pt x="4544168" y="3355229"/>
                  <a:pt x="4472813" y="3358984"/>
                  <a:pt x="4469057" y="3362739"/>
                </a:cubicBezTo>
                <a:cubicBezTo>
                  <a:pt x="4461546" y="3374004"/>
                  <a:pt x="4450280" y="3377760"/>
                  <a:pt x="4446524" y="3392780"/>
                </a:cubicBezTo>
                <a:cubicBezTo>
                  <a:pt x="4439013" y="3434087"/>
                  <a:pt x="4412725" y="3471638"/>
                  <a:pt x="4405214" y="3512945"/>
                </a:cubicBezTo>
                <a:cubicBezTo>
                  <a:pt x="4390192" y="3576783"/>
                  <a:pt x="4363903" y="3636865"/>
                  <a:pt x="4345126" y="3700703"/>
                </a:cubicBezTo>
                <a:cubicBezTo>
                  <a:pt x="4333859" y="3742009"/>
                  <a:pt x="4315081" y="3779561"/>
                  <a:pt x="4318837" y="3824623"/>
                </a:cubicBezTo>
                <a:cubicBezTo>
                  <a:pt x="4303815" y="3835888"/>
                  <a:pt x="4307570" y="3850909"/>
                  <a:pt x="4307570" y="3862174"/>
                </a:cubicBezTo>
                <a:cubicBezTo>
                  <a:pt x="4307570" y="3880950"/>
                  <a:pt x="4307570" y="3899726"/>
                  <a:pt x="4315081" y="3918502"/>
                </a:cubicBezTo>
                <a:cubicBezTo>
                  <a:pt x="4330103" y="3952298"/>
                  <a:pt x="4333859" y="3989850"/>
                  <a:pt x="4345126" y="4023646"/>
                </a:cubicBezTo>
                <a:cubicBezTo>
                  <a:pt x="4352637" y="4057442"/>
                  <a:pt x="4375170" y="4087484"/>
                  <a:pt x="4371414" y="4121280"/>
                </a:cubicBezTo>
                <a:cubicBezTo>
                  <a:pt x="4393947" y="4166342"/>
                  <a:pt x="4405214" y="4218914"/>
                  <a:pt x="4450280" y="4256466"/>
                </a:cubicBezTo>
                <a:cubicBezTo>
                  <a:pt x="4472813" y="4275241"/>
                  <a:pt x="4499101" y="4290262"/>
                  <a:pt x="4532901" y="4294017"/>
                </a:cubicBezTo>
                <a:cubicBezTo>
                  <a:pt x="4559190" y="4294017"/>
                  <a:pt x="4585478" y="4305283"/>
                  <a:pt x="4611767" y="4312793"/>
                </a:cubicBezTo>
                <a:cubicBezTo>
                  <a:pt x="4641811" y="4320303"/>
                  <a:pt x="4675610" y="4327813"/>
                  <a:pt x="4705654" y="4339079"/>
                </a:cubicBezTo>
                <a:cubicBezTo>
                  <a:pt x="4761987" y="4357855"/>
                  <a:pt x="4814564" y="4384141"/>
                  <a:pt x="4863386" y="4414182"/>
                </a:cubicBezTo>
                <a:cubicBezTo>
                  <a:pt x="4870897" y="4417937"/>
                  <a:pt x="4878408" y="4425447"/>
                  <a:pt x="4885919" y="4432958"/>
                </a:cubicBezTo>
                <a:cubicBezTo>
                  <a:pt x="4919719" y="4466754"/>
                  <a:pt x="4949763" y="4496795"/>
                  <a:pt x="4979807" y="4526837"/>
                </a:cubicBezTo>
                <a:cubicBezTo>
                  <a:pt x="5017362" y="4564388"/>
                  <a:pt x="5058672" y="4594429"/>
                  <a:pt x="5103739" y="4624470"/>
                </a:cubicBezTo>
                <a:cubicBezTo>
                  <a:pt x="5133783" y="4647001"/>
                  <a:pt x="5163827" y="4669532"/>
                  <a:pt x="5193871" y="4695818"/>
                </a:cubicBezTo>
                <a:cubicBezTo>
                  <a:pt x="5238937" y="4729615"/>
                  <a:pt x="5284003" y="4763411"/>
                  <a:pt x="5329069" y="4793452"/>
                </a:cubicBezTo>
                <a:cubicBezTo>
                  <a:pt x="5332825" y="4797208"/>
                  <a:pt x="5336580" y="4800963"/>
                  <a:pt x="5336580" y="4797208"/>
                </a:cubicBezTo>
                <a:cubicBezTo>
                  <a:pt x="5359113" y="4782187"/>
                  <a:pt x="5374135" y="4800963"/>
                  <a:pt x="5392913" y="4808473"/>
                </a:cubicBezTo>
                <a:cubicBezTo>
                  <a:pt x="5400424" y="4812228"/>
                  <a:pt x="5407935" y="4808473"/>
                  <a:pt x="5415446" y="4800963"/>
                </a:cubicBezTo>
                <a:cubicBezTo>
                  <a:pt x="5430468" y="4789697"/>
                  <a:pt x="5449246" y="4789697"/>
                  <a:pt x="5468023" y="4789697"/>
                </a:cubicBezTo>
                <a:cubicBezTo>
                  <a:pt x="5498067" y="4789697"/>
                  <a:pt x="5531867" y="4793452"/>
                  <a:pt x="5561911" y="4782187"/>
                </a:cubicBezTo>
                <a:cubicBezTo>
                  <a:pt x="5569422" y="4778432"/>
                  <a:pt x="5580688" y="4778432"/>
                  <a:pt x="5580688" y="4782187"/>
                </a:cubicBezTo>
                <a:cubicBezTo>
                  <a:pt x="5591955" y="4793452"/>
                  <a:pt x="5599466" y="4789697"/>
                  <a:pt x="5610732" y="4782187"/>
                </a:cubicBezTo>
                <a:cubicBezTo>
                  <a:pt x="5614488" y="4778432"/>
                  <a:pt x="5618243" y="4782187"/>
                  <a:pt x="5621999" y="4778432"/>
                </a:cubicBezTo>
                <a:cubicBezTo>
                  <a:pt x="5637021" y="4774677"/>
                  <a:pt x="5648288" y="4797208"/>
                  <a:pt x="5663310" y="4789697"/>
                </a:cubicBezTo>
                <a:cubicBezTo>
                  <a:pt x="5674576" y="4778432"/>
                  <a:pt x="5689598" y="4778432"/>
                  <a:pt x="5704620" y="4782187"/>
                </a:cubicBezTo>
                <a:cubicBezTo>
                  <a:pt x="5723398" y="4782187"/>
                  <a:pt x="5757197" y="4804718"/>
                  <a:pt x="5760953" y="4823494"/>
                </a:cubicBezTo>
                <a:cubicBezTo>
                  <a:pt x="5764708" y="4831004"/>
                  <a:pt x="5764708" y="4838514"/>
                  <a:pt x="5757197" y="4846025"/>
                </a:cubicBezTo>
                <a:cubicBezTo>
                  <a:pt x="5749686" y="4849780"/>
                  <a:pt x="5749686" y="4857290"/>
                  <a:pt x="5757197" y="4861045"/>
                </a:cubicBezTo>
                <a:cubicBezTo>
                  <a:pt x="5775975" y="4872311"/>
                  <a:pt x="5772219" y="4891086"/>
                  <a:pt x="5772219" y="4909862"/>
                </a:cubicBezTo>
                <a:cubicBezTo>
                  <a:pt x="5772219" y="4939903"/>
                  <a:pt x="5768464" y="4969945"/>
                  <a:pt x="5772219" y="5003741"/>
                </a:cubicBezTo>
                <a:cubicBezTo>
                  <a:pt x="5772219" y="5030027"/>
                  <a:pt x="5757197" y="5056313"/>
                  <a:pt x="5760953" y="5086354"/>
                </a:cubicBezTo>
                <a:cubicBezTo>
                  <a:pt x="5760953" y="5101375"/>
                  <a:pt x="5745931" y="5116396"/>
                  <a:pt x="5738420" y="5131416"/>
                </a:cubicBezTo>
                <a:cubicBezTo>
                  <a:pt x="5730909" y="5138926"/>
                  <a:pt x="5727153" y="5146437"/>
                  <a:pt x="5723398" y="5157702"/>
                </a:cubicBezTo>
                <a:cubicBezTo>
                  <a:pt x="5712131" y="5172723"/>
                  <a:pt x="5697109" y="5191499"/>
                  <a:pt x="5708376" y="5210274"/>
                </a:cubicBezTo>
                <a:cubicBezTo>
                  <a:pt x="5719642" y="5225295"/>
                  <a:pt x="5704620" y="5247826"/>
                  <a:pt x="5727153" y="5255336"/>
                </a:cubicBezTo>
                <a:cubicBezTo>
                  <a:pt x="5730909" y="5259091"/>
                  <a:pt x="5734664" y="5262846"/>
                  <a:pt x="5734664" y="5266602"/>
                </a:cubicBezTo>
                <a:cubicBezTo>
                  <a:pt x="5734664" y="5300398"/>
                  <a:pt x="5749686" y="5334194"/>
                  <a:pt x="5742175" y="5367991"/>
                </a:cubicBezTo>
                <a:cubicBezTo>
                  <a:pt x="5742175" y="5375501"/>
                  <a:pt x="5745931" y="5383011"/>
                  <a:pt x="5742175" y="5383011"/>
                </a:cubicBezTo>
                <a:cubicBezTo>
                  <a:pt x="5715887" y="5394277"/>
                  <a:pt x="5738420" y="5416808"/>
                  <a:pt x="5734664" y="5431828"/>
                </a:cubicBezTo>
                <a:cubicBezTo>
                  <a:pt x="5723398" y="5461870"/>
                  <a:pt x="5734664" y="5491911"/>
                  <a:pt x="5712131" y="5518197"/>
                </a:cubicBezTo>
                <a:cubicBezTo>
                  <a:pt x="5700865" y="5529462"/>
                  <a:pt x="5700865" y="5551993"/>
                  <a:pt x="5697109" y="5567014"/>
                </a:cubicBezTo>
                <a:cubicBezTo>
                  <a:pt x="5697109" y="5582034"/>
                  <a:pt x="5689598" y="5597055"/>
                  <a:pt x="5682087" y="5608321"/>
                </a:cubicBezTo>
                <a:cubicBezTo>
                  <a:pt x="5674576" y="5619586"/>
                  <a:pt x="5667065" y="5630851"/>
                  <a:pt x="5659554" y="5645872"/>
                </a:cubicBezTo>
                <a:cubicBezTo>
                  <a:pt x="5644532" y="5675913"/>
                  <a:pt x="5614488" y="5690934"/>
                  <a:pt x="5588199" y="5709710"/>
                </a:cubicBezTo>
                <a:cubicBezTo>
                  <a:pt x="5573177" y="5720975"/>
                  <a:pt x="5550644" y="5720975"/>
                  <a:pt x="5531867" y="5717220"/>
                </a:cubicBezTo>
                <a:cubicBezTo>
                  <a:pt x="5498067" y="5713465"/>
                  <a:pt x="5464268" y="5702199"/>
                  <a:pt x="5441734" y="5672158"/>
                </a:cubicBezTo>
                <a:cubicBezTo>
                  <a:pt x="5426712" y="5649627"/>
                  <a:pt x="5426712" y="5623341"/>
                  <a:pt x="5434223" y="5600810"/>
                </a:cubicBezTo>
                <a:cubicBezTo>
                  <a:pt x="5441734" y="5574524"/>
                  <a:pt x="5453001" y="5551993"/>
                  <a:pt x="5460512" y="5529462"/>
                </a:cubicBezTo>
                <a:cubicBezTo>
                  <a:pt x="5468023" y="5506931"/>
                  <a:pt x="5468023" y="5491911"/>
                  <a:pt x="5460512" y="5473135"/>
                </a:cubicBezTo>
                <a:cubicBezTo>
                  <a:pt x="5441734" y="5443094"/>
                  <a:pt x="5430468" y="5409297"/>
                  <a:pt x="5422957" y="5375501"/>
                </a:cubicBezTo>
                <a:cubicBezTo>
                  <a:pt x="5415446" y="5352970"/>
                  <a:pt x="5404179" y="5337950"/>
                  <a:pt x="5389157" y="5322929"/>
                </a:cubicBezTo>
                <a:cubicBezTo>
                  <a:pt x="5381646" y="5311663"/>
                  <a:pt x="5377891" y="5319174"/>
                  <a:pt x="5370380" y="5322929"/>
                </a:cubicBezTo>
                <a:cubicBezTo>
                  <a:pt x="5359113" y="5326684"/>
                  <a:pt x="5347847" y="5322929"/>
                  <a:pt x="5340336" y="5311663"/>
                </a:cubicBezTo>
                <a:cubicBezTo>
                  <a:pt x="5332825" y="5296643"/>
                  <a:pt x="5317803" y="5277867"/>
                  <a:pt x="5310292" y="5259091"/>
                </a:cubicBezTo>
                <a:cubicBezTo>
                  <a:pt x="5306536" y="5247826"/>
                  <a:pt x="5302781" y="5247826"/>
                  <a:pt x="5295270" y="5251581"/>
                </a:cubicBezTo>
                <a:cubicBezTo>
                  <a:pt x="5280248" y="5262846"/>
                  <a:pt x="5268981" y="5262846"/>
                  <a:pt x="5257714" y="5255336"/>
                </a:cubicBezTo>
                <a:cubicBezTo>
                  <a:pt x="5242692" y="5247826"/>
                  <a:pt x="5223915" y="5244071"/>
                  <a:pt x="5227670" y="5225295"/>
                </a:cubicBezTo>
                <a:cubicBezTo>
                  <a:pt x="5231426" y="5206519"/>
                  <a:pt x="5242692" y="5199009"/>
                  <a:pt x="5261470" y="5195254"/>
                </a:cubicBezTo>
                <a:cubicBezTo>
                  <a:pt x="5265226" y="5191499"/>
                  <a:pt x="5276492" y="5199009"/>
                  <a:pt x="5268981" y="5183988"/>
                </a:cubicBezTo>
                <a:cubicBezTo>
                  <a:pt x="5257714" y="5161457"/>
                  <a:pt x="5242692" y="5138926"/>
                  <a:pt x="5272737" y="5116396"/>
                </a:cubicBezTo>
                <a:cubicBezTo>
                  <a:pt x="5276492" y="5112640"/>
                  <a:pt x="5276492" y="5101375"/>
                  <a:pt x="5268981" y="5093865"/>
                </a:cubicBezTo>
                <a:cubicBezTo>
                  <a:pt x="5257714" y="5082599"/>
                  <a:pt x="5250203" y="5071334"/>
                  <a:pt x="5235181" y="5060068"/>
                </a:cubicBezTo>
                <a:cubicBezTo>
                  <a:pt x="5182604" y="5026272"/>
                  <a:pt x="5133783" y="4984965"/>
                  <a:pt x="5081206" y="4951169"/>
                </a:cubicBezTo>
                <a:cubicBezTo>
                  <a:pt x="5032384" y="4917372"/>
                  <a:pt x="4979807" y="4891086"/>
                  <a:pt x="4923474" y="4872311"/>
                </a:cubicBezTo>
                <a:cubicBezTo>
                  <a:pt x="4889674" y="4861045"/>
                  <a:pt x="4855875" y="4842269"/>
                  <a:pt x="4822075" y="4831004"/>
                </a:cubicBezTo>
                <a:cubicBezTo>
                  <a:pt x="4799542" y="4819738"/>
                  <a:pt x="4777009" y="4812228"/>
                  <a:pt x="4754476" y="4804718"/>
                </a:cubicBezTo>
                <a:cubicBezTo>
                  <a:pt x="4731943" y="4800963"/>
                  <a:pt x="4713166" y="4785942"/>
                  <a:pt x="4690632" y="4778432"/>
                </a:cubicBezTo>
                <a:cubicBezTo>
                  <a:pt x="4660588" y="4770921"/>
                  <a:pt x="4634300" y="4748391"/>
                  <a:pt x="4604256" y="4733370"/>
                </a:cubicBezTo>
                <a:cubicBezTo>
                  <a:pt x="4592989" y="4725860"/>
                  <a:pt x="4577967" y="4722104"/>
                  <a:pt x="4566701" y="4733370"/>
                </a:cubicBezTo>
                <a:cubicBezTo>
                  <a:pt x="4551679" y="4744635"/>
                  <a:pt x="4536657" y="4748391"/>
                  <a:pt x="4521634" y="4733370"/>
                </a:cubicBezTo>
                <a:cubicBezTo>
                  <a:pt x="4454035" y="4718349"/>
                  <a:pt x="4386436" y="4688308"/>
                  <a:pt x="4318837" y="4669532"/>
                </a:cubicBezTo>
                <a:cubicBezTo>
                  <a:pt x="4300059" y="4662022"/>
                  <a:pt x="4281282" y="4654512"/>
                  <a:pt x="4258749" y="4647001"/>
                </a:cubicBezTo>
                <a:cubicBezTo>
                  <a:pt x="4232460" y="4635736"/>
                  <a:pt x="4209927" y="4616960"/>
                  <a:pt x="4176127" y="4613205"/>
                </a:cubicBezTo>
                <a:cubicBezTo>
                  <a:pt x="4149839" y="4613205"/>
                  <a:pt x="4142328" y="4583164"/>
                  <a:pt x="4119795" y="4575654"/>
                </a:cubicBezTo>
                <a:cubicBezTo>
                  <a:pt x="4093506" y="4549367"/>
                  <a:pt x="4063462" y="4526837"/>
                  <a:pt x="4048440" y="4489285"/>
                </a:cubicBezTo>
                <a:cubicBezTo>
                  <a:pt x="4033418" y="4451733"/>
                  <a:pt x="4010885" y="4417937"/>
                  <a:pt x="3995863" y="4380386"/>
                </a:cubicBezTo>
                <a:cubicBezTo>
                  <a:pt x="3988352" y="4365365"/>
                  <a:pt x="3977085" y="4350344"/>
                  <a:pt x="3969574" y="4335324"/>
                </a:cubicBezTo>
                <a:cubicBezTo>
                  <a:pt x="3947041" y="4294017"/>
                  <a:pt x="3932019" y="4248955"/>
                  <a:pt x="3909486" y="4207649"/>
                </a:cubicBezTo>
                <a:cubicBezTo>
                  <a:pt x="3883198" y="4147566"/>
                  <a:pt x="3856909" y="4087484"/>
                  <a:pt x="3815598" y="4034911"/>
                </a:cubicBezTo>
                <a:cubicBezTo>
                  <a:pt x="3774288" y="4076218"/>
                  <a:pt x="3744244" y="4125035"/>
                  <a:pt x="3710444" y="4170097"/>
                </a:cubicBezTo>
                <a:cubicBezTo>
                  <a:pt x="3691667" y="4196383"/>
                  <a:pt x="3672889" y="4222669"/>
                  <a:pt x="3657867" y="4256466"/>
                </a:cubicBezTo>
                <a:cubicBezTo>
                  <a:pt x="3650356" y="4278996"/>
                  <a:pt x="3642845" y="4305283"/>
                  <a:pt x="3635334" y="4331569"/>
                </a:cubicBezTo>
                <a:cubicBezTo>
                  <a:pt x="3627823" y="4365365"/>
                  <a:pt x="3631578" y="4399161"/>
                  <a:pt x="3627823" y="4432958"/>
                </a:cubicBezTo>
                <a:cubicBezTo>
                  <a:pt x="3624067" y="4459244"/>
                  <a:pt x="3639089" y="4478020"/>
                  <a:pt x="3639089" y="4500550"/>
                </a:cubicBezTo>
                <a:cubicBezTo>
                  <a:pt x="3635334" y="4523081"/>
                  <a:pt x="3627823" y="4545612"/>
                  <a:pt x="3646601" y="4564388"/>
                </a:cubicBezTo>
                <a:cubicBezTo>
                  <a:pt x="3650356" y="4571898"/>
                  <a:pt x="3646601" y="4583164"/>
                  <a:pt x="3646601" y="4594429"/>
                </a:cubicBezTo>
                <a:cubicBezTo>
                  <a:pt x="3646601" y="4673287"/>
                  <a:pt x="3646601" y="4755901"/>
                  <a:pt x="3646601" y="4834759"/>
                </a:cubicBezTo>
                <a:cubicBezTo>
                  <a:pt x="3646601" y="4868555"/>
                  <a:pt x="3635334" y="4894841"/>
                  <a:pt x="3627823" y="4924883"/>
                </a:cubicBezTo>
                <a:cubicBezTo>
                  <a:pt x="3612801" y="4984965"/>
                  <a:pt x="3594023" y="5045048"/>
                  <a:pt x="3571490" y="5105130"/>
                </a:cubicBezTo>
                <a:cubicBezTo>
                  <a:pt x="3552713" y="5150192"/>
                  <a:pt x="3533935" y="5199009"/>
                  <a:pt x="3518913" y="5244071"/>
                </a:cubicBezTo>
                <a:cubicBezTo>
                  <a:pt x="3500136" y="5300398"/>
                  <a:pt x="3470092" y="5356725"/>
                  <a:pt x="3462581" y="5416808"/>
                </a:cubicBezTo>
                <a:cubicBezTo>
                  <a:pt x="3436292" y="5446849"/>
                  <a:pt x="3451314" y="5491911"/>
                  <a:pt x="3425025" y="5521952"/>
                </a:cubicBezTo>
                <a:cubicBezTo>
                  <a:pt x="3421270" y="5525707"/>
                  <a:pt x="3421270" y="5536973"/>
                  <a:pt x="3425025" y="5540728"/>
                </a:cubicBezTo>
                <a:cubicBezTo>
                  <a:pt x="3440047" y="5555748"/>
                  <a:pt x="3436292" y="5570769"/>
                  <a:pt x="3425025" y="5589545"/>
                </a:cubicBezTo>
                <a:cubicBezTo>
                  <a:pt x="3421270" y="5593300"/>
                  <a:pt x="3421270" y="5608321"/>
                  <a:pt x="3428781" y="5608321"/>
                </a:cubicBezTo>
                <a:cubicBezTo>
                  <a:pt x="3447558" y="5604565"/>
                  <a:pt x="3443803" y="5623341"/>
                  <a:pt x="3447558" y="5627096"/>
                </a:cubicBezTo>
                <a:cubicBezTo>
                  <a:pt x="3466336" y="5668403"/>
                  <a:pt x="3485114" y="5709710"/>
                  <a:pt x="3496380" y="5751016"/>
                </a:cubicBezTo>
                <a:cubicBezTo>
                  <a:pt x="3503891" y="5769792"/>
                  <a:pt x="3507647" y="5792323"/>
                  <a:pt x="3515158" y="5811099"/>
                </a:cubicBezTo>
                <a:cubicBezTo>
                  <a:pt x="3522669" y="5829875"/>
                  <a:pt x="3526424" y="5848650"/>
                  <a:pt x="3530180" y="5871181"/>
                </a:cubicBezTo>
                <a:cubicBezTo>
                  <a:pt x="3541446" y="5889957"/>
                  <a:pt x="3541446" y="5916243"/>
                  <a:pt x="3526424" y="5938774"/>
                </a:cubicBezTo>
                <a:cubicBezTo>
                  <a:pt x="4746965" y="5938774"/>
                  <a:pt x="5967505" y="5938774"/>
                  <a:pt x="7188047" y="5938774"/>
                </a:cubicBezTo>
                <a:cubicBezTo>
                  <a:pt x="7199313" y="5995101"/>
                  <a:pt x="7191802" y="6055184"/>
                  <a:pt x="7191802" y="6111511"/>
                </a:cubicBezTo>
                <a:cubicBezTo>
                  <a:pt x="7191802" y="6194124"/>
                  <a:pt x="7195557" y="6272983"/>
                  <a:pt x="7191802" y="6351841"/>
                </a:cubicBezTo>
                <a:cubicBezTo>
                  <a:pt x="7169269" y="6370617"/>
                  <a:pt x="7142981" y="6366861"/>
                  <a:pt x="7120447" y="6366861"/>
                </a:cubicBezTo>
                <a:cubicBezTo>
                  <a:pt x="6958961" y="6366861"/>
                  <a:pt x="6797473" y="6366861"/>
                  <a:pt x="6635987" y="6366861"/>
                </a:cubicBezTo>
                <a:cubicBezTo>
                  <a:pt x="6572143" y="6366861"/>
                  <a:pt x="6568387" y="6370617"/>
                  <a:pt x="6568387" y="6434454"/>
                </a:cubicBezTo>
                <a:cubicBezTo>
                  <a:pt x="6564632" y="6483271"/>
                  <a:pt x="6579654" y="6535843"/>
                  <a:pt x="6553365" y="6584660"/>
                </a:cubicBezTo>
                <a:cubicBezTo>
                  <a:pt x="6350567" y="6584660"/>
                  <a:pt x="6147770" y="6584660"/>
                  <a:pt x="5944973" y="6584660"/>
                </a:cubicBezTo>
                <a:cubicBezTo>
                  <a:pt x="5922439" y="6554619"/>
                  <a:pt x="5929951" y="6520823"/>
                  <a:pt x="5929951" y="6490781"/>
                </a:cubicBezTo>
                <a:cubicBezTo>
                  <a:pt x="5929951" y="6355596"/>
                  <a:pt x="5948728" y="6370617"/>
                  <a:pt x="5806019" y="6370617"/>
                </a:cubicBezTo>
                <a:cubicBezTo>
                  <a:pt x="4442769" y="6366861"/>
                  <a:pt x="3079518" y="6366861"/>
                  <a:pt x="1712513" y="6370617"/>
                </a:cubicBezTo>
                <a:cubicBezTo>
                  <a:pt x="1573559" y="6370617"/>
                  <a:pt x="1592337" y="6355596"/>
                  <a:pt x="1588581" y="6490781"/>
                </a:cubicBezTo>
                <a:cubicBezTo>
                  <a:pt x="1588581" y="6520823"/>
                  <a:pt x="1596092" y="6554619"/>
                  <a:pt x="1573559" y="6584660"/>
                </a:cubicBezTo>
                <a:cubicBezTo>
                  <a:pt x="1175475" y="6584660"/>
                  <a:pt x="777391" y="6584660"/>
                  <a:pt x="379307" y="6584660"/>
                </a:cubicBezTo>
                <a:cubicBezTo>
                  <a:pt x="353018" y="6547109"/>
                  <a:pt x="364285" y="6502047"/>
                  <a:pt x="364285" y="6464495"/>
                </a:cubicBezTo>
                <a:cubicBezTo>
                  <a:pt x="364285" y="6359351"/>
                  <a:pt x="375551" y="6366861"/>
                  <a:pt x="266642" y="6366861"/>
                </a:cubicBezTo>
                <a:cubicBezTo>
                  <a:pt x="199042" y="6366861"/>
                  <a:pt x="131443" y="6366861"/>
                  <a:pt x="63844" y="6366861"/>
                </a:cubicBezTo>
                <a:cubicBezTo>
                  <a:pt x="41311" y="6366861"/>
                  <a:pt x="18778" y="6370617"/>
                  <a:pt x="0" y="6351841"/>
                </a:cubicBezTo>
                <a:cubicBezTo>
                  <a:pt x="0" y="6348086"/>
                  <a:pt x="0" y="6340575"/>
                  <a:pt x="0" y="6336820"/>
                </a:cubicBezTo>
                <a:cubicBezTo>
                  <a:pt x="26289" y="6318044"/>
                  <a:pt x="18778" y="6284248"/>
                  <a:pt x="37555" y="6265472"/>
                </a:cubicBezTo>
                <a:cubicBezTo>
                  <a:pt x="33800" y="6239186"/>
                  <a:pt x="63844" y="6224166"/>
                  <a:pt x="56333" y="6194124"/>
                </a:cubicBezTo>
                <a:cubicBezTo>
                  <a:pt x="71355" y="6175349"/>
                  <a:pt x="67599" y="6149063"/>
                  <a:pt x="82621" y="6130287"/>
                </a:cubicBezTo>
                <a:cubicBezTo>
                  <a:pt x="90133" y="6066449"/>
                  <a:pt x="116421" y="6013877"/>
                  <a:pt x="131443" y="5953795"/>
                </a:cubicBezTo>
                <a:cubicBezTo>
                  <a:pt x="150221" y="5893712"/>
                  <a:pt x="165243" y="5826119"/>
                  <a:pt x="195287" y="5769792"/>
                </a:cubicBezTo>
                <a:cubicBezTo>
                  <a:pt x="191531" y="5739751"/>
                  <a:pt x="206553" y="5713465"/>
                  <a:pt x="217820" y="5687179"/>
                </a:cubicBezTo>
                <a:cubicBezTo>
                  <a:pt x="225331" y="5660893"/>
                  <a:pt x="229086" y="5634607"/>
                  <a:pt x="240353" y="5608321"/>
                </a:cubicBezTo>
                <a:cubicBezTo>
                  <a:pt x="259130" y="5551993"/>
                  <a:pt x="277908" y="5495666"/>
                  <a:pt x="292930" y="5439339"/>
                </a:cubicBezTo>
                <a:cubicBezTo>
                  <a:pt x="307952" y="5383011"/>
                  <a:pt x="326730" y="5326684"/>
                  <a:pt x="345507" y="5270357"/>
                </a:cubicBezTo>
                <a:cubicBezTo>
                  <a:pt x="360529" y="5214029"/>
                  <a:pt x="375551" y="5161457"/>
                  <a:pt x="394329" y="5108885"/>
                </a:cubicBezTo>
                <a:cubicBezTo>
                  <a:pt x="405595" y="5067579"/>
                  <a:pt x="420617" y="5030027"/>
                  <a:pt x="431884" y="4988720"/>
                </a:cubicBezTo>
                <a:cubicBezTo>
                  <a:pt x="439395" y="4947414"/>
                  <a:pt x="458173" y="4909862"/>
                  <a:pt x="465683" y="4872311"/>
                </a:cubicBezTo>
                <a:cubicBezTo>
                  <a:pt x="480705" y="4812228"/>
                  <a:pt x="503239" y="4759656"/>
                  <a:pt x="518261" y="4703329"/>
                </a:cubicBezTo>
                <a:cubicBezTo>
                  <a:pt x="533283" y="4647001"/>
                  <a:pt x="555816" y="4594429"/>
                  <a:pt x="567082" y="4538102"/>
                </a:cubicBezTo>
                <a:cubicBezTo>
                  <a:pt x="582104" y="4481775"/>
                  <a:pt x="604637" y="4429203"/>
                  <a:pt x="619660" y="4372875"/>
                </a:cubicBezTo>
                <a:cubicBezTo>
                  <a:pt x="638437" y="4309038"/>
                  <a:pt x="660970" y="4245200"/>
                  <a:pt x="679748" y="4181362"/>
                </a:cubicBezTo>
                <a:cubicBezTo>
                  <a:pt x="687259" y="4158831"/>
                  <a:pt x="687259" y="4136301"/>
                  <a:pt x="698525" y="4113770"/>
                </a:cubicBezTo>
                <a:cubicBezTo>
                  <a:pt x="709792" y="4094994"/>
                  <a:pt x="709792" y="4072463"/>
                  <a:pt x="717303" y="4049932"/>
                </a:cubicBezTo>
                <a:cubicBezTo>
                  <a:pt x="739836" y="3982339"/>
                  <a:pt x="762369" y="3914746"/>
                  <a:pt x="781146" y="3847154"/>
                </a:cubicBezTo>
                <a:cubicBezTo>
                  <a:pt x="796168" y="3790826"/>
                  <a:pt x="814946" y="3734499"/>
                  <a:pt x="829968" y="3678172"/>
                </a:cubicBezTo>
                <a:cubicBezTo>
                  <a:pt x="848745" y="3621845"/>
                  <a:pt x="860012" y="3565517"/>
                  <a:pt x="882545" y="3516700"/>
                </a:cubicBezTo>
                <a:cubicBezTo>
                  <a:pt x="882545" y="3486659"/>
                  <a:pt x="897567" y="3460373"/>
                  <a:pt x="905078" y="3434087"/>
                </a:cubicBezTo>
                <a:cubicBezTo>
                  <a:pt x="916345" y="3407801"/>
                  <a:pt x="920100" y="3381515"/>
                  <a:pt x="931367" y="3355229"/>
                </a:cubicBezTo>
                <a:cubicBezTo>
                  <a:pt x="953900" y="3291391"/>
                  <a:pt x="972677" y="3223799"/>
                  <a:pt x="991455" y="3156206"/>
                </a:cubicBezTo>
                <a:cubicBezTo>
                  <a:pt x="1010232" y="3103633"/>
                  <a:pt x="1025254" y="3047306"/>
                  <a:pt x="1040276" y="2990979"/>
                </a:cubicBezTo>
                <a:cubicBezTo>
                  <a:pt x="1055299" y="2938407"/>
                  <a:pt x="1074076" y="2882079"/>
                  <a:pt x="1092854" y="2829507"/>
                </a:cubicBezTo>
                <a:cubicBezTo>
                  <a:pt x="1104120" y="2788201"/>
                  <a:pt x="1119142" y="2746894"/>
                  <a:pt x="1130409" y="2705587"/>
                </a:cubicBezTo>
                <a:cubicBezTo>
                  <a:pt x="1141675" y="2664281"/>
                  <a:pt x="1156697" y="2626729"/>
                  <a:pt x="1167964" y="2585422"/>
                </a:cubicBezTo>
                <a:cubicBezTo>
                  <a:pt x="1175475" y="2562892"/>
                  <a:pt x="1179230" y="2540361"/>
                  <a:pt x="1186741" y="2517830"/>
                </a:cubicBezTo>
                <a:cubicBezTo>
                  <a:pt x="1198008" y="2499054"/>
                  <a:pt x="1198008" y="2476523"/>
                  <a:pt x="1205519" y="2457747"/>
                </a:cubicBezTo>
                <a:cubicBezTo>
                  <a:pt x="1228052" y="2390154"/>
                  <a:pt x="1243074" y="2318807"/>
                  <a:pt x="1273118" y="2254969"/>
                </a:cubicBezTo>
                <a:cubicBezTo>
                  <a:pt x="1276874" y="2194887"/>
                  <a:pt x="1306918" y="2142314"/>
                  <a:pt x="1318184" y="2085987"/>
                </a:cubicBezTo>
                <a:cubicBezTo>
                  <a:pt x="1321940" y="2059701"/>
                  <a:pt x="1321940" y="2052191"/>
                  <a:pt x="1306918" y="2040925"/>
                </a:cubicBezTo>
                <a:cubicBezTo>
                  <a:pt x="1254341" y="2007129"/>
                  <a:pt x="1201763" y="1973333"/>
                  <a:pt x="1152942" y="1935781"/>
                </a:cubicBezTo>
                <a:cubicBezTo>
                  <a:pt x="1096609" y="1894474"/>
                  <a:pt x="1032765" y="1860678"/>
                  <a:pt x="976433" y="1815616"/>
                </a:cubicBezTo>
                <a:cubicBezTo>
                  <a:pt x="931367" y="1781820"/>
                  <a:pt x="882545" y="1751779"/>
                  <a:pt x="833723" y="1717982"/>
                </a:cubicBezTo>
                <a:cubicBezTo>
                  <a:pt x="784902" y="1680431"/>
                  <a:pt x="728569" y="1646634"/>
                  <a:pt x="675992" y="1612838"/>
                </a:cubicBezTo>
                <a:cubicBezTo>
                  <a:pt x="660970" y="1601572"/>
                  <a:pt x="645948" y="1586552"/>
                  <a:pt x="634682" y="1571531"/>
                </a:cubicBezTo>
                <a:cubicBezTo>
                  <a:pt x="630926" y="1567776"/>
                  <a:pt x="627170" y="1567776"/>
                  <a:pt x="627170" y="1564021"/>
                </a:cubicBezTo>
                <a:cubicBezTo>
                  <a:pt x="627170" y="1537735"/>
                  <a:pt x="619660" y="1507694"/>
                  <a:pt x="638437" y="1481408"/>
                </a:cubicBezTo>
                <a:cubicBezTo>
                  <a:pt x="653459" y="1458876"/>
                  <a:pt x="675992" y="1440101"/>
                  <a:pt x="702281" y="1440101"/>
                </a:cubicBezTo>
                <a:cubicBezTo>
                  <a:pt x="724814" y="1443856"/>
                  <a:pt x="747347" y="1451366"/>
                  <a:pt x="762369" y="1462632"/>
                </a:cubicBezTo>
                <a:cubicBezTo>
                  <a:pt x="833723" y="1507694"/>
                  <a:pt x="901323" y="1556511"/>
                  <a:pt x="972677" y="1605328"/>
                </a:cubicBezTo>
                <a:cubicBezTo>
                  <a:pt x="1044032" y="1654145"/>
                  <a:pt x="1119142" y="1702962"/>
                  <a:pt x="1190497" y="1755534"/>
                </a:cubicBezTo>
                <a:cubicBezTo>
                  <a:pt x="1246830" y="1796840"/>
                  <a:pt x="1310673" y="1834392"/>
                  <a:pt x="1363250" y="1875699"/>
                </a:cubicBezTo>
                <a:cubicBezTo>
                  <a:pt x="1408317" y="1913250"/>
                  <a:pt x="1460894" y="1939536"/>
                  <a:pt x="1505960" y="1973333"/>
                </a:cubicBezTo>
                <a:cubicBezTo>
                  <a:pt x="1566048" y="2014639"/>
                  <a:pt x="1629892" y="2052191"/>
                  <a:pt x="1686224" y="2097253"/>
                </a:cubicBezTo>
                <a:cubicBezTo>
                  <a:pt x="1731290" y="2134804"/>
                  <a:pt x="1783868" y="2164845"/>
                  <a:pt x="1832689" y="2194887"/>
                </a:cubicBezTo>
                <a:cubicBezTo>
                  <a:pt x="1836445" y="2198642"/>
                  <a:pt x="1843956" y="2202397"/>
                  <a:pt x="1847711" y="2206152"/>
                </a:cubicBezTo>
                <a:cubicBezTo>
                  <a:pt x="1877755" y="2239948"/>
                  <a:pt x="1919066" y="2251214"/>
                  <a:pt x="1956621" y="2247459"/>
                </a:cubicBezTo>
                <a:cubicBezTo>
                  <a:pt x="2050509" y="2247459"/>
                  <a:pt x="2144396" y="2262480"/>
                  <a:pt x="2238284" y="2258724"/>
                </a:cubicBezTo>
                <a:cubicBezTo>
                  <a:pt x="2264573" y="2258724"/>
                  <a:pt x="2290861" y="2273745"/>
                  <a:pt x="2320905" y="2269990"/>
                </a:cubicBezTo>
                <a:cubicBezTo>
                  <a:pt x="2350949" y="2266234"/>
                  <a:pt x="2380994" y="2262480"/>
                  <a:pt x="2407282" y="2269990"/>
                </a:cubicBezTo>
                <a:cubicBezTo>
                  <a:pt x="2452348" y="2281255"/>
                  <a:pt x="2501170" y="2277500"/>
                  <a:pt x="2546236" y="2277500"/>
                </a:cubicBezTo>
                <a:cubicBezTo>
                  <a:pt x="2576280" y="2277500"/>
                  <a:pt x="2602569" y="2292520"/>
                  <a:pt x="2636368" y="2288765"/>
                </a:cubicBezTo>
                <a:cubicBezTo>
                  <a:pt x="2666412" y="2285010"/>
                  <a:pt x="2696456" y="2281255"/>
                  <a:pt x="2726501" y="2288765"/>
                </a:cubicBezTo>
                <a:cubicBezTo>
                  <a:pt x="2756545" y="2296276"/>
                  <a:pt x="2782833" y="2292520"/>
                  <a:pt x="2809122" y="2296276"/>
                </a:cubicBezTo>
                <a:cubicBezTo>
                  <a:pt x="2842921" y="2300031"/>
                  <a:pt x="2865454" y="2322562"/>
                  <a:pt x="2876721" y="2352603"/>
                </a:cubicBezTo>
                <a:cubicBezTo>
                  <a:pt x="2887987" y="2378889"/>
                  <a:pt x="2884232" y="2405175"/>
                  <a:pt x="2865454" y="2427706"/>
                </a:cubicBezTo>
                <a:cubicBezTo>
                  <a:pt x="2857943" y="2435217"/>
                  <a:pt x="2850432" y="2442727"/>
                  <a:pt x="2842921" y="2450237"/>
                </a:cubicBezTo>
                <a:cubicBezTo>
                  <a:pt x="2835410" y="2457747"/>
                  <a:pt x="2827899" y="2461503"/>
                  <a:pt x="2816633" y="2461503"/>
                </a:cubicBezTo>
                <a:cubicBezTo>
                  <a:pt x="2760300" y="2461503"/>
                  <a:pt x="2707723" y="2469013"/>
                  <a:pt x="2655146" y="2461503"/>
                </a:cubicBezTo>
                <a:cubicBezTo>
                  <a:pt x="2598813" y="2450237"/>
                  <a:pt x="2542481" y="2461503"/>
                  <a:pt x="2489903" y="2450237"/>
                </a:cubicBezTo>
                <a:cubicBezTo>
                  <a:pt x="2437326" y="2442727"/>
                  <a:pt x="2380994" y="2450237"/>
                  <a:pt x="2332172" y="2442727"/>
                </a:cubicBezTo>
                <a:cubicBezTo>
                  <a:pt x="2279595" y="2431461"/>
                  <a:pt x="2227018" y="2442727"/>
                  <a:pt x="2174441" y="2431461"/>
                </a:cubicBezTo>
                <a:cubicBezTo>
                  <a:pt x="2118108" y="2423951"/>
                  <a:pt x="2065531" y="2431461"/>
                  <a:pt x="2012954" y="2423951"/>
                </a:cubicBezTo>
                <a:cubicBezTo>
                  <a:pt x="1964132" y="2416441"/>
                  <a:pt x="1915310" y="2416441"/>
                  <a:pt x="1870244" y="2416441"/>
                </a:cubicBezTo>
                <a:cubicBezTo>
                  <a:pt x="1862733" y="2416441"/>
                  <a:pt x="1855222" y="2412686"/>
                  <a:pt x="1847711" y="2408930"/>
                </a:cubicBezTo>
                <a:cubicBezTo>
                  <a:pt x="1798890" y="2386400"/>
                  <a:pt x="1761334" y="2352603"/>
                  <a:pt x="1716268" y="2326317"/>
                </a:cubicBezTo>
                <a:cubicBezTo>
                  <a:pt x="1697491" y="2348848"/>
                  <a:pt x="1697491" y="2382644"/>
                  <a:pt x="1686224" y="2412686"/>
                </a:cubicBezTo>
                <a:cubicBezTo>
                  <a:pt x="1671202" y="2446482"/>
                  <a:pt x="1671202" y="2484033"/>
                  <a:pt x="1656180" y="2517830"/>
                </a:cubicBezTo>
                <a:cubicBezTo>
                  <a:pt x="1644914" y="2555381"/>
                  <a:pt x="1641158" y="2592933"/>
                  <a:pt x="1622381" y="2622974"/>
                </a:cubicBezTo>
                <a:cubicBezTo>
                  <a:pt x="1626136" y="2653015"/>
                  <a:pt x="1607359" y="2679301"/>
                  <a:pt x="1599848" y="2701832"/>
                </a:cubicBezTo>
                <a:cubicBezTo>
                  <a:pt x="1592337" y="2728118"/>
                  <a:pt x="1596092" y="2758159"/>
                  <a:pt x="1573559" y="2780690"/>
                </a:cubicBezTo>
                <a:cubicBezTo>
                  <a:pt x="1569803" y="2844528"/>
                  <a:pt x="1532248" y="2897100"/>
                  <a:pt x="1528493" y="2960938"/>
                </a:cubicBezTo>
                <a:cubicBezTo>
                  <a:pt x="1505960" y="3009755"/>
                  <a:pt x="1498449" y="3058572"/>
                  <a:pt x="1483427" y="3111144"/>
                </a:cubicBezTo>
                <a:cubicBezTo>
                  <a:pt x="1468405" y="3118654"/>
                  <a:pt x="1479671" y="3137430"/>
                  <a:pt x="1472160" y="3148695"/>
                </a:cubicBezTo>
                <a:cubicBezTo>
                  <a:pt x="1464649" y="3163716"/>
                  <a:pt x="1457138" y="3178737"/>
                  <a:pt x="1457138" y="3193757"/>
                </a:cubicBezTo>
                <a:cubicBezTo>
                  <a:pt x="1457138" y="3208778"/>
                  <a:pt x="1449627" y="3223799"/>
                  <a:pt x="1445872" y="3235064"/>
                </a:cubicBezTo>
                <a:cubicBezTo>
                  <a:pt x="1419583" y="3302657"/>
                  <a:pt x="1404561" y="3370249"/>
                  <a:pt x="1382028" y="3434087"/>
                </a:cubicBezTo>
                <a:cubicBezTo>
                  <a:pt x="1363250" y="3501680"/>
                  <a:pt x="1344473" y="3569272"/>
                  <a:pt x="1325695" y="3636865"/>
                </a:cubicBezTo>
                <a:cubicBezTo>
                  <a:pt x="1306918" y="3704458"/>
                  <a:pt x="1291896" y="3772051"/>
                  <a:pt x="1261852" y="3835888"/>
                </a:cubicBezTo>
                <a:cubicBezTo>
                  <a:pt x="1261852" y="3880950"/>
                  <a:pt x="1239319" y="3918502"/>
                  <a:pt x="1228052" y="3959808"/>
                </a:cubicBezTo>
                <a:cubicBezTo>
                  <a:pt x="1216785" y="4001115"/>
                  <a:pt x="1205519" y="4042422"/>
                  <a:pt x="1194252" y="4083728"/>
                </a:cubicBezTo>
                <a:cubicBezTo>
                  <a:pt x="1182986" y="4110014"/>
                  <a:pt x="1179230" y="4140056"/>
                  <a:pt x="1167964" y="4166342"/>
                </a:cubicBezTo>
                <a:cubicBezTo>
                  <a:pt x="1160453" y="4192628"/>
                  <a:pt x="1164208" y="4222669"/>
                  <a:pt x="1141675" y="4241445"/>
                </a:cubicBezTo>
                <a:cubicBezTo>
                  <a:pt x="1137920" y="4305283"/>
                  <a:pt x="1100365" y="4361610"/>
                  <a:pt x="1096609" y="4425447"/>
                </a:cubicBezTo>
                <a:cubicBezTo>
                  <a:pt x="1074076" y="4470509"/>
                  <a:pt x="1062810" y="4523081"/>
                  <a:pt x="1051543" y="4571898"/>
                </a:cubicBezTo>
                <a:cubicBezTo>
                  <a:pt x="1032765" y="4583164"/>
                  <a:pt x="1044032" y="4601940"/>
                  <a:pt x="1040276" y="4613205"/>
                </a:cubicBezTo>
                <a:cubicBezTo>
                  <a:pt x="1032765" y="4628226"/>
                  <a:pt x="1025254" y="4643246"/>
                  <a:pt x="1025254" y="4658267"/>
                </a:cubicBezTo>
                <a:cubicBezTo>
                  <a:pt x="1025254" y="4673287"/>
                  <a:pt x="1017743" y="4688308"/>
                  <a:pt x="1013988" y="4699574"/>
                </a:cubicBezTo>
                <a:cubicBezTo>
                  <a:pt x="987699" y="4763411"/>
                  <a:pt x="980188" y="4834759"/>
                  <a:pt x="950144" y="4898597"/>
                </a:cubicBezTo>
                <a:cubicBezTo>
                  <a:pt x="950144" y="4932393"/>
                  <a:pt x="931367" y="4962434"/>
                  <a:pt x="920100" y="4996231"/>
                </a:cubicBezTo>
                <a:cubicBezTo>
                  <a:pt x="912589" y="5030027"/>
                  <a:pt x="905078" y="5063823"/>
                  <a:pt x="893812" y="5097620"/>
                </a:cubicBezTo>
                <a:cubicBezTo>
                  <a:pt x="871279" y="5165212"/>
                  <a:pt x="860012" y="5232805"/>
                  <a:pt x="829968" y="5300398"/>
                </a:cubicBezTo>
                <a:cubicBezTo>
                  <a:pt x="826213" y="5311663"/>
                  <a:pt x="833723" y="5311663"/>
                  <a:pt x="844990" y="5315419"/>
                </a:cubicBezTo>
                <a:cubicBezTo>
                  <a:pt x="882545" y="5319174"/>
                  <a:pt x="920100" y="5300398"/>
                  <a:pt x="957655" y="5304153"/>
                </a:cubicBezTo>
                <a:cubicBezTo>
                  <a:pt x="1017743" y="5289133"/>
                  <a:pt x="1077832" y="5296643"/>
                  <a:pt x="1137920" y="5296643"/>
                </a:cubicBezTo>
                <a:cubicBezTo>
                  <a:pt x="1198008" y="5292888"/>
                  <a:pt x="1258096" y="5296643"/>
                  <a:pt x="1318184" y="5296643"/>
                </a:cubicBezTo>
                <a:cubicBezTo>
                  <a:pt x="1336962" y="5292888"/>
                  <a:pt x="1351984" y="5307908"/>
                  <a:pt x="1374517" y="5304153"/>
                </a:cubicBezTo>
                <a:cubicBezTo>
                  <a:pt x="1389539" y="5304153"/>
                  <a:pt x="1408317" y="5296643"/>
                  <a:pt x="1423339" y="5315419"/>
                </a:cubicBezTo>
                <a:cubicBezTo>
                  <a:pt x="1453383" y="5311663"/>
                  <a:pt x="1475916" y="5319174"/>
                  <a:pt x="1502204" y="5322929"/>
                </a:cubicBezTo>
                <a:cubicBezTo>
                  <a:pt x="1562292" y="5334194"/>
                  <a:pt x="1618625" y="5349215"/>
                  <a:pt x="1674958" y="5364236"/>
                </a:cubicBezTo>
                <a:cubicBezTo>
                  <a:pt x="1735046" y="5379256"/>
                  <a:pt x="1795134" y="5401787"/>
                  <a:pt x="1851467" y="5424318"/>
                </a:cubicBezTo>
                <a:cubicBezTo>
                  <a:pt x="1900288" y="5446849"/>
                  <a:pt x="1949110" y="5469380"/>
                  <a:pt x="1997932" y="5499421"/>
                </a:cubicBezTo>
                <a:cubicBezTo>
                  <a:pt x="2024220" y="5518197"/>
                  <a:pt x="2054264" y="5533217"/>
                  <a:pt x="2080553" y="5551993"/>
                </a:cubicBezTo>
                <a:cubicBezTo>
                  <a:pt x="2114352" y="5578279"/>
                  <a:pt x="2155663" y="5600810"/>
                  <a:pt x="2185707" y="5634607"/>
                </a:cubicBezTo>
                <a:cubicBezTo>
                  <a:pt x="2219507" y="5672158"/>
                  <a:pt x="2257062" y="5705954"/>
                  <a:pt x="2290861" y="5747261"/>
                </a:cubicBezTo>
                <a:cubicBezTo>
                  <a:pt x="2328416" y="5796078"/>
                  <a:pt x="2354705" y="5848650"/>
                  <a:pt x="2384749" y="5901222"/>
                </a:cubicBezTo>
                <a:cubicBezTo>
                  <a:pt x="2388505" y="5904978"/>
                  <a:pt x="2392260" y="5912488"/>
                  <a:pt x="2392260" y="5919998"/>
                </a:cubicBezTo>
                <a:cubicBezTo>
                  <a:pt x="2396016" y="5935019"/>
                  <a:pt x="2407282" y="5938774"/>
                  <a:pt x="2422304" y="5938774"/>
                </a:cubicBezTo>
                <a:cubicBezTo>
                  <a:pt x="2478637" y="5938774"/>
                  <a:pt x="2531214" y="5938774"/>
                  <a:pt x="2583791" y="5938774"/>
                </a:cubicBezTo>
                <a:cubicBezTo>
                  <a:pt x="2591302" y="5927509"/>
                  <a:pt x="2583791" y="5916243"/>
                  <a:pt x="2587547" y="5908733"/>
                </a:cubicBezTo>
                <a:cubicBezTo>
                  <a:pt x="2591302" y="5901222"/>
                  <a:pt x="2595058" y="5889957"/>
                  <a:pt x="2598813" y="5886202"/>
                </a:cubicBezTo>
                <a:cubicBezTo>
                  <a:pt x="2606324" y="5859916"/>
                  <a:pt x="2628857" y="5848650"/>
                  <a:pt x="2651390" y="5848650"/>
                </a:cubicBezTo>
                <a:cubicBezTo>
                  <a:pt x="2688945" y="5848650"/>
                  <a:pt x="2726501" y="5848650"/>
                  <a:pt x="2764056" y="5848650"/>
                </a:cubicBezTo>
                <a:cubicBezTo>
                  <a:pt x="2775322" y="5848650"/>
                  <a:pt x="2786589" y="5848650"/>
                  <a:pt x="2797855" y="5837385"/>
                </a:cubicBezTo>
                <a:cubicBezTo>
                  <a:pt x="2820388" y="5818609"/>
                  <a:pt x="2850432" y="5803588"/>
                  <a:pt x="2876721" y="5784813"/>
                </a:cubicBezTo>
                <a:cubicBezTo>
                  <a:pt x="2884232" y="5777302"/>
                  <a:pt x="2891743" y="5769792"/>
                  <a:pt x="2903009" y="5762282"/>
                </a:cubicBezTo>
                <a:cubicBezTo>
                  <a:pt x="2929298" y="5751016"/>
                  <a:pt x="2933054" y="5724730"/>
                  <a:pt x="2929298" y="5694689"/>
                </a:cubicBezTo>
                <a:cubicBezTo>
                  <a:pt x="2925543" y="5683424"/>
                  <a:pt x="2921787" y="5683424"/>
                  <a:pt x="2910521" y="5683424"/>
                </a:cubicBezTo>
                <a:cubicBezTo>
                  <a:pt x="2887987" y="5679668"/>
                  <a:pt x="2887987" y="5675913"/>
                  <a:pt x="2895498" y="5653382"/>
                </a:cubicBezTo>
                <a:cubicBezTo>
                  <a:pt x="2906765" y="5630851"/>
                  <a:pt x="2921787" y="5612076"/>
                  <a:pt x="2948076" y="5604565"/>
                </a:cubicBezTo>
                <a:cubicBezTo>
                  <a:pt x="2963098" y="5597055"/>
                  <a:pt x="2966853" y="5589545"/>
                  <a:pt x="2963098" y="5574524"/>
                </a:cubicBezTo>
                <a:cubicBezTo>
                  <a:pt x="2959342" y="5555748"/>
                  <a:pt x="2974364" y="5555748"/>
                  <a:pt x="2985631" y="5548238"/>
                </a:cubicBezTo>
                <a:cubicBezTo>
                  <a:pt x="2993142" y="5540728"/>
                  <a:pt x="2996897" y="5544483"/>
                  <a:pt x="3004408" y="5551993"/>
                </a:cubicBezTo>
                <a:cubicBezTo>
                  <a:pt x="3008164" y="5559504"/>
                  <a:pt x="3015675" y="5567014"/>
                  <a:pt x="3023186" y="5574524"/>
                </a:cubicBezTo>
                <a:cubicBezTo>
                  <a:pt x="3045719" y="5563259"/>
                  <a:pt x="3064496" y="5548238"/>
                  <a:pt x="3087029" y="5551993"/>
                </a:cubicBezTo>
                <a:cubicBezTo>
                  <a:pt x="3109563" y="5559504"/>
                  <a:pt x="3120829" y="5544483"/>
                  <a:pt x="3132096" y="5529462"/>
                </a:cubicBezTo>
                <a:cubicBezTo>
                  <a:pt x="3158384" y="5491911"/>
                  <a:pt x="3169651" y="5446849"/>
                  <a:pt x="3184673" y="5409297"/>
                </a:cubicBezTo>
                <a:cubicBezTo>
                  <a:pt x="3192184" y="5386767"/>
                  <a:pt x="3195939" y="5367991"/>
                  <a:pt x="3199695" y="5345460"/>
                </a:cubicBezTo>
                <a:cubicBezTo>
                  <a:pt x="3207206" y="5326684"/>
                  <a:pt x="3210961" y="5304153"/>
                  <a:pt x="3214717" y="5281622"/>
                </a:cubicBezTo>
                <a:cubicBezTo>
                  <a:pt x="3222228" y="5229050"/>
                  <a:pt x="3225983" y="5180233"/>
                  <a:pt x="3233494" y="5127661"/>
                </a:cubicBezTo>
                <a:cubicBezTo>
                  <a:pt x="3241005" y="5086354"/>
                  <a:pt x="3233494" y="5041292"/>
                  <a:pt x="3241005" y="4999986"/>
                </a:cubicBezTo>
                <a:cubicBezTo>
                  <a:pt x="3248516" y="4954924"/>
                  <a:pt x="3244761" y="4909862"/>
                  <a:pt x="3252272" y="4868555"/>
                </a:cubicBezTo>
                <a:cubicBezTo>
                  <a:pt x="3259783" y="4831004"/>
                  <a:pt x="3252272" y="4789697"/>
                  <a:pt x="3259783" y="4752146"/>
                </a:cubicBezTo>
                <a:cubicBezTo>
                  <a:pt x="3271049" y="4707084"/>
                  <a:pt x="3267294" y="4662022"/>
                  <a:pt x="3267294" y="4613205"/>
                </a:cubicBezTo>
                <a:cubicBezTo>
                  <a:pt x="3267294" y="4605695"/>
                  <a:pt x="3271049" y="4601940"/>
                  <a:pt x="3274805" y="4594429"/>
                </a:cubicBezTo>
                <a:cubicBezTo>
                  <a:pt x="3282316" y="4571898"/>
                  <a:pt x="3274805" y="4553123"/>
                  <a:pt x="3256027" y="4553123"/>
                </a:cubicBezTo>
                <a:cubicBezTo>
                  <a:pt x="3233494" y="4549367"/>
                  <a:pt x="3229739" y="4541857"/>
                  <a:pt x="3229739" y="4523081"/>
                </a:cubicBezTo>
                <a:cubicBezTo>
                  <a:pt x="3233494" y="4504306"/>
                  <a:pt x="3229739" y="4481775"/>
                  <a:pt x="3229739" y="4459244"/>
                </a:cubicBezTo>
                <a:cubicBezTo>
                  <a:pt x="3233494" y="4421692"/>
                  <a:pt x="3218472" y="4384141"/>
                  <a:pt x="3214717" y="4342834"/>
                </a:cubicBezTo>
                <a:cubicBezTo>
                  <a:pt x="3199695" y="4335324"/>
                  <a:pt x="3210961" y="4316548"/>
                  <a:pt x="3203450" y="4305283"/>
                </a:cubicBezTo>
                <a:cubicBezTo>
                  <a:pt x="3192184" y="4294017"/>
                  <a:pt x="3195939" y="4282752"/>
                  <a:pt x="3195939" y="4267731"/>
                </a:cubicBezTo>
                <a:cubicBezTo>
                  <a:pt x="3195939" y="4256466"/>
                  <a:pt x="3188428" y="4248955"/>
                  <a:pt x="3184673" y="4241445"/>
                </a:cubicBezTo>
                <a:cubicBezTo>
                  <a:pt x="3180917" y="4203893"/>
                  <a:pt x="3184673" y="4170097"/>
                  <a:pt x="3199695" y="4136301"/>
                </a:cubicBezTo>
                <a:cubicBezTo>
                  <a:pt x="3229739" y="4072463"/>
                  <a:pt x="3259783" y="4004870"/>
                  <a:pt x="3282316" y="3941033"/>
                </a:cubicBezTo>
                <a:cubicBezTo>
                  <a:pt x="3323627" y="3835888"/>
                  <a:pt x="3368693" y="3734499"/>
                  <a:pt x="3421270" y="3640620"/>
                </a:cubicBezTo>
                <a:cubicBezTo>
                  <a:pt x="3473847" y="3546742"/>
                  <a:pt x="3518913" y="3449108"/>
                  <a:pt x="3567735" y="3355229"/>
                </a:cubicBezTo>
                <a:cubicBezTo>
                  <a:pt x="3571490" y="3347718"/>
                  <a:pt x="3571490" y="3340208"/>
                  <a:pt x="3579001" y="3336453"/>
                </a:cubicBezTo>
                <a:cubicBezTo>
                  <a:pt x="3594023" y="3328943"/>
                  <a:pt x="3586512" y="3310167"/>
                  <a:pt x="3594023" y="3295146"/>
                </a:cubicBezTo>
                <a:cubicBezTo>
                  <a:pt x="3597779" y="3291391"/>
                  <a:pt x="3594023" y="3272616"/>
                  <a:pt x="3586512" y="3265105"/>
                </a:cubicBezTo>
                <a:cubicBezTo>
                  <a:pt x="3582757" y="3253840"/>
                  <a:pt x="3582757" y="3250084"/>
                  <a:pt x="3586512" y="3238819"/>
                </a:cubicBezTo>
                <a:cubicBezTo>
                  <a:pt x="3605290" y="3212533"/>
                  <a:pt x="3609045" y="3178737"/>
                  <a:pt x="3616556" y="3144940"/>
                </a:cubicBezTo>
                <a:cubicBezTo>
                  <a:pt x="3627823" y="3103633"/>
                  <a:pt x="3642845" y="3058572"/>
                  <a:pt x="3635334" y="3009755"/>
                </a:cubicBezTo>
                <a:cubicBezTo>
                  <a:pt x="3654112" y="2949672"/>
                  <a:pt x="3639089" y="2889590"/>
                  <a:pt x="3646601" y="2825752"/>
                </a:cubicBezTo>
                <a:cubicBezTo>
                  <a:pt x="3646601" y="2803221"/>
                  <a:pt x="3631578" y="2784445"/>
                  <a:pt x="3635334" y="2761915"/>
                </a:cubicBezTo>
                <a:cubicBezTo>
                  <a:pt x="3639089" y="2739384"/>
                  <a:pt x="3642845" y="2713098"/>
                  <a:pt x="3635334" y="2694322"/>
                </a:cubicBezTo>
                <a:cubicBezTo>
                  <a:pt x="3624067" y="2668036"/>
                  <a:pt x="3627823" y="2641750"/>
                  <a:pt x="3627823" y="2615464"/>
                </a:cubicBezTo>
                <a:cubicBezTo>
                  <a:pt x="3627823" y="2589178"/>
                  <a:pt x="3612801" y="2570402"/>
                  <a:pt x="3616556" y="2547871"/>
                </a:cubicBezTo>
                <a:cubicBezTo>
                  <a:pt x="3620312" y="2529095"/>
                  <a:pt x="3624067" y="2502809"/>
                  <a:pt x="3616556" y="2484033"/>
                </a:cubicBezTo>
                <a:cubicBezTo>
                  <a:pt x="3601534" y="2453992"/>
                  <a:pt x="3612801" y="2423951"/>
                  <a:pt x="3601534" y="2393910"/>
                </a:cubicBezTo>
                <a:cubicBezTo>
                  <a:pt x="3586512" y="2352603"/>
                  <a:pt x="3571490" y="2311296"/>
                  <a:pt x="3537691" y="2277500"/>
                </a:cubicBezTo>
                <a:cubicBezTo>
                  <a:pt x="3530180" y="2269990"/>
                  <a:pt x="3522669" y="2258724"/>
                  <a:pt x="3511402" y="2251214"/>
                </a:cubicBezTo>
                <a:cubicBezTo>
                  <a:pt x="3500136" y="2239948"/>
                  <a:pt x="3496380" y="2228683"/>
                  <a:pt x="3496380" y="2209907"/>
                </a:cubicBezTo>
                <a:cubicBezTo>
                  <a:pt x="3500136" y="2194887"/>
                  <a:pt x="3496380" y="2194887"/>
                  <a:pt x="3477603" y="2194887"/>
                </a:cubicBezTo>
                <a:cubicBezTo>
                  <a:pt x="3470092" y="2194887"/>
                  <a:pt x="3458825" y="2194887"/>
                  <a:pt x="3447558" y="2187376"/>
                </a:cubicBezTo>
                <a:cubicBezTo>
                  <a:pt x="3432536" y="2179866"/>
                  <a:pt x="3417514" y="2164845"/>
                  <a:pt x="3398737" y="2168600"/>
                </a:cubicBezTo>
                <a:cubicBezTo>
                  <a:pt x="3394981" y="2168600"/>
                  <a:pt x="3391226" y="2164845"/>
                  <a:pt x="3391226" y="2164845"/>
                </a:cubicBezTo>
                <a:cubicBezTo>
                  <a:pt x="3387470" y="2138559"/>
                  <a:pt x="3357426" y="2138559"/>
                  <a:pt x="3342404" y="2127294"/>
                </a:cubicBezTo>
                <a:cubicBezTo>
                  <a:pt x="3308605" y="2093497"/>
                  <a:pt x="3271049" y="2070967"/>
                  <a:pt x="3241005" y="2033415"/>
                </a:cubicBezTo>
                <a:cubicBezTo>
                  <a:pt x="3222228" y="2010884"/>
                  <a:pt x="3207206" y="1984598"/>
                  <a:pt x="3188428" y="1962067"/>
                </a:cubicBezTo>
                <a:cubicBezTo>
                  <a:pt x="3177162" y="1950802"/>
                  <a:pt x="3169651" y="1935781"/>
                  <a:pt x="3158384" y="1928271"/>
                </a:cubicBezTo>
                <a:cubicBezTo>
                  <a:pt x="3147118" y="1917005"/>
                  <a:pt x="3147118" y="1898230"/>
                  <a:pt x="3135851" y="1890719"/>
                </a:cubicBezTo>
                <a:cubicBezTo>
                  <a:pt x="3132096" y="1886964"/>
                  <a:pt x="3124585" y="1886964"/>
                  <a:pt x="3124585" y="1879454"/>
                </a:cubicBezTo>
                <a:cubicBezTo>
                  <a:pt x="3117074" y="1849413"/>
                  <a:pt x="3090785" y="1838147"/>
                  <a:pt x="3064496" y="1819371"/>
                </a:cubicBezTo>
                <a:cubicBezTo>
                  <a:pt x="3038208" y="1804351"/>
                  <a:pt x="3015675" y="1785575"/>
                  <a:pt x="2989386" y="1766799"/>
                </a:cubicBezTo>
                <a:cubicBezTo>
                  <a:pt x="2985631" y="1759289"/>
                  <a:pt x="2978120" y="1755534"/>
                  <a:pt x="2974364" y="1744268"/>
                </a:cubicBezTo>
                <a:cubicBezTo>
                  <a:pt x="2970609" y="1733003"/>
                  <a:pt x="2959342" y="1725492"/>
                  <a:pt x="2974364" y="1710472"/>
                </a:cubicBezTo>
                <a:cubicBezTo>
                  <a:pt x="2981875" y="1702962"/>
                  <a:pt x="2985631" y="1684186"/>
                  <a:pt x="2981875" y="1669165"/>
                </a:cubicBezTo>
                <a:cubicBezTo>
                  <a:pt x="2981875" y="1616593"/>
                  <a:pt x="2993142" y="1567776"/>
                  <a:pt x="3030697" y="1526469"/>
                </a:cubicBezTo>
                <a:cubicBezTo>
                  <a:pt x="3026941" y="1507694"/>
                  <a:pt x="3049474" y="1503938"/>
                  <a:pt x="3049474" y="1485163"/>
                </a:cubicBezTo>
                <a:cubicBezTo>
                  <a:pt x="3049474" y="1466387"/>
                  <a:pt x="3072007" y="1451366"/>
                  <a:pt x="3090785" y="1458876"/>
                </a:cubicBezTo>
                <a:cubicBezTo>
                  <a:pt x="3109563" y="1466387"/>
                  <a:pt x="3113318" y="1455121"/>
                  <a:pt x="3120829" y="1447611"/>
                </a:cubicBezTo>
                <a:cubicBezTo>
                  <a:pt x="3120829" y="1443856"/>
                  <a:pt x="3124585" y="1436346"/>
                  <a:pt x="3124585" y="1432591"/>
                </a:cubicBezTo>
                <a:cubicBezTo>
                  <a:pt x="3132096" y="1417570"/>
                  <a:pt x="3143362" y="1417570"/>
                  <a:pt x="3150873" y="1428835"/>
                </a:cubicBezTo>
                <a:cubicBezTo>
                  <a:pt x="3165895" y="1451366"/>
                  <a:pt x="3184673" y="1470142"/>
                  <a:pt x="3195939" y="1492673"/>
                </a:cubicBezTo>
                <a:cubicBezTo>
                  <a:pt x="3218472" y="1533980"/>
                  <a:pt x="3237250" y="1575286"/>
                  <a:pt x="3252272" y="1616593"/>
                </a:cubicBezTo>
                <a:cubicBezTo>
                  <a:pt x="3259783" y="1650389"/>
                  <a:pt x="3256027" y="1680431"/>
                  <a:pt x="3259783" y="1710472"/>
                </a:cubicBezTo>
                <a:cubicBezTo>
                  <a:pt x="3259783" y="1725492"/>
                  <a:pt x="3259783" y="1740513"/>
                  <a:pt x="3267294" y="1755534"/>
                </a:cubicBezTo>
                <a:cubicBezTo>
                  <a:pt x="3271049" y="1759289"/>
                  <a:pt x="3274805" y="1763044"/>
                  <a:pt x="3278561" y="1763044"/>
                </a:cubicBezTo>
                <a:cubicBezTo>
                  <a:pt x="3286072" y="1763044"/>
                  <a:pt x="3286072" y="1759289"/>
                  <a:pt x="3286072" y="1751779"/>
                </a:cubicBezTo>
                <a:cubicBezTo>
                  <a:pt x="3286072" y="1748023"/>
                  <a:pt x="3286072" y="1740513"/>
                  <a:pt x="3286072" y="1733003"/>
                </a:cubicBezTo>
                <a:cubicBezTo>
                  <a:pt x="3278561" y="1672920"/>
                  <a:pt x="3301094" y="1612838"/>
                  <a:pt x="3297338" y="1549000"/>
                </a:cubicBezTo>
                <a:cubicBezTo>
                  <a:pt x="3312360" y="1503938"/>
                  <a:pt x="3304849" y="1458876"/>
                  <a:pt x="3304849" y="1413815"/>
                </a:cubicBezTo>
                <a:cubicBezTo>
                  <a:pt x="3304849" y="1387529"/>
                  <a:pt x="3293583" y="1361243"/>
                  <a:pt x="3293583" y="1331201"/>
                </a:cubicBezTo>
                <a:cubicBezTo>
                  <a:pt x="3297338" y="1304915"/>
                  <a:pt x="3308605" y="1282384"/>
                  <a:pt x="3304849" y="1256098"/>
                </a:cubicBezTo>
                <a:cubicBezTo>
                  <a:pt x="3301094" y="1229812"/>
                  <a:pt x="3301094" y="1203526"/>
                  <a:pt x="3304849" y="1180995"/>
                </a:cubicBezTo>
                <a:cubicBezTo>
                  <a:pt x="3316116" y="1150954"/>
                  <a:pt x="3308605" y="1113403"/>
                  <a:pt x="3338649" y="1090872"/>
                </a:cubicBezTo>
                <a:cubicBezTo>
                  <a:pt x="3342404" y="1087116"/>
                  <a:pt x="3342404" y="1079606"/>
                  <a:pt x="3342404" y="1075851"/>
                </a:cubicBezTo>
                <a:cubicBezTo>
                  <a:pt x="3342404" y="1068341"/>
                  <a:pt x="3342404" y="1060830"/>
                  <a:pt x="3342404" y="1057075"/>
                </a:cubicBezTo>
                <a:cubicBezTo>
                  <a:pt x="3349915" y="1045810"/>
                  <a:pt x="3372448" y="1038299"/>
                  <a:pt x="3368693" y="1027034"/>
                </a:cubicBezTo>
                <a:cubicBezTo>
                  <a:pt x="3364937" y="1015769"/>
                  <a:pt x="3361182" y="1000748"/>
                  <a:pt x="3361182" y="989482"/>
                </a:cubicBezTo>
                <a:cubicBezTo>
                  <a:pt x="3361182" y="978217"/>
                  <a:pt x="3361182" y="963196"/>
                  <a:pt x="3361182" y="951931"/>
                </a:cubicBezTo>
                <a:cubicBezTo>
                  <a:pt x="3357426" y="933155"/>
                  <a:pt x="3364937" y="914379"/>
                  <a:pt x="3379959" y="899359"/>
                </a:cubicBezTo>
                <a:cubicBezTo>
                  <a:pt x="3383715" y="895604"/>
                  <a:pt x="3391226" y="891849"/>
                  <a:pt x="3394981" y="888093"/>
                </a:cubicBezTo>
                <a:cubicBezTo>
                  <a:pt x="3398737" y="876828"/>
                  <a:pt x="3417514" y="873073"/>
                  <a:pt x="3413759" y="858052"/>
                </a:cubicBezTo>
                <a:cubicBezTo>
                  <a:pt x="3413759" y="843032"/>
                  <a:pt x="3410003" y="828011"/>
                  <a:pt x="3402492" y="816745"/>
                </a:cubicBezTo>
                <a:cubicBezTo>
                  <a:pt x="3394981" y="805480"/>
                  <a:pt x="3391226" y="797970"/>
                  <a:pt x="3383715" y="790459"/>
                </a:cubicBezTo>
                <a:cubicBezTo>
                  <a:pt x="3376204" y="775439"/>
                  <a:pt x="3361182" y="767928"/>
                  <a:pt x="3376204" y="749153"/>
                </a:cubicBezTo>
                <a:cubicBezTo>
                  <a:pt x="3376204" y="745398"/>
                  <a:pt x="3372448" y="730377"/>
                  <a:pt x="3368693" y="726622"/>
                </a:cubicBezTo>
                <a:cubicBezTo>
                  <a:pt x="3349915" y="715356"/>
                  <a:pt x="3349915" y="700336"/>
                  <a:pt x="3349915" y="681560"/>
                </a:cubicBezTo>
                <a:cubicBezTo>
                  <a:pt x="3353671" y="662784"/>
                  <a:pt x="3346160" y="655274"/>
                  <a:pt x="3327382" y="647764"/>
                </a:cubicBezTo>
                <a:cubicBezTo>
                  <a:pt x="3286072" y="628988"/>
                  <a:pt x="3286072" y="610212"/>
                  <a:pt x="3308605" y="568905"/>
                </a:cubicBezTo>
                <a:cubicBezTo>
                  <a:pt x="3316116" y="553885"/>
                  <a:pt x="3308605" y="535109"/>
                  <a:pt x="3323627" y="520088"/>
                </a:cubicBezTo>
                <a:cubicBezTo>
                  <a:pt x="3323627" y="520088"/>
                  <a:pt x="3319871" y="512578"/>
                  <a:pt x="3319871" y="512578"/>
                </a:cubicBezTo>
                <a:cubicBezTo>
                  <a:pt x="3304849" y="512578"/>
                  <a:pt x="3304849" y="505068"/>
                  <a:pt x="3304849" y="493802"/>
                </a:cubicBezTo>
                <a:cubicBezTo>
                  <a:pt x="3304849" y="490047"/>
                  <a:pt x="3304849" y="486292"/>
                  <a:pt x="3301094" y="486292"/>
                </a:cubicBezTo>
                <a:cubicBezTo>
                  <a:pt x="3271049" y="467516"/>
                  <a:pt x="3278561" y="441230"/>
                  <a:pt x="3278561" y="414944"/>
                </a:cubicBezTo>
                <a:cubicBezTo>
                  <a:pt x="3274805" y="396168"/>
                  <a:pt x="3286072" y="369882"/>
                  <a:pt x="3267294" y="351106"/>
                </a:cubicBezTo>
                <a:cubicBezTo>
                  <a:pt x="3282316" y="321065"/>
                  <a:pt x="3274805" y="287269"/>
                  <a:pt x="3293583" y="260983"/>
                </a:cubicBezTo>
                <a:cubicBezTo>
                  <a:pt x="3308605" y="242207"/>
                  <a:pt x="3327382" y="219676"/>
                  <a:pt x="3304849" y="193390"/>
                </a:cubicBezTo>
                <a:cubicBezTo>
                  <a:pt x="3312360" y="174614"/>
                  <a:pt x="3316116" y="152083"/>
                  <a:pt x="3327382" y="133308"/>
                </a:cubicBezTo>
                <a:cubicBezTo>
                  <a:pt x="3361182" y="73225"/>
                  <a:pt x="3425025" y="46939"/>
                  <a:pt x="3488869" y="24408"/>
                </a:cubicBezTo>
                <a:cubicBezTo>
                  <a:pt x="3522669" y="13143"/>
                  <a:pt x="3560224" y="-1878"/>
                  <a:pt x="3597779" y="5632"/>
                </a:cubicBezTo>
                <a:cubicBezTo>
                  <a:pt x="3609046" y="1877"/>
                  <a:pt x="3620312" y="0"/>
                  <a:pt x="3631579" y="0"/>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 name="Google Shape;77;p20"/>
          <p:cNvSpPr/>
          <p:nvPr/>
        </p:nvSpPr>
        <p:spPr>
          <a:xfrm>
            <a:off x="7265194" y="4561285"/>
            <a:ext cx="4763" cy="310754"/>
          </a:xfrm>
          <a:custGeom>
            <a:rect b="b" l="l" r="r" t="t"/>
            <a:pathLst>
              <a:path extrusionOk="0" h="110" w="2">
                <a:moveTo>
                  <a:pt x="2" y="110"/>
                </a:moveTo>
                <a:cubicBezTo>
                  <a:pt x="2" y="110"/>
                  <a:pt x="1" y="110"/>
                  <a:pt x="0" y="110"/>
                </a:cubicBezTo>
                <a:cubicBezTo>
                  <a:pt x="0" y="74"/>
                  <a:pt x="0" y="37"/>
                  <a:pt x="0" y="0"/>
                </a:cubicBezTo>
                <a:cubicBezTo>
                  <a:pt x="1" y="0"/>
                  <a:pt x="2" y="0"/>
                  <a:pt x="2" y="0"/>
                </a:cubicBezTo>
                <a:cubicBezTo>
                  <a:pt x="2" y="37"/>
                  <a:pt x="2" y="74"/>
                  <a:pt x="2" y="110"/>
                </a:cubicBezTo>
                <a:close/>
              </a:path>
            </a:pathLst>
          </a:custGeom>
          <a:solidFill>
            <a:srgbClr val="CACAC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 name="Google Shape;78;p20"/>
          <p:cNvSpPr/>
          <p:nvPr/>
        </p:nvSpPr>
        <p:spPr>
          <a:xfrm>
            <a:off x="4572000" y="102394"/>
            <a:ext cx="51197" cy="8335"/>
          </a:xfrm>
          <a:custGeom>
            <a:rect b="b" l="l" r="r" t="t"/>
            <a:pathLst>
              <a:path extrusionOk="0" h="3" w="18">
                <a:moveTo>
                  <a:pt x="18" y="3"/>
                </a:moveTo>
                <a:cubicBezTo>
                  <a:pt x="12" y="3"/>
                  <a:pt x="6" y="3"/>
                  <a:pt x="0" y="3"/>
                </a:cubicBezTo>
                <a:cubicBezTo>
                  <a:pt x="0" y="2"/>
                  <a:pt x="0" y="1"/>
                  <a:pt x="0" y="0"/>
                </a:cubicBezTo>
                <a:cubicBezTo>
                  <a:pt x="6" y="0"/>
                  <a:pt x="12" y="0"/>
                  <a:pt x="18" y="0"/>
                </a:cubicBezTo>
                <a:cubicBezTo>
                  <a:pt x="18" y="1"/>
                  <a:pt x="18" y="2"/>
                  <a:pt x="18" y="3"/>
                </a:cubicBezTo>
                <a:close/>
              </a:path>
            </a:pathLst>
          </a:custGeom>
          <a:solidFill>
            <a:srgbClr val="9F9E9E"/>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 name="Google Shape;79;p20"/>
          <p:cNvSpPr/>
          <p:nvPr/>
        </p:nvSpPr>
        <p:spPr>
          <a:xfrm>
            <a:off x="5817394" y="4012406"/>
            <a:ext cx="33338" cy="16669"/>
          </a:xfrm>
          <a:custGeom>
            <a:rect b="b" l="l" r="r" t="t"/>
            <a:pathLst>
              <a:path extrusionOk="0" h="6" w="12">
                <a:moveTo>
                  <a:pt x="12" y="6"/>
                </a:moveTo>
                <a:cubicBezTo>
                  <a:pt x="7" y="6"/>
                  <a:pt x="4" y="6"/>
                  <a:pt x="0" y="6"/>
                </a:cubicBezTo>
                <a:cubicBezTo>
                  <a:pt x="6" y="0"/>
                  <a:pt x="6" y="0"/>
                  <a:pt x="12" y="6"/>
                </a:cubicBezTo>
                <a:close/>
              </a:path>
            </a:pathLst>
          </a:custGeom>
          <a:solidFill>
            <a:srgbClr val="66666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id="84" name="Google Shape;84;p21"/>
          <p:cNvPicPr preferRelativeResize="0"/>
          <p:nvPr/>
        </p:nvPicPr>
        <p:blipFill>
          <a:blip r:embed="rId3">
            <a:alphaModFix/>
          </a:blip>
          <a:stretch>
            <a:fillRect/>
          </a:stretch>
        </p:blipFill>
        <p:spPr>
          <a:xfrm>
            <a:off x="4467100" y="587026"/>
            <a:ext cx="4164099" cy="2196575"/>
          </a:xfrm>
          <a:prstGeom prst="rect">
            <a:avLst/>
          </a:prstGeom>
          <a:noFill/>
          <a:ln>
            <a:noFill/>
          </a:ln>
          <a:effectLst>
            <a:outerShdw blurRad="57150" rotWithShape="0" algn="bl" dir="5400000" dist="19050">
              <a:srgbClr val="000000">
                <a:alpha val="50000"/>
              </a:srgbClr>
            </a:outerShdw>
          </a:effectLst>
        </p:spPr>
      </p:pic>
      <p:sp>
        <p:nvSpPr>
          <p:cNvPr id="85" name="Google Shape;85;p21"/>
          <p:cNvSpPr txBox="1"/>
          <p:nvPr/>
        </p:nvSpPr>
        <p:spPr>
          <a:xfrm>
            <a:off x="4819200" y="4053150"/>
            <a:ext cx="3459900" cy="601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a:solidFill>
                  <a:srgbClr val="FFFFFF"/>
                </a:solidFill>
                <a:latin typeface="Open Sans"/>
                <a:ea typeface="Open Sans"/>
                <a:cs typeface="Open Sans"/>
                <a:sym typeface="Open Sans"/>
              </a:rPr>
              <a:t>Akhil Jariwala, Matthew Landis,</a:t>
            </a:r>
            <a:endParaRPr>
              <a:solidFill>
                <a:srgbClr val="FFFFFF"/>
              </a:solidFill>
              <a:latin typeface="Open Sans"/>
              <a:ea typeface="Open Sans"/>
              <a:cs typeface="Open Sans"/>
              <a:sym typeface="Open Sans"/>
            </a:endParaRPr>
          </a:p>
          <a:p>
            <a:pPr indent="0" lvl="0" marL="0" rtl="0" algn="ctr">
              <a:lnSpc>
                <a:spcPct val="90000"/>
              </a:lnSpc>
              <a:spcBef>
                <a:spcPts val="0"/>
              </a:spcBef>
              <a:spcAft>
                <a:spcPts val="0"/>
              </a:spcAft>
              <a:buNone/>
            </a:pPr>
            <a:r>
              <a:rPr lang="en">
                <a:solidFill>
                  <a:srgbClr val="FFFFFF"/>
                </a:solidFill>
                <a:latin typeface="Open Sans"/>
                <a:ea typeface="Open Sans"/>
                <a:cs typeface="Open Sans"/>
                <a:sym typeface="Open Sans"/>
              </a:rPr>
              <a:t>Autumn Warren, Kaughlin Caver</a:t>
            </a:r>
            <a:endParaRPr>
              <a:solidFill>
                <a:srgbClr val="FFFFFF"/>
              </a:solidFill>
              <a:latin typeface="Open Sans"/>
              <a:ea typeface="Open Sans"/>
              <a:cs typeface="Open Sans"/>
              <a:sym typeface="Open Sans"/>
            </a:endParaRPr>
          </a:p>
          <a:p>
            <a:pPr indent="0" lvl="0" marL="0" rtl="0" algn="ctr">
              <a:lnSpc>
                <a:spcPct val="90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ctr">
              <a:lnSpc>
                <a:spcPct val="90000"/>
              </a:lnSpc>
              <a:spcBef>
                <a:spcPts val="0"/>
              </a:spcBef>
              <a:spcAft>
                <a:spcPts val="0"/>
              </a:spcAft>
              <a:buNone/>
            </a:pPr>
            <a:r>
              <a:rPr lang="en">
                <a:solidFill>
                  <a:srgbClr val="FFFFFF"/>
                </a:solidFill>
                <a:latin typeface="Open Sans"/>
                <a:ea typeface="Open Sans"/>
                <a:cs typeface="Open Sans"/>
                <a:sym typeface="Open Sans"/>
              </a:rPr>
              <a:t>Online/Local Community</a:t>
            </a:r>
            <a:endParaRPr>
              <a:solidFill>
                <a:srgbClr val="FFFFFF"/>
              </a:solidFill>
              <a:latin typeface="Open Sans"/>
              <a:ea typeface="Open Sans"/>
              <a:cs typeface="Open Sans"/>
              <a:sym typeface="Open Sans"/>
            </a:endParaRPr>
          </a:p>
          <a:p>
            <a:pPr indent="0" lvl="0" marL="0" rtl="0" algn="ctr">
              <a:lnSpc>
                <a:spcPct val="90000"/>
              </a:lnSpc>
              <a:spcBef>
                <a:spcPts val="0"/>
              </a:spcBef>
              <a:spcAft>
                <a:spcPts val="0"/>
              </a:spcAft>
              <a:buNone/>
            </a:pPr>
            <a:r>
              <a:rPr lang="en">
                <a:solidFill>
                  <a:srgbClr val="FFFFFF"/>
                </a:solidFill>
                <a:latin typeface="Open Sans"/>
                <a:ea typeface="Open Sans"/>
                <a:cs typeface="Open Sans"/>
                <a:sym typeface="Open Sans"/>
              </a:rPr>
              <a:t>October 25, 2019</a:t>
            </a:r>
            <a:endParaRPr>
              <a:solidFill>
                <a:srgbClr val="FFFFFF"/>
              </a:solidFill>
              <a:latin typeface="Open Sans"/>
              <a:ea typeface="Open Sans"/>
              <a:cs typeface="Open Sans"/>
              <a:sym typeface="Open Sans"/>
            </a:endParaRPr>
          </a:p>
        </p:txBody>
      </p:sp>
      <p:sp>
        <p:nvSpPr>
          <p:cNvPr id="86" name="Google Shape;86;p21"/>
          <p:cNvSpPr txBox="1"/>
          <p:nvPr/>
        </p:nvSpPr>
        <p:spPr>
          <a:xfrm flipH="1">
            <a:off x="5156850" y="2783600"/>
            <a:ext cx="27846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PT Sans Narrow"/>
                <a:ea typeface="PT Sans Narrow"/>
                <a:cs typeface="PT Sans Narrow"/>
                <a:sym typeface="PT Sans Narrow"/>
              </a:rPr>
              <a:t>- Fit Together -</a:t>
            </a:r>
            <a:endParaRPr sz="3600">
              <a:solidFill>
                <a:srgbClr val="FFFFFF"/>
              </a:solidFill>
              <a:latin typeface="PT Sans Narrow"/>
              <a:ea typeface="PT Sans Narrow"/>
              <a:cs typeface="PT Sans Narrow"/>
              <a:sym typeface="PT Sans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0"/>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Task 2 - “Schedule a workout”</a:t>
            </a:r>
            <a:endParaRPr i="0" sz="3000" u="none" cap="none" strike="noStrike">
              <a:solidFill>
                <a:srgbClr val="000000"/>
              </a:solidFill>
              <a:latin typeface="PT Sans Narrow"/>
              <a:ea typeface="PT Sans Narrow"/>
              <a:cs typeface="PT Sans Narrow"/>
              <a:sym typeface="PT Sans Narrow"/>
            </a:endParaRPr>
          </a:p>
        </p:txBody>
      </p:sp>
      <p:pic>
        <p:nvPicPr>
          <p:cNvPr id="240" name="Google Shape;240;p30"/>
          <p:cNvPicPr preferRelativeResize="0"/>
          <p:nvPr/>
        </p:nvPicPr>
        <p:blipFill>
          <a:blip r:embed="rId3">
            <a:alphaModFix/>
          </a:blip>
          <a:stretch>
            <a:fillRect/>
          </a:stretch>
        </p:blipFill>
        <p:spPr>
          <a:xfrm>
            <a:off x="814388" y="931725"/>
            <a:ext cx="7515225" cy="3819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1"/>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Task 2 - “Schedule a workout”</a:t>
            </a:r>
            <a:endParaRPr i="0" sz="3000" u="none" cap="none" strike="noStrike">
              <a:solidFill>
                <a:srgbClr val="000000"/>
              </a:solidFill>
              <a:latin typeface="PT Sans Narrow"/>
              <a:ea typeface="PT Sans Narrow"/>
              <a:cs typeface="PT Sans Narrow"/>
              <a:sym typeface="PT Sans Narrow"/>
            </a:endParaRPr>
          </a:p>
        </p:txBody>
      </p:sp>
      <p:pic>
        <p:nvPicPr>
          <p:cNvPr id="246" name="Google Shape;246;p31"/>
          <p:cNvPicPr preferRelativeResize="0"/>
          <p:nvPr/>
        </p:nvPicPr>
        <p:blipFill>
          <a:blip r:embed="rId3">
            <a:alphaModFix/>
          </a:blip>
          <a:stretch>
            <a:fillRect/>
          </a:stretch>
        </p:blipFill>
        <p:spPr>
          <a:xfrm>
            <a:off x="1600200" y="931725"/>
            <a:ext cx="5943600" cy="3819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2"/>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Task 3 - “Send words of support”</a:t>
            </a:r>
            <a:endParaRPr i="0" sz="3000" u="none" cap="none" strike="noStrike">
              <a:solidFill>
                <a:srgbClr val="000000"/>
              </a:solidFill>
              <a:latin typeface="PT Sans Narrow"/>
              <a:ea typeface="PT Sans Narrow"/>
              <a:cs typeface="PT Sans Narrow"/>
              <a:sym typeface="PT Sans Narrow"/>
            </a:endParaRPr>
          </a:p>
        </p:txBody>
      </p:sp>
      <p:pic>
        <p:nvPicPr>
          <p:cNvPr id="252" name="Google Shape;252;p32"/>
          <p:cNvPicPr preferRelativeResize="0"/>
          <p:nvPr/>
        </p:nvPicPr>
        <p:blipFill>
          <a:blip r:embed="rId3">
            <a:alphaModFix/>
          </a:blip>
          <a:stretch>
            <a:fillRect/>
          </a:stretch>
        </p:blipFill>
        <p:spPr>
          <a:xfrm>
            <a:off x="1174063" y="931725"/>
            <a:ext cx="6795877" cy="4042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grpSp>
        <p:nvGrpSpPr>
          <p:cNvPr id="257" name="Google Shape;257;p33"/>
          <p:cNvGrpSpPr/>
          <p:nvPr/>
        </p:nvGrpSpPr>
        <p:grpSpPr>
          <a:xfrm flipH="1">
            <a:off x="4646676" y="3391003"/>
            <a:ext cx="4281496" cy="1239011"/>
            <a:chOff x="1001923" y="2611620"/>
            <a:chExt cx="4032300" cy="1443900"/>
          </a:xfrm>
        </p:grpSpPr>
        <p:sp>
          <p:nvSpPr>
            <p:cNvPr id="258" name="Google Shape;258;p33"/>
            <p:cNvSpPr/>
            <p:nvPr/>
          </p:nvSpPr>
          <p:spPr>
            <a:xfrm rot="10800000">
              <a:off x="1001923" y="2611620"/>
              <a:ext cx="4032300" cy="1443900"/>
            </a:xfrm>
            <a:prstGeom prst="chevron">
              <a:avLst>
                <a:gd fmla="val 50000" name="adj"/>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3"/>
            <p:cNvSpPr/>
            <p:nvPr/>
          </p:nvSpPr>
          <p:spPr>
            <a:xfrm rot="10800000">
              <a:off x="1312239" y="2722786"/>
              <a:ext cx="3411600" cy="1221600"/>
            </a:xfrm>
            <a:prstGeom prst="chevron">
              <a:avLst>
                <a:gd fmla="val 50000" name="adj"/>
              </a:avLst>
            </a:prstGeom>
            <a:solidFill>
              <a:srgbClr val="FFFFFF"/>
            </a:solidFill>
            <a:ln>
              <a:noFill/>
            </a:ln>
            <a:effectLst>
              <a:outerShdw blurRad="63500" sx="102000" rotWithShape="0" algn="ctr" sy="1020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0" name="Google Shape;260;p33"/>
            <p:cNvSpPr/>
            <p:nvPr/>
          </p:nvSpPr>
          <p:spPr>
            <a:xfrm rot="10800000">
              <a:off x="1556739" y="2829580"/>
              <a:ext cx="3167100" cy="1008000"/>
            </a:xfrm>
            <a:prstGeom prst="hexagon">
              <a:avLst>
                <a:gd fmla="val 51788" name="adj"/>
                <a:gd fmla="val 115470" name="vf"/>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261" name="Google Shape;261;p33"/>
          <p:cNvGrpSpPr/>
          <p:nvPr/>
        </p:nvGrpSpPr>
        <p:grpSpPr>
          <a:xfrm flipH="1">
            <a:off x="4646676" y="1820063"/>
            <a:ext cx="4281496" cy="1239011"/>
            <a:chOff x="1001923" y="2611620"/>
            <a:chExt cx="4032300" cy="1443900"/>
          </a:xfrm>
        </p:grpSpPr>
        <p:sp>
          <p:nvSpPr>
            <p:cNvPr id="262" name="Google Shape;262;p33"/>
            <p:cNvSpPr/>
            <p:nvPr/>
          </p:nvSpPr>
          <p:spPr>
            <a:xfrm rot="10800000">
              <a:off x="1001923" y="2611620"/>
              <a:ext cx="4032300" cy="1443900"/>
            </a:xfrm>
            <a:prstGeom prst="chevron">
              <a:avLst>
                <a:gd fmla="val 50000" name="adj"/>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3"/>
            <p:cNvSpPr/>
            <p:nvPr/>
          </p:nvSpPr>
          <p:spPr>
            <a:xfrm rot="10800000">
              <a:off x="1312239" y="2722786"/>
              <a:ext cx="3411600" cy="1221600"/>
            </a:xfrm>
            <a:prstGeom prst="chevron">
              <a:avLst>
                <a:gd fmla="val 50000" name="adj"/>
              </a:avLst>
            </a:prstGeom>
            <a:solidFill>
              <a:srgbClr val="FFFFFF"/>
            </a:solidFill>
            <a:ln>
              <a:noFill/>
            </a:ln>
            <a:effectLst>
              <a:outerShdw blurRad="63500" sx="102000" rotWithShape="0" algn="ctr" sy="1020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4" name="Google Shape;264;p33"/>
            <p:cNvSpPr/>
            <p:nvPr/>
          </p:nvSpPr>
          <p:spPr>
            <a:xfrm rot="10800000">
              <a:off x="1556739" y="2829580"/>
              <a:ext cx="3167100" cy="1008000"/>
            </a:xfrm>
            <a:prstGeom prst="hexagon">
              <a:avLst>
                <a:gd fmla="val 51788" name="adj"/>
                <a:gd fmla="val 115470" name="vf"/>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265" name="Google Shape;265;p33"/>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Experimental Method</a:t>
            </a:r>
            <a:endParaRPr i="0" sz="3000" u="none" cap="none" strike="noStrike">
              <a:solidFill>
                <a:srgbClr val="000000"/>
              </a:solidFill>
              <a:latin typeface="PT Sans Narrow"/>
              <a:ea typeface="PT Sans Narrow"/>
              <a:cs typeface="PT Sans Narrow"/>
              <a:sym typeface="PT Sans Narrow"/>
            </a:endParaRPr>
          </a:p>
        </p:txBody>
      </p:sp>
      <p:sp>
        <p:nvSpPr>
          <p:cNvPr id="266" name="Google Shape;266;p33"/>
          <p:cNvSpPr txBox="1"/>
          <p:nvPr/>
        </p:nvSpPr>
        <p:spPr>
          <a:xfrm>
            <a:off x="7310576" y="2222752"/>
            <a:ext cx="557700" cy="4488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lang="en" sz="2100">
                <a:solidFill>
                  <a:srgbClr val="FFFFFF"/>
                </a:solidFill>
              </a:rPr>
              <a:t>02</a:t>
            </a:r>
            <a:endParaRPr b="1" i="0" sz="2100" u="none" cap="none" strike="noStrike">
              <a:solidFill>
                <a:srgbClr val="FFFFFF"/>
              </a:solidFill>
              <a:latin typeface="Arial"/>
              <a:ea typeface="Arial"/>
              <a:cs typeface="Arial"/>
              <a:sym typeface="Arial"/>
            </a:endParaRPr>
          </a:p>
        </p:txBody>
      </p:sp>
      <p:sp>
        <p:nvSpPr>
          <p:cNvPr id="267" name="Google Shape;267;p33"/>
          <p:cNvSpPr txBox="1"/>
          <p:nvPr/>
        </p:nvSpPr>
        <p:spPr>
          <a:xfrm>
            <a:off x="7310576" y="3808486"/>
            <a:ext cx="557700" cy="4488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lang="en" sz="2100">
                <a:solidFill>
                  <a:srgbClr val="FFFFFF"/>
                </a:solidFill>
              </a:rPr>
              <a:t>04</a:t>
            </a:r>
            <a:endParaRPr b="1" i="0" sz="2100" u="none" cap="none" strike="noStrike">
              <a:solidFill>
                <a:srgbClr val="FFFFFF"/>
              </a:solidFill>
              <a:latin typeface="Arial"/>
              <a:ea typeface="Arial"/>
              <a:cs typeface="Arial"/>
              <a:sym typeface="Arial"/>
            </a:endParaRPr>
          </a:p>
        </p:txBody>
      </p:sp>
      <p:grpSp>
        <p:nvGrpSpPr>
          <p:cNvPr id="268" name="Google Shape;268;p33"/>
          <p:cNvGrpSpPr/>
          <p:nvPr/>
        </p:nvGrpSpPr>
        <p:grpSpPr>
          <a:xfrm>
            <a:off x="183389" y="1120606"/>
            <a:ext cx="4281496" cy="1239011"/>
            <a:chOff x="1001923" y="2611620"/>
            <a:chExt cx="4032300" cy="1443900"/>
          </a:xfrm>
        </p:grpSpPr>
        <p:sp>
          <p:nvSpPr>
            <p:cNvPr id="269" name="Google Shape;269;p33"/>
            <p:cNvSpPr/>
            <p:nvPr/>
          </p:nvSpPr>
          <p:spPr>
            <a:xfrm rot="10800000">
              <a:off x="1001923" y="2611620"/>
              <a:ext cx="4032300" cy="1443900"/>
            </a:xfrm>
            <a:prstGeom prst="chevron">
              <a:avLst>
                <a:gd fmla="val 50000" name="adj"/>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33"/>
            <p:cNvSpPr/>
            <p:nvPr/>
          </p:nvSpPr>
          <p:spPr>
            <a:xfrm rot="10800000">
              <a:off x="1312239" y="2722786"/>
              <a:ext cx="3411600" cy="1221600"/>
            </a:xfrm>
            <a:prstGeom prst="chevron">
              <a:avLst>
                <a:gd fmla="val 50000" name="adj"/>
              </a:avLst>
            </a:prstGeom>
            <a:solidFill>
              <a:srgbClr val="FFFFFF"/>
            </a:solidFill>
            <a:ln>
              <a:noFill/>
            </a:ln>
            <a:effectLst>
              <a:outerShdw blurRad="63500" sx="102000" rotWithShape="0" algn="ctr" sy="1020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1" name="Google Shape;271;p33"/>
            <p:cNvSpPr/>
            <p:nvPr/>
          </p:nvSpPr>
          <p:spPr>
            <a:xfrm rot="10800000">
              <a:off x="1556739" y="2829580"/>
              <a:ext cx="3167100" cy="1008000"/>
            </a:xfrm>
            <a:prstGeom prst="hexagon">
              <a:avLst>
                <a:gd fmla="val 51788" name="adj"/>
                <a:gd fmla="val 115470" name="vf"/>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272" name="Google Shape;272;p33"/>
          <p:cNvSpPr txBox="1"/>
          <p:nvPr/>
        </p:nvSpPr>
        <p:spPr>
          <a:xfrm>
            <a:off x="1221165" y="1503680"/>
            <a:ext cx="557700" cy="4488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lang="en" sz="2100">
                <a:solidFill>
                  <a:srgbClr val="FFFFFF"/>
                </a:solidFill>
              </a:rPr>
              <a:t>01</a:t>
            </a:r>
            <a:endParaRPr b="1" sz="2100">
              <a:solidFill>
                <a:srgbClr val="FFFFFF"/>
              </a:solidFill>
            </a:endParaRPr>
          </a:p>
          <a:p>
            <a:pPr indent="0" lvl="0" marL="0" marR="0" rtl="0" algn="ctr">
              <a:lnSpc>
                <a:spcPct val="100000"/>
              </a:lnSpc>
              <a:spcBef>
                <a:spcPts val="0"/>
              </a:spcBef>
              <a:spcAft>
                <a:spcPts val="0"/>
              </a:spcAft>
              <a:buClr>
                <a:srgbClr val="000000"/>
              </a:buClr>
              <a:buSzPts val="2100"/>
              <a:buFont typeface="Arial"/>
              <a:buNone/>
            </a:pPr>
            <a:r>
              <a:t/>
            </a:r>
            <a:endParaRPr b="1" sz="2100">
              <a:solidFill>
                <a:srgbClr val="FFFFFF"/>
              </a:solidFill>
            </a:endParaRPr>
          </a:p>
        </p:txBody>
      </p:sp>
      <p:grpSp>
        <p:nvGrpSpPr>
          <p:cNvPr id="273" name="Google Shape;273;p33"/>
          <p:cNvGrpSpPr/>
          <p:nvPr/>
        </p:nvGrpSpPr>
        <p:grpSpPr>
          <a:xfrm>
            <a:off x="183389" y="2683853"/>
            <a:ext cx="4281496" cy="1239011"/>
            <a:chOff x="1001923" y="4433373"/>
            <a:chExt cx="4032300" cy="1443900"/>
          </a:xfrm>
        </p:grpSpPr>
        <p:sp>
          <p:nvSpPr>
            <p:cNvPr id="274" name="Google Shape;274;p33"/>
            <p:cNvSpPr/>
            <p:nvPr/>
          </p:nvSpPr>
          <p:spPr>
            <a:xfrm rot="10800000">
              <a:off x="1001923" y="4433373"/>
              <a:ext cx="4032300" cy="1443900"/>
            </a:xfrm>
            <a:prstGeom prst="chevron">
              <a:avLst>
                <a:gd fmla="val 50000" name="adj"/>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3"/>
            <p:cNvSpPr/>
            <p:nvPr/>
          </p:nvSpPr>
          <p:spPr>
            <a:xfrm rot="10800000">
              <a:off x="1312239" y="4544539"/>
              <a:ext cx="3411600" cy="1221600"/>
            </a:xfrm>
            <a:prstGeom prst="chevron">
              <a:avLst>
                <a:gd fmla="val 50000" name="adj"/>
              </a:avLst>
            </a:prstGeom>
            <a:solidFill>
              <a:srgbClr val="FFFFFF"/>
            </a:solidFill>
            <a:ln>
              <a:noFill/>
            </a:ln>
            <a:effectLst>
              <a:outerShdw blurRad="63500" sx="102000" rotWithShape="0" algn="ctr" sy="1020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6" name="Google Shape;276;p33"/>
            <p:cNvSpPr/>
            <p:nvPr/>
          </p:nvSpPr>
          <p:spPr>
            <a:xfrm rot="10800000">
              <a:off x="1556739" y="4651333"/>
              <a:ext cx="3167100" cy="1008000"/>
            </a:xfrm>
            <a:prstGeom prst="hexagon">
              <a:avLst>
                <a:gd fmla="val 51788" name="adj"/>
                <a:gd fmla="val 115470" name="vf"/>
              </a:avLst>
            </a:prstGeom>
            <a:solidFill>
              <a:srgbClr val="F48E0C"/>
            </a:solidFill>
            <a:ln>
              <a:noFill/>
            </a:ln>
            <a:effectLst>
              <a:outerShdw blurRad="50800" rotWithShape="0" algn="ctr" dir="5400000" dist="50800">
                <a:srgbClr val="000000">
                  <a:alpha val="2157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277" name="Google Shape;277;p33"/>
          <p:cNvSpPr txBox="1"/>
          <p:nvPr/>
        </p:nvSpPr>
        <p:spPr>
          <a:xfrm>
            <a:off x="1221165" y="3085483"/>
            <a:ext cx="557700" cy="4488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lang="en" sz="2100">
                <a:solidFill>
                  <a:srgbClr val="FFFFFF"/>
                </a:solidFill>
              </a:rPr>
              <a:t>03</a:t>
            </a:r>
            <a:endParaRPr b="1" i="0" sz="2100" u="none" cap="none" strike="noStrike">
              <a:solidFill>
                <a:srgbClr val="FFFFFF"/>
              </a:solidFill>
              <a:latin typeface="Arial"/>
              <a:ea typeface="Arial"/>
              <a:cs typeface="Arial"/>
              <a:sym typeface="Arial"/>
            </a:endParaRPr>
          </a:p>
        </p:txBody>
      </p:sp>
      <p:sp>
        <p:nvSpPr>
          <p:cNvPr id="278" name="Google Shape;278;p33"/>
          <p:cNvSpPr txBox="1"/>
          <p:nvPr/>
        </p:nvSpPr>
        <p:spPr>
          <a:xfrm>
            <a:off x="1743829" y="1417275"/>
            <a:ext cx="2352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Set up prototype</a:t>
            </a:r>
            <a:endParaRPr b="1">
              <a:solidFill>
                <a:srgbClr val="FFFFFF"/>
              </a:solidFill>
            </a:endParaRPr>
          </a:p>
          <a:p>
            <a:pPr indent="0" lvl="0" marL="0" rtl="0" algn="l">
              <a:spcBef>
                <a:spcPts val="0"/>
              </a:spcBef>
              <a:spcAft>
                <a:spcPts val="0"/>
              </a:spcAft>
              <a:buNone/>
            </a:pPr>
            <a:r>
              <a:rPr b="1" lang="en">
                <a:solidFill>
                  <a:srgbClr val="FFFFFF"/>
                </a:solidFill>
              </a:rPr>
              <a:t>a</a:t>
            </a:r>
            <a:r>
              <a:rPr b="1" lang="en">
                <a:solidFill>
                  <a:srgbClr val="FFFFFF"/>
                </a:solidFill>
              </a:rPr>
              <a:t>nd camera</a:t>
            </a:r>
            <a:endParaRPr b="1">
              <a:solidFill>
                <a:srgbClr val="FFFFFF"/>
              </a:solidFill>
            </a:endParaRPr>
          </a:p>
        </p:txBody>
      </p:sp>
      <p:sp>
        <p:nvSpPr>
          <p:cNvPr id="279" name="Google Shape;279;p33"/>
          <p:cNvSpPr txBox="1"/>
          <p:nvPr/>
        </p:nvSpPr>
        <p:spPr>
          <a:xfrm>
            <a:off x="5512985" y="2044553"/>
            <a:ext cx="2352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Introduce the class,</a:t>
            </a:r>
            <a:endParaRPr b="1">
              <a:solidFill>
                <a:srgbClr val="FFFFFF"/>
              </a:solidFill>
            </a:endParaRPr>
          </a:p>
          <a:p>
            <a:pPr indent="0" lvl="0" marL="0" rtl="0" algn="l">
              <a:spcBef>
                <a:spcPts val="0"/>
              </a:spcBef>
              <a:spcAft>
                <a:spcPts val="0"/>
              </a:spcAft>
              <a:buNone/>
            </a:pPr>
            <a:r>
              <a:rPr b="1" lang="en">
                <a:solidFill>
                  <a:srgbClr val="FFFFFF"/>
                </a:solidFill>
              </a:rPr>
              <a:t>t</a:t>
            </a:r>
            <a:r>
              <a:rPr b="1" lang="en">
                <a:solidFill>
                  <a:srgbClr val="FFFFFF"/>
                </a:solidFill>
              </a:rPr>
              <a:t>he project, and sign</a:t>
            </a:r>
            <a:endParaRPr b="1">
              <a:solidFill>
                <a:srgbClr val="FFFFFF"/>
              </a:solidFill>
            </a:endParaRPr>
          </a:p>
          <a:p>
            <a:pPr indent="0" lvl="0" marL="0" rtl="0" algn="l">
              <a:spcBef>
                <a:spcPts val="0"/>
              </a:spcBef>
              <a:spcAft>
                <a:spcPts val="0"/>
              </a:spcAft>
              <a:buNone/>
            </a:pPr>
            <a:r>
              <a:rPr b="1" lang="en">
                <a:solidFill>
                  <a:srgbClr val="FFFFFF"/>
                </a:solidFill>
              </a:rPr>
              <a:t>consent form</a:t>
            </a:r>
            <a:endParaRPr b="1">
              <a:solidFill>
                <a:srgbClr val="FFFFFF"/>
              </a:solidFill>
            </a:endParaRPr>
          </a:p>
        </p:txBody>
      </p:sp>
      <p:sp>
        <p:nvSpPr>
          <p:cNvPr id="280" name="Google Shape;280;p33"/>
          <p:cNvSpPr txBox="1"/>
          <p:nvPr/>
        </p:nvSpPr>
        <p:spPr>
          <a:xfrm>
            <a:off x="1718210" y="2894728"/>
            <a:ext cx="2352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Explain each task, </a:t>
            </a:r>
            <a:endParaRPr b="1">
              <a:solidFill>
                <a:srgbClr val="FFFFFF"/>
              </a:solidFill>
            </a:endParaRPr>
          </a:p>
          <a:p>
            <a:pPr indent="0" lvl="0" marL="0" rtl="0" algn="l">
              <a:spcBef>
                <a:spcPts val="0"/>
              </a:spcBef>
              <a:spcAft>
                <a:spcPts val="0"/>
              </a:spcAft>
              <a:buNone/>
            </a:pPr>
            <a:r>
              <a:rPr b="1" lang="en">
                <a:solidFill>
                  <a:srgbClr val="FFFFFF"/>
                </a:solidFill>
              </a:rPr>
              <a:t>wait for completion, </a:t>
            </a:r>
            <a:endParaRPr b="1">
              <a:solidFill>
                <a:srgbClr val="FFFFFF"/>
              </a:solidFill>
            </a:endParaRPr>
          </a:p>
          <a:p>
            <a:pPr indent="0" lvl="0" marL="0" rtl="0" algn="l">
              <a:spcBef>
                <a:spcPts val="0"/>
              </a:spcBef>
              <a:spcAft>
                <a:spcPts val="0"/>
              </a:spcAft>
              <a:buNone/>
            </a:pPr>
            <a:r>
              <a:rPr b="1" lang="en">
                <a:solidFill>
                  <a:srgbClr val="FFFFFF"/>
                </a:solidFill>
              </a:rPr>
              <a:t>take notes</a:t>
            </a:r>
            <a:endParaRPr b="1">
              <a:solidFill>
                <a:srgbClr val="FFFFFF"/>
              </a:solidFill>
            </a:endParaRPr>
          </a:p>
        </p:txBody>
      </p:sp>
      <p:sp>
        <p:nvSpPr>
          <p:cNvPr id="281" name="Google Shape;281;p33"/>
          <p:cNvSpPr txBox="1"/>
          <p:nvPr/>
        </p:nvSpPr>
        <p:spPr>
          <a:xfrm>
            <a:off x="5512975" y="3698889"/>
            <a:ext cx="7338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Open Sans"/>
                <a:ea typeface="Open Sans"/>
                <a:cs typeface="Open Sans"/>
                <a:sym typeface="Open Sans"/>
              </a:rPr>
              <a:t>Debrief and </a:t>
            </a:r>
            <a:endParaRPr b="1">
              <a:solidFill>
                <a:srgbClr val="FFFFFF"/>
              </a:solidFill>
              <a:latin typeface="Open Sans"/>
              <a:ea typeface="Open Sans"/>
              <a:cs typeface="Open Sans"/>
              <a:sym typeface="Open Sans"/>
            </a:endParaRPr>
          </a:p>
          <a:p>
            <a:pPr indent="0" lvl="0" marL="0" rtl="0" algn="l">
              <a:spcBef>
                <a:spcPts val="0"/>
              </a:spcBef>
              <a:spcAft>
                <a:spcPts val="0"/>
              </a:spcAft>
              <a:buNone/>
            </a:pPr>
            <a:r>
              <a:rPr b="1" lang="en">
                <a:solidFill>
                  <a:srgbClr val="FFFFFF"/>
                </a:solidFill>
                <a:latin typeface="Open Sans"/>
                <a:ea typeface="Open Sans"/>
                <a:cs typeface="Open Sans"/>
                <a:sym typeface="Open Sans"/>
              </a:rPr>
              <a:t>overall thoughts</a:t>
            </a:r>
            <a:endParaRPr b="1">
              <a:solidFill>
                <a:srgbClr val="FFFFFF"/>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4"/>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Test Subject 1</a:t>
            </a:r>
            <a:endParaRPr i="0" sz="3000" u="none" cap="none" strike="noStrike">
              <a:solidFill>
                <a:srgbClr val="000000"/>
              </a:solidFill>
              <a:latin typeface="PT Sans Narrow"/>
              <a:ea typeface="PT Sans Narrow"/>
              <a:cs typeface="PT Sans Narrow"/>
              <a:sym typeface="PT Sans Narrow"/>
            </a:endParaRPr>
          </a:p>
        </p:txBody>
      </p:sp>
      <p:sp>
        <p:nvSpPr>
          <p:cNvPr id="287" name="Google Shape;287;p34"/>
          <p:cNvSpPr/>
          <p:nvPr/>
        </p:nvSpPr>
        <p:spPr>
          <a:xfrm>
            <a:off x="8584406" y="2377679"/>
            <a:ext cx="0" cy="0"/>
          </a:xfrm>
          <a:custGeom>
            <a:rect b="b" l="l" r="r" t="t"/>
            <a:pathLst>
              <a:path extrusionOk="0" h="120000" w="120000">
                <a:moveTo>
                  <a:pt x="0" y="0"/>
                </a:moveTo>
                <a:lnTo>
                  <a:pt x="0" y="0"/>
                </a:lnTo>
                <a:lnTo>
                  <a:pt x="0" y="0"/>
                </a:lnTo>
                <a:close/>
              </a:path>
            </a:pathLst>
          </a:custGeom>
          <a:solidFill>
            <a:srgbClr val="3C3E4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8" name="Google Shape;288;p34"/>
          <p:cNvSpPr txBox="1"/>
          <p:nvPr/>
        </p:nvSpPr>
        <p:spPr>
          <a:xfrm>
            <a:off x="517700" y="1185700"/>
            <a:ext cx="7949100" cy="5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34"/>
          <p:cNvPicPr preferRelativeResize="0"/>
          <p:nvPr/>
        </p:nvPicPr>
        <p:blipFill>
          <a:blip r:embed="rId3">
            <a:alphaModFix/>
          </a:blip>
          <a:stretch>
            <a:fillRect/>
          </a:stretch>
        </p:blipFill>
        <p:spPr>
          <a:xfrm>
            <a:off x="4062812" y="1185700"/>
            <a:ext cx="4816488" cy="3653000"/>
          </a:xfrm>
          <a:prstGeom prst="rect">
            <a:avLst/>
          </a:prstGeom>
          <a:noFill/>
          <a:ln>
            <a:noFill/>
          </a:ln>
        </p:spPr>
      </p:pic>
      <p:sp>
        <p:nvSpPr>
          <p:cNvPr id="290" name="Google Shape;290;p34"/>
          <p:cNvSpPr txBox="1"/>
          <p:nvPr/>
        </p:nvSpPr>
        <p:spPr>
          <a:xfrm>
            <a:off x="434100" y="1185700"/>
            <a:ext cx="3339000" cy="33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 The information she wanted wasn’t available at first glance</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Went back and found better matches</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Opted to direct message, both for workout scheduling and words of support</a:t>
            </a:r>
            <a:endParaRPr sz="180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5"/>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Test Subject 2</a:t>
            </a:r>
            <a:endParaRPr i="0" sz="3000" u="none" cap="none" strike="noStrike">
              <a:solidFill>
                <a:srgbClr val="000000"/>
              </a:solidFill>
              <a:latin typeface="PT Sans Narrow"/>
              <a:ea typeface="PT Sans Narrow"/>
              <a:cs typeface="PT Sans Narrow"/>
              <a:sym typeface="PT Sans Narrow"/>
            </a:endParaRPr>
          </a:p>
        </p:txBody>
      </p:sp>
      <p:sp>
        <p:nvSpPr>
          <p:cNvPr id="296" name="Google Shape;296;p35"/>
          <p:cNvSpPr/>
          <p:nvPr/>
        </p:nvSpPr>
        <p:spPr>
          <a:xfrm>
            <a:off x="8584406" y="2377679"/>
            <a:ext cx="0" cy="0"/>
          </a:xfrm>
          <a:custGeom>
            <a:rect b="b" l="l" r="r" t="t"/>
            <a:pathLst>
              <a:path extrusionOk="0" h="120000" w="120000">
                <a:moveTo>
                  <a:pt x="0" y="0"/>
                </a:moveTo>
                <a:lnTo>
                  <a:pt x="0" y="0"/>
                </a:lnTo>
                <a:lnTo>
                  <a:pt x="0" y="0"/>
                </a:lnTo>
                <a:close/>
              </a:path>
            </a:pathLst>
          </a:custGeom>
          <a:solidFill>
            <a:srgbClr val="3C3E4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97" name="Google Shape;297;p35"/>
          <p:cNvPicPr preferRelativeResize="0"/>
          <p:nvPr/>
        </p:nvPicPr>
        <p:blipFill>
          <a:blip r:embed="rId3">
            <a:alphaModFix/>
          </a:blip>
          <a:stretch>
            <a:fillRect/>
          </a:stretch>
        </p:blipFill>
        <p:spPr>
          <a:xfrm>
            <a:off x="636700" y="1113225"/>
            <a:ext cx="4782641" cy="3109701"/>
          </a:xfrm>
          <a:prstGeom prst="rect">
            <a:avLst/>
          </a:prstGeom>
          <a:noFill/>
          <a:ln>
            <a:noFill/>
          </a:ln>
        </p:spPr>
      </p:pic>
      <p:sp>
        <p:nvSpPr>
          <p:cNvPr id="298" name="Google Shape;298;p35"/>
          <p:cNvSpPr txBox="1"/>
          <p:nvPr/>
        </p:nvSpPr>
        <p:spPr>
          <a:xfrm>
            <a:off x="5698275" y="1177800"/>
            <a:ext cx="3177900" cy="39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 Didn't have the information he wanted, refused to make a choice</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Also opted to direct message for scheduling a workout</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“I don’t think the app can assume that my workout went well”</a:t>
            </a:r>
            <a:endParaRPr sz="18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6"/>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Test Subject 3</a:t>
            </a:r>
            <a:endParaRPr i="0" sz="3000" u="none" cap="none" strike="noStrike">
              <a:solidFill>
                <a:srgbClr val="000000"/>
              </a:solidFill>
              <a:latin typeface="PT Sans Narrow"/>
              <a:ea typeface="PT Sans Narrow"/>
              <a:cs typeface="PT Sans Narrow"/>
              <a:sym typeface="PT Sans Narrow"/>
            </a:endParaRPr>
          </a:p>
        </p:txBody>
      </p:sp>
      <p:sp>
        <p:nvSpPr>
          <p:cNvPr id="304" name="Google Shape;304;p36"/>
          <p:cNvSpPr/>
          <p:nvPr/>
        </p:nvSpPr>
        <p:spPr>
          <a:xfrm>
            <a:off x="8584406" y="2377679"/>
            <a:ext cx="0" cy="0"/>
          </a:xfrm>
          <a:custGeom>
            <a:rect b="b" l="l" r="r" t="t"/>
            <a:pathLst>
              <a:path extrusionOk="0" h="120000" w="120000">
                <a:moveTo>
                  <a:pt x="0" y="0"/>
                </a:moveTo>
                <a:lnTo>
                  <a:pt x="0" y="0"/>
                </a:lnTo>
                <a:lnTo>
                  <a:pt x="0" y="0"/>
                </a:lnTo>
                <a:close/>
              </a:path>
            </a:pathLst>
          </a:custGeom>
          <a:solidFill>
            <a:srgbClr val="3C3E4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05" name="Google Shape;305;p36"/>
          <p:cNvPicPr preferRelativeResize="0"/>
          <p:nvPr/>
        </p:nvPicPr>
        <p:blipFill>
          <a:blip r:embed="rId3">
            <a:alphaModFix/>
          </a:blip>
          <a:stretch>
            <a:fillRect/>
          </a:stretch>
        </p:blipFill>
        <p:spPr>
          <a:xfrm>
            <a:off x="135700" y="1082025"/>
            <a:ext cx="5425299" cy="3360100"/>
          </a:xfrm>
          <a:prstGeom prst="rect">
            <a:avLst/>
          </a:prstGeom>
          <a:noFill/>
          <a:ln>
            <a:noFill/>
          </a:ln>
        </p:spPr>
      </p:pic>
      <p:sp>
        <p:nvSpPr>
          <p:cNvPr id="306" name="Google Shape;306;p36"/>
          <p:cNvSpPr txBox="1"/>
          <p:nvPr/>
        </p:nvSpPr>
        <p:spPr>
          <a:xfrm>
            <a:off x="5673925" y="1082025"/>
            <a:ext cx="2910600" cy="32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 Also had a hard time interpreting heuristics </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Matched with the first profile he looked at</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Used the schedule workout button</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Wanted to add to the pre-generated support message</a:t>
            </a:r>
            <a:endParaRPr sz="18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37"/>
          <p:cNvSpPr txBox="1"/>
          <p:nvPr>
            <p:ph idx="4294967295" type="body"/>
          </p:nvPr>
        </p:nvSpPr>
        <p:spPr>
          <a:xfrm>
            <a:off x="579912" y="215441"/>
            <a:ext cx="8461800" cy="54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Suggested UI Changes - Task 1</a:t>
            </a:r>
            <a:endParaRPr sz="4100">
              <a:solidFill>
                <a:srgbClr val="262626"/>
              </a:solidFill>
            </a:endParaRPr>
          </a:p>
        </p:txBody>
      </p:sp>
      <p:sp>
        <p:nvSpPr>
          <p:cNvPr id="312" name="Google Shape;312;p37"/>
          <p:cNvSpPr/>
          <p:nvPr/>
        </p:nvSpPr>
        <p:spPr>
          <a:xfrm>
            <a:off x="695269" y="1219771"/>
            <a:ext cx="520200" cy="5202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p37"/>
          <p:cNvSpPr txBox="1"/>
          <p:nvPr/>
        </p:nvSpPr>
        <p:spPr>
          <a:xfrm>
            <a:off x="1289341" y="1313965"/>
            <a:ext cx="3938629" cy="48465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lang="en" sz="2400">
                <a:solidFill>
                  <a:srgbClr val="3F3F3F"/>
                </a:solidFill>
              </a:rPr>
              <a:t>Detail Clarification</a:t>
            </a:r>
            <a:endParaRPr b="0" i="0" sz="2400" u="none" cap="none" strike="noStrike">
              <a:solidFill>
                <a:srgbClr val="3F3F3F"/>
              </a:solidFill>
              <a:latin typeface="Arial"/>
              <a:ea typeface="Arial"/>
              <a:cs typeface="Arial"/>
              <a:sym typeface="Arial"/>
            </a:endParaRPr>
          </a:p>
        </p:txBody>
      </p:sp>
      <p:sp>
        <p:nvSpPr>
          <p:cNvPr id="314" name="Google Shape;314;p37"/>
          <p:cNvSpPr/>
          <p:nvPr/>
        </p:nvSpPr>
        <p:spPr>
          <a:xfrm>
            <a:off x="695269" y="2074437"/>
            <a:ext cx="520200" cy="520200"/>
          </a:xfrm>
          <a:prstGeom prst="ellipse">
            <a:avLst/>
          </a:prstGeom>
          <a:solidFill>
            <a:srgbClr val="F9AF4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5" name="Google Shape;315;p37"/>
          <p:cNvSpPr/>
          <p:nvPr/>
        </p:nvSpPr>
        <p:spPr>
          <a:xfrm>
            <a:off x="695269" y="2944371"/>
            <a:ext cx="520200" cy="52020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p37"/>
          <p:cNvSpPr/>
          <p:nvPr/>
        </p:nvSpPr>
        <p:spPr>
          <a:xfrm>
            <a:off x="827359" y="1798626"/>
            <a:ext cx="260609" cy="275801"/>
          </a:xfrm>
          <a:custGeom>
            <a:rect b="b" l="l" r="r" t="t"/>
            <a:pathLst>
              <a:path extrusionOk="0" h="3940019" w="3860876">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317" name="Google Shape;317;p37"/>
          <p:cNvGrpSpPr/>
          <p:nvPr/>
        </p:nvGrpSpPr>
        <p:grpSpPr>
          <a:xfrm>
            <a:off x="6521216" y="3553479"/>
            <a:ext cx="1478455" cy="912807"/>
            <a:chOff x="8566658" y="4660939"/>
            <a:chExt cx="1971273" cy="1217076"/>
          </a:xfrm>
        </p:grpSpPr>
        <p:sp>
          <p:nvSpPr>
            <p:cNvPr id="318" name="Google Shape;318;p37"/>
            <p:cNvSpPr/>
            <p:nvPr/>
          </p:nvSpPr>
          <p:spPr>
            <a:xfrm>
              <a:off x="8566658" y="4660939"/>
              <a:ext cx="595299" cy="1217076"/>
            </a:xfrm>
            <a:custGeom>
              <a:rect b="b" l="l" r="r" t="t"/>
              <a:pathLst>
                <a:path extrusionOk="0" h="2212" w="1081">
                  <a:moveTo>
                    <a:pt x="508" y="340"/>
                  </a:moveTo>
                  <a:cubicBezTo>
                    <a:pt x="484" y="586"/>
                    <a:pt x="533" y="1223"/>
                    <a:pt x="533" y="1223"/>
                  </a:cubicBezTo>
                  <a:lnTo>
                    <a:pt x="516" y="1223"/>
                  </a:lnTo>
                  <a:lnTo>
                    <a:pt x="516" y="1247"/>
                  </a:lnTo>
                  <a:cubicBezTo>
                    <a:pt x="508" y="1264"/>
                    <a:pt x="500" y="1362"/>
                    <a:pt x="500" y="1362"/>
                  </a:cubicBezTo>
                  <a:cubicBezTo>
                    <a:pt x="500" y="1362"/>
                    <a:pt x="459" y="1354"/>
                    <a:pt x="426" y="1386"/>
                  </a:cubicBezTo>
                  <a:cubicBezTo>
                    <a:pt x="402" y="1419"/>
                    <a:pt x="410" y="1435"/>
                    <a:pt x="394" y="1443"/>
                  </a:cubicBezTo>
                  <a:cubicBezTo>
                    <a:pt x="377" y="1460"/>
                    <a:pt x="353" y="1476"/>
                    <a:pt x="336" y="1517"/>
                  </a:cubicBezTo>
                  <a:cubicBezTo>
                    <a:pt x="328" y="1533"/>
                    <a:pt x="312" y="1582"/>
                    <a:pt x="295" y="1623"/>
                  </a:cubicBezTo>
                  <a:cubicBezTo>
                    <a:pt x="287" y="1640"/>
                    <a:pt x="287" y="1656"/>
                    <a:pt x="279" y="1664"/>
                  </a:cubicBezTo>
                  <a:cubicBezTo>
                    <a:pt x="271" y="1680"/>
                    <a:pt x="271" y="1697"/>
                    <a:pt x="263" y="1713"/>
                  </a:cubicBezTo>
                  <a:cubicBezTo>
                    <a:pt x="254" y="1729"/>
                    <a:pt x="238" y="1746"/>
                    <a:pt x="230" y="1754"/>
                  </a:cubicBezTo>
                  <a:cubicBezTo>
                    <a:pt x="213" y="1770"/>
                    <a:pt x="197" y="1778"/>
                    <a:pt x="181" y="1787"/>
                  </a:cubicBezTo>
                  <a:cubicBezTo>
                    <a:pt x="131" y="1811"/>
                    <a:pt x="91" y="1844"/>
                    <a:pt x="58" y="1885"/>
                  </a:cubicBezTo>
                  <a:cubicBezTo>
                    <a:pt x="50" y="1893"/>
                    <a:pt x="41" y="1909"/>
                    <a:pt x="33" y="1926"/>
                  </a:cubicBezTo>
                  <a:cubicBezTo>
                    <a:pt x="17" y="1942"/>
                    <a:pt x="9" y="1958"/>
                    <a:pt x="9" y="1975"/>
                  </a:cubicBezTo>
                  <a:cubicBezTo>
                    <a:pt x="0" y="1991"/>
                    <a:pt x="0" y="2007"/>
                    <a:pt x="0" y="2024"/>
                  </a:cubicBezTo>
                  <a:cubicBezTo>
                    <a:pt x="0" y="2212"/>
                    <a:pt x="230" y="2179"/>
                    <a:pt x="344" y="2138"/>
                  </a:cubicBezTo>
                  <a:cubicBezTo>
                    <a:pt x="361" y="2138"/>
                    <a:pt x="377" y="2130"/>
                    <a:pt x="394" y="2122"/>
                  </a:cubicBezTo>
                  <a:lnTo>
                    <a:pt x="443" y="2097"/>
                  </a:lnTo>
                  <a:cubicBezTo>
                    <a:pt x="484" y="2064"/>
                    <a:pt x="525" y="2032"/>
                    <a:pt x="566" y="1991"/>
                  </a:cubicBezTo>
                  <a:cubicBezTo>
                    <a:pt x="582" y="1991"/>
                    <a:pt x="590" y="1983"/>
                    <a:pt x="607" y="1975"/>
                  </a:cubicBezTo>
                  <a:cubicBezTo>
                    <a:pt x="664" y="1950"/>
                    <a:pt x="721" y="1926"/>
                    <a:pt x="787" y="1893"/>
                  </a:cubicBezTo>
                  <a:cubicBezTo>
                    <a:pt x="803" y="1893"/>
                    <a:pt x="820" y="1885"/>
                    <a:pt x="828" y="1877"/>
                  </a:cubicBezTo>
                  <a:cubicBezTo>
                    <a:pt x="926" y="1778"/>
                    <a:pt x="803" y="1672"/>
                    <a:pt x="803" y="1558"/>
                  </a:cubicBezTo>
                  <a:cubicBezTo>
                    <a:pt x="803" y="1542"/>
                    <a:pt x="795" y="1533"/>
                    <a:pt x="795" y="1517"/>
                  </a:cubicBezTo>
                  <a:lnTo>
                    <a:pt x="795" y="1468"/>
                  </a:lnTo>
                  <a:cubicBezTo>
                    <a:pt x="795" y="1452"/>
                    <a:pt x="795" y="1435"/>
                    <a:pt x="787" y="1419"/>
                  </a:cubicBezTo>
                  <a:cubicBezTo>
                    <a:pt x="787" y="1403"/>
                    <a:pt x="795" y="1394"/>
                    <a:pt x="795" y="1378"/>
                  </a:cubicBezTo>
                  <a:lnTo>
                    <a:pt x="795" y="1329"/>
                  </a:lnTo>
                  <a:cubicBezTo>
                    <a:pt x="803" y="1305"/>
                    <a:pt x="803" y="1280"/>
                    <a:pt x="803" y="1272"/>
                  </a:cubicBezTo>
                  <a:lnTo>
                    <a:pt x="795" y="1264"/>
                  </a:lnTo>
                  <a:cubicBezTo>
                    <a:pt x="795" y="1264"/>
                    <a:pt x="820" y="1125"/>
                    <a:pt x="852" y="994"/>
                  </a:cubicBezTo>
                  <a:cubicBezTo>
                    <a:pt x="852" y="978"/>
                    <a:pt x="852" y="970"/>
                    <a:pt x="861" y="961"/>
                  </a:cubicBezTo>
                  <a:cubicBezTo>
                    <a:pt x="959" y="765"/>
                    <a:pt x="1057" y="602"/>
                    <a:pt x="1065" y="373"/>
                  </a:cubicBezTo>
                  <a:cubicBezTo>
                    <a:pt x="1065" y="357"/>
                    <a:pt x="1073" y="340"/>
                    <a:pt x="1073" y="316"/>
                  </a:cubicBezTo>
                  <a:cubicBezTo>
                    <a:pt x="1079" y="209"/>
                    <a:pt x="1077" y="82"/>
                    <a:pt x="1081" y="0"/>
                  </a:cubicBezTo>
                  <a:lnTo>
                    <a:pt x="589" y="0"/>
                  </a:lnTo>
                  <a:cubicBezTo>
                    <a:pt x="554" y="103"/>
                    <a:pt x="521" y="217"/>
                    <a:pt x="508" y="34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19" name="Google Shape;319;p37"/>
            <p:cNvSpPr/>
            <p:nvPr/>
          </p:nvSpPr>
          <p:spPr>
            <a:xfrm>
              <a:off x="9932272" y="4660939"/>
              <a:ext cx="605659" cy="1158355"/>
            </a:xfrm>
            <a:custGeom>
              <a:rect b="b" l="l" r="r" t="t"/>
              <a:pathLst>
                <a:path extrusionOk="0" h="2105" w="1099">
                  <a:moveTo>
                    <a:pt x="18" y="373"/>
                  </a:moveTo>
                  <a:cubicBezTo>
                    <a:pt x="18" y="389"/>
                    <a:pt x="26" y="406"/>
                    <a:pt x="26" y="422"/>
                  </a:cubicBezTo>
                  <a:cubicBezTo>
                    <a:pt x="34" y="471"/>
                    <a:pt x="42" y="520"/>
                    <a:pt x="59" y="561"/>
                  </a:cubicBezTo>
                  <a:cubicBezTo>
                    <a:pt x="67" y="577"/>
                    <a:pt x="75" y="594"/>
                    <a:pt x="83" y="610"/>
                  </a:cubicBezTo>
                  <a:cubicBezTo>
                    <a:pt x="116" y="724"/>
                    <a:pt x="247" y="823"/>
                    <a:pt x="231" y="986"/>
                  </a:cubicBezTo>
                  <a:cubicBezTo>
                    <a:pt x="239" y="994"/>
                    <a:pt x="239" y="1010"/>
                    <a:pt x="239" y="1019"/>
                  </a:cubicBezTo>
                  <a:cubicBezTo>
                    <a:pt x="272" y="1141"/>
                    <a:pt x="288" y="1256"/>
                    <a:pt x="288" y="1256"/>
                  </a:cubicBezTo>
                  <a:lnTo>
                    <a:pt x="280" y="1272"/>
                  </a:lnTo>
                  <a:cubicBezTo>
                    <a:pt x="280" y="1272"/>
                    <a:pt x="280" y="1296"/>
                    <a:pt x="288" y="1329"/>
                  </a:cubicBezTo>
                  <a:cubicBezTo>
                    <a:pt x="329" y="1501"/>
                    <a:pt x="272" y="1672"/>
                    <a:pt x="280" y="1828"/>
                  </a:cubicBezTo>
                  <a:cubicBezTo>
                    <a:pt x="288" y="1860"/>
                    <a:pt x="296" y="1885"/>
                    <a:pt x="329" y="1901"/>
                  </a:cubicBezTo>
                  <a:cubicBezTo>
                    <a:pt x="354" y="1917"/>
                    <a:pt x="386" y="1926"/>
                    <a:pt x="436" y="1926"/>
                  </a:cubicBezTo>
                  <a:cubicBezTo>
                    <a:pt x="452" y="1926"/>
                    <a:pt x="468" y="1934"/>
                    <a:pt x="468" y="1942"/>
                  </a:cubicBezTo>
                  <a:cubicBezTo>
                    <a:pt x="476" y="1950"/>
                    <a:pt x="485" y="1975"/>
                    <a:pt x="509" y="1999"/>
                  </a:cubicBezTo>
                  <a:cubicBezTo>
                    <a:pt x="517" y="2007"/>
                    <a:pt x="542" y="2015"/>
                    <a:pt x="558" y="2024"/>
                  </a:cubicBezTo>
                  <a:cubicBezTo>
                    <a:pt x="599" y="2040"/>
                    <a:pt x="640" y="2048"/>
                    <a:pt x="673" y="2064"/>
                  </a:cubicBezTo>
                  <a:cubicBezTo>
                    <a:pt x="689" y="2073"/>
                    <a:pt x="714" y="2073"/>
                    <a:pt x="730" y="2081"/>
                  </a:cubicBezTo>
                  <a:cubicBezTo>
                    <a:pt x="747" y="2089"/>
                    <a:pt x="763" y="2097"/>
                    <a:pt x="780" y="2097"/>
                  </a:cubicBezTo>
                  <a:cubicBezTo>
                    <a:pt x="796" y="2105"/>
                    <a:pt x="812" y="2105"/>
                    <a:pt x="837" y="2105"/>
                  </a:cubicBezTo>
                  <a:cubicBezTo>
                    <a:pt x="935" y="2105"/>
                    <a:pt x="1066" y="2105"/>
                    <a:pt x="1099" y="2007"/>
                  </a:cubicBezTo>
                  <a:cubicBezTo>
                    <a:pt x="1099" y="1877"/>
                    <a:pt x="960" y="1811"/>
                    <a:pt x="878" y="1754"/>
                  </a:cubicBezTo>
                  <a:cubicBezTo>
                    <a:pt x="870" y="1746"/>
                    <a:pt x="853" y="1729"/>
                    <a:pt x="845" y="1721"/>
                  </a:cubicBezTo>
                  <a:cubicBezTo>
                    <a:pt x="837" y="1713"/>
                    <a:pt x="837" y="1697"/>
                    <a:pt x="829" y="1689"/>
                  </a:cubicBezTo>
                  <a:cubicBezTo>
                    <a:pt x="821" y="1672"/>
                    <a:pt x="821" y="1664"/>
                    <a:pt x="812" y="1648"/>
                  </a:cubicBezTo>
                  <a:cubicBezTo>
                    <a:pt x="796" y="1631"/>
                    <a:pt x="788" y="1607"/>
                    <a:pt x="771" y="1582"/>
                  </a:cubicBezTo>
                  <a:cubicBezTo>
                    <a:pt x="771" y="1574"/>
                    <a:pt x="763" y="1566"/>
                    <a:pt x="763" y="1550"/>
                  </a:cubicBezTo>
                  <a:cubicBezTo>
                    <a:pt x="755" y="1533"/>
                    <a:pt x="747" y="1517"/>
                    <a:pt x="747" y="1509"/>
                  </a:cubicBezTo>
                  <a:cubicBezTo>
                    <a:pt x="730" y="1468"/>
                    <a:pt x="706" y="1452"/>
                    <a:pt x="689" y="1435"/>
                  </a:cubicBezTo>
                  <a:cubicBezTo>
                    <a:pt x="673" y="1427"/>
                    <a:pt x="681" y="1419"/>
                    <a:pt x="657" y="1378"/>
                  </a:cubicBezTo>
                  <a:cubicBezTo>
                    <a:pt x="632" y="1345"/>
                    <a:pt x="583" y="1354"/>
                    <a:pt x="583" y="1354"/>
                  </a:cubicBezTo>
                  <a:cubicBezTo>
                    <a:pt x="583" y="1354"/>
                    <a:pt x="575" y="1256"/>
                    <a:pt x="575" y="1239"/>
                  </a:cubicBezTo>
                  <a:lnTo>
                    <a:pt x="567" y="1223"/>
                  </a:lnTo>
                  <a:cubicBezTo>
                    <a:pt x="567" y="1215"/>
                    <a:pt x="558" y="1223"/>
                    <a:pt x="558" y="1223"/>
                  </a:cubicBezTo>
                  <a:cubicBezTo>
                    <a:pt x="558" y="1223"/>
                    <a:pt x="575" y="970"/>
                    <a:pt x="583" y="724"/>
                  </a:cubicBezTo>
                  <a:lnTo>
                    <a:pt x="583" y="684"/>
                  </a:lnTo>
                  <a:cubicBezTo>
                    <a:pt x="567" y="643"/>
                    <a:pt x="567" y="610"/>
                    <a:pt x="583" y="577"/>
                  </a:cubicBezTo>
                  <a:lnTo>
                    <a:pt x="583" y="537"/>
                  </a:lnTo>
                  <a:cubicBezTo>
                    <a:pt x="583" y="455"/>
                    <a:pt x="583" y="389"/>
                    <a:pt x="575" y="332"/>
                  </a:cubicBezTo>
                  <a:cubicBezTo>
                    <a:pt x="563" y="212"/>
                    <a:pt x="529" y="101"/>
                    <a:pt x="494" y="0"/>
                  </a:cubicBezTo>
                  <a:lnTo>
                    <a:pt x="1" y="0"/>
                  </a:lnTo>
                  <a:cubicBezTo>
                    <a:pt x="4" y="99"/>
                    <a:pt x="0" y="257"/>
                    <a:pt x="18" y="37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320" name="Google Shape;320;p37"/>
          <p:cNvSpPr/>
          <p:nvPr/>
        </p:nvSpPr>
        <p:spPr>
          <a:xfrm>
            <a:off x="5509961" y="718891"/>
            <a:ext cx="3399920" cy="930082"/>
          </a:xfrm>
          <a:custGeom>
            <a:rect b="b" l="l" r="r" t="t"/>
            <a:pathLst>
              <a:path extrusionOk="0" h="2252" w="8233">
                <a:moveTo>
                  <a:pt x="2654" y="2206"/>
                </a:moveTo>
                <a:cubicBezTo>
                  <a:pt x="2621" y="2165"/>
                  <a:pt x="2597" y="2140"/>
                  <a:pt x="2572" y="2108"/>
                </a:cubicBezTo>
                <a:cubicBezTo>
                  <a:pt x="2564" y="2091"/>
                  <a:pt x="2548" y="2067"/>
                  <a:pt x="2540" y="2042"/>
                </a:cubicBezTo>
                <a:cubicBezTo>
                  <a:pt x="2531" y="1944"/>
                  <a:pt x="2466" y="1879"/>
                  <a:pt x="2466" y="1789"/>
                </a:cubicBezTo>
                <a:cubicBezTo>
                  <a:pt x="2458" y="1756"/>
                  <a:pt x="2458" y="1740"/>
                  <a:pt x="2458" y="1724"/>
                </a:cubicBezTo>
                <a:cubicBezTo>
                  <a:pt x="2531" y="1683"/>
                  <a:pt x="2564" y="1650"/>
                  <a:pt x="2605" y="1634"/>
                </a:cubicBezTo>
                <a:cubicBezTo>
                  <a:pt x="2638" y="1617"/>
                  <a:pt x="2654" y="1601"/>
                  <a:pt x="2662" y="1585"/>
                </a:cubicBezTo>
                <a:cubicBezTo>
                  <a:pt x="2671" y="1568"/>
                  <a:pt x="2679" y="1544"/>
                  <a:pt x="2687" y="1527"/>
                </a:cubicBezTo>
                <a:lnTo>
                  <a:pt x="3244" y="1527"/>
                </a:lnTo>
                <a:cubicBezTo>
                  <a:pt x="3228" y="1536"/>
                  <a:pt x="3211" y="1552"/>
                  <a:pt x="3195" y="1568"/>
                </a:cubicBezTo>
                <a:cubicBezTo>
                  <a:pt x="3097" y="1658"/>
                  <a:pt x="3006" y="1871"/>
                  <a:pt x="2990" y="1895"/>
                </a:cubicBezTo>
                <a:cubicBezTo>
                  <a:pt x="2974" y="1912"/>
                  <a:pt x="2834" y="1985"/>
                  <a:pt x="2785" y="2067"/>
                </a:cubicBezTo>
                <a:cubicBezTo>
                  <a:pt x="2753" y="2116"/>
                  <a:pt x="2727" y="2200"/>
                  <a:pt x="2714" y="2252"/>
                </a:cubicBezTo>
                <a:lnTo>
                  <a:pt x="5739" y="2248"/>
                </a:lnTo>
                <a:cubicBezTo>
                  <a:pt x="5725" y="2196"/>
                  <a:pt x="5700" y="2114"/>
                  <a:pt x="5669" y="2067"/>
                </a:cubicBezTo>
                <a:cubicBezTo>
                  <a:pt x="5619" y="1985"/>
                  <a:pt x="5480" y="1912"/>
                  <a:pt x="5464" y="1895"/>
                </a:cubicBezTo>
                <a:cubicBezTo>
                  <a:pt x="5447" y="1871"/>
                  <a:pt x="5357" y="1658"/>
                  <a:pt x="5259" y="1568"/>
                </a:cubicBezTo>
                <a:cubicBezTo>
                  <a:pt x="5243" y="1552"/>
                  <a:pt x="5226" y="1536"/>
                  <a:pt x="5210" y="1527"/>
                </a:cubicBezTo>
                <a:lnTo>
                  <a:pt x="5767" y="1527"/>
                </a:lnTo>
                <a:cubicBezTo>
                  <a:pt x="5775" y="1560"/>
                  <a:pt x="5791" y="1609"/>
                  <a:pt x="5841" y="1634"/>
                </a:cubicBezTo>
                <a:cubicBezTo>
                  <a:pt x="5898" y="1658"/>
                  <a:pt x="5980" y="1691"/>
                  <a:pt x="5988" y="1707"/>
                </a:cubicBezTo>
                <a:cubicBezTo>
                  <a:pt x="5996" y="1724"/>
                  <a:pt x="6004" y="1732"/>
                  <a:pt x="5947" y="1928"/>
                </a:cubicBezTo>
                <a:cubicBezTo>
                  <a:pt x="5898" y="2124"/>
                  <a:pt x="5857" y="2116"/>
                  <a:pt x="5800" y="2206"/>
                </a:cubicBezTo>
                <a:cubicBezTo>
                  <a:pt x="5791" y="2223"/>
                  <a:pt x="5784" y="2237"/>
                  <a:pt x="5778" y="2248"/>
                </a:cubicBezTo>
                <a:lnTo>
                  <a:pt x="6220" y="2247"/>
                </a:lnTo>
                <a:cubicBezTo>
                  <a:pt x="6224" y="2097"/>
                  <a:pt x="6226" y="1947"/>
                  <a:pt x="6250" y="1862"/>
                </a:cubicBezTo>
                <a:cubicBezTo>
                  <a:pt x="6299" y="1691"/>
                  <a:pt x="6324" y="1634"/>
                  <a:pt x="6332" y="1593"/>
                </a:cubicBezTo>
                <a:cubicBezTo>
                  <a:pt x="6340" y="1577"/>
                  <a:pt x="6332" y="1552"/>
                  <a:pt x="6332" y="1527"/>
                </a:cubicBezTo>
                <a:lnTo>
                  <a:pt x="6766" y="1527"/>
                </a:lnTo>
                <a:lnTo>
                  <a:pt x="6766" y="2042"/>
                </a:lnTo>
                <a:cubicBezTo>
                  <a:pt x="6766" y="2091"/>
                  <a:pt x="6807" y="2124"/>
                  <a:pt x="6848" y="2124"/>
                </a:cubicBezTo>
                <a:lnTo>
                  <a:pt x="6979" y="2124"/>
                </a:lnTo>
                <a:cubicBezTo>
                  <a:pt x="7028" y="2124"/>
                  <a:pt x="7061" y="2091"/>
                  <a:pt x="7061" y="2042"/>
                </a:cubicBezTo>
                <a:lnTo>
                  <a:pt x="7061" y="1527"/>
                </a:lnTo>
                <a:lnTo>
                  <a:pt x="7069" y="1527"/>
                </a:lnTo>
                <a:lnTo>
                  <a:pt x="7069" y="1952"/>
                </a:lnTo>
                <a:cubicBezTo>
                  <a:pt x="7069" y="1985"/>
                  <a:pt x="7094" y="2018"/>
                  <a:pt x="7135" y="2018"/>
                </a:cubicBezTo>
                <a:lnTo>
                  <a:pt x="7241" y="2018"/>
                </a:lnTo>
                <a:cubicBezTo>
                  <a:pt x="7282" y="2018"/>
                  <a:pt x="7315" y="1985"/>
                  <a:pt x="7315" y="1952"/>
                </a:cubicBezTo>
                <a:lnTo>
                  <a:pt x="7315" y="1846"/>
                </a:lnTo>
                <a:cubicBezTo>
                  <a:pt x="7340" y="1895"/>
                  <a:pt x="7397" y="1928"/>
                  <a:pt x="7454" y="1928"/>
                </a:cubicBezTo>
                <a:cubicBezTo>
                  <a:pt x="7544" y="1928"/>
                  <a:pt x="7618" y="1854"/>
                  <a:pt x="7618" y="1764"/>
                </a:cubicBezTo>
                <a:lnTo>
                  <a:pt x="7618" y="1527"/>
                </a:lnTo>
                <a:lnTo>
                  <a:pt x="7872" y="1527"/>
                </a:lnTo>
                <a:lnTo>
                  <a:pt x="8175" y="1527"/>
                </a:lnTo>
                <a:cubicBezTo>
                  <a:pt x="8208" y="1527"/>
                  <a:pt x="8233" y="1503"/>
                  <a:pt x="8233" y="1470"/>
                </a:cubicBezTo>
                <a:cubicBezTo>
                  <a:pt x="8233" y="1438"/>
                  <a:pt x="8208" y="1413"/>
                  <a:pt x="8175" y="1413"/>
                </a:cubicBezTo>
                <a:lnTo>
                  <a:pt x="7618" y="1413"/>
                </a:lnTo>
                <a:lnTo>
                  <a:pt x="7618" y="1160"/>
                </a:lnTo>
                <a:cubicBezTo>
                  <a:pt x="7618" y="1070"/>
                  <a:pt x="7544" y="996"/>
                  <a:pt x="7454" y="996"/>
                </a:cubicBezTo>
                <a:cubicBezTo>
                  <a:pt x="7397" y="996"/>
                  <a:pt x="7340" y="1029"/>
                  <a:pt x="7315" y="1078"/>
                </a:cubicBezTo>
                <a:lnTo>
                  <a:pt x="7315" y="988"/>
                </a:lnTo>
                <a:cubicBezTo>
                  <a:pt x="7315" y="956"/>
                  <a:pt x="7282" y="923"/>
                  <a:pt x="7241" y="923"/>
                </a:cubicBezTo>
                <a:lnTo>
                  <a:pt x="7135" y="923"/>
                </a:lnTo>
                <a:cubicBezTo>
                  <a:pt x="7094" y="923"/>
                  <a:pt x="7069" y="956"/>
                  <a:pt x="7069" y="988"/>
                </a:cubicBezTo>
                <a:lnTo>
                  <a:pt x="7069" y="1413"/>
                </a:lnTo>
                <a:lnTo>
                  <a:pt x="7061" y="1413"/>
                </a:lnTo>
                <a:lnTo>
                  <a:pt x="7061" y="898"/>
                </a:lnTo>
                <a:cubicBezTo>
                  <a:pt x="7061" y="849"/>
                  <a:pt x="7028" y="817"/>
                  <a:pt x="6979" y="817"/>
                </a:cubicBezTo>
                <a:lnTo>
                  <a:pt x="6848" y="817"/>
                </a:lnTo>
                <a:cubicBezTo>
                  <a:pt x="6807" y="817"/>
                  <a:pt x="6766" y="849"/>
                  <a:pt x="6766" y="898"/>
                </a:cubicBezTo>
                <a:lnTo>
                  <a:pt x="6766" y="1413"/>
                </a:lnTo>
                <a:lnTo>
                  <a:pt x="6308" y="1413"/>
                </a:lnTo>
                <a:cubicBezTo>
                  <a:pt x="6299" y="1405"/>
                  <a:pt x="6299" y="1397"/>
                  <a:pt x="6299" y="1397"/>
                </a:cubicBezTo>
                <a:cubicBezTo>
                  <a:pt x="6291" y="1364"/>
                  <a:pt x="6250" y="1356"/>
                  <a:pt x="6234" y="1356"/>
                </a:cubicBezTo>
                <a:cubicBezTo>
                  <a:pt x="6209" y="1356"/>
                  <a:pt x="6193" y="1364"/>
                  <a:pt x="6193" y="1364"/>
                </a:cubicBezTo>
                <a:cubicBezTo>
                  <a:pt x="6193" y="1364"/>
                  <a:pt x="6168" y="1315"/>
                  <a:pt x="6144" y="1307"/>
                </a:cubicBezTo>
                <a:cubicBezTo>
                  <a:pt x="6111" y="1299"/>
                  <a:pt x="6086" y="1323"/>
                  <a:pt x="6086" y="1323"/>
                </a:cubicBezTo>
                <a:cubicBezTo>
                  <a:pt x="6086" y="1323"/>
                  <a:pt x="6078" y="1299"/>
                  <a:pt x="6037" y="1299"/>
                </a:cubicBezTo>
                <a:cubicBezTo>
                  <a:pt x="5988" y="1299"/>
                  <a:pt x="5988" y="1323"/>
                  <a:pt x="5988" y="1323"/>
                </a:cubicBezTo>
                <a:cubicBezTo>
                  <a:pt x="5988" y="1323"/>
                  <a:pt x="5955" y="1307"/>
                  <a:pt x="5923" y="1323"/>
                </a:cubicBezTo>
                <a:cubicBezTo>
                  <a:pt x="5898" y="1340"/>
                  <a:pt x="5890" y="1356"/>
                  <a:pt x="5882" y="1364"/>
                </a:cubicBezTo>
                <a:cubicBezTo>
                  <a:pt x="5882" y="1380"/>
                  <a:pt x="5873" y="1405"/>
                  <a:pt x="5873" y="1405"/>
                </a:cubicBezTo>
                <a:cubicBezTo>
                  <a:pt x="5873" y="1405"/>
                  <a:pt x="5857" y="1397"/>
                  <a:pt x="5832" y="1413"/>
                </a:cubicBezTo>
                <a:lnTo>
                  <a:pt x="4899" y="1413"/>
                </a:lnTo>
                <a:lnTo>
                  <a:pt x="4849" y="1413"/>
                </a:lnTo>
                <a:cubicBezTo>
                  <a:pt x="4833" y="1413"/>
                  <a:pt x="4817" y="1421"/>
                  <a:pt x="4792" y="1421"/>
                </a:cubicBezTo>
                <a:lnTo>
                  <a:pt x="4776" y="1421"/>
                </a:lnTo>
                <a:cubicBezTo>
                  <a:pt x="4759" y="1421"/>
                  <a:pt x="4751" y="1413"/>
                  <a:pt x="4735" y="1413"/>
                </a:cubicBezTo>
                <a:cubicBezTo>
                  <a:pt x="4546" y="1364"/>
                  <a:pt x="4424" y="1168"/>
                  <a:pt x="4522" y="972"/>
                </a:cubicBezTo>
                <a:lnTo>
                  <a:pt x="4522" y="956"/>
                </a:lnTo>
                <a:cubicBezTo>
                  <a:pt x="4530" y="882"/>
                  <a:pt x="4661" y="849"/>
                  <a:pt x="4645" y="751"/>
                </a:cubicBezTo>
                <a:lnTo>
                  <a:pt x="4645" y="743"/>
                </a:lnTo>
                <a:cubicBezTo>
                  <a:pt x="4645" y="735"/>
                  <a:pt x="4653" y="719"/>
                  <a:pt x="4661" y="710"/>
                </a:cubicBezTo>
                <a:cubicBezTo>
                  <a:pt x="4694" y="653"/>
                  <a:pt x="4694" y="588"/>
                  <a:pt x="4628" y="572"/>
                </a:cubicBezTo>
                <a:lnTo>
                  <a:pt x="4628" y="547"/>
                </a:lnTo>
                <a:cubicBezTo>
                  <a:pt x="4628" y="539"/>
                  <a:pt x="4628" y="531"/>
                  <a:pt x="4620" y="522"/>
                </a:cubicBezTo>
                <a:cubicBezTo>
                  <a:pt x="4620" y="498"/>
                  <a:pt x="4612" y="449"/>
                  <a:pt x="4604" y="392"/>
                </a:cubicBezTo>
                <a:cubicBezTo>
                  <a:pt x="4604" y="335"/>
                  <a:pt x="4596" y="326"/>
                  <a:pt x="4579" y="294"/>
                </a:cubicBezTo>
                <a:cubicBezTo>
                  <a:pt x="4571" y="277"/>
                  <a:pt x="4555" y="261"/>
                  <a:pt x="4538" y="237"/>
                </a:cubicBezTo>
                <a:cubicBezTo>
                  <a:pt x="4530" y="204"/>
                  <a:pt x="4514" y="171"/>
                  <a:pt x="4505" y="196"/>
                </a:cubicBezTo>
                <a:cubicBezTo>
                  <a:pt x="4489" y="138"/>
                  <a:pt x="4481" y="187"/>
                  <a:pt x="4464" y="163"/>
                </a:cubicBezTo>
                <a:cubicBezTo>
                  <a:pt x="4448" y="163"/>
                  <a:pt x="4432" y="228"/>
                  <a:pt x="4424" y="130"/>
                </a:cubicBezTo>
                <a:cubicBezTo>
                  <a:pt x="4407" y="106"/>
                  <a:pt x="4391" y="65"/>
                  <a:pt x="4374" y="114"/>
                </a:cubicBezTo>
                <a:cubicBezTo>
                  <a:pt x="4366" y="65"/>
                  <a:pt x="4350" y="65"/>
                  <a:pt x="4342" y="73"/>
                </a:cubicBezTo>
                <a:cubicBezTo>
                  <a:pt x="4325" y="40"/>
                  <a:pt x="4317" y="65"/>
                  <a:pt x="4301" y="89"/>
                </a:cubicBezTo>
                <a:cubicBezTo>
                  <a:pt x="4292" y="16"/>
                  <a:pt x="4276" y="81"/>
                  <a:pt x="4268" y="57"/>
                </a:cubicBezTo>
                <a:cubicBezTo>
                  <a:pt x="4252" y="0"/>
                  <a:pt x="4243" y="32"/>
                  <a:pt x="4227" y="81"/>
                </a:cubicBezTo>
                <a:cubicBezTo>
                  <a:pt x="4211" y="114"/>
                  <a:pt x="4202" y="98"/>
                  <a:pt x="4186" y="114"/>
                </a:cubicBezTo>
                <a:cubicBezTo>
                  <a:pt x="4178" y="106"/>
                  <a:pt x="4161" y="187"/>
                  <a:pt x="4153" y="89"/>
                </a:cubicBezTo>
                <a:cubicBezTo>
                  <a:pt x="4137" y="32"/>
                  <a:pt x="4129" y="73"/>
                  <a:pt x="4112" y="73"/>
                </a:cubicBezTo>
                <a:cubicBezTo>
                  <a:pt x="4104" y="89"/>
                  <a:pt x="4088" y="122"/>
                  <a:pt x="4079" y="114"/>
                </a:cubicBezTo>
                <a:cubicBezTo>
                  <a:pt x="4063" y="130"/>
                  <a:pt x="4047" y="114"/>
                  <a:pt x="4030" y="138"/>
                </a:cubicBezTo>
                <a:cubicBezTo>
                  <a:pt x="4014" y="163"/>
                  <a:pt x="4006" y="187"/>
                  <a:pt x="3989" y="163"/>
                </a:cubicBezTo>
                <a:cubicBezTo>
                  <a:pt x="3973" y="122"/>
                  <a:pt x="3965" y="130"/>
                  <a:pt x="3948" y="196"/>
                </a:cubicBezTo>
                <a:cubicBezTo>
                  <a:pt x="3940" y="237"/>
                  <a:pt x="3940" y="220"/>
                  <a:pt x="3932" y="253"/>
                </a:cubicBezTo>
                <a:cubicBezTo>
                  <a:pt x="3924" y="269"/>
                  <a:pt x="3924" y="237"/>
                  <a:pt x="3916" y="237"/>
                </a:cubicBezTo>
                <a:cubicBezTo>
                  <a:pt x="3907" y="196"/>
                  <a:pt x="3899" y="228"/>
                  <a:pt x="3891" y="245"/>
                </a:cubicBezTo>
                <a:cubicBezTo>
                  <a:pt x="3883" y="237"/>
                  <a:pt x="3875" y="253"/>
                  <a:pt x="3867" y="294"/>
                </a:cubicBezTo>
                <a:cubicBezTo>
                  <a:pt x="3867" y="310"/>
                  <a:pt x="3858" y="269"/>
                  <a:pt x="3858" y="335"/>
                </a:cubicBezTo>
                <a:cubicBezTo>
                  <a:pt x="3850" y="318"/>
                  <a:pt x="3850" y="375"/>
                  <a:pt x="3842" y="392"/>
                </a:cubicBezTo>
                <a:cubicBezTo>
                  <a:pt x="3842" y="424"/>
                  <a:pt x="3842" y="457"/>
                  <a:pt x="3834" y="457"/>
                </a:cubicBezTo>
                <a:cubicBezTo>
                  <a:pt x="3834" y="424"/>
                  <a:pt x="3834" y="506"/>
                  <a:pt x="3826" y="522"/>
                </a:cubicBezTo>
                <a:cubicBezTo>
                  <a:pt x="3826" y="563"/>
                  <a:pt x="3817" y="596"/>
                  <a:pt x="3817" y="596"/>
                </a:cubicBezTo>
                <a:lnTo>
                  <a:pt x="3801" y="604"/>
                </a:lnTo>
                <a:cubicBezTo>
                  <a:pt x="3801" y="604"/>
                  <a:pt x="3793" y="612"/>
                  <a:pt x="3785" y="612"/>
                </a:cubicBezTo>
                <a:cubicBezTo>
                  <a:pt x="3776" y="686"/>
                  <a:pt x="3776" y="719"/>
                  <a:pt x="3809" y="768"/>
                </a:cubicBezTo>
                <a:cubicBezTo>
                  <a:pt x="3817" y="776"/>
                  <a:pt x="3817" y="784"/>
                  <a:pt x="3826" y="792"/>
                </a:cubicBezTo>
                <a:cubicBezTo>
                  <a:pt x="3850" y="825"/>
                  <a:pt x="3875" y="857"/>
                  <a:pt x="3891" y="882"/>
                </a:cubicBezTo>
                <a:cubicBezTo>
                  <a:pt x="3899" y="890"/>
                  <a:pt x="3899" y="907"/>
                  <a:pt x="3899" y="923"/>
                </a:cubicBezTo>
                <a:cubicBezTo>
                  <a:pt x="3907" y="939"/>
                  <a:pt x="3907" y="947"/>
                  <a:pt x="3916" y="964"/>
                </a:cubicBezTo>
                <a:cubicBezTo>
                  <a:pt x="4006" y="1127"/>
                  <a:pt x="3907" y="1356"/>
                  <a:pt x="3703" y="1405"/>
                </a:cubicBezTo>
                <a:cubicBezTo>
                  <a:pt x="3686" y="1413"/>
                  <a:pt x="3662" y="1413"/>
                  <a:pt x="3645" y="1413"/>
                </a:cubicBezTo>
                <a:lnTo>
                  <a:pt x="3637" y="1413"/>
                </a:lnTo>
                <a:lnTo>
                  <a:pt x="3604" y="1413"/>
                </a:lnTo>
                <a:lnTo>
                  <a:pt x="3563" y="1413"/>
                </a:lnTo>
                <a:lnTo>
                  <a:pt x="2646" y="1413"/>
                </a:lnTo>
                <a:cubicBezTo>
                  <a:pt x="2531" y="1291"/>
                  <a:pt x="2400" y="1258"/>
                  <a:pt x="2220" y="1356"/>
                </a:cubicBezTo>
                <a:cubicBezTo>
                  <a:pt x="2212" y="1356"/>
                  <a:pt x="2195" y="1356"/>
                  <a:pt x="2187" y="1364"/>
                </a:cubicBezTo>
                <a:cubicBezTo>
                  <a:pt x="2171" y="1372"/>
                  <a:pt x="2155" y="1380"/>
                  <a:pt x="2155" y="1397"/>
                </a:cubicBezTo>
                <a:cubicBezTo>
                  <a:pt x="2155" y="1397"/>
                  <a:pt x="2146" y="1405"/>
                  <a:pt x="2146" y="1413"/>
                </a:cubicBezTo>
                <a:lnTo>
                  <a:pt x="1696" y="1413"/>
                </a:lnTo>
                <a:lnTo>
                  <a:pt x="1696" y="898"/>
                </a:lnTo>
                <a:cubicBezTo>
                  <a:pt x="1696" y="849"/>
                  <a:pt x="1655" y="817"/>
                  <a:pt x="1614" y="817"/>
                </a:cubicBezTo>
                <a:lnTo>
                  <a:pt x="1483" y="817"/>
                </a:lnTo>
                <a:cubicBezTo>
                  <a:pt x="1434" y="817"/>
                  <a:pt x="1401" y="849"/>
                  <a:pt x="1401" y="898"/>
                </a:cubicBezTo>
                <a:lnTo>
                  <a:pt x="1401" y="1413"/>
                </a:lnTo>
                <a:lnTo>
                  <a:pt x="1393" y="1413"/>
                </a:lnTo>
                <a:lnTo>
                  <a:pt x="1393" y="988"/>
                </a:lnTo>
                <a:cubicBezTo>
                  <a:pt x="1393" y="956"/>
                  <a:pt x="1360" y="923"/>
                  <a:pt x="1327" y="923"/>
                </a:cubicBezTo>
                <a:lnTo>
                  <a:pt x="1221" y="923"/>
                </a:lnTo>
                <a:cubicBezTo>
                  <a:pt x="1180" y="923"/>
                  <a:pt x="1147" y="956"/>
                  <a:pt x="1147" y="988"/>
                </a:cubicBezTo>
                <a:lnTo>
                  <a:pt x="1147" y="1119"/>
                </a:lnTo>
                <a:cubicBezTo>
                  <a:pt x="1122" y="1062"/>
                  <a:pt x="1065" y="1029"/>
                  <a:pt x="1000" y="1029"/>
                </a:cubicBezTo>
                <a:cubicBezTo>
                  <a:pt x="909" y="1029"/>
                  <a:pt x="836" y="1103"/>
                  <a:pt x="836" y="1192"/>
                </a:cubicBezTo>
                <a:lnTo>
                  <a:pt x="836" y="1413"/>
                </a:lnTo>
                <a:lnTo>
                  <a:pt x="58" y="1413"/>
                </a:lnTo>
                <a:cubicBezTo>
                  <a:pt x="25" y="1413"/>
                  <a:pt x="0" y="1438"/>
                  <a:pt x="0" y="1470"/>
                </a:cubicBezTo>
                <a:cubicBezTo>
                  <a:pt x="0" y="1503"/>
                  <a:pt x="25" y="1527"/>
                  <a:pt x="58" y="1527"/>
                </a:cubicBezTo>
                <a:lnTo>
                  <a:pt x="590" y="1527"/>
                </a:lnTo>
                <a:lnTo>
                  <a:pt x="836" y="1527"/>
                </a:lnTo>
                <a:lnTo>
                  <a:pt x="836" y="1797"/>
                </a:lnTo>
                <a:cubicBezTo>
                  <a:pt x="836" y="1887"/>
                  <a:pt x="909" y="1961"/>
                  <a:pt x="1000" y="1961"/>
                </a:cubicBezTo>
                <a:cubicBezTo>
                  <a:pt x="1065" y="1961"/>
                  <a:pt x="1122" y="1928"/>
                  <a:pt x="1147" y="1879"/>
                </a:cubicBezTo>
                <a:lnTo>
                  <a:pt x="1147" y="1952"/>
                </a:lnTo>
                <a:cubicBezTo>
                  <a:pt x="1147" y="1985"/>
                  <a:pt x="1180" y="2018"/>
                  <a:pt x="1221" y="2018"/>
                </a:cubicBezTo>
                <a:lnTo>
                  <a:pt x="1327" y="2018"/>
                </a:lnTo>
                <a:cubicBezTo>
                  <a:pt x="1360" y="2018"/>
                  <a:pt x="1393" y="1985"/>
                  <a:pt x="1393" y="1952"/>
                </a:cubicBezTo>
                <a:lnTo>
                  <a:pt x="1393" y="1527"/>
                </a:lnTo>
                <a:lnTo>
                  <a:pt x="1401" y="1527"/>
                </a:lnTo>
                <a:lnTo>
                  <a:pt x="1401" y="2042"/>
                </a:lnTo>
                <a:cubicBezTo>
                  <a:pt x="1401" y="2091"/>
                  <a:pt x="1434" y="2124"/>
                  <a:pt x="1483" y="2124"/>
                </a:cubicBezTo>
                <a:lnTo>
                  <a:pt x="1614" y="2124"/>
                </a:lnTo>
                <a:cubicBezTo>
                  <a:pt x="1655" y="2124"/>
                  <a:pt x="1696" y="2091"/>
                  <a:pt x="1696" y="2042"/>
                </a:cubicBezTo>
                <a:lnTo>
                  <a:pt x="1696" y="1527"/>
                </a:lnTo>
                <a:lnTo>
                  <a:pt x="2122" y="1527"/>
                </a:lnTo>
                <a:cubicBezTo>
                  <a:pt x="2114" y="1552"/>
                  <a:pt x="2114" y="1577"/>
                  <a:pt x="2122" y="1593"/>
                </a:cubicBezTo>
                <a:cubicBezTo>
                  <a:pt x="2130" y="1617"/>
                  <a:pt x="2138" y="1650"/>
                  <a:pt x="2155" y="1724"/>
                </a:cubicBezTo>
                <a:cubicBezTo>
                  <a:pt x="2163" y="1740"/>
                  <a:pt x="2171" y="1764"/>
                  <a:pt x="2179" y="1789"/>
                </a:cubicBezTo>
                <a:cubicBezTo>
                  <a:pt x="2236" y="1912"/>
                  <a:pt x="2204" y="2108"/>
                  <a:pt x="2253" y="2247"/>
                </a:cubicBezTo>
                <a:cubicBezTo>
                  <a:pt x="2253" y="2249"/>
                  <a:pt x="2254" y="2250"/>
                  <a:pt x="2254" y="2252"/>
                </a:cubicBezTo>
                <a:lnTo>
                  <a:pt x="2678" y="2252"/>
                </a:lnTo>
                <a:cubicBezTo>
                  <a:pt x="2672" y="2240"/>
                  <a:pt x="2664" y="2225"/>
                  <a:pt x="2654" y="2206"/>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1" name="Google Shape;321;p37"/>
          <p:cNvSpPr/>
          <p:nvPr/>
        </p:nvSpPr>
        <p:spPr>
          <a:xfrm>
            <a:off x="6748339" y="2620421"/>
            <a:ext cx="1011259" cy="896400"/>
          </a:xfrm>
          <a:custGeom>
            <a:rect b="b" l="l" r="r" t="t"/>
            <a:pathLst>
              <a:path extrusionOk="0" h="2170" w="2449">
                <a:moveTo>
                  <a:pt x="2294" y="1375"/>
                </a:moveTo>
                <a:cubicBezTo>
                  <a:pt x="2302" y="1293"/>
                  <a:pt x="2294" y="1277"/>
                  <a:pt x="2294" y="1277"/>
                </a:cubicBezTo>
                <a:cubicBezTo>
                  <a:pt x="2294" y="1277"/>
                  <a:pt x="2351" y="1277"/>
                  <a:pt x="2400" y="1195"/>
                </a:cubicBezTo>
                <a:cubicBezTo>
                  <a:pt x="2408" y="1179"/>
                  <a:pt x="2417" y="1162"/>
                  <a:pt x="2425" y="1146"/>
                </a:cubicBezTo>
                <a:cubicBezTo>
                  <a:pt x="2433" y="1130"/>
                  <a:pt x="2441" y="1113"/>
                  <a:pt x="2441" y="1097"/>
                </a:cubicBezTo>
                <a:cubicBezTo>
                  <a:pt x="2449" y="1072"/>
                  <a:pt x="2449" y="1040"/>
                  <a:pt x="2441" y="1007"/>
                </a:cubicBezTo>
                <a:cubicBezTo>
                  <a:pt x="2433" y="982"/>
                  <a:pt x="2425" y="950"/>
                  <a:pt x="2417" y="925"/>
                </a:cubicBezTo>
                <a:cubicBezTo>
                  <a:pt x="2400" y="893"/>
                  <a:pt x="2417" y="827"/>
                  <a:pt x="2376" y="835"/>
                </a:cubicBezTo>
                <a:cubicBezTo>
                  <a:pt x="2392" y="786"/>
                  <a:pt x="2400" y="754"/>
                  <a:pt x="2335" y="746"/>
                </a:cubicBezTo>
                <a:cubicBezTo>
                  <a:pt x="2351" y="737"/>
                  <a:pt x="2368" y="721"/>
                  <a:pt x="2368" y="713"/>
                </a:cubicBezTo>
                <a:lnTo>
                  <a:pt x="2368" y="696"/>
                </a:lnTo>
                <a:cubicBezTo>
                  <a:pt x="2318" y="647"/>
                  <a:pt x="2318" y="549"/>
                  <a:pt x="2310" y="492"/>
                </a:cubicBezTo>
                <a:lnTo>
                  <a:pt x="2310" y="476"/>
                </a:lnTo>
                <a:lnTo>
                  <a:pt x="2310" y="460"/>
                </a:lnTo>
                <a:lnTo>
                  <a:pt x="2310" y="411"/>
                </a:lnTo>
                <a:cubicBezTo>
                  <a:pt x="2310" y="378"/>
                  <a:pt x="2302" y="353"/>
                  <a:pt x="2294" y="321"/>
                </a:cubicBezTo>
                <a:cubicBezTo>
                  <a:pt x="2294" y="296"/>
                  <a:pt x="2302" y="247"/>
                  <a:pt x="2277" y="239"/>
                </a:cubicBezTo>
                <a:cubicBezTo>
                  <a:pt x="2277" y="223"/>
                  <a:pt x="2286" y="206"/>
                  <a:pt x="2286" y="198"/>
                </a:cubicBezTo>
                <a:cubicBezTo>
                  <a:pt x="2286" y="127"/>
                  <a:pt x="2255" y="63"/>
                  <a:pt x="2253" y="0"/>
                </a:cubicBezTo>
                <a:lnTo>
                  <a:pt x="208" y="3"/>
                </a:lnTo>
                <a:cubicBezTo>
                  <a:pt x="205" y="42"/>
                  <a:pt x="202" y="78"/>
                  <a:pt x="197" y="108"/>
                </a:cubicBezTo>
                <a:lnTo>
                  <a:pt x="197" y="133"/>
                </a:lnTo>
                <a:cubicBezTo>
                  <a:pt x="221" y="223"/>
                  <a:pt x="123" y="288"/>
                  <a:pt x="131" y="337"/>
                </a:cubicBezTo>
                <a:cubicBezTo>
                  <a:pt x="139" y="345"/>
                  <a:pt x="148" y="345"/>
                  <a:pt x="156" y="353"/>
                </a:cubicBezTo>
                <a:cubicBezTo>
                  <a:pt x="115" y="370"/>
                  <a:pt x="131" y="402"/>
                  <a:pt x="148" y="435"/>
                </a:cubicBezTo>
                <a:cubicBezTo>
                  <a:pt x="131" y="451"/>
                  <a:pt x="139" y="484"/>
                  <a:pt x="139" y="517"/>
                </a:cubicBezTo>
                <a:lnTo>
                  <a:pt x="139" y="598"/>
                </a:lnTo>
                <a:cubicBezTo>
                  <a:pt x="131" y="615"/>
                  <a:pt x="131" y="631"/>
                  <a:pt x="131" y="647"/>
                </a:cubicBezTo>
                <a:cubicBezTo>
                  <a:pt x="123" y="680"/>
                  <a:pt x="115" y="713"/>
                  <a:pt x="107" y="746"/>
                </a:cubicBezTo>
                <a:cubicBezTo>
                  <a:pt x="99" y="770"/>
                  <a:pt x="41" y="835"/>
                  <a:pt x="90" y="835"/>
                </a:cubicBezTo>
                <a:cubicBezTo>
                  <a:pt x="33" y="876"/>
                  <a:pt x="0" y="901"/>
                  <a:pt x="66" y="917"/>
                </a:cubicBezTo>
                <a:cubicBezTo>
                  <a:pt x="41" y="925"/>
                  <a:pt x="33" y="925"/>
                  <a:pt x="25" y="933"/>
                </a:cubicBezTo>
                <a:cubicBezTo>
                  <a:pt x="17" y="942"/>
                  <a:pt x="17" y="950"/>
                  <a:pt x="25" y="958"/>
                </a:cubicBezTo>
                <a:cubicBezTo>
                  <a:pt x="58" y="1040"/>
                  <a:pt x="25" y="1138"/>
                  <a:pt x="66" y="1203"/>
                </a:cubicBezTo>
                <a:cubicBezTo>
                  <a:pt x="66" y="1211"/>
                  <a:pt x="74" y="1211"/>
                  <a:pt x="74" y="1219"/>
                </a:cubicBezTo>
                <a:cubicBezTo>
                  <a:pt x="123" y="1277"/>
                  <a:pt x="164" y="1277"/>
                  <a:pt x="164" y="1277"/>
                </a:cubicBezTo>
                <a:cubicBezTo>
                  <a:pt x="164" y="1277"/>
                  <a:pt x="164" y="1301"/>
                  <a:pt x="172" y="1383"/>
                </a:cubicBezTo>
                <a:cubicBezTo>
                  <a:pt x="180" y="1465"/>
                  <a:pt x="172" y="1759"/>
                  <a:pt x="131" y="1906"/>
                </a:cubicBezTo>
                <a:cubicBezTo>
                  <a:pt x="111" y="1979"/>
                  <a:pt x="74" y="2069"/>
                  <a:pt x="40" y="2170"/>
                </a:cubicBezTo>
                <a:lnTo>
                  <a:pt x="532" y="2170"/>
                </a:lnTo>
                <a:cubicBezTo>
                  <a:pt x="533" y="2134"/>
                  <a:pt x="536" y="2106"/>
                  <a:pt x="541" y="2094"/>
                </a:cubicBezTo>
                <a:cubicBezTo>
                  <a:pt x="557" y="2037"/>
                  <a:pt x="582" y="2020"/>
                  <a:pt x="639" y="1922"/>
                </a:cubicBezTo>
                <a:cubicBezTo>
                  <a:pt x="672" y="1857"/>
                  <a:pt x="705" y="1677"/>
                  <a:pt x="729" y="1546"/>
                </a:cubicBezTo>
                <a:lnTo>
                  <a:pt x="729" y="1530"/>
                </a:lnTo>
                <a:cubicBezTo>
                  <a:pt x="746" y="1465"/>
                  <a:pt x="746" y="1399"/>
                  <a:pt x="836" y="1383"/>
                </a:cubicBezTo>
                <a:lnTo>
                  <a:pt x="852" y="1383"/>
                </a:lnTo>
                <a:cubicBezTo>
                  <a:pt x="967" y="1367"/>
                  <a:pt x="918" y="1203"/>
                  <a:pt x="975" y="1154"/>
                </a:cubicBezTo>
                <a:cubicBezTo>
                  <a:pt x="983" y="1138"/>
                  <a:pt x="983" y="1130"/>
                  <a:pt x="991" y="1113"/>
                </a:cubicBezTo>
                <a:cubicBezTo>
                  <a:pt x="1000" y="1097"/>
                  <a:pt x="1008" y="1089"/>
                  <a:pt x="1016" y="1072"/>
                </a:cubicBezTo>
                <a:cubicBezTo>
                  <a:pt x="1114" y="917"/>
                  <a:pt x="1172" y="746"/>
                  <a:pt x="1237" y="582"/>
                </a:cubicBezTo>
                <a:cubicBezTo>
                  <a:pt x="1368" y="680"/>
                  <a:pt x="1327" y="844"/>
                  <a:pt x="1393" y="950"/>
                </a:cubicBezTo>
                <a:cubicBezTo>
                  <a:pt x="1401" y="966"/>
                  <a:pt x="1401" y="982"/>
                  <a:pt x="1409" y="999"/>
                </a:cubicBezTo>
                <a:cubicBezTo>
                  <a:pt x="1417" y="1007"/>
                  <a:pt x="1426" y="1023"/>
                  <a:pt x="1434" y="1040"/>
                </a:cubicBezTo>
                <a:cubicBezTo>
                  <a:pt x="1434" y="1048"/>
                  <a:pt x="1442" y="1064"/>
                  <a:pt x="1450" y="1072"/>
                </a:cubicBezTo>
                <a:cubicBezTo>
                  <a:pt x="1475" y="1097"/>
                  <a:pt x="1491" y="1130"/>
                  <a:pt x="1499" y="1162"/>
                </a:cubicBezTo>
                <a:cubicBezTo>
                  <a:pt x="1507" y="1179"/>
                  <a:pt x="1507" y="1187"/>
                  <a:pt x="1516" y="1195"/>
                </a:cubicBezTo>
                <a:cubicBezTo>
                  <a:pt x="1507" y="1236"/>
                  <a:pt x="1516" y="1260"/>
                  <a:pt x="1532" y="1285"/>
                </a:cubicBezTo>
                <a:cubicBezTo>
                  <a:pt x="1532" y="1293"/>
                  <a:pt x="1540" y="1301"/>
                  <a:pt x="1540" y="1309"/>
                </a:cubicBezTo>
                <a:cubicBezTo>
                  <a:pt x="1565" y="1326"/>
                  <a:pt x="1598" y="1342"/>
                  <a:pt x="1622" y="1358"/>
                </a:cubicBezTo>
                <a:cubicBezTo>
                  <a:pt x="1630" y="1358"/>
                  <a:pt x="1639" y="1367"/>
                  <a:pt x="1647" y="1367"/>
                </a:cubicBezTo>
                <a:cubicBezTo>
                  <a:pt x="1761" y="1399"/>
                  <a:pt x="1729" y="1530"/>
                  <a:pt x="1770" y="1628"/>
                </a:cubicBezTo>
                <a:lnTo>
                  <a:pt x="1770" y="1636"/>
                </a:lnTo>
                <a:cubicBezTo>
                  <a:pt x="1786" y="1742"/>
                  <a:pt x="1811" y="1881"/>
                  <a:pt x="1827" y="1914"/>
                </a:cubicBezTo>
                <a:cubicBezTo>
                  <a:pt x="1884" y="2020"/>
                  <a:pt x="1909" y="2028"/>
                  <a:pt x="1925" y="2086"/>
                </a:cubicBezTo>
                <a:cubicBezTo>
                  <a:pt x="1930" y="2100"/>
                  <a:pt x="1932" y="2130"/>
                  <a:pt x="1933" y="2170"/>
                </a:cubicBezTo>
                <a:lnTo>
                  <a:pt x="2426" y="2170"/>
                </a:lnTo>
                <a:cubicBezTo>
                  <a:pt x="2390" y="2065"/>
                  <a:pt x="2352" y="1973"/>
                  <a:pt x="2335" y="1898"/>
                </a:cubicBezTo>
                <a:cubicBezTo>
                  <a:pt x="2294" y="1751"/>
                  <a:pt x="2286" y="1465"/>
                  <a:pt x="2294" y="1375"/>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2" name="Google Shape;322;p37"/>
          <p:cNvSpPr/>
          <p:nvPr/>
        </p:nvSpPr>
        <p:spPr>
          <a:xfrm>
            <a:off x="6440904" y="1685632"/>
            <a:ext cx="1637353" cy="898128"/>
          </a:xfrm>
          <a:custGeom>
            <a:rect b="b" l="l" r="r" t="t"/>
            <a:pathLst>
              <a:path extrusionOk="0" h="2174" w="3966">
                <a:moveTo>
                  <a:pt x="2997" y="2165"/>
                </a:moveTo>
                <a:lnTo>
                  <a:pt x="2997" y="2108"/>
                </a:lnTo>
                <a:cubicBezTo>
                  <a:pt x="2989" y="2067"/>
                  <a:pt x="2980" y="2034"/>
                  <a:pt x="2980" y="2018"/>
                </a:cubicBezTo>
                <a:cubicBezTo>
                  <a:pt x="2989" y="2010"/>
                  <a:pt x="2980" y="1993"/>
                  <a:pt x="2972" y="1977"/>
                </a:cubicBezTo>
                <a:cubicBezTo>
                  <a:pt x="2972" y="1952"/>
                  <a:pt x="2972" y="1936"/>
                  <a:pt x="2964" y="1912"/>
                </a:cubicBezTo>
                <a:cubicBezTo>
                  <a:pt x="2964" y="1887"/>
                  <a:pt x="2964" y="1871"/>
                  <a:pt x="2956" y="1846"/>
                </a:cubicBezTo>
                <a:cubicBezTo>
                  <a:pt x="2948" y="1830"/>
                  <a:pt x="2940" y="1822"/>
                  <a:pt x="2931" y="1805"/>
                </a:cubicBezTo>
                <a:cubicBezTo>
                  <a:pt x="2735" y="1740"/>
                  <a:pt x="2866" y="1511"/>
                  <a:pt x="2759" y="1372"/>
                </a:cubicBezTo>
                <a:lnTo>
                  <a:pt x="2735" y="1323"/>
                </a:lnTo>
                <a:cubicBezTo>
                  <a:pt x="2718" y="1274"/>
                  <a:pt x="2710" y="1233"/>
                  <a:pt x="2735" y="1184"/>
                </a:cubicBezTo>
                <a:cubicBezTo>
                  <a:pt x="2727" y="1168"/>
                  <a:pt x="2718" y="1152"/>
                  <a:pt x="2710" y="1135"/>
                </a:cubicBezTo>
                <a:lnTo>
                  <a:pt x="2710" y="1094"/>
                </a:lnTo>
                <a:cubicBezTo>
                  <a:pt x="2710" y="1078"/>
                  <a:pt x="2702" y="1054"/>
                  <a:pt x="2702" y="1037"/>
                </a:cubicBezTo>
                <a:cubicBezTo>
                  <a:pt x="2702" y="972"/>
                  <a:pt x="2702" y="915"/>
                  <a:pt x="2718" y="849"/>
                </a:cubicBezTo>
                <a:lnTo>
                  <a:pt x="2718" y="800"/>
                </a:lnTo>
                <a:cubicBezTo>
                  <a:pt x="2718" y="768"/>
                  <a:pt x="2702" y="776"/>
                  <a:pt x="2718" y="719"/>
                </a:cubicBezTo>
                <a:cubicBezTo>
                  <a:pt x="2727" y="661"/>
                  <a:pt x="2735" y="629"/>
                  <a:pt x="2727" y="612"/>
                </a:cubicBezTo>
                <a:cubicBezTo>
                  <a:pt x="2727" y="604"/>
                  <a:pt x="2751" y="506"/>
                  <a:pt x="2767" y="449"/>
                </a:cubicBezTo>
                <a:cubicBezTo>
                  <a:pt x="2784" y="392"/>
                  <a:pt x="2784" y="392"/>
                  <a:pt x="2800" y="375"/>
                </a:cubicBezTo>
                <a:cubicBezTo>
                  <a:pt x="2808" y="351"/>
                  <a:pt x="2817" y="343"/>
                  <a:pt x="2817" y="302"/>
                </a:cubicBezTo>
                <a:cubicBezTo>
                  <a:pt x="2825" y="269"/>
                  <a:pt x="2866" y="212"/>
                  <a:pt x="2866" y="212"/>
                </a:cubicBezTo>
                <a:cubicBezTo>
                  <a:pt x="2866" y="204"/>
                  <a:pt x="2858" y="179"/>
                  <a:pt x="2858" y="179"/>
                </a:cubicBezTo>
                <a:lnTo>
                  <a:pt x="2882" y="147"/>
                </a:lnTo>
                <a:cubicBezTo>
                  <a:pt x="2882" y="147"/>
                  <a:pt x="2899" y="261"/>
                  <a:pt x="2964" y="351"/>
                </a:cubicBezTo>
                <a:cubicBezTo>
                  <a:pt x="3030" y="433"/>
                  <a:pt x="3251" y="604"/>
                  <a:pt x="3349" y="661"/>
                </a:cubicBezTo>
                <a:cubicBezTo>
                  <a:pt x="3439" y="727"/>
                  <a:pt x="3497" y="768"/>
                  <a:pt x="3546" y="776"/>
                </a:cubicBezTo>
                <a:cubicBezTo>
                  <a:pt x="3595" y="776"/>
                  <a:pt x="3677" y="808"/>
                  <a:pt x="3726" y="776"/>
                </a:cubicBezTo>
                <a:cubicBezTo>
                  <a:pt x="3775" y="751"/>
                  <a:pt x="3857" y="563"/>
                  <a:pt x="3922" y="392"/>
                </a:cubicBezTo>
                <a:cubicBezTo>
                  <a:pt x="3956" y="309"/>
                  <a:pt x="3962" y="155"/>
                  <a:pt x="3966" y="0"/>
                </a:cubicBezTo>
                <a:lnTo>
                  <a:pt x="3524" y="1"/>
                </a:lnTo>
                <a:cubicBezTo>
                  <a:pt x="3497" y="54"/>
                  <a:pt x="3497" y="49"/>
                  <a:pt x="3497" y="49"/>
                </a:cubicBezTo>
                <a:cubicBezTo>
                  <a:pt x="3497" y="49"/>
                  <a:pt x="3492" y="29"/>
                  <a:pt x="3485" y="1"/>
                </a:cubicBezTo>
                <a:lnTo>
                  <a:pt x="460" y="5"/>
                </a:lnTo>
                <a:cubicBezTo>
                  <a:pt x="453" y="31"/>
                  <a:pt x="449" y="49"/>
                  <a:pt x="449" y="49"/>
                </a:cubicBezTo>
                <a:cubicBezTo>
                  <a:pt x="449" y="49"/>
                  <a:pt x="449" y="54"/>
                  <a:pt x="424" y="5"/>
                </a:cubicBezTo>
                <a:lnTo>
                  <a:pt x="0" y="5"/>
                </a:lnTo>
                <a:cubicBezTo>
                  <a:pt x="7" y="28"/>
                  <a:pt x="7" y="50"/>
                  <a:pt x="7" y="65"/>
                </a:cubicBezTo>
                <a:cubicBezTo>
                  <a:pt x="23" y="196"/>
                  <a:pt x="40" y="310"/>
                  <a:pt x="73" y="384"/>
                </a:cubicBezTo>
                <a:cubicBezTo>
                  <a:pt x="138" y="555"/>
                  <a:pt x="220" y="743"/>
                  <a:pt x="269" y="768"/>
                </a:cubicBezTo>
                <a:cubicBezTo>
                  <a:pt x="318" y="792"/>
                  <a:pt x="400" y="768"/>
                  <a:pt x="441" y="759"/>
                </a:cubicBezTo>
                <a:cubicBezTo>
                  <a:pt x="490" y="759"/>
                  <a:pt x="548" y="710"/>
                  <a:pt x="646" y="653"/>
                </a:cubicBezTo>
                <a:cubicBezTo>
                  <a:pt x="736" y="596"/>
                  <a:pt x="916" y="433"/>
                  <a:pt x="982" y="351"/>
                </a:cubicBezTo>
                <a:cubicBezTo>
                  <a:pt x="1047" y="261"/>
                  <a:pt x="1064" y="147"/>
                  <a:pt x="1064" y="147"/>
                </a:cubicBezTo>
                <a:lnTo>
                  <a:pt x="1080" y="179"/>
                </a:lnTo>
                <a:lnTo>
                  <a:pt x="1080" y="212"/>
                </a:lnTo>
                <a:cubicBezTo>
                  <a:pt x="1080" y="212"/>
                  <a:pt x="1121" y="269"/>
                  <a:pt x="1121" y="302"/>
                </a:cubicBezTo>
                <a:cubicBezTo>
                  <a:pt x="1129" y="343"/>
                  <a:pt x="1129" y="351"/>
                  <a:pt x="1146" y="375"/>
                </a:cubicBezTo>
                <a:cubicBezTo>
                  <a:pt x="1154" y="392"/>
                  <a:pt x="1162" y="392"/>
                  <a:pt x="1178" y="449"/>
                </a:cubicBezTo>
                <a:cubicBezTo>
                  <a:pt x="1195" y="506"/>
                  <a:pt x="1211" y="604"/>
                  <a:pt x="1211" y="612"/>
                </a:cubicBezTo>
                <a:cubicBezTo>
                  <a:pt x="1211" y="629"/>
                  <a:pt x="1219" y="661"/>
                  <a:pt x="1228" y="719"/>
                </a:cubicBezTo>
                <a:cubicBezTo>
                  <a:pt x="1244" y="776"/>
                  <a:pt x="1228" y="768"/>
                  <a:pt x="1228" y="800"/>
                </a:cubicBezTo>
                <a:cubicBezTo>
                  <a:pt x="1219" y="833"/>
                  <a:pt x="1228" y="857"/>
                  <a:pt x="1228" y="915"/>
                </a:cubicBezTo>
                <a:lnTo>
                  <a:pt x="1228" y="956"/>
                </a:lnTo>
                <a:lnTo>
                  <a:pt x="1228" y="996"/>
                </a:lnTo>
                <a:cubicBezTo>
                  <a:pt x="1228" y="1013"/>
                  <a:pt x="1211" y="1037"/>
                  <a:pt x="1219" y="1037"/>
                </a:cubicBezTo>
                <a:cubicBezTo>
                  <a:pt x="1211" y="1078"/>
                  <a:pt x="1170" y="1119"/>
                  <a:pt x="1228" y="1135"/>
                </a:cubicBezTo>
                <a:cubicBezTo>
                  <a:pt x="1211" y="1143"/>
                  <a:pt x="1203" y="1152"/>
                  <a:pt x="1195" y="1160"/>
                </a:cubicBezTo>
                <a:cubicBezTo>
                  <a:pt x="1187" y="1160"/>
                  <a:pt x="1187" y="1168"/>
                  <a:pt x="1187" y="1176"/>
                </a:cubicBezTo>
                <a:cubicBezTo>
                  <a:pt x="1195" y="1250"/>
                  <a:pt x="1129" y="1315"/>
                  <a:pt x="1162" y="1380"/>
                </a:cubicBezTo>
                <a:lnTo>
                  <a:pt x="1162" y="1454"/>
                </a:lnTo>
                <a:cubicBezTo>
                  <a:pt x="1162" y="1462"/>
                  <a:pt x="1154" y="1470"/>
                  <a:pt x="1154" y="1478"/>
                </a:cubicBezTo>
                <a:lnTo>
                  <a:pt x="1154" y="1519"/>
                </a:lnTo>
                <a:cubicBezTo>
                  <a:pt x="1146" y="1536"/>
                  <a:pt x="1146" y="1552"/>
                  <a:pt x="1137" y="1560"/>
                </a:cubicBezTo>
                <a:cubicBezTo>
                  <a:pt x="1129" y="1593"/>
                  <a:pt x="1121" y="1617"/>
                  <a:pt x="1113" y="1642"/>
                </a:cubicBezTo>
                <a:cubicBezTo>
                  <a:pt x="1105" y="1650"/>
                  <a:pt x="1105" y="1658"/>
                  <a:pt x="1096" y="1675"/>
                </a:cubicBezTo>
                <a:cubicBezTo>
                  <a:pt x="1091" y="1686"/>
                  <a:pt x="1085" y="1698"/>
                  <a:pt x="1079" y="1713"/>
                </a:cubicBezTo>
                <a:cubicBezTo>
                  <a:pt x="1077" y="1718"/>
                  <a:pt x="1075" y="1724"/>
                  <a:pt x="1072" y="1732"/>
                </a:cubicBezTo>
                <a:cubicBezTo>
                  <a:pt x="1074" y="1725"/>
                  <a:pt x="1076" y="1719"/>
                  <a:pt x="1079" y="1713"/>
                </a:cubicBezTo>
                <a:cubicBezTo>
                  <a:pt x="1092" y="1674"/>
                  <a:pt x="1077" y="1706"/>
                  <a:pt x="1056" y="1756"/>
                </a:cubicBezTo>
                <a:cubicBezTo>
                  <a:pt x="1072" y="1715"/>
                  <a:pt x="1047" y="1756"/>
                  <a:pt x="1031" y="1789"/>
                </a:cubicBezTo>
                <a:cubicBezTo>
                  <a:pt x="1039" y="1781"/>
                  <a:pt x="1015" y="1813"/>
                  <a:pt x="1006" y="1822"/>
                </a:cubicBezTo>
                <a:cubicBezTo>
                  <a:pt x="998" y="1854"/>
                  <a:pt x="990" y="1887"/>
                  <a:pt x="982" y="1920"/>
                </a:cubicBezTo>
                <a:cubicBezTo>
                  <a:pt x="965" y="1982"/>
                  <a:pt x="959" y="2084"/>
                  <a:pt x="952" y="2174"/>
                </a:cubicBezTo>
                <a:lnTo>
                  <a:pt x="2997" y="2171"/>
                </a:lnTo>
                <a:cubicBezTo>
                  <a:pt x="2997" y="2169"/>
                  <a:pt x="2997" y="2167"/>
                  <a:pt x="2997" y="2165"/>
                </a:cubicBezTo>
                <a:close/>
              </a:path>
            </a:pathLst>
          </a:custGeom>
          <a:solidFill>
            <a:srgbClr val="F9AF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3" name="Google Shape;323;p37"/>
          <p:cNvSpPr/>
          <p:nvPr/>
        </p:nvSpPr>
        <p:spPr>
          <a:xfrm>
            <a:off x="7073586" y="1327845"/>
            <a:ext cx="372000" cy="693300"/>
          </a:xfrm>
          <a:prstGeom prst="upDownArrow">
            <a:avLst>
              <a:gd fmla="val 50000" name="adj1"/>
              <a:gd fmla="val 50000"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4" name="Google Shape;324;p37"/>
          <p:cNvSpPr/>
          <p:nvPr/>
        </p:nvSpPr>
        <p:spPr>
          <a:xfrm>
            <a:off x="7073586" y="2247021"/>
            <a:ext cx="372000" cy="693300"/>
          </a:xfrm>
          <a:prstGeom prst="upDownArrow">
            <a:avLst>
              <a:gd fmla="val 50000" name="adj1"/>
              <a:gd fmla="val 50000"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5" name="Google Shape;325;p37"/>
          <p:cNvSpPr/>
          <p:nvPr/>
        </p:nvSpPr>
        <p:spPr>
          <a:xfrm>
            <a:off x="7073586" y="3177107"/>
            <a:ext cx="372000" cy="693300"/>
          </a:xfrm>
          <a:prstGeom prst="upDownArrow">
            <a:avLst>
              <a:gd fmla="val 50000" name="adj1"/>
              <a:gd fmla="val 50000" name="adj2"/>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6" name="Google Shape;326;p37"/>
          <p:cNvSpPr txBox="1"/>
          <p:nvPr/>
        </p:nvSpPr>
        <p:spPr>
          <a:xfrm>
            <a:off x="1271896" y="2074413"/>
            <a:ext cx="37257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F3F3F"/>
                </a:solidFill>
              </a:rPr>
              <a:t>Pre Filtering</a:t>
            </a:r>
            <a:endParaRPr sz="2400">
              <a:solidFill>
                <a:srgbClr val="3F3F3F"/>
              </a:solidFill>
            </a:endParaRPr>
          </a:p>
        </p:txBody>
      </p:sp>
      <p:sp>
        <p:nvSpPr>
          <p:cNvPr id="327" name="Google Shape;327;p37"/>
          <p:cNvSpPr txBox="1"/>
          <p:nvPr/>
        </p:nvSpPr>
        <p:spPr>
          <a:xfrm>
            <a:off x="1276856" y="2885500"/>
            <a:ext cx="37257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F3F3F"/>
                </a:solidFill>
              </a:rPr>
              <a:t>Connect Quick </a:t>
            </a:r>
            <a:endParaRPr sz="2400">
              <a:solidFill>
                <a:srgbClr val="3F3F3F"/>
              </a:solidFill>
            </a:endParaRPr>
          </a:p>
        </p:txBody>
      </p:sp>
      <p:sp>
        <p:nvSpPr>
          <p:cNvPr id="328" name="Google Shape;328;p37"/>
          <p:cNvSpPr/>
          <p:nvPr/>
        </p:nvSpPr>
        <p:spPr>
          <a:xfrm flipH="1" rot="-5400000">
            <a:off x="757554" y="1306259"/>
            <a:ext cx="402684" cy="379232"/>
          </a:xfrm>
          <a:custGeom>
            <a:rect b="b" l="l" r="r" t="t"/>
            <a:pathLst>
              <a:path extrusionOk="0" h="2758049" w="2928608">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37"/>
          <p:cNvSpPr/>
          <p:nvPr/>
        </p:nvSpPr>
        <p:spPr>
          <a:xfrm>
            <a:off x="772799" y="2147826"/>
            <a:ext cx="369740" cy="374423"/>
          </a:xfrm>
          <a:custGeom>
            <a:rect b="b" l="l" r="r" t="t"/>
            <a:pathLst>
              <a:path extrusionOk="0" h="2880180" w="2844151">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37"/>
          <p:cNvSpPr/>
          <p:nvPr/>
        </p:nvSpPr>
        <p:spPr>
          <a:xfrm rot="2161642">
            <a:off x="772486" y="3002055"/>
            <a:ext cx="372033" cy="401418"/>
          </a:xfrm>
          <a:custGeom>
            <a:rect b="b" l="l" r="r" t="t"/>
            <a:pathLst>
              <a:path extrusionOk="0" h="2951283" w="2735240">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38"/>
          <p:cNvSpPr txBox="1"/>
          <p:nvPr>
            <p:ph idx="4294967295" type="body"/>
          </p:nvPr>
        </p:nvSpPr>
        <p:spPr>
          <a:xfrm>
            <a:off x="579912" y="215441"/>
            <a:ext cx="8461800" cy="54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Suggested UI Changes - Task 2</a:t>
            </a:r>
            <a:endParaRPr sz="4100">
              <a:solidFill>
                <a:srgbClr val="262626"/>
              </a:solidFill>
            </a:endParaRPr>
          </a:p>
        </p:txBody>
      </p:sp>
      <p:sp>
        <p:nvSpPr>
          <p:cNvPr id="336" name="Google Shape;336;p38"/>
          <p:cNvSpPr/>
          <p:nvPr/>
        </p:nvSpPr>
        <p:spPr>
          <a:xfrm>
            <a:off x="695269" y="1219771"/>
            <a:ext cx="520200" cy="5202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7" name="Google Shape;337;p38"/>
          <p:cNvSpPr txBox="1"/>
          <p:nvPr/>
        </p:nvSpPr>
        <p:spPr>
          <a:xfrm>
            <a:off x="1289341" y="1271221"/>
            <a:ext cx="3938700" cy="48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lang="en" sz="2400">
                <a:solidFill>
                  <a:srgbClr val="3F3F3F"/>
                </a:solidFill>
              </a:rPr>
              <a:t>Improve Schedule Button</a:t>
            </a:r>
            <a:endParaRPr b="0" i="0" sz="2400" u="none" cap="none" strike="noStrike">
              <a:solidFill>
                <a:srgbClr val="3F3F3F"/>
              </a:solidFill>
              <a:latin typeface="Arial"/>
              <a:ea typeface="Arial"/>
              <a:cs typeface="Arial"/>
              <a:sym typeface="Arial"/>
            </a:endParaRPr>
          </a:p>
        </p:txBody>
      </p:sp>
      <p:sp>
        <p:nvSpPr>
          <p:cNvPr id="338" name="Google Shape;338;p38"/>
          <p:cNvSpPr/>
          <p:nvPr/>
        </p:nvSpPr>
        <p:spPr>
          <a:xfrm>
            <a:off x="695269" y="2074437"/>
            <a:ext cx="520200" cy="520200"/>
          </a:xfrm>
          <a:prstGeom prst="ellipse">
            <a:avLst/>
          </a:prstGeom>
          <a:solidFill>
            <a:srgbClr val="F9AF4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9" name="Google Shape;339;p38"/>
          <p:cNvSpPr/>
          <p:nvPr/>
        </p:nvSpPr>
        <p:spPr>
          <a:xfrm>
            <a:off x="695269" y="2944371"/>
            <a:ext cx="520200" cy="52020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0" name="Google Shape;340;p38"/>
          <p:cNvSpPr/>
          <p:nvPr/>
        </p:nvSpPr>
        <p:spPr>
          <a:xfrm>
            <a:off x="827359" y="1798626"/>
            <a:ext cx="260609" cy="275801"/>
          </a:xfrm>
          <a:custGeom>
            <a:rect b="b" l="l" r="r" t="t"/>
            <a:pathLst>
              <a:path extrusionOk="0" h="3940019" w="3860876">
                <a:moveTo>
                  <a:pt x="3248876" y="1942264"/>
                </a:moveTo>
                <a:lnTo>
                  <a:pt x="3860876" y="1942264"/>
                </a:lnTo>
                <a:lnTo>
                  <a:pt x="3860876" y="2090815"/>
                </a:lnTo>
                <a:lnTo>
                  <a:pt x="3859023" y="2090815"/>
                </a:lnTo>
                <a:cubicBezTo>
                  <a:pt x="3817225" y="2949620"/>
                  <a:pt x="3215273" y="3679864"/>
                  <a:pt x="2378197" y="3884304"/>
                </a:cubicBezTo>
                <a:cubicBezTo>
                  <a:pt x="2219818" y="3922985"/>
                  <a:pt x="2060231" y="3941082"/>
                  <a:pt x="1902626" y="3939971"/>
                </a:cubicBezTo>
                <a:cubicBezTo>
                  <a:pt x="1286982" y="3935631"/>
                  <a:pt x="701577" y="3638194"/>
                  <a:pt x="337583" y="3128887"/>
                </a:cubicBezTo>
                <a:lnTo>
                  <a:pt x="30667" y="3435803"/>
                </a:lnTo>
                <a:lnTo>
                  <a:pt x="30667" y="2342045"/>
                </a:lnTo>
                <a:lnTo>
                  <a:pt x="1124425" y="2342045"/>
                </a:lnTo>
                <a:lnTo>
                  <a:pt x="781340" y="2685130"/>
                </a:lnTo>
                <a:cubicBezTo>
                  <a:pt x="1079782" y="3180935"/>
                  <a:pt x="1667379" y="3425841"/>
                  <a:pt x="2232517" y="3287817"/>
                </a:cubicBezTo>
                <a:cubicBezTo>
                  <a:pt x="2810639" y="3146622"/>
                  <a:pt x="3224897" y="2638979"/>
                  <a:pt x="3247291" y="2044286"/>
                </a:cubicBezTo>
                <a:lnTo>
                  <a:pt x="3248876" y="2044345"/>
                </a:lnTo>
                <a:close/>
                <a:moveTo>
                  <a:pt x="1958249" y="48"/>
                </a:moveTo>
                <a:cubicBezTo>
                  <a:pt x="2573893" y="4388"/>
                  <a:pt x="3159298" y="301825"/>
                  <a:pt x="3523293" y="811132"/>
                </a:cubicBezTo>
                <a:lnTo>
                  <a:pt x="3830209" y="504216"/>
                </a:lnTo>
                <a:lnTo>
                  <a:pt x="3830209" y="1597974"/>
                </a:lnTo>
                <a:lnTo>
                  <a:pt x="2736450" y="1597974"/>
                </a:lnTo>
                <a:lnTo>
                  <a:pt x="3079535" y="1254889"/>
                </a:lnTo>
                <a:cubicBezTo>
                  <a:pt x="2781093" y="759084"/>
                  <a:pt x="2193496" y="514178"/>
                  <a:pt x="1628358" y="652202"/>
                </a:cubicBezTo>
                <a:cubicBezTo>
                  <a:pt x="1050236" y="793397"/>
                  <a:pt x="635978" y="1301040"/>
                  <a:pt x="613584" y="1895733"/>
                </a:cubicBezTo>
                <a:lnTo>
                  <a:pt x="612000" y="1895674"/>
                </a:lnTo>
                <a:lnTo>
                  <a:pt x="612000" y="1985958"/>
                </a:lnTo>
                <a:lnTo>
                  <a:pt x="0" y="1985958"/>
                </a:lnTo>
                <a:lnTo>
                  <a:pt x="0" y="1837407"/>
                </a:lnTo>
                <a:lnTo>
                  <a:pt x="2787" y="1837407"/>
                </a:lnTo>
                <a:cubicBezTo>
                  <a:pt x="49183" y="983705"/>
                  <a:pt x="649445" y="259216"/>
                  <a:pt x="1482678" y="55715"/>
                </a:cubicBezTo>
                <a:cubicBezTo>
                  <a:pt x="1641057" y="17034"/>
                  <a:pt x="1800644" y="-1063"/>
                  <a:pt x="1958249" y="48"/>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341" name="Google Shape;341;p38"/>
          <p:cNvGrpSpPr/>
          <p:nvPr/>
        </p:nvGrpSpPr>
        <p:grpSpPr>
          <a:xfrm>
            <a:off x="6521216" y="3553479"/>
            <a:ext cx="1478455" cy="912807"/>
            <a:chOff x="8566658" y="4660939"/>
            <a:chExt cx="1971273" cy="1217076"/>
          </a:xfrm>
        </p:grpSpPr>
        <p:sp>
          <p:nvSpPr>
            <p:cNvPr id="342" name="Google Shape;342;p38"/>
            <p:cNvSpPr/>
            <p:nvPr/>
          </p:nvSpPr>
          <p:spPr>
            <a:xfrm>
              <a:off x="8566658" y="4660939"/>
              <a:ext cx="595299" cy="1217076"/>
            </a:xfrm>
            <a:custGeom>
              <a:rect b="b" l="l" r="r" t="t"/>
              <a:pathLst>
                <a:path extrusionOk="0" h="2212" w="1081">
                  <a:moveTo>
                    <a:pt x="508" y="340"/>
                  </a:moveTo>
                  <a:cubicBezTo>
                    <a:pt x="484" y="586"/>
                    <a:pt x="533" y="1223"/>
                    <a:pt x="533" y="1223"/>
                  </a:cubicBezTo>
                  <a:lnTo>
                    <a:pt x="516" y="1223"/>
                  </a:lnTo>
                  <a:lnTo>
                    <a:pt x="516" y="1247"/>
                  </a:lnTo>
                  <a:cubicBezTo>
                    <a:pt x="508" y="1264"/>
                    <a:pt x="500" y="1362"/>
                    <a:pt x="500" y="1362"/>
                  </a:cubicBezTo>
                  <a:cubicBezTo>
                    <a:pt x="500" y="1362"/>
                    <a:pt x="459" y="1354"/>
                    <a:pt x="426" y="1386"/>
                  </a:cubicBezTo>
                  <a:cubicBezTo>
                    <a:pt x="402" y="1419"/>
                    <a:pt x="410" y="1435"/>
                    <a:pt x="394" y="1443"/>
                  </a:cubicBezTo>
                  <a:cubicBezTo>
                    <a:pt x="377" y="1460"/>
                    <a:pt x="353" y="1476"/>
                    <a:pt x="336" y="1517"/>
                  </a:cubicBezTo>
                  <a:cubicBezTo>
                    <a:pt x="328" y="1533"/>
                    <a:pt x="312" y="1582"/>
                    <a:pt x="295" y="1623"/>
                  </a:cubicBezTo>
                  <a:cubicBezTo>
                    <a:pt x="287" y="1640"/>
                    <a:pt x="287" y="1656"/>
                    <a:pt x="279" y="1664"/>
                  </a:cubicBezTo>
                  <a:cubicBezTo>
                    <a:pt x="271" y="1680"/>
                    <a:pt x="271" y="1697"/>
                    <a:pt x="263" y="1713"/>
                  </a:cubicBezTo>
                  <a:cubicBezTo>
                    <a:pt x="254" y="1729"/>
                    <a:pt x="238" y="1746"/>
                    <a:pt x="230" y="1754"/>
                  </a:cubicBezTo>
                  <a:cubicBezTo>
                    <a:pt x="213" y="1770"/>
                    <a:pt x="197" y="1778"/>
                    <a:pt x="181" y="1787"/>
                  </a:cubicBezTo>
                  <a:cubicBezTo>
                    <a:pt x="131" y="1811"/>
                    <a:pt x="91" y="1844"/>
                    <a:pt x="58" y="1885"/>
                  </a:cubicBezTo>
                  <a:cubicBezTo>
                    <a:pt x="50" y="1893"/>
                    <a:pt x="41" y="1909"/>
                    <a:pt x="33" y="1926"/>
                  </a:cubicBezTo>
                  <a:cubicBezTo>
                    <a:pt x="17" y="1942"/>
                    <a:pt x="9" y="1958"/>
                    <a:pt x="9" y="1975"/>
                  </a:cubicBezTo>
                  <a:cubicBezTo>
                    <a:pt x="0" y="1991"/>
                    <a:pt x="0" y="2007"/>
                    <a:pt x="0" y="2024"/>
                  </a:cubicBezTo>
                  <a:cubicBezTo>
                    <a:pt x="0" y="2212"/>
                    <a:pt x="230" y="2179"/>
                    <a:pt x="344" y="2138"/>
                  </a:cubicBezTo>
                  <a:cubicBezTo>
                    <a:pt x="361" y="2138"/>
                    <a:pt x="377" y="2130"/>
                    <a:pt x="394" y="2122"/>
                  </a:cubicBezTo>
                  <a:lnTo>
                    <a:pt x="443" y="2097"/>
                  </a:lnTo>
                  <a:cubicBezTo>
                    <a:pt x="484" y="2064"/>
                    <a:pt x="525" y="2032"/>
                    <a:pt x="566" y="1991"/>
                  </a:cubicBezTo>
                  <a:cubicBezTo>
                    <a:pt x="582" y="1991"/>
                    <a:pt x="590" y="1983"/>
                    <a:pt x="607" y="1975"/>
                  </a:cubicBezTo>
                  <a:cubicBezTo>
                    <a:pt x="664" y="1950"/>
                    <a:pt x="721" y="1926"/>
                    <a:pt x="787" y="1893"/>
                  </a:cubicBezTo>
                  <a:cubicBezTo>
                    <a:pt x="803" y="1893"/>
                    <a:pt x="820" y="1885"/>
                    <a:pt x="828" y="1877"/>
                  </a:cubicBezTo>
                  <a:cubicBezTo>
                    <a:pt x="926" y="1778"/>
                    <a:pt x="803" y="1672"/>
                    <a:pt x="803" y="1558"/>
                  </a:cubicBezTo>
                  <a:cubicBezTo>
                    <a:pt x="803" y="1542"/>
                    <a:pt x="795" y="1533"/>
                    <a:pt x="795" y="1517"/>
                  </a:cubicBezTo>
                  <a:lnTo>
                    <a:pt x="795" y="1468"/>
                  </a:lnTo>
                  <a:cubicBezTo>
                    <a:pt x="795" y="1452"/>
                    <a:pt x="795" y="1435"/>
                    <a:pt x="787" y="1419"/>
                  </a:cubicBezTo>
                  <a:cubicBezTo>
                    <a:pt x="787" y="1403"/>
                    <a:pt x="795" y="1394"/>
                    <a:pt x="795" y="1378"/>
                  </a:cubicBezTo>
                  <a:lnTo>
                    <a:pt x="795" y="1329"/>
                  </a:lnTo>
                  <a:cubicBezTo>
                    <a:pt x="803" y="1305"/>
                    <a:pt x="803" y="1280"/>
                    <a:pt x="803" y="1272"/>
                  </a:cubicBezTo>
                  <a:lnTo>
                    <a:pt x="795" y="1264"/>
                  </a:lnTo>
                  <a:cubicBezTo>
                    <a:pt x="795" y="1264"/>
                    <a:pt x="820" y="1125"/>
                    <a:pt x="852" y="994"/>
                  </a:cubicBezTo>
                  <a:cubicBezTo>
                    <a:pt x="852" y="978"/>
                    <a:pt x="852" y="970"/>
                    <a:pt x="861" y="961"/>
                  </a:cubicBezTo>
                  <a:cubicBezTo>
                    <a:pt x="959" y="765"/>
                    <a:pt x="1057" y="602"/>
                    <a:pt x="1065" y="373"/>
                  </a:cubicBezTo>
                  <a:cubicBezTo>
                    <a:pt x="1065" y="357"/>
                    <a:pt x="1073" y="340"/>
                    <a:pt x="1073" y="316"/>
                  </a:cubicBezTo>
                  <a:cubicBezTo>
                    <a:pt x="1079" y="209"/>
                    <a:pt x="1077" y="82"/>
                    <a:pt x="1081" y="0"/>
                  </a:cubicBezTo>
                  <a:lnTo>
                    <a:pt x="589" y="0"/>
                  </a:lnTo>
                  <a:cubicBezTo>
                    <a:pt x="554" y="103"/>
                    <a:pt x="521" y="217"/>
                    <a:pt x="508" y="34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3" name="Google Shape;343;p38"/>
            <p:cNvSpPr/>
            <p:nvPr/>
          </p:nvSpPr>
          <p:spPr>
            <a:xfrm>
              <a:off x="9932272" y="4660939"/>
              <a:ext cx="605659" cy="1158355"/>
            </a:xfrm>
            <a:custGeom>
              <a:rect b="b" l="l" r="r" t="t"/>
              <a:pathLst>
                <a:path extrusionOk="0" h="2105" w="1099">
                  <a:moveTo>
                    <a:pt x="18" y="373"/>
                  </a:moveTo>
                  <a:cubicBezTo>
                    <a:pt x="18" y="389"/>
                    <a:pt x="26" y="406"/>
                    <a:pt x="26" y="422"/>
                  </a:cubicBezTo>
                  <a:cubicBezTo>
                    <a:pt x="34" y="471"/>
                    <a:pt x="42" y="520"/>
                    <a:pt x="59" y="561"/>
                  </a:cubicBezTo>
                  <a:cubicBezTo>
                    <a:pt x="67" y="577"/>
                    <a:pt x="75" y="594"/>
                    <a:pt x="83" y="610"/>
                  </a:cubicBezTo>
                  <a:cubicBezTo>
                    <a:pt x="116" y="724"/>
                    <a:pt x="247" y="823"/>
                    <a:pt x="231" y="986"/>
                  </a:cubicBezTo>
                  <a:cubicBezTo>
                    <a:pt x="239" y="994"/>
                    <a:pt x="239" y="1010"/>
                    <a:pt x="239" y="1019"/>
                  </a:cubicBezTo>
                  <a:cubicBezTo>
                    <a:pt x="272" y="1141"/>
                    <a:pt x="288" y="1256"/>
                    <a:pt x="288" y="1256"/>
                  </a:cubicBezTo>
                  <a:lnTo>
                    <a:pt x="280" y="1272"/>
                  </a:lnTo>
                  <a:cubicBezTo>
                    <a:pt x="280" y="1272"/>
                    <a:pt x="280" y="1296"/>
                    <a:pt x="288" y="1329"/>
                  </a:cubicBezTo>
                  <a:cubicBezTo>
                    <a:pt x="329" y="1501"/>
                    <a:pt x="272" y="1672"/>
                    <a:pt x="280" y="1828"/>
                  </a:cubicBezTo>
                  <a:cubicBezTo>
                    <a:pt x="288" y="1860"/>
                    <a:pt x="296" y="1885"/>
                    <a:pt x="329" y="1901"/>
                  </a:cubicBezTo>
                  <a:cubicBezTo>
                    <a:pt x="354" y="1917"/>
                    <a:pt x="386" y="1926"/>
                    <a:pt x="436" y="1926"/>
                  </a:cubicBezTo>
                  <a:cubicBezTo>
                    <a:pt x="452" y="1926"/>
                    <a:pt x="468" y="1934"/>
                    <a:pt x="468" y="1942"/>
                  </a:cubicBezTo>
                  <a:cubicBezTo>
                    <a:pt x="476" y="1950"/>
                    <a:pt x="485" y="1975"/>
                    <a:pt x="509" y="1999"/>
                  </a:cubicBezTo>
                  <a:cubicBezTo>
                    <a:pt x="517" y="2007"/>
                    <a:pt x="542" y="2015"/>
                    <a:pt x="558" y="2024"/>
                  </a:cubicBezTo>
                  <a:cubicBezTo>
                    <a:pt x="599" y="2040"/>
                    <a:pt x="640" y="2048"/>
                    <a:pt x="673" y="2064"/>
                  </a:cubicBezTo>
                  <a:cubicBezTo>
                    <a:pt x="689" y="2073"/>
                    <a:pt x="714" y="2073"/>
                    <a:pt x="730" y="2081"/>
                  </a:cubicBezTo>
                  <a:cubicBezTo>
                    <a:pt x="747" y="2089"/>
                    <a:pt x="763" y="2097"/>
                    <a:pt x="780" y="2097"/>
                  </a:cubicBezTo>
                  <a:cubicBezTo>
                    <a:pt x="796" y="2105"/>
                    <a:pt x="812" y="2105"/>
                    <a:pt x="837" y="2105"/>
                  </a:cubicBezTo>
                  <a:cubicBezTo>
                    <a:pt x="935" y="2105"/>
                    <a:pt x="1066" y="2105"/>
                    <a:pt x="1099" y="2007"/>
                  </a:cubicBezTo>
                  <a:cubicBezTo>
                    <a:pt x="1099" y="1877"/>
                    <a:pt x="960" y="1811"/>
                    <a:pt x="878" y="1754"/>
                  </a:cubicBezTo>
                  <a:cubicBezTo>
                    <a:pt x="870" y="1746"/>
                    <a:pt x="853" y="1729"/>
                    <a:pt x="845" y="1721"/>
                  </a:cubicBezTo>
                  <a:cubicBezTo>
                    <a:pt x="837" y="1713"/>
                    <a:pt x="837" y="1697"/>
                    <a:pt x="829" y="1689"/>
                  </a:cubicBezTo>
                  <a:cubicBezTo>
                    <a:pt x="821" y="1672"/>
                    <a:pt x="821" y="1664"/>
                    <a:pt x="812" y="1648"/>
                  </a:cubicBezTo>
                  <a:cubicBezTo>
                    <a:pt x="796" y="1631"/>
                    <a:pt x="788" y="1607"/>
                    <a:pt x="771" y="1582"/>
                  </a:cubicBezTo>
                  <a:cubicBezTo>
                    <a:pt x="771" y="1574"/>
                    <a:pt x="763" y="1566"/>
                    <a:pt x="763" y="1550"/>
                  </a:cubicBezTo>
                  <a:cubicBezTo>
                    <a:pt x="755" y="1533"/>
                    <a:pt x="747" y="1517"/>
                    <a:pt x="747" y="1509"/>
                  </a:cubicBezTo>
                  <a:cubicBezTo>
                    <a:pt x="730" y="1468"/>
                    <a:pt x="706" y="1452"/>
                    <a:pt x="689" y="1435"/>
                  </a:cubicBezTo>
                  <a:cubicBezTo>
                    <a:pt x="673" y="1427"/>
                    <a:pt x="681" y="1419"/>
                    <a:pt x="657" y="1378"/>
                  </a:cubicBezTo>
                  <a:cubicBezTo>
                    <a:pt x="632" y="1345"/>
                    <a:pt x="583" y="1354"/>
                    <a:pt x="583" y="1354"/>
                  </a:cubicBezTo>
                  <a:cubicBezTo>
                    <a:pt x="583" y="1354"/>
                    <a:pt x="575" y="1256"/>
                    <a:pt x="575" y="1239"/>
                  </a:cubicBezTo>
                  <a:lnTo>
                    <a:pt x="567" y="1223"/>
                  </a:lnTo>
                  <a:cubicBezTo>
                    <a:pt x="567" y="1215"/>
                    <a:pt x="558" y="1223"/>
                    <a:pt x="558" y="1223"/>
                  </a:cubicBezTo>
                  <a:cubicBezTo>
                    <a:pt x="558" y="1223"/>
                    <a:pt x="575" y="970"/>
                    <a:pt x="583" y="724"/>
                  </a:cubicBezTo>
                  <a:lnTo>
                    <a:pt x="583" y="684"/>
                  </a:lnTo>
                  <a:cubicBezTo>
                    <a:pt x="567" y="643"/>
                    <a:pt x="567" y="610"/>
                    <a:pt x="583" y="577"/>
                  </a:cubicBezTo>
                  <a:lnTo>
                    <a:pt x="583" y="537"/>
                  </a:lnTo>
                  <a:cubicBezTo>
                    <a:pt x="583" y="455"/>
                    <a:pt x="583" y="389"/>
                    <a:pt x="575" y="332"/>
                  </a:cubicBezTo>
                  <a:cubicBezTo>
                    <a:pt x="563" y="212"/>
                    <a:pt x="529" y="101"/>
                    <a:pt x="494" y="0"/>
                  </a:cubicBezTo>
                  <a:lnTo>
                    <a:pt x="1" y="0"/>
                  </a:lnTo>
                  <a:cubicBezTo>
                    <a:pt x="4" y="99"/>
                    <a:pt x="0" y="257"/>
                    <a:pt x="18" y="37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344" name="Google Shape;344;p38"/>
          <p:cNvSpPr/>
          <p:nvPr/>
        </p:nvSpPr>
        <p:spPr>
          <a:xfrm>
            <a:off x="5509961" y="718891"/>
            <a:ext cx="3399920" cy="930082"/>
          </a:xfrm>
          <a:custGeom>
            <a:rect b="b" l="l" r="r" t="t"/>
            <a:pathLst>
              <a:path extrusionOk="0" h="2252" w="8233">
                <a:moveTo>
                  <a:pt x="2654" y="2206"/>
                </a:moveTo>
                <a:cubicBezTo>
                  <a:pt x="2621" y="2165"/>
                  <a:pt x="2597" y="2140"/>
                  <a:pt x="2572" y="2108"/>
                </a:cubicBezTo>
                <a:cubicBezTo>
                  <a:pt x="2564" y="2091"/>
                  <a:pt x="2548" y="2067"/>
                  <a:pt x="2540" y="2042"/>
                </a:cubicBezTo>
                <a:cubicBezTo>
                  <a:pt x="2531" y="1944"/>
                  <a:pt x="2466" y="1879"/>
                  <a:pt x="2466" y="1789"/>
                </a:cubicBezTo>
                <a:cubicBezTo>
                  <a:pt x="2458" y="1756"/>
                  <a:pt x="2458" y="1740"/>
                  <a:pt x="2458" y="1724"/>
                </a:cubicBezTo>
                <a:cubicBezTo>
                  <a:pt x="2531" y="1683"/>
                  <a:pt x="2564" y="1650"/>
                  <a:pt x="2605" y="1634"/>
                </a:cubicBezTo>
                <a:cubicBezTo>
                  <a:pt x="2638" y="1617"/>
                  <a:pt x="2654" y="1601"/>
                  <a:pt x="2662" y="1585"/>
                </a:cubicBezTo>
                <a:cubicBezTo>
                  <a:pt x="2671" y="1568"/>
                  <a:pt x="2679" y="1544"/>
                  <a:pt x="2687" y="1527"/>
                </a:cubicBezTo>
                <a:lnTo>
                  <a:pt x="3244" y="1527"/>
                </a:lnTo>
                <a:cubicBezTo>
                  <a:pt x="3228" y="1536"/>
                  <a:pt x="3211" y="1552"/>
                  <a:pt x="3195" y="1568"/>
                </a:cubicBezTo>
                <a:cubicBezTo>
                  <a:pt x="3097" y="1658"/>
                  <a:pt x="3006" y="1871"/>
                  <a:pt x="2990" y="1895"/>
                </a:cubicBezTo>
                <a:cubicBezTo>
                  <a:pt x="2974" y="1912"/>
                  <a:pt x="2834" y="1985"/>
                  <a:pt x="2785" y="2067"/>
                </a:cubicBezTo>
                <a:cubicBezTo>
                  <a:pt x="2753" y="2116"/>
                  <a:pt x="2727" y="2200"/>
                  <a:pt x="2714" y="2252"/>
                </a:cubicBezTo>
                <a:lnTo>
                  <a:pt x="5739" y="2248"/>
                </a:lnTo>
                <a:cubicBezTo>
                  <a:pt x="5725" y="2196"/>
                  <a:pt x="5700" y="2114"/>
                  <a:pt x="5669" y="2067"/>
                </a:cubicBezTo>
                <a:cubicBezTo>
                  <a:pt x="5619" y="1985"/>
                  <a:pt x="5480" y="1912"/>
                  <a:pt x="5464" y="1895"/>
                </a:cubicBezTo>
                <a:cubicBezTo>
                  <a:pt x="5447" y="1871"/>
                  <a:pt x="5357" y="1658"/>
                  <a:pt x="5259" y="1568"/>
                </a:cubicBezTo>
                <a:cubicBezTo>
                  <a:pt x="5243" y="1552"/>
                  <a:pt x="5226" y="1536"/>
                  <a:pt x="5210" y="1527"/>
                </a:cubicBezTo>
                <a:lnTo>
                  <a:pt x="5767" y="1527"/>
                </a:lnTo>
                <a:cubicBezTo>
                  <a:pt x="5775" y="1560"/>
                  <a:pt x="5791" y="1609"/>
                  <a:pt x="5841" y="1634"/>
                </a:cubicBezTo>
                <a:cubicBezTo>
                  <a:pt x="5898" y="1658"/>
                  <a:pt x="5980" y="1691"/>
                  <a:pt x="5988" y="1707"/>
                </a:cubicBezTo>
                <a:cubicBezTo>
                  <a:pt x="5996" y="1724"/>
                  <a:pt x="6004" y="1732"/>
                  <a:pt x="5947" y="1928"/>
                </a:cubicBezTo>
                <a:cubicBezTo>
                  <a:pt x="5898" y="2124"/>
                  <a:pt x="5857" y="2116"/>
                  <a:pt x="5800" y="2206"/>
                </a:cubicBezTo>
                <a:cubicBezTo>
                  <a:pt x="5791" y="2223"/>
                  <a:pt x="5784" y="2237"/>
                  <a:pt x="5778" y="2248"/>
                </a:cubicBezTo>
                <a:lnTo>
                  <a:pt x="6220" y="2247"/>
                </a:lnTo>
                <a:cubicBezTo>
                  <a:pt x="6224" y="2097"/>
                  <a:pt x="6226" y="1947"/>
                  <a:pt x="6250" y="1862"/>
                </a:cubicBezTo>
                <a:cubicBezTo>
                  <a:pt x="6299" y="1691"/>
                  <a:pt x="6324" y="1634"/>
                  <a:pt x="6332" y="1593"/>
                </a:cubicBezTo>
                <a:cubicBezTo>
                  <a:pt x="6340" y="1577"/>
                  <a:pt x="6332" y="1552"/>
                  <a:pt x="6332" y="1527"/>
                </a:cubicBezTo>
                <a:lnTo>
                  <a:pt x="6766" y="1527"/>
                </a:lnTo>
                <a:lnTo>
                  <a:pt x="6766" y="2042"/>
                </a:lnTo>
                <a:cubicBezTo>
                  <a:pt x="6766" y="2091"/>
                  <a:pt x="6807" y="2124"/>
                  <a:pt x="6848" y="2124"/>
                </a:cubicBezTo>
                <a:lnTo>
                  <a:pt x="6979" y="2124"/>
                </a:lnTo>
                <a:cubicBezTo>
                  <a:pt x="7028" y="2124"/>
                  <a:pt x="7061" y="2091"/>
                  <a:pt x="7061" y="2042"/>
                </a:cubicBezTo>
                <a:lnTo>
                  <a:pt x="7061" y="1527"/>
                </a:lnTo>
                <a:lnTo>
                  <a:pt x="7069" y="1527"/>
                </a:lnTo>
                <a:lnTo>
                  <a:pt x="7069" y="1952"/>
                </a:lnTo>
                <a:cubicBezTo>
                  <a:pt x="7069" y="1985"/>
                  <a:pt x="7094" y="2018"/>
                  <a:pt x="7135" y="2018"/>
                </a:cubicBezTo>
                <a:lnTo>
                  <a:pt x="7241" y="2018"/>
                </a:lnTo>
                <a:cubicBezTo>
                  <a:pt x="7282" y="2018"/>
                  <a:pt x="7315" y="1985"/>
                  <a:pt x="7315" y="1952"/>
                </a:cubicBezTo>
                <a:lnTo>
                  <a:pt x="7315" y="1846"/>
                </a:lnTo>
                <a:cubicBezTo>
                  <a:pt x="7340" y="1895"/>
                  <a:pt x="7397" y="1928"/>
                  <a:pt x="7454" y="1928"/>
                </a:cubicBezTo>
                <a:cubicBezTo>
                  <a:pt x="7544" y="1928"/>
                  <a:pt x="7618" y="1854"/>
                  <a:pt x="7618" y="1764"/>
                </a:cubicBezTo>
                <a:lnTo>
                  <a:pt x="7618" y="1527"/>
                </a:lnTo>
                <a:lnTo>
                  <a:pt x="7872" y="1527"/>
                </a:lnTo>
                <a:lnTo>
                  <a:pt x="8175" y="1527"/>
                </a:lnTo>
                <a:cubicBezTo>
                  <a:pt x="8208" y="1527"/>
                  <a:pt x="8233" y="1503"/>
                  <a:pt x="8233" y="1470"/>
                </a:cubicBezTo>
                <a:cubicBezTo>
                  <a:pt x="8233" y="1438"/>
                  <a:pt x="8208" y="1413"/>
                  <a:pt x="8175" y="1413"/>
                </a:cubicBezTo>
                <a:lnTo>
                  <a:pt x="7618" y="1413"/>
                </a:lnTo>
                <a:lnTo>
                  <a:pt x="7618" y="1160"/>
                </a:lnTo>
                <a:cubicBezTo>
                  <a:pt x="7618" y="1070"/>
                  <a:pt x="7544" y="996"/>
                  <a:pt x="7454" y="996"/>
                </a:cubicBezTo>
                <a:cubicBezTo>
                  <a:pt x="7397" y="996"/>
                  <a:pt x="7340" y="1029"/>
                  <a:pt x="7315" y="1078"/>
                </a:cubicBezTo>
                <a:lnTo>
                  <a:pt x="7315" y="988"/>
                </a:lnTo>
                <a:cubicBezTo>
                  <a:pt x="7315" y="956"/>
                  <a:pt x="7282" y="923"/>
                  <a:pt x="7241" y="923"/>
                </a:cubicBezTo>
                <a:lnTo>
                  <a:pt x="7135" y="923"/>
                </a:lnTo>
                <a:cubicBezTo>
                  <a:pt x="7094" y="923"/>
                  <a:pt x="7069" y="956"/>
                  <a:pt x="7069" y="988"/>
                </a:cubicBezTo>
                <a:lnTo>
                  <a:pt x="7069" y="1413"/>
                </a:lnTo>
                <a:lnTo>
                  <a:pt x="7061" y="1413"/>
                </a:lnTo>
                <a:lnTo>
                  <a:pt x="7061" y="898"/>
                </a:lnTo>
                <a:cubicBezTo>
                  <a:pt x="7061" y="849"/>
                  <a:pt x="7028" y="817"/>
                  <a:pt x="6979" y="817"/>
                </a:cubicBezTo>
                <a:lnTo>
                  <a:pt x="6848" y="817"/>
                </a:lnTo>
                <a:cubicBezTo>
                  <a:pt x="6807" y="817"/>
                  <a:pt x="6766" y="849"/>
                  <a:pt x="6766" y="898"/>
                </a:cubicBezTo>
                <a:lnTo>
                  <a:pt x="6766" y="1413"/>
                </a:lnTo>
                <a:lnTo>
                  <a:pt x="6308" y="1413"/>
                </a:lnTo>
                <a:cubicBezTo>
                  <a:pt x="6299" y="1405"/>
                  <a:pt x="6299" y="1397"/>
                  <a:pt x="6299" y="1397"/>
                </a:cubicBezTo>
                <a:cubicBezTo>
                  <a:pt x="6291" y="1364"/>
                  <a:pt x="6250" y="1356"/>
                  <a:pt x="6234" y="1356"/>
                </a:cubicBezTo>
                <a:cubicBezTo>
                  <a:pt x="6209" y="1356"/>
                  <a:pt x="6193" y="1364"/>
                  <a:pt x="6193" y="1364"/>
                </a:cubicBezTo>
                <a:cubicBezTo>
                  <a:pt x="6193" y="1364"/>
                  <a:pt x="6168" y="1315"/>
                  <a:pt x="6144" y="1307"/>
                </a:cubicBezTo>
                <a:cubicBezTo>
                  <a:pt x="6111" y="1299"/>
                  <a:pt x="6086" y="1323"/>
                  <a:pt x="6086" y="1323"/>
                </a:cubicBezTo>
                <a:cubicBezTo>
                  <a:pt x="6086" y="1323"/>
                  <a:pt x="6078" y="1299"/>
                  <a:pt x="6037" y="1299"/>
                </a:cubicBezTo>
                <a:cubicBezTo>
                  <a:pt x="5988" y="1299"/>
                  <a:pt x="5988" y="1323"/>
                  <a:pt x="5988" y="1323"/>
                </a:cubicBezTo>
                <a:cubicBezTo>
                  <a:pt x="5988" y="1323"/>
                  <a:pt x="5955" y="1307"/>
                  <a:pt x="5923" y="1323"/>
                </a:cubicBezTo>
                <a:cubicBezTo>
                  <a:pt x="5898" y="1340"/>
                  <a:pt x="5890" y="1356"/>
                  <a:pt x="5882" y="1364"/>
                </a:cubicBezTo>
                <a:cubicBezTo>
                  <a:pt x="5882" y="1380"/>
                  <a:pt x="5873" y="1405"/>
                  <a:pt x="5873" y="1405"/>
                </a:cubicBezTo>
                <a:cubicBezTo>
                  <a:pt x="5873" y="1405"/>
                  <a:pt x="5857" y="1397"/>
                  <a:pt x="5832" y="1413"/>
                </a:cubicBezTo>
                <a:lnTo>
                  <a:pt x="4899" y="1413"/>
                </a:lnTo>
                <a:lnTo>
                  <a:pt x="4849" y="1413"/>
                </a:lnTo>
                <a:cubicBezTo>
                  <a:pt x="4833" y="1413"/>
                  <a:pt x="4817" y="1421"/>
                  <a:pt x="4792" y="1421"/>
                </a:cubicBezTo>
                <a:lnTo>
                  <a:pt x="4776" y="1421"/>
                </a:lnTo>
                <a:cubicBezTo>
                  <a:pt x="4759" y="1421"/>
                  <a:pt x="4751" y="1413"/>
                  <a:pt x="4735" y="1413"/>
                </a:cubicBezTo>
                <a:cubicBezTo>
                  <a:pt x="4546" y="1364"/>
                  <a:pt x="4424" y="1168"/>
                  <a:pt x="4522" y="972"/>
                </a:cubicBezTo>
                <a:lnTo>
                  <a:pt x="4522" y="956"/>
                </a:lnTo>
                <a:cubicBezTo>
                  <a:pt x="4530" y="882"/>
                  <a:pt x="4661" y="849"/>
                  <a:pt x="4645" y="751"/>
                </a:cubicBezTo>
                <a:lnTo>
                  <a:pt x="4645" y="743"/>
                </a:lnTo>
                <a:cubicBezTo>
                  <a:pt x="4645" y="735"/>
                  <a:pt x="4653" y="719"/>
                  <a:pt x="4661" y="710"/>
                </a:cubicBezTo>
                <a:cubicBezTo>
                  <a:pt x="4694" y="653"/>
                  <a:pt x="4694" y="588"/>
                  <a:pt x="4628" y="572"/>
                </a:cubicBezTo>
                <a:lnTo>
                  <a:pt x="4628" y="547"/>
                </a:lnTo>
                <a:cubicBezTo>
                  <a:pt x="4628" y="539"/>
                  <a:pt x="4628" y="531"/>
                  <a:pt x="4620" y="522"/>
                </a:cubicBezTo>
                <a:cubicBezTo>
                  <a:pt x="4620" y="498"/>
                  <a:pt x="4612" y="449"/>
                  <a:pt x="4604" y="392"/>
                </a:cubicBezTo>
                <a:cubicBezTo>
                  <a:pt x="4604" y="335"/>
                  <a:pt x="4596" y="326"/>
                  <a:pt x="4579" y="294"/>
                </a:cubicBezTo>
                <a:cubicBezTo>
                  <a:pt x="4571" y="277"/>
                  <a:pt x="4555" y="261"/>
                  <a:pt x="4538" y="237"/>
                </a:cubicBezTo>
                <a:cubicBezTo>
                  <a:pt x="4530" y="204"/>
                  <a:pt x="4514" y="171"/>
                  <a:pt x="4505" y="196"/>
                </a:cubicBezTo>
                <a:cubicBezTo>
                  <a:pt x="4489" y="138"/>
                  <a:pt x="4481" y="187"/>
                  <a:pt x="4464" y="163"/>
                </a:cubicBezTo>
                <a:cubicBezTo>
                  <a:pt x="4448" y="163"/>
                  <a:pt x="4432" y="228"/>
                  <a:pt x="4424" y="130"/>
                </a:cubicBezTo>
                <a:cubicBezTo>
                  <a:pt x="4407" y="106"/>
                  <a:pt x="4391" y="65"/>
                  <a:pt x="4374" y="114"/>
                </a:cubicBezTo>
                <a:cubicBezTo>
                  <a:pt x="4366" y="65"/>
                  <a:pt x="4350" y="65"/>
                  <a:pt x="4342" y="73"/>
                </a:cubicBezTo>
                <a:cubicBezTo>
                  <a:pt x="4325" y="40"/>
                  <a:pt x="4317" y="65"/>
                  <a:pt x="4301" y="89"/>
                </a:cubicBezTo>
                <a:cubicBezTo>
                  <a:pt x="4292" y="16"/>
                  <a:pt x="4276" y="81"/>
                  <a:pt x="4268" y="57"/>
                </a:cubicBezTo>
                <a:cubicBezTo>
                  <a:pt x="4252" y="0"/>
                  <a:pt x="4243" y="32"/>
                  <a:pt x="4227" y="81"/>
                </a:cubicBezTo>
                <a:cubicBezTo>
                  <a:pt x="4211" y="114"/>
                  <a:pt x="4202" y="98"/>
                  <a:pt x="4186" y="114"/>
                </a:cubicBezTo>
                <a:cubicBezTo>
                  <a:pt x="4178" y="106"/>
                  <a:pt x="4161" y="187"/>
                  <a:pt x="4153" y="89"/>
                </a:cubicBezTo>
                <a:cubicBezTo>
                  <a:pt x="4137" y="32"/>
                  <a:pt x="4129" y="73"/>
                  <a:pt x="4112" y="73"/>
                </a:cubicBezTo>
                <a:cubicBezTo>
                  <a:pt x="4104" y="89"/>
                  <a:pt x="4088" y="122"/>
                  <a:pt x="4079" y="114"/>
                </a:cubicBezTo>
                <a:cubicBezTo>
                  <a:pt x="4063" y="130"/>
                  <a:pt x="4047" y="114"/>
                  <a:pt x="4030" y="138"/>
                </a:cubicBezTo>
                <a:cubicBezTo>
                  <a:pt x="4014" y="163"/>
                  <a:pt x="4006" y="187"/>
                  <a:pt x="3989" y="163"/>
                </a:cubicBezTo>
                <a:cubicBezTo>
                  <a:pt x="3973" y="122"/>
                  <a:pt x="3965" y="130"/>
                  <a:pt x="3948" y="196"/>
                </a:cubicBezTo>
                <a:cubicBezTo>
                  <a:pt x="3940" y="237"/>
                  <a:pt x="3940" y="220"/>
                  <a:pt x="3932" y="253"/>
                </a:cubicBezTo>
                <a:cubicBezTo>
                  <a:pt x="3924" y="269"/>
                  <a:pt x="3924" y="237"/>
                  <a:pt x="3916" y="237"/>
                </a:cubicBezTo>
                <a:cubicBezTo>
                  <a:pt x="3907" y="196"/>
                  <a:pt x="3899" y="228"/>
                  <a:pt x="3891" y="245"/>
                </a:cubicBezTo>
                <a:cubicBezTo>
                  <a:pt x="3883" y="237"/>
                  <a:pt x="3875" y="253"/>
                  <a:pt x="3867" y="294"/>
                </a:cubicBezTo>
                <a:cubicBezTo>
                  <a:pt x="3867" y="310"/>
                  <a:pt x="3858" y="269"/>
                  <a:pt x="3858" y="335"/>
                </a:cubicBezTo>
                <a:cubicBezTo>
                  <a:pt x="3850" y="318"/>
                  <a:pt x="3850" y="375"/>
                  <a:pt x="3842" y="392"/>
                </a:cubicBezTo>
                <a:cubicBezTo>
                  <a:pt x="3842" y="424"/>
                  <a:pt x="3842" y="457"/>
                  <a:pt x="3834" y="457"/>
                </a:cubicBezTo>
                <a:cubicBezTo>
                  <a:pt x="3834" y="424"/>
                  <a:pt x="3834" y="506"/>
                  <a:pt x="3826" y="522"/>
                </a:cubicBezTo>
                <a:cubicBezTo>
                  <a:pt x="3826" y="563"/>
                  <a:pt x="3817" y="596"/>
                  <a:pt x="3817" y="596"/>
                </a:cubicBezTo>
                <a:lnTo>
                  <a:pt x="3801" y="604"/>
                </a:lnTo>
                <a:cubicBezTo>
                  <a:pt x="3801" y="604"/>
                  <a:pt x="3793" y="612"/>
                  <a:pt x="3785" y="612"/>
                </a:cubicBezTo>
                <a:cubicBezTo>
                  <a:pt x="3776" y="686"/>
                  <a:pt x="3776" y="719"/>
                  <a:pt x="3809" y="768"/>
                </a:cubicBezTo>
                <a:cubicBezTo>
                  <a:pt x="3817" y="776"/>
                  <a:pt x="3817" y="784"/>
                  <a:pt x="3826" y="792"/>
                </a:cubicBezTo>
                <a:cubicBezTo>
                  <a:pt x="3850" y="825"/>
                  <a:pt x="3875" y="857"/>
                  <a:pt x="3891" y="882"/>
                </a:cubicBezTo>
                <a:cubicBezTo>
                  <a:pt x="3899" y="890"/>
                  <a:pt x="3899" y="907"/>
                  <a:pt x="3899" y="923"/>
                </a:cubicBezTo>
                <a:cubicBezTo>
                  <a:pt x="3907" y="939"/>
                  <a:pt x="3907" y="947"/>
                  <a:pt x="3916" y="964"/>
                </a:cubicBezTo>
                <a:cubicBezTo>
                  <a:pt x="4006" y="1127"/>
                  <a:pt x="3907" y="1356"/>
                  <a:pt x="3703" y="1405"/>
                </a:cubicBezTo>
                <a:cubicBezTo>
                  <a:pt x="3686" y="1413"/>
                  <a:pt x="3662" y="1413"/>
                  <a:pt x="3645" y="1413"/>
                </a:cubicBezTo>
                <a:lnTo>
                  <a:pt x="3637" y="1413"/>
                </a:lnTo>
                <a:lnTo>
                  <a:pt x="3604" y="1413"/>
                </a:lnTo>
                <a:lnTo>
                  <a:pt x="3563" y="1413"/>
                </a:lnTo>
                <a:lnTo>
                  <a:pt x="2646" y="1413"/>
                </a:lnTo>
                <a:cubicBezTo>
                  <a:pt x="2531" y="1291"/>
                  <a:pt x="2400" y="1258"/>
                  <a:pt x="2220" y="1356"/>
                </a:cubicBezTo>
                <a:cubicBezTo>
                  <a:pt x="2212" y="1356"/>
                  <a:pt x="2195" y="1356"/>
                  <a:pt x="2187" y="1364"/>
                </a:cubicBezTo>
                <a:cubicBezTo>
                  <a:pt x="2171" y="1372"/>
                  <a:pt x="2155" y="1380"/>
                  <a:pt x="2155" y="1397"/>
                </a:cubicBezTo>
                <a:cubicBezTo>
                  <a:pt x="2155" y="1397"/>
                  <a:pt x="2146" y="1405"/>
                  <a:pt x="2146" y="1413"/>
                </a:cubicBezTo>
                <a:lnTo>
                  <a:pt x="1696" y="1413"/>
                </a:lnTo>
                <a:lnTo>
                  <a:pt x="1696" y="898"/>
                </a:lnTo>
                <a:cubicBezTo>
                  <a:pt x="1696" y="849"/>
                  <a:pt x="1655" y="817"/>
                  <a:pt x="1614" y="817"/>
                </a:cubicBezTo>
                <a:lnTo>
                  <a:pt x="1483" y="817"/>
                </a:lnTo>
                <a:cubicBezTo>
                  <a:pt x="1434" y="817"/>
                  <a:pt x="1401" y="849"/>
                  <a:pt x="1401" y="898"/>
                </a:cubicBezTo>
                <a:lnTo>
                  <a:pt x="1401" y="1413"/>
                </a:lnTo>
                <a:lnTo>
                  <a:pt x="1393" y="1413"/>
                </a:lnTo>
                <a:lnTo>
                  <a:pt x="1393" y="988"/>
                </a:lnTo>
                <a:cubicBezTo>
                  <a:pt x="1393" y="956"/>
                  <a:pt x="1360" y="923"/>
                  <a:pt x="1327" y="923"/>
                </a:cubicBezTo>
                <a:lnTo>
                  <a:pt x="1221" y="923"/>
                </a:lnTo>
                <a:cubicBezTo>
                  <a:pt x="1180" y="923"/>
                  <a:pt x="1147" y="956"/>
                  <a:pt x="1147" y="988"/>
                </a:cubicBezTo>
                <a:lnTo>
                  <a:pt x="1147" y="1119"/>
                </a:lnTo>
                <a:cubicBezTo>
                  <a:pt x="1122" y="1062"/>
                  <a:pt x="1065" y="1029"/>
                  <a:pt x="1000" y="1029"/>
                </a:cubicBezTo>
                <a:cubicBezTo>
                  <a:pt x="909" y="1029"/>
                  <a:pt x="836" y="1103"/>
                  <a:pt x="836" y="1192"/>
                </a:cubicBezTo>
                <a:lnTo>
                  <a:pt x="836" y="1413"/>
                </a:lnTo>
                <a:lnTo>
                  <a:pt x="58" y="1413"/>
                </a:lnTo>
                <a:cubicBezTo>
                  <a:pt x="25" y="1413"/>
                  <a:pt x="0" y="1438"/>
                  <a:pt x="0" y="1470"/>
                </a:cubicBezTo>
                <a:cubicBezTo>
                  <a:pt x="0" y="1503"/>
                  <a:pt x="25" y="1527"/>
                  <a:pt x="58" y="1527"/>
                </a:cubicBezTo>
                <a:lnTo>
                  <a:pt x="590" y="1527"/>
                </a:lnTo>
                <a:lnTo>
                  <a:pt x="836" y="1527"/>
                </a:lnTo>
                <a:lnTo>
                  <a:pt x="836" y="1797"/>
                </a:lnTo>
                <a:cubicBezTo>
                  <a:pt x="836" y="1887"/>
                  <a:pt x="909" y="1961"/>
                  <a:pt x="1000" y="1961"/>
                </a:cubicBezTo>
                <a:cubicBezTo>
                  <a:pt x="1065" y="1961"/>
                  <a:pt x="1122" y="1928"/>
                  <a:pt x="1147" y="1879"/>
                </a:cubicBezTo>
                <a:lnTo>
                  <a:pt x="1147" y="1952"/>
                </a:lnTo>
                <a:cubicBezTo>
                  <a:pt x="1147" y="1985"/>
                  <a:pt x="1180" y="2018"/>
                  <a:pt x="1221" y="2018"/>
                </a:cubicBezTo>
                <a:lnTo>
                  <a:pt x="1327" y="2018"/>
                </a:lnTo>
                <a:cubicBezTo>
                  <a:pt x="1360" y="2018"/>
                  <a:pt x="1393" y="1985"/>
                  <a:pt x="1393" y="1952"/>
                </a:cubicBezTo>
                <a:lnTo>
                  <a:pt x="1393" y="1527"/>
                </a:lnTo>
                <a:lnTo>
                  <a:pt x="1401" y="1527"/>
                </a:lnTo>
                <a:lnTo>
                  <a:pt x="1401" y="2042"/>
                </a:lnTo>
                <a:cubicBezTo>
                  <a:pt x="1401" y="2091"/>
                  <a:pt x="1434" y="2124"/>
                  <a:pt x="1483" y="2124"/>
                </a:cubicBezTo>
                <a:lnTo>
                  <a:pt x="1614" y="2124"/>
                </a:lnTo>
                <a:cubicBezTo>
                  <a:pt x="1655" y="2124"/>
                  <a:pt x="1696" y="2091"/>
                  <a:pt x="1696" y="2042"/>
                </a:cubicBezTo>
                <a:lnTo>
                  <a:pt x="1696" y="1527"/>
                </a:lnTo>
                <a:lnTo>
                  <a:pt x="2122" y="1527"/>
                </a:lnTo>
                <a:cubicBezTo>
                  <a:pt x="2114" y="1552"/>
                  <a:pt x="2114" y="1577"/>
                  <a:pt x="2122" y="1593"/>
                </a:cubicBezTo>
                <a:cubicBezTo>
                  <a:pt x="2130" y="1617"/>
                  <a:pt x="2138" y="1650"/>
                  <a:pt x="2155" y="1724"/>
                </a:cubicBezTo>
                <a:cubicBezTo>
                  <a:pt x="2163" y="1740"/>
                  <a:pt x="2171" y="1764"/>
                  <a:pt x="2179" y="1789"/>
                </a:cubicBezTo>
                <a:cubicBezTo>
                  <a:pt x="2236" y="1912"/>
                  <a:pt x="2204" y="2108"/>
                  <a:pt x="2253" y="2247"/>
                </a:cubicBezTo>
                <a:cubicBezTo>
                  <a:pt x="2253" y="2249"/>
                  <a:pt x="2254" y="2250"/>
                  <a:pt x="2254" y="2252"/>
                </a:cubicBezTo>
                <a:lnTo>
                  <a:pt x="2678" y="2252"/>
                </a:lnTo>
                <a:cubicBezTo>
                  <a:pt x="2672" y="2240"/>
                  <a:pt x="2664" y="2225"/>
                  <a:pt x="2654" y="2206"/>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5" name="Google Shape;345;p38"/>
          <p:cNvSpPr/>
          <p:nvPr/>
        </p:nvSpPr>
        <p:spPr>
          <a:xfrm>
            <a:off x="6748339" y="2620421"/>
            <a:ext cx="1011259" cy="896400"/>
          </a:xfrm>
          <a:custGeom>
            <a:rect b="b" l="l" r="r" t="t"/>
            <a:pathLst>
              <a:path extrusionOk="0" h="2170" w="2449">
                <a:moveTo>
                  <a:pt x="2294" y="1375"/>
                </a:moveTo>
                <a:cubicBezTo>
                  <a:pt x="2302" y="1293"/>
                  <a:pt x="2294" y="1277"/>
                  <a:pt x="2294" y="1277"/>
                </a:cubicBezTo>
                <a:cubicBezTo>
                  <a:pt x="2294" y="1277"/>
                  <a:pt x="2351" y="1277"/>
                  <a:pt x="2400" y="1195"/>
                </a:cubicBezTo>
                <a:cubicBezTo>
                  <a:pt x="2408" y="1179"/>
                  <a:pt x="2417" y="1162"/>
                  <a:pt x="2425" y="1146"/>
                </a:cubicBezTo>
                <a:cubicBezTo>
                  <a:pt x="2433" y="1130"/>
                  <a:pt x="2441" y="1113"/>
                  <a:pt x="2441" y="1097"/>
                </a:cubicBezTo>
                <a:cubicBezTo>
                  <a:pt x="2449" y="1072"/>
                  <a:pt x="2449" y="1040"/>
                  <a:pt x="2441" y="1007"/>
                </a:cubicBezTo>
                <a:cubicBezTo>
                  <a:pt x="2433" y="982"/>
                  <a:pt x="2425" y="950"/>
                  <a:pt x="2417" y="925"/>
                </a:cubicBezTo>
                <a:cubicBezTo>
                  <a:pt x="2400" y="893"/>
                  <a:pt x="2417" y="827"/>
                  <a:pt x="2376" y="835"/>
                </a:cubicBezTo>
                <a:cubicBezTo>
                  <a:pt x="2392" y="786"/>
                  <a:pt x="2400" y="754"/>
                  <a:pt x="2335" y="746"/>
                </a:cubicBezTo>
                <a:cubicBezTo>
                  <a:pt x="2351" y="737"/>
                  <a:pt x="2368" y="721"/>
                  <a:pt x="2368" y="713"/>
                </a:cubicBezTo>
                <a:lnTo>
                  <a:pt x="2368" y="696"/>
                </a:lnTo>
                <a:cubicBezTo>
                  <a:pt x="2318" y="647"/>
                  <a:pt x="2318" y="549"/>
                  <a:pt x="2310" y="492"/>
                </a:cubicBezTo>
                <a:lnTo>
                  <a:pt x="2310" y="476"/>
                </a:lnTo>
                <a:lnTo>
                  <a:pt x="2310" y="460"/>
                </a:lnTo>
                <a:lnTo>
                  <a:pt x="2310" y="411"/>
                </a:lnTo>
                <a:cubicBezTo>
                  <a:pt x="2310" y="378"/>
                  <a:pt x="2302" y="353"/>
                  <a:pt x="2294" y="321"/>
                </a:cubicBezTo>
                <a:cubicBezTo>
                  <a:pt x="2294" y="296"/>
                  <a:pt x="2302" y="247"/>
                  <a:pt x="2277" y="239"/>
                </a:cubicBezTo>
                <a:cubicBezTo>
                  <a:pt x="2277" y="223"/>
                  <a:pt x="2286" y="206"/>
                  <a:pt x="2286" y="198"/>
                </a:cubicBezTo>
                <a:cubicBezTo>
                  <a:pt x="2286" y="127"/>
                  <a:pt x="2255" y="63"/>
                  <a:pt x="2253" y="0"/>
                </a:cubicBezTo>
                <a:lnTo>
                  <a:pt x="208" y="3"/>
                </a:lnTo>
                <a:cubicBezTo>
                  <a:pt x="205" y="42"/>
                  <a:pt x="202" y="78"/>
                  <a:pt x="197" y="108"/>
                </a:cubicBezTo>
                <a:lnTo>
                  <a:pt x="197" y="133"/>
                </a:lnTo>
                <a:cubicBezTo>
                  <a:pt x="221" y="223"/>
                  <a:pt x="123" y="288"/>
                  <a:pt x="131" y="337"/>
                </a:cubicBezTo>
                <a:cubicBezTo>
                  <a:pt x="139" y="345"/>
                  <a:pt x="148" y="345"/>
                  <a:pt x="156" y="353"/>
                </a:cubicBezTo>
                <a:cubicBezTo>
                  <a:pt x="115" y="370"/>
                  <a:pt x="131" y="402"/>
                  <a:pt x="148" y="435"/>
                </a:cubicBezTo>
                <a:cubicBezTo>
                  <a:pt x="131" y="451"/>
                  <a:pt x="139" y="484"/>
                  <a:pt x="139" y="517"/>
                </a:cubicBezTo>
                <a:lnTo>
                  <a:pt x="139" y="598"/>
                </a:lnTo>
                <a:cubicBezTo>
                  <a:pt x="131" y="615"/>
                  <a:pt x="131" y="631"/>
                  <a:pt x="131" y="647"/>
                </a:cubicBezTo>
                <a:cubicBezTo>
                  <a:pt x="123" y="680"/>
                  <a:pt x="115" y="713"/>
                  <a:pt x="107" y="746"/>
                </a:cubicBezTo>
                <a:cubicBezTo>
                  <a:pt x="99" y="770"/>
                  <a:pt x="41" y="835"/>
                  <a:pt x="90" y="835"/>
                </a:cubicBezTo>
                <a:cubicBezTo>
                  <a:pt x="33" y="876"/>
                  <a:pt x="0" y="901"/>
                  <a:pt x="66" y="917"/>
                </a:cubicBezTo>
                <a:cubicBezTo>
                  <a:pt x="41" y="925"/>
                  <a:pt x="33" y="925"/>
                  <a:pt x="25" y="933"/>
                </a:cubicBezTo>
                <a:cubicBezTo>
                  <a:pt x="17" y="942"/>
                  <a:pt x="17" y="950"/>
                  <a:pt x="25" y="958"/>
                </a:cubicBezTo>
                <a:cubicBezTo>
                  <a:pt x="58" y="1040"/>
                  <a:pt x="25" y="1138"/>
                  <a:pt x="66" y="1203"/>
                </a:cubicBezTo>
                <a:cubicBezTo>
                  <a:pt x="66" y="1211"/>
                  <a:pt x="74" y="1211"/>
                  <a:pt x="74" y="1219"/>
                </a:cubicBezTo>
                <a:cubicBezTo>
                  <a:pt x="123" y="1277"/>
                  <a:pt x="164" y="1277"/>
                  <a:pt x="164" y="1277"/>
                </a:cubicBezTo>
                <a:cubicBezTo>
                  <a:pt x="164" y="1277"/>
                  <a:pt x="164" y="1301"/>
                  <a:pt x="172" y="1383"/>
                </a:cubicBezTo>
                <a:cubicBezTo>
                  <a:pt x="180" y="1465"/>
                  <a:pt x="172" y="1759"/>
                  <a:pt x="131" y="1906"/>
                </a:cubicBezTo>
                <a:cubicBezTo>
                  <a:pt x="111" y="1979"/>
                  <a:pt x="74" y="2069"/>
                  <a:pt x="40" y="2170"/>
                </a:cubicBezTo>
                <a:lnTo>
                  <a:pt x="532" y="2170"/>
                </a:lnTo>
                <a:cubicBezTo>
                  <a:pt x="533" y="2134"/>
                  <a:pt x="536" y="2106"/>
                  <a:pt x="541" y="2094"/>
                </a:cubicBezTo>
                <a:cubicBezTo>
                  <a:pt x="557" y="2037"/>
                  <a:pt x="582" y="2020"/>
                  <a:pt x="639" y="1922"/>
                </a:cubicBezTo>
                <a:cubicBezTo>
                  <a:pt x="672" y="1857"/>
                  <a:pt x="705" y="1677"/>
                  <a:pt x="729" y="1546"/>
                </a:cubicBezTo>
                <a:lnTo>
                  <a:pt x="729" y="1530"/>
                </a:lnTo>
                <a:cubicBezTo>
                  <a:pt x="746" y="1465"/>
                  <a:pt x="746" y="1399"/>
                  <a:pt x="836" y="1383"/>
                </a:cubicBezTo>
                <a:lnTo>
                  <a:pt x="852" y="1383"/>
                </a:lnTo>
                <a:cubicBezTo>
                  <a:pt x="967" y="1367"/>
                  <a:pt x="918" y="1203"/>
                  <a:pt x="975" y="1154"/>
                </a:cubicBezTo>
                <a:cubicBezTo>
                  <a:pt x="983" y="1138"/>
                  <a:pt x="983" y="1130"/>
                  <a:pt x="991" y="1113"/>
                </a:cubicBezTo>
                <a:cubicBezTo>
                  <a:pt x="1000" y="1097"/>
                  <a:pt x="1008" y="1089"/>
                  <a:pt x="1016" y="1072"/>
                </a:cubicBezTo>
                <a:cubicBezTo>
                  <a:pt x="1114" y="917"/>
                  <a:pt x="1172" y="746"/>
                  <a:pt x="1237" y="582"/>
                </a:cubicBezTo>
                <a:cubicBezTo>
                  <a:pt x="1368" y="680"/>
                  <a:pt x="1327" y="844"/>
                  <a:pt x="1393" y="950"/>
                </a:cubicBezTo>
                <a:cubicBezTo>
                  <a:pt x="1401" y="966"/>
                  <a:pt x="1401" y="982"/>
                  <a:pt x="1409" y="999"/>
                </a:cubicBezTo>
                <a:cubicBezTo>
                  <a:pt x="1417" y="1007"/>
                  <a:pt x="1426" y="1023"/>
                  <a:pt x="1434" y="1040"/>
                </a:cubicBezTo>
                <a:cubicBezTo>
                  <a:pt x="1434" y="1048"/>
                  <a:pt x="1442" y="1064"/>
                  <a:pt x="1450" y="1072"/>
                </a:cubicBezTo>
                <a:cubicBezTo>
                  <a:pt x="1475" y="1097"/>
                  <a:pt x="1491" y="1130"/>
                  <a:pt x="1499" y="1162"/>
                </a:cubicBezTo>
                <a:cubicBezTo>
                  <a:pt x="1507" y="1179"/>
                  <a:pt x="1507" y="1187"/>
                  <a:pt x="1516" y="1195"/>
                </a:cubicBezTo>
                <a:cubicBezTo>
                  <a:pt x="1507" y="1236"/>
                  <a:pt x="1516" y="1260"/>
                  <a:pt x="1532" y="1285"/>
                </a:cubicBezTo>
                <a:cubicBezTo>
                  <a:pt x="1532" y="1293"/>
                  <a:pt x="1540" y="1301"/>
                  <a:pt x="1540" y="1309"/>
                </a:cubicBezTo>
                <a:cubicBezTo>
                  <a:pt x="1565" y="1326"/>
                  <a:pt x="1598" y="1342"/>
                  <a:pt x="1622" y="1358"/>
                </a:cubicBezTo>
                <a:cubicBezTo>
                  <a:pt x="1630" y="1358"/>
                  <a:pt x="1639" y="1367"/>
                  <a:pt x="1647" y="1367"/>
                </a:cubicBezTo>
                <a:cubicBezTo>
                  <a:pt x="1761" y="1399"/>
                  <a:pt x="1729" y="1530"/>
                  <a:pt x="1770" y="1628"/>
                </a:cubicBezTo>
                <a:lnTo>
                  <a:pt x="1770" y="1636"/>
                </a:lnTo>
                <a:cubicBezTo>
                  <a:pt x="1786" y="1742"/>
                  <a:pt x="1811" y="1881"/>
                  <a:pt x="1827" y="1914"/>
                </a:cubicBezTo>
                <a:cubicBezTo>
                  <a:pt x="1884" y="2020"/>
                  <a:pt x="1909" y="2028"/>
                  <a:pt x="1925" y="2086"/>
                </a:cubicBezTo>
                <a:cubicBezTo>
                  <a:pt x="1930" y="2100"/>
                  <a:pt x="1932" y="2130"/>
                  <a:pt x="1933" y="2170"/>
                </a:cubicBezTo>
                <a:lnTo>
                  <a:pt x="2426" y="2170"/>
                </a:lnTo>
                <a:cubicBezTo>
                  <a:pt x="2390" y="2065"/>
                  <a:pt x="2352" y="1973"/>
                  <a:pt x="2335" y="1898"/>
                </a:cubicBezTo>
                <a:cubicBezTo>
                  <a:pt x="2294" y="1751"/>
                  <a:pt x="2286" y="1465"/>
                  <a:pt x="2294" y="1375"/>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6" name="Google Shape;346;p38"/>
          <p:cNvSpPr/>
          <p:nvPr/>
        </p:nvSpPr>
        <p:spPr>
          <a:xfrm>
            <a:off x="6440904" y="1685632"/>
            <a:ext cx="1637353" cy="898128"/>
          </a:xfrm>
          <a:custGeom>
            <a:rect b="b" l="l" r="r" t="t"/>
            <a:pathLst>
              <a:path extrusionOk="0" h="2174" w="3966">
                <a:moveTo>
                  <a:pt x="2997" y="2165"/>
                </a:moveTo>
                <a:lnTo>
                  <a:pt x="2997" y="2108"/>
                </a:lnTo>
                <a:cubicBezTo>
                  <a:pt x="2989" y="2067"/>
                  <a:pt x="2980" y="2034"/>
                  <a:pt x="2980" y="2018"/>
                </a:cubicBezTo>
                <a:cubicBezTo>
                  <a:pt x="2989" y="2010"/>
                  <a:pt x="2980" y="1993"/>
                  <a:pt x="2972" y="1977"/>
                </a:cubicBezTo>
                <a:cubicBezTo>
                  <a:pt x="2972" y="1952"/>
                  <a:pt x="2972" y="1936"/>
                  <a:pt x="2964" y="1912"/>
                </a:cubicBezTo>
                <a:cubicBezTo>
                  <a:pt x="2964" y="1887"/>
                  <a:pt x="2964" y="1871"/>
                  <a:pt x="2956" y="1846"/>
                </a:cubicBezTo>
                <a:cubicBezTo>
                  <a:pt x="2948" y="1830"/>
                  <a:pt x="2940" y="1822"/>
                  <a:pt x="2931" y="1805"/>
                </a:cubicBezTo>
                <a:cubicBezTo>
                  <a:pt x="2735" y="1740"/>
                  <a:pt x="2866" y="1511"/>
                  <a:pt x="2759" y="1372"/>
                </a:cubicBezTo>
                <a:lnTo>
                  <a:pt x="2735" y="1323"/>
                </a:lnTo>
                <a:cubicBezTo>
                  <a:pt x="2718" y="1274"/>
                  <a:pt x="2710" y="1233"/>
                  <a:pt x="2735" y="1184"/>
                </a:cubicBezTo>
                <a:cubicBezTo>
                  <a:pt x="2727" y="1168"/>
                  <a:pt x="2718" y="1152"/>
                  <a:pt x="2710" y="1135"/>
                </a:cubicBezTo>
                <a:lnTo>
                  <a:pt x="2710" y="1094"/>
                </a:lnTo>
                <a:cubicBezTo>
                  <a:pt x="2710" y="1078"/>
                  <a:pt x="2702" y="1054"/>
                  <a:pt x="2702" y="1037"/>
                </a:cubicBezTo>
                <a:cubicBezTo>
                  <a:pt x="2702" y="972"/>
                  <a:pt x="2702" y="915"/>
                  <a:pt x="2718" y="849"/>
                </a:cubicBezTo>
                <a:lnTo>
                  <a:pt x="2718" y="800"/>
                </a:lnTo>
                <a:cubicBezTo>
                  <a:pt x="2718" y="768"/>
                  <a:pt x="2702" y="776"/>
                  <a:pt x="2718" y="719"/>
                </a:cubicBezTo>
                <a:cubicBezTo>
                  <a:pt x="2727" y="661"/>
                  <a:pt x="2735" y="629"/>
                  <a:pt x="2727" y="612"/>
                </a:cubicBezTo>
                <a:cubicBezTo>
                  <a:pt x="2727" y="604"/>
                  <a:pt x="2751" y="506"/>
                  <a:pt x="2767" y="449"/>
                </a:cubicBezTo>
                <a:cubicBezTo>
                  <a:pt x="2784" y="392"/>
                  <a:pt x="2784" y="392"/>
                  <a:pt x="2800" y="375"/>
                </a:cubicBezTo>
                <a:cubicBezTo>
                  <a:pt x="2808" y="351"/>
                  <a:pt x="2817" y="343"/>
                  <a:pt x="2817" y="302"/>
                </a:cubicBezTo>
                <a:cubicBezTo>
                  <a:pt x="2825" y="269"/>
                  <a:pt x="2866" y="212"/>
                  <a:pt x="2866" y="212"/>
                </a:cubicBezTo>
                <a:cubicBezTo>
                  <a:pt x="2866" y="204"/>
                  <a:pt x="2858" y="179"/>
                  <a:pt x="2858" y="179"/>
                </a:cubicBezTo>
                <a:lnTo>
                  <a:pt x="2882" y="147"/>
                </a:lnTo>
                <a:cubicBezTo>
                  <a:pt x="2882" y="147"/>
                  <a:pt x="2899" y="261"/>
                  <a:pt x="2964" y="351"/>
                </a:cubicBezTo>
                <a:cubicBezTo>
                  <a:pt x="3030" y="433"/>
                  <a:pt x="3251" y="604"/>
                  <a:pt x="3349" y="661"/>
                </a:cubicBezTo>
                <a:cubicBezTo>
                  <a:pt x="3439" y="727"/>
                  <a:pt x="3497" y="768"/>
                  <a:pt x="3546" y="776"/>
                </a:cubicBezTo>
                <a:cubicBezTo>
                  <a:pt x="3595" y="776"/>
                  <a:pt x="3677" y="808"/>
                  <a:pt x="3726" y="776"/>
                </a:cubicBezTo>
                <a:cubicBezTo>
                  <a:pt x="3775" y="751"/>
                  <a:pt x="3857" y="563"/>
                  <a:pt x="3922" y="392"/>
                </a:cubicBezTo>
                <a:cubicBezTo>
                  <a:pt x="3956" y="309"/>
                  <a:pt x="3962" y="155"/>
                  <a:pt x="3966" y="0"/>
                </a:cubicBezTo>
                <a:lnTo>
                  <a:pt x="3524" y="1"/>
                </a:lnTo>
                <a:cubicBezTo>
                  <a:pt x="3497" y="54"/>
                  <a:pt x="3497" y="49"/>
                  <a:pt x="3497" y="49"/>
                </a:cubicBezTo>
                <a:cubicBezTo>
                  <a:pt x="3497" y="49"/>
                  <a:pt x="3492" y="29"/>
                  <a:pt x="3485" y="1"/>
                </a:cubicBezTo>
                <a:lnTo>
                  <a:pt x="460" y="5"/>
                </a:lnTo>
                <a:cubicBezTo>
                  <a:pt x="453" y="31"/>
                  <a:pt x="449" y="49"/>
                  <a:pt x="449" y="49"/>
                </a:cubicBezTo>
                <a:cubicBezTo>
                  <a:pt x="449" y="49"/>
                  <a:pt x="449" y="54"/>
                  <a:pt x="424" y="5"/>
                </a:cubicBezTo>
                <a:lnTo>
                  <a:pt x="0" y="5"/>
                </a:lnTo>
                <a:cubicBezTo>
                  <a:pt x="7" y="28"/>
                  <a:pt x="7" y="50"/>
                  <a:pt x="7" y="65"/>
                </a:cubicBezTo>
                <a:cubicBezTo>
                  <a:pt x="23" y="196"/>
                  <a:pt x="40" y="310"/>
                  <a:pt x="73" y="384"/>
                </a:cubicBezTo>
                <a:cubicBezTo>
                  <a:pt x="138" y="555"/>
                  <a:pt x="220" y="743"/>
                  <a:pt x="269" y="768"/>
                </a:cubicBezTo>
                <a:cubicBezTo>
                  <a:pt x="318" y="792"/>
                  <a:pt x="400" y="768"/>
                  <a:pt x="441" y="759"/>
                </a:cubicBezTo>
                <a:cubicBezTo>
                  <a:pt x="490" y="759"/>
                  <a:pt x="548" y="710"/>
                  <a:pt x="646" y="653"/>
                </a:cubicBezTo>
                <a:cubicBezTo>
                  <a:pt x="736" y="596"/>
                  <a:pt x="916" y="433"/>
                  <a:pt x="982" y="351"/>
                </a:cubicBezTo>
                <a:cubicBezTo>
                  <a:pt x="1047" y="261"/>
                  <a:pt x="1064" y="147"/>
                  <a:pt x="1064" y="147"/>
                </a:cubicBezTo>
                <a:lnTo>
                  <a:pt x="1080" y="179"/>
                </a:lnTo>
                <a:lnTo>
                  <a:pt x="1080" y="212"/>
                </a:lnTo>
                <a:cubicBezTo>
                  <a:pt x="1080" y="212"/>
                  <a:pt x="1121" y="269"/>
                  <a:pt x="1121" y="302"/>
                </a:cubicBezTo>
                <a:cubicBezTo>
                  <a:pt x="1129" y="343"/>
                  <a:pt x="1129" y="351"/>
                  <a:pt x="1146" y="375"/>
                </a:cubicBezTo>
                <a:cubicBezTo>
                  <a:pt x="1154" y="392"/>
                  <a:pt x="1162" y="392"/>
                  <a:pt x="1178" y="449"/>
                </a:cubicBezTo>
                <a:cubicBezTo>
                  <a:pt x="1195" y="506"/>
                  <a:pt x="1211" y="604"/>
                  <a:pt x="1211" y="612"/>
                </a:cubicBezTo>
                <a:cubicBezTo>
                  <a:pt x="1211" y="629"/>
                  <a:pt x="1219" y="661"/>
                  <a:pt x="1228" y="719"/>
                </a:cubicBezTo>
                <a:cubicBezTo>
                  <a:pt x="1244" y="776"/>
                  <a:pt x="1228" y="768"/>
                  <a:pt x="1228" y="800"/>
                </a:cubicBezTo>
                <a:cubicBezTo>
                  <a:pt x="1219" y="833"/>
                  <a:pt x="1228" y="857"/>
                  <a:pt x="1228" y="915"/>
                </a:cubicBezTo>
                <a:lnTo>
                  <a:pt x="1228" y="956"/>
                </a:lnTo>
                <a:lnTo>
                  <a:pt x="1228" y="996"/>
                </a:lnTo>
                <a:cubicBezTo>
                  <a:pt x="1228" y="1013"/>
                  <a:pt x="1211" y="1037"/>
                  <a:pt x="1219" y="1037"/>
                </a:cubicBezTo>
                <a:cubicBezTo>
                  <a:pt x="1211" y="1078"/>
                  <a:pt x="1170" y="1119"/>
                  <a:pt x="1228" y="1135"/>
                </a:cubicBezTo>
                <a:cubicBezTo>
                  <a:pt x="1211" y="1143"/>
                  <a:pt x="1203" y="1152"/>
                  <a:pt x="1195" y="1160"/>
                </a:cubicBezTo>
                <a:cubicBezTo>
                  <a:pt x="1187" y="1160"/>
                  <a:pt x="1187" y="1168"/>
                  <a:pt x="1187" y="1176"/>
                </a:cubicBezTo>
                <a:cubicBezTo>
                  <a:pt x="1195" y="1250"/>
                  <a:pt x="1129" y="1315"/>
                  <a:pt x="1162" y="1380"/>
                </a:cubicBezTo>
                <a:lnTo>
                  <a:pt x="1162" y="1454"/>
                </a:lnTo>
                <a:cubicBezTo>
                  <a:pt x="1162" y="1462"/>
                  <a:pt x="1154" y="1470"/>
                  <a:pt x="1154" y="1478"/>
                </a:cubicBezTo>
                <a:lnTo>
                  <a:pt x="1154" y="1519"/>
                </a:lnTo>
                <a:cubicBezTo>
                  <a:pt x="1146" y="1536"/>
                  <a:pt x="1146" y="1552"/>
                  <a:pt x="1137" y="1560"/>
                </a:cubicBezTo>
                <a:cubicBezTo>
                  <a:pt x="1129" y="1593"/>
                  <a:pt x="1121" y="1617"/>
                  <a:pt x="1113" y="1642"/>
                </a:cubicBezTo>
                <a:cubicBezTo>
                  <a:pt x="1105" y="1650"/>
                  <a:pt x="1105" y="1658"/>
                  <a:pt x="1096" y="1675"/>
                </a:cubicBezTo>
                <a:cubicBezTo>
                  <a:pt x="1091" y="1686"/>
                  <a:pt x="1085" y="1698"/>
                  <a:pt x="1079" y="1713"/>
                </a:cubicBezTo>
                <a:cubicBezTo>
                  <a:pt x="1077" y="1718"/>
                  <a:pt x="1075" y="1724"/>
                  <a:pt x="1072" y="1732"/>
                </a:cubicBezTo>
                <a:cubicBezTo>
                  <a:pt x="1074" y="1725"/>
                  <a:pt x="1076" y="1719"/>
                  <a:pt x="1079" y="1713"/>
                </a:cubicBezTo>
                <a:cubicBezTo>
                  <a:pt x="1092" y="1674"/>
                  <a:pt x="1077" y="1706"/>
                  <a:pt x="1056" y="1756"/>
                </a:cubicBezTo>
                <a:cubicBezTo>
                  <a:pt x="1072" y="1715"/>
                  <a:pt x="1047" y="1756"/>
                  <a:pt x="1031" y="1789"/>
                </a:cubicBezTo>
                <a:cubicBezTo>
                  <a:pt x="1039" y="1781"/>
                  <a:pt x="1015" y="1813"/>
                  <a:pt x="1006" y="1822"/>
                </a:cubicBezTo>
                <a:cubicBezTo>
                  <a:pt x="998" y="1854"/>
                  <a:pt x="990" y="1887"/>
                  <a:pt x="982" y="1920"/>
                </a:cubicBezTo>
                <a:cubicBezTo>
                  <a:pt x="965" y="1982"/>
                  <a:pt x="959" y="2084"/>
                  <a:pt x="952" y="2174"/>
                </a:cubicBezTo>
                <a:lnTo>
                  <a:pt x="2997" y="2171"/>
                </a:lnTo>
                <a:cubicBezTo>
                  <a:pt x="2997" y="2169"/>
                  <a:pt x="2997" y="2167"/>
                  <a:pt x="2997" y="2165"/>
                </a:cubicBezTo>
                <a:close/>
              </a:path>
            </a:pathLst>
          </a:custGeom>
          <a:solidFill>
            <a:srgbClr val="F9AF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7" name="Google Shape;347;p38"/>
          <p:cNvSpPr/>
          <p:nvPr/>
        </p:nvSpPr>
        <p:spPr>
          <a:xfrm>
            <a:off x="7073586" y="1327845"/>
            <a:ext cx="372000" cy="693300"/>
          </a:xfrm>
          <a:prstGeom prst="upDownArrow">
            <a:avLst>
              <a:gd fmla="val 50000" name="adj1"/>
              <a:gd fmla="val 50000"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8" name="Google Shape;348;p38"/>
          <p:cNvSpPr/>
          <p:nvPr/>
        </p:nvSpPr>
        <p:spPr>
          <a:xfrm>
            <a:off x="7073586" y="2247021"/>
            <a:ext cx="372000" cy="693300"/>
          </a:xfrm>
          <a:prstGeom prst="upDownArrow">
            <a:avLst>
              <a:gd fmla="val 50000" name="adj1"/>
              <a:gd fmla="val 50000"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9" name="Google Shape;349;p38"/>
          <p:cNvSpPr/>
          <p:nvPr/>
        </p:nvSpPr>
        <p:spPr>
          <a:xfrm>
            <a:off x="7073586" y="3177107"/>
            <a:ext cx="372000" cy="693300"/>
          </a:xfrm>
          <a:prstGeom prst="upDownArrow">
            <a:avLst>
              <a:gd fmla="val 50000" name="adj1"/>
              <a:gd fmla="val 50000" name="adj2"/>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0" name="Google Shape;350;p38"/>
          <p:cNvSpPr txBox="1"/>
          <p:nvPr/>
        </p:nvSpPr>
        <p:spPr>
          <a:xfrm>
            <a:off x="1262608" y="2074413"/>
            <a:ext cx="37257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F3F3F"/>
                </a:solidFill>
              </a:rPr>
              <a:t>Time Selector</a:t>
            </a:r>
            <a:endParaRPr sz="2400">
              <a:solidFill>
                <a:srgbClr val="3F3F3F"/>
              </a:solidFill>
            </a:endParaRPr>
          </a:p>
        </p:txBody>
      </p:sp>
      <p:sp>
        <p:nvSpPr>
          <p:cNvPr id="351" name="Google Shape;351;p38"/>
          <p:cNvSpPr txBox="1"/>
          <p:nvPr/>
        </p:nvSpPr>
        <p:spPr>
          <a:xfrm>
            <a:off x="1253321" y="2913996"/>
            <a:ext cx="37257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F3F3F"/>
                </a:solidFill>
              </a:rPr>
              <a:t>Place Selector</a:t>
            </a:r>
            <a:endParaRPr sz="2400">
              <a:solidFill>
                <a:srgbClr val="3F3F3F"/>
              </a:solidFill>
            </a:endParaRPr>
          </a:p>
        </p:txBody>
      </p:sp>
      <p:sp>
        <p:nvSpPr>
          <p:cNvPr id="352" name="Google Shape;352;p38"/>
          <p:cNvSpPr/>
          <p:nvPr/>
        </p:nvSpPr>
        <p:spPr>
          <a:xfrm>
            <a:off x="799350" y="1323950"/>
            <a:ext cx="307800" cy="306900"/>
          </a:xfrm>
          <a:custGeom>
            <a:rect b="b" l="l" r="r" t="t"/>
            <a:pathLst>
              <a:path extrusionOk="0" h="3230531" w="3240000">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3" name="Google Shape;353;p38"/>
          <p:cNvSpPr/>
          <p:nvPr/>
        </p:nvSpPr>
        <p:spPr>
          <a:xfrm rot="2161642">
            <a:off x="772486" y="2135280"/>
            <a:ext cx="372033" cy="401418"/>
          </a:xfrm>
          <a:custGeom>
            <a:rect b="b" l="l" r="r" t="t"/>
            <a:pathLst>
              <a:path extrusionOk="0" h="2951283" w="2735240">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4" name="Google Shape;354;p38"/>
          <p:cNvSpPr/>
          <p:nvPr/>
        </p:nvSpPr>
        <p:spPr>
          <a:xfrm>
            <a:off x="830985" y="2997775"/>
            <a:ext cx="282630" cy="394352"/>
          </a:xfrm>
          <a:custGeom>
            <a:rect b="b" l="l" r="r" t="t"/>
            <a:pathLst>
              <a:path extrusionOk="0" h="3505352" w="2512265">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9"/>
          <p:cNvSpPr txBox="1"/>
          <p:nvPr>
            <p:ph idx="4294967295" type="body"/>
          </p:nvPr>
        </p:nvSpPr>
        <p:spPr>
          <a:xfrm>
            <a:off x="579912" y="215441"/>
            <a:ext cx="8461800" cy="54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Suggested UI Changes - Task 3</a:t>
            </a:r>
            <a:endParaRPr sz="4100">
              <a:solidFill>
                <a:srgbClr val="262626"/>
              </a:solidFill>
            </a:endParaRPr>
          </a:p>
        </p:txBody>
      </p:sp>
      <p:sp>
        <p:nvSpPr>
          <p:cNvPr id="360" name="Google Shape;360;p39"/>
          <p:cNvSpPr/>
          <p:nvPr/>
        </p:nvSpPr>
        <p:spPr>
          <a:xfrm>
            <a:off x="695269" y="1219771"/>
            <a:ext cx="520200" cy="520200"/>
          </a:xfrm>
          <a:prstGeom prst="ellipse">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1" name="Google Shape;361;p39"/>
          <p:cNvSpPr txBox="1"/>
          <p:nvPr/>
        </p:nvSpPr>
        <p:spPr>
          <a:xfrm>
            <a:off x="1289352" y="1275400"/>
            <a:ext cx="4732200" cy="48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lang="en" sz="2400">
                <a:solidFill>
                  <a:srgbClr val="3F3F3F"/>
                </a:solidFill>
              </a:rPr>
              <a:t>Words of support default text</a:t>
            </a:r>
            <a:endParaRPr b="0" i="0" sz="2400" u="none" cap="none" strike="noStrike">
              <a:solidFill>
                <a:srgbClr val="3F3F3F"/>
              </a:solidFill>
              <a:latin typeface="Arial"/>
              <a:ea typeface="Arial"/>
              <a:cs typeface="Arial"/>
              <a:sym typeface="Arial"/>
            </a:endParaRPr>
          </a:p>
        </p:txBody>
      </p:sp>
      <p:grpSp>
        <p:nvGrpSpPr>
          <p:cNvPr id="362" name="Google Shape;362;p39"/>
          <p:cNvGrpSpPr/>
          <p:nvPr/>
        </p:nvGrpSpPr>
        <p:grpSpPr>
          <a:xfrm>
            <a:off x="6521216" y="3553479"/>
            <a:ext cx="1478455" cy="912807"/>
            <a:chOff x="8566658" y="4660939"/>
            <a:chExt cx="1971273" cy="1217076"/>
          </a:xfrm>
        </p:grpSpPr>
        <p:sp>
          <p:nvSpPr>
            <p:cNvPr id="363" name="Google Shape;363;p39"/>
            <p:cNvSpPr/>
            <p:nvPr/>
          </p:nvSpPr>
          <p:spPr>
            <a:xfrm>
              <a:off x="8566658" y="4660939"/>
              <a:ext cx="595299" cy="1217076"/>
            </a:xfrm>
            <a:custGeom>
              <a:rect b="b" l="l" r="r" t="t"/>
              <a:pathLst>
                <a:path extrusionOk="0" h="2212" w="1081">
                  <a:moveTo>
                    <a:pt x="508" y="340"/>
                  </a:moveTo>
                  <a:cubicBezTo>
                    <a:pt x="484" y="586"/>
                    <a:pt x="533" y="1223"/>
                    <a:pt x="533" y="1223"/>
                  </a:cubicBezTo>
                  <a:lnTo>
                    <a:pt x="516" y="1223"/>
                  </a:lnTo>
                  <a:lnTo>
                    <a:pt x="516" y="1247"/>
                  </a:lnTo>
                  <a:cubicBezTo>
                    <a:pt x="508" y="1264"/>
                    <a:pt x="500" y="1362"/>
                    <a:pt x="500" y="1362"/>
                  </a:cubicBezTo>
                  <a:cubicBezTo>
                    <a:pt x="500" y="1362"/>
                    <a:pt x="459" y="1354"/>
                    <a:pt x="426" y="1386"/>
                  </a:cubicBezTo>
                  <a:cubicBezTo>
                    <a:pt x="402" y="1419"/>
                    <a:pt x="410" y="1435"/>
                    <a:pt x="394" y="1443"/>
                  </a:cubicBezTo>
                  <a:cubicBezTo>
                    <a:pt x="377" y="1460"/>
                    <a:pt x="353" y="1476"/>
                    <a:pt x="336" y="1517"/>
                  </a:cubicBezTo>
                  <a:cubicBezTo>
                    <a:pt x="328" y="1533"/>
                    <a:pt x="312" y="1582"/>
                    <a:pt x="295" y="1623"/>
                  </a:cubicBezTo>
                  <a:cubicBezTo>
                    <a:pt x="287" y="1640"/>
                    <a:pt x="287" y="1656"/>
                    <a:pt x="279" y="1664"/>
                  </a:cubicBezTo>
                  <a:cubicBezTo>
                    <a:pt x="271" y="1680"/>
                    <a:pt x="271" y="1697"/>
                    <a:pt x="263" y="1713"/>
                  </a:cubicBezTo>
                  <a:cubicBezTo>
                    <a:pt x="254" y="1729"/>
                    <a:pt x="238" y="1746"/>
                    <a:pt x="230" y="1754"/>
                  </a:cubicBezTo>
                  <a:cubicBezTo>
                    <a:pt x="213" y="1770"/>
                    <a:pt x="197" y="1778"/>
                    <a:pt x="181" y="1787"/>
                  </a:cubicBezTo>
                  <a:cubicBezTo>
                    <a:pt x="131" y="1811"/>
                    <a:pt x="91" y="1844"/>
                    <a:pt x="58" y="1885"/>
                  </a:cubicBezTo>
                  <a:cubicBezTo>
                    <a:pt x="50" y="1893"/>
                    <a:pt x="41" y="1909"/>
                    <a:pt x="33" y="1926"/>
                  </a:cubicBezTo>
                  <a:cubicBezTo>
                    <a:pt x="17" y="1942"/>
                    <a:pt x="9" y="1958"/>
                    <a:pt x="9" y="1975"/>
                  </a:cubicBezTo>
                  <a:cubicBezTo>
                    <a:pt x="0" y="1991"/>
                    <a:pt x="0" y="2007"/>
                    <a:pt x="0" y="2024"/>
                  </a:cubicBezTo>
                  <a:cubicBezTo>
                    <a:pt x="0" y="2212"/>
                    <a:pt x="230" y="2179"/>
                    <a:pt x="344" y="2138"/>
                  </a:cubicBezTo>
                  <a:cubicBezTo>
                    <a:pt x="361" y="2138"/>
                    <a:pt x="377" y="2130"/>
                    <a:pt x="394" y="2122"/>
                  </a:cubicBezTo>
                  <a:lnTo>
                    <a:pt x="443" y="2097"/>
                  </a:lnTo>
                  <a:cubicBezTo>
                    <a:pt x="484" y="2064"/>
                    <a:pt x="525" y="2032"/>
                    <a:pt x="566" y="1991"/>
                  </a:cubicBezTo>
                  <a:cubicBezTo>
                    <a:pt x="582" y="1991"/>
                    <a:pt x="590" y="1983"/>
                    <a:pt x="607" y="1975"/>
                  </a:cubicBezTo>
                  <a:cubicBezTo>
                    <a:pt x="664" y="1950"/>
                    <a:pt x="721" y="1926"/>
                    <a:pt x="787" y="1893"/>
                  </a:cubicBezTo>
                  <a:cubicBezTo>
                    <a:pt x="803" y="1893"/>
                    <a:pt x="820" y="1885"/>
                    <a:pt x="828" y="1877"/>
                  </a:cubicBezTo>
                  <a:cubicBezTo>
                    <a:pt x="926" y="1778"/>
                    <a:pt x="803" y="1672"/>
                    <a:pt x="803" y="1558"/>
                  </a:cubicBezTo>
                  <a:cubicBezTo>
                    <a:pt x="803" y="1542"/>
                    <a:pt x="795" y="1533"/>
                    <a:pt x="795" y="1517"/>
                  </a:cubicBezTo>
                  <a:lnTo>
                    <a:pt x="795" y="1468"/>
                  </a:lnTo>
                  <a:cubicBezTo>
                    <a:pt x="795" y="1452"/>
                    <a:pt x="795" y="1435"/>
                    <a:pt x="787" y="1419"/>
                  </a:cubicBezTo>
                  <a:cubicBezTo>
                    <a:pt x="787" y="1403"/>
                    <a:pt x="795" y="1394"/>
                    <a:pt x="795" y="1378"/>
                  </a:cubicBezTo>
                  <a:lnTo>
                    <a:pt x="795" y="1329"/>
                  </a:lnTo>
                  <a:cubicBezTo>
                    <a:pt x="803" y="1305"/>
                    <a:pt x="803" y="1280"/>
                    <a:pt x="803" y="1272"/>
                  </a:cubicBezTo>
                  <a:lnTo>
                    <a:pt x="795" y="1264"/>
                  </a:lnTo>
                  <a:cubicBezTo>
                    <a:pt x="795" y="1264"/>
                    <a:pt x="820" y="1125"/>
                    <a:pt x="852" y="994"/>
                  </a:cubicBezTo>
                  <a:cubicBezTo>
                    <a:pt x="852" y="978"/>
                    <a:pt x="852" y="970"/>
                    <a:pt x="861" y="961"/>
                  </a:cubicBezTo>
                  <a:cubicBezTo>
                    <a:pt x="959" y="765"/>
                    <a:pt x="1057" y="602"/>
                    <a:pt x="1065" y="373"/>
                  </a:cubicBezTo>
                  <a:cubicBezTo>
                    <a:pt x="1065" y="357"/>
                    <a:pt x="1073" y="340"/>
                    <a:pt x="1073" y="316"/>
                  </a:cubicBezTo>
                  <a:cubicBezTo>
                    <a:pt x="1079" y="209"/>
                    <a:pt x="1077" y="82"/>
                    <a:pt x="1081" y="0"/>
                  </a:cubicBezTo>
                  <a:lnTo>
                    <a:pt x="589" y="0"/>
                  </a:lnTo>
                  <a:cubicBezTo>
                    <a:pt x="554" y="103"/>
                    <a:pt x="521" y="217"/>
                    <a:pt x="508" y="34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4" name="Google Shape;364;p39"/>
            <p:cNvSpPr/>
            <p:nvPr/>
          </p:nvSpPr>
          <p:spPr>
            <a:xfrm>
              <a:off x="9932272" y="4660939"/>
              <a:ext cx="605659" cy="1158355"/>
            </a:xfrm>
            <a:custGeom>
              <a:rect b="b" l="l" r="r" t="t"/>
              <a:pathLst>
                <a:path extrusionOk="0" h="2105" w="1099">
                  <a:moveTo>
                    <a:pt x="18" y="373"/>
                  </a:moveTo>
                  <a:cubicBezTo>
                    <a:pt x="18" y="389"/>
                    <a:pt x="26" y="406"/>
                    <a:pt x="26" y="422"/>
                  </a:cubicBezTo>
                  <a:cubicBezTo>
                    <a:pt x="34" y="471"/>
                    <a:pt x="42" y="520"/>
                    <a:pt x="59" y="561"/>
                  </a:cubicBezTo>
                  <a:cubicBezTo>
                    <a:pt x="67" y="577"/>
                    <a:pt x="75" y="594"/>
                    <a:pt x="83" y="610"/>
                  </a:cubicBezTo>
                  <a:cubicBezTo>
                    <a:pt x="116" y="724"/>
                    <a:pt x="247" y="823"/>
                    <a:pt x="231" y="986"/>
                  </a:cubicBezTo>
                  <a:cubicBezTo>
                    <a:pt x="239" y="994"/>
                    <a:pt x="239" y="1010"/>
                    <a:pt x="239" y="1019"/>
                  </a:cubicBezTo>
                  <a:cubicBezTo>
                    <a:pt x="272" y="1141"/>
                    <a:pt x="288" y="1256"/>
                    <a:pt x="288" y="1256"/>
                  </a:cubicBezTo>
                  <a:lnTo>
                    <a:pt x="280" y="1272"/>
                  </a:lnTo>
                  <a:cubicBezTo>
                    <a:pt x="280" y="1272"/>
                    <a:pt x="280" y="1296"/>
                    <a:pt x="288" y="1329"/>
                  </a:cubicBezTo>
                  <a:cubicBezTo>
                    <a:pt x="329" y="1501"/>
                    <a:pt x="272" y="1672"/>
                    <a:pt x="280" y="1828"/>
                  </a:cubicBezTo>
                  <a:cubicBezTo>
                    <a:pt x="288" y="1860"/>
                    <a:pt x="296" y="1885"/>
                    <a:pt x="329" y="1901"/>
                  </a:cubicBezTo>
                  <a:cubicBezTo>
                    <a:pt x="354" y="1917"/>
                    <a:pt x="386" y="1926"/>
                    <a:pt x="436" y="1926"/>
                  </a:cubicBezTo>
                  <a:cubicBezTo>
                    <a:pt x="452" y="1926"/>
                    <a:pt x="468" y="1934"/>
                    <a:pt x="468" y="1942"/>
                  </a:cubicBezTo>
                  <a:cubicBezTo>
                    <a:pt x="476" y="1950"/>
                    <a:pt x="485" y="1975"/>
                    <a:pt x="509" y="1999"/>
                  </a:cubicBezTo>
                  <a:cubicBezTo>
                    <a:pt x="517" y="2007"/>
                    <a:pt x="542" y="2015"/>
                    <a:pt x="558" y="2024"/>
                  </a:cubicBezTo>
                  <a:cubicBezTo>
                    <a:pt x="599" y="2040"/>
                    <a:pt x="640" y="2048"/>
                    <a:pt x="673" y="2064"/>
                  </a:cubicBezTo>
                  <a:cubicBezTo>
                    <a:pt x="689" y="2073"/>
                    <a:pt x="714" y="2073"/>
                    <a:pt x="730" y="2081"/>
                  </a:cubicBezTo>
                  <a:cubicBezTo>
                    <a:pt x="747" y="2089"/>
                    <a:pt x="763" y="2097"/>
                    <a:pt x="780" y="2097"/>
                  </a:cubicBezTo>
                  <a:cubicBezTo>
                    <a:pt x="796" y="2105"/>
                    <a:pt x="812" y="2105"/>
                    <a:pt x="837" y="2105"/>
                  </a:cubicBezTo>
                  <a:cubicBezTo>
                    <a:pt x="935" y="2105"/>
                    <a:pt x="1066" y="2105"/>
                    <a:pt x="1099" y="2007"/>
                  </a:cubicBezTo>
                  <a:cubicBezTo>
                    <a:pt x="1099" y="1877"/>
                    <a:pt x="960" y="1811"/>
                    <a:pt x="878" y="1754"/>
                  </a:cubicBezTo>
                  <a:cubicBezTo>
                    <a:pt x="870" y="1746"/>
                    <a:pt x="853" y="1729"/>
                    <a:pt x="845" y="1721"/>
                  </a:cubicBezTo>
                  <a:cubicBezTo>
                    <a:pt x="837" y="1713"/>
                    <a:pt x="837" y="1697"/>
                    <a:pt x="829" y="1689"/>
                  </a:cubicBezTo>
                  <a:cubicBezTo>
                    <a:pt x="821" y="1672"/>
                    <a:pt x="821" y="1664"/>
                    <a:pt x="812" y="1648"/>
                  </a:cubicBezTo>
                  <a:cubicBezTo>
                    <a:pt x="796" y="1631"/>
                    <a:pt x="788" y="1607"/>
                    <a:pt x="771" y="1582"/>
                  </a:cubicBezTo>
                  <a:cubicBezTo>
                    <a:pt x="771" y="1574"/>
                    <a:pt x="763" y="1566"/>
                    <a:pt x="763" y="1550"/>
                  </a:cubicBezTo>
                  <a:cubicBezTo>
                    <a:pt x="755" y="1533"/>
                    <a:pt x="747" y="1517"/>
                    <a:pt x="747" y="1509"/>
                  </a:cubicBezTo>
                  <a:cubicBezTo>
                    <a:pt x="730" y="1468"/>
                    <a:pt x="706" y="1452"/>
                    <a:pt x="689" y="1435"/>
                  </a:cubicBezTo>
                  <a:cubicBezTo>
                    <a:pt x="673" y="1427"/>
                    <a:pt x="681" y="1419"/>
                    <a:pt x="657" y="1378"/>
                  </a:cubicBezTo>
                  <a:cubicBezTo>
                    <a:pt x="632" y="1345"/>
                    <a:pt x="583" y="1354"/>
                    <a:pt x="583" y="1354"/>
                  </a:cubicBezTo>
                  <a:cubicBezTo>
                    <a:pt x="583" y="1354"/>
                    <a:pt x="575" y="1256"/>
                    <a:pt x="575" y="1239"/>
                  </a:cubicBezTo>
                  <a:lnTo>
                    <a:pt x="567" y="1223"/>
                  </a:lnTo>
                  <a:cubicBezTo>
                    <a:pt x="567" y="1215"/>
                    <a:pt x="558" y="1223"/>
                    <a:pt x="558" y="1223"/>
                  </a:cubicBezTo>
                  <a:cubicBezTo>
                    <a:pt x="558" y="1223"/>
                    <a:pt x="575" y="970"/>
                    <a:pt x="583" y="724"/>
                  </a:cubicBezTo>
                  <a:lnTo>
                    <a:pt x="583" y="684"/>
                  </a:lnTo>
                  <a:cubicBezTo>
                    <a:pt x="567" y="643"/>
                    <a:pt x="567" y="610"/>
                    <a:pt x="583" y="577"/>
                  </a:cubicBezTo>
                  <a:lnTo>
                    <a:pt x="583" y="537"/>
                  </a:lnTo>
                  <a:cubicBezTo>
                    <a:pt x="583" y="455"/>
                    <a:pt x="583" y="389"/>
                    <a:pt x="575" y="332"/>
                  </a:cubicBezTo>
                  <a:cubicBezTo>
                    <a:pt x="563" y="212"/>
                    <a:pt x="529" y="101"/>
                    <a:pt x="494" y="0"/>
                  </a:cubicBezTo>
                  <a:lnTo>
                    <a:pt x="1" y="0"/>
                  </a:lnTo>
                  <a:cubicBezTo>
                    <a:pt x="4" y="99"/>
                    <a:pt x="0" y="257"/>
                    <a:pt x="18" y="37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365" name="Google Shape;365;p39"/>
          <p:cNvSpPr/>
          <p:nvPr/>
        </p:nvSpPr>
        <p:spPr>
          <a:xfrm>
            <a:off x="5509961" y="718891"/>
            <a:ext cx="3399920" cy="930082"/>
          </a:xfrm>
          <a:custGeom>
            <a:rect b="b" l="l" r="r" t="t"/>
            <a:pathLst>
              <a:path extrusionOk="0" h="2252" w="8233">
                <a:moveTo>
                  <a:pt x="2654" y="2206"/>
                </a:moveTo>
                <a:cubicBezTo>
                  <a:pt x="2621" y="2165"/>
                  <a:pt x="2597" y="2140"/>
                  <a:pt x="2572" y="2108"/>
                </a:cubicBezTo>
                <a:cubicBezTo>
                  <a:pt x="2564" y="2091"/>
                  <a:pt x="2548" y="2067"/>
                  <a:pt x="2540" y="2042"/>
                </a:cubicBezTo>
                <a:cubicBezTo>
                  <a:pt x="2531" y="1944"/>
                  <a:pt x="2466" y="1879"/>
                  <a:pt x="2466" y="1789"/>
                </a:cubicBezTo>
                <a:cubicBezTo>
                  <a:pt x="2458" y="1756"/>
                  <a:pt x="2458" y="1740"/>
                  <a:pt x="2458" y="1724"/>
                </a:cubicBezTo>
                <a:cubicBezTo>
                  <a:pt x="2531" y="1683"/>
                  <a:pt x="2564" y="1650"/>
                  <a:pt x="2605" y="1634"/>
                </a:cubicBezTo>
                <a:cubicBezTo>
                  <a:pt x="2638" y="1617"/>
                  <a:pt x="2654" y="1601"/>
                  <a:pt x="2662" y="1585"/>
                </a:cubicBezTo>
                <a:cubicBezTo>
                  <a:pt x="2671" y="1568"/>
                  <a:pt x="2679" y="1544"/>
                  <a:pt x="2687" y="1527"/>
                </a:cubicBezTo>
                <a:lnTo>
                  <a:pt x="3244" y="1527"/>
                </a:lnTo>
                <a:cubicBezTo>
                  <a:pt x="3228" y="1536"/>
                  <a:pt x="3211" y="1552"/>
                  <a:pt x="3195" y="1568"/>
                </a:cubicBezTo>
                <a:cubicBezTo>
                  <a:pt x="3097" y="1658"/>
                  <a:pt x="3006" y="1871"/>
                  <a:pt x="2990" y="1895"/>
                </a:cubicBezTo>
                <a:cubicBezTo>
                  <a:pt x="2974" y="1912"/>
                  <a:pt x="2834" y="1985"/>
                  <a:pt x="2785" y="2067"/>
                </a:cubicBezTo>
                <a:cubicBezTo>
                  <a:pt x="2753" y="2116"/>
                  <a:pt x="2727" y="2200"/>
                  <a:pt x="2714" y="2252"/>
                </a:cubicBezTo>
                <a:lnTo>
                  <a:pt x="5739" y="2248"/>
                </a:lnTo>
                <a:cubicBezTo>
                  <a:pt x="5725" y="2196"/>
                  <a:pt x="5700" y="2114"/>
                  <a:pt x="5669" y="2067"/>
                </a:cubicBezTo>
                <a:cubicBezTo>
                  <a:pt x="5619" y="1985"/>
                  <a:pt x="5480" y="1912"/>
                  <a:pt x="5464" y="1895"/>
                </a:cubicBezTo>
                <a:cubicBezTo>
                  <a:pt x="5447" y="1871"/>
                  <a:pt x="5357" y="1658"/>
                  <a:pt x="5259" y="1568"/>
                </a:cubicBezTo>
                <a:cubicBezTo>
                  <a:pt x="5243" y="1552"/>
                  <a:pt x="5226" y="1536"/>
                  <a:pt x="5210" y="1527"/>
                </a:cubicBezTo>
                <a:lnTo>
                  <a:pt x="5767" y="1527"/>
                </a:lnTo>
                <a:cubicBezTo>
                  <a:pt x="5775" y="1560"/>
                  <a:pt x="5791" y="1609"/>
                  <a:pt x="5841" y="1634"/>
                </a:cubicBezTo>
                <a:cubicBezTo>
                  <a:pt x="5898" y="1658"/>
                  <a:pt x="5980" y="1691"/>
                  <a:pt x="5988" y="1707"/>
                </a:cubicBezTo>
                <a:cubicBezTo>
                  <a:pt x="5996" y="1724"/>
                  <a:pt x="6004" y="1732"/>
                  <a:pt x="5947" y="1928"/>
                </a:cubicBezTo>
                <a:cubicBezTo>
                  <a:pt x="5898" y="2124"/>
                  <a:pt x="5857" y="2116"/>
                  <a:pt x="5800" y="2206"/>
                </a:cubicBezTo>
                <a:cubicBezTo>
                  <a:pt x="5791" y="2223"/>
                  <a:pt x="5784" y="2237"/>
                  <a:pt x="5778" y="2248"/>
                </a:cubicBezTo>
                <a:lnTo>
                  <a:pt x="6220" y="2247"/>
                </a:lnTo>
                <a:cubicBezTo>
                  <a:pt x="6224" y="2097"/>
                  <a:pt x="6226" y="1947"/>
                  <a:pt x="6250" y="1862"/>
                </a:cubicBezTo>
                <a:cubicBezTo>
                  <a:pt x="6299" y="1691"/>
                  <a:pt x="6324" y="1634"/>
                  <a:pt x="6332" y="1593"/>
                </a:cubicBezTo>
                <a:cubicBezTo>
                  <a:pt x="6340" y="1577"/>
                  <a:pt x="6332" y="1552"/>
                  <a:pt x="6332" y="1527"/>
                </a:cubicBezTo>
                <a:lnTo>
                  <a:pt x="6766" y="1527"/>
                </a:lnTo>
                <a:lnTo>
                  <a:pt x="6766" y="2042"/>
                </a:lnTo>
                <a:cubicBezTo>
                  <a:pt x="6766" y="2091"/>
                  <a:pt x="6807" y="2124"/>
                  <a:pt x="6848" y="2124"/>
                </a:cubicBezTo>
                <a:lnTo>
                  <a:pt x="6979" y="2124"/>
                </a:lnTo>
                <a:cubicBezTo>
                  <a:pt x="7028" y="2124"/>
                  <a:pt x="7061" y="2091"/>
                  <a:pt x="7061" y="2042"/>
                </a:cubicBezTo>
                <a:lnTo>
                  <a:pt x="7061" y="1527"/>
                </a:lnTo>
                <a:lnTo>
                  <a:pt x="7069" y="1527"/>
                </a:lnTo>
                <a:lnTo>
                  <a:pt x="7069" y="1952"/>
                </a:lnTo>
                <a:cubicBezTo>
                  <a:pt x="7069" y="1985"/>
                  <a:pt x="7094" y="2018"/>
                  <a:pt x="7135" y="2018"/>
                </a:cubicBezTo>
                <a:lnTo>
                  <a:pt x="7241" y="2018"/>
                </a:lnTo>
                <a:cubicBezTo>
                  <a:pt x="7282" y="2018"/>
                  <a:pt x="7315" y="1985"/>
                  <a:pt x="7315" y="1952"/>
                </a:cubicBezTo>
                <a:lnTo>
                  <a:pt x="7315" y="1846"/>
                </a:lnTo>
                <a:cubicBezTo>
                  <a:pt x="7340" y="1895"/>
                  <a:pt x="7397" y="1928"/>
                  <a:pt x="7454" y="1928"/>
                </a:cubicBezTo>
                <a:cubicBezTo>
                  <a:pt x="7544" y="1928"/>
                  <a:pt x="7618" y="1854"/>
                  <a:pt x="7618" y="1764"/>
                </a:cubicBezTo>
                <a:lnTo>
                  <a:pt x="7618" y="1527"/>
                </a:lnTo>
                <a:lnTo>
                  <a:pt x="7872" y="1527"/>
                </a:lnTo>
                <a:lnTo>
                  <a:pt x="8175" y="1527"/>
                </a:lnTo>
                <a:cubicBezTo>
                  <a:pt x="8208" y="1527"/>
                  <a:pt x="8233" y="1503"/>
                  <a:pt x="8233" y="1470"/>
                </a:cubicBezTo>
                <a:cubicBezTo>
                  <a:pt x="8233" y="1438"/>
                  <a:pt x="8208" y="1413"/>
                  <a:pt x="8175" y="1413"/>
                </a:cubicBezTo>
                <a:lnTo>
                  <a:pt x="7618" y="1413"/>
                </a:lnTo>
                <a:lnTo>
                  <a:pt x="7618" y="1160"/>
                </a:lnTo>
                <a:cubicBezTo>
                  <a:pt x="7618" y="1070"/>
                  <a:pt x="7544" y="996"/>
                  <a:pt x="7454" y="996"/>
                </a:cubicBezTo>
                <a:cubicBezTo>
                  <a:pt x="7397" y="996"/>
                  <a:pt x="7340" y="1029"/>
                  <a:pt x="7315" y="1078"/>
                </a:cubicBezTo>
                <a:lnTo>
                  <a:pt x="7315" y="988"/>
                </a:lnTo>
                <a:cubicBezTo>
                  <a:pt x="7315" y="956"/>
                  <a:pt x="7282" y="923"/>
                  <a:pt x="7241" y="923"/>
                </a:cubicBezTo>
                <a:lnTo>
                  <a:pt x="7135" y="923"/>
                </a:lnTo>
                <a:cubicBezTo>
                  <a:pt x="7094" y="923"/>
                  <a:pt x="7069" y="956"/>
                  <a:pt x="7069" y="988"/>
                </a:cubicBezTo>
                <a:lnTo>
                  <a:pt x="7069" y="1413"/>
                </a:lnTo>
                <a:lnTo>
                  <a:pt x="7061" y="1413"/>
                </a:lnTo>
                <a:lnTo>
                  <a:pt x="7061" y="898"/>
                </a:lnTo>
                <a:cubicBezTo>
                  <a:pt x="7061" y="849"/>
                  <a:pt x="7028" y="817"/>
                  <a:pt x="6979" y="817"/>
                </a:cubicBezTo>
                <a:lnTo>
                  <a:pt x="6848" y="817"/>
                </a:lnTo>
                <a:cubicBezTo>
                  <a:pt x="6807" y="817"/>
                  <a:pt x="6766" y="849"/>
                  <a:pt x="6766" y="898"/>
                </a:cubicBezTo>
                <a:lnTo>
                  <a:pt x="6766" y="1413"/>
                </a:lnTo>
                <a:lnTo>
                  <a:pt x="6308" y="1413"/>
                </a:lnTo>
                <a:cubicBezTo>
                  <a:pt x="6299" y="1405"/>
                  <a:pt x="6299" y="1397"/>
                  <a:pt x="6299" y="1397"/>
                </a:cubicBezTo>
                <a:cubicBezTo>
                  <a:pt x="6291" y="1364"/>
                  <a:pt x="6250" y="1356"/>
                  <a:pt x="6234" y="1356"/>
                </a:cubicBezTo>
                <a:cubicBezTo>
                  <a:pt x="6209" y="1356"/>
                  <a:pt x="6193" y="1364"/>
                  <a:pt x="6193" y="1364"/>
                </a:cubicBezTo>
                <a:cubicBezTo>
                  <a:pt x="6193" y="1364"/>
                  <a:pt x="6168" y="1315"/>
                  <a:pt x="6144" y="1307"/>
                </a:cubicBezTo>
                <a:cubicBezTo>
                  <a:pt x="6111" y="1299"/>
                  <a:pt x="6086" y="1323"/>
                  <a:pt x="6086" y="1323"/>
                </a:cubicBezTo>
                <a:cubicBezTo>
                  <a:pt x="6086" y="1323"/>
                  <a:pt x="6078" y="1299"/>
                  <a:pt x="6037" y="1299"/>
                </a:cubicBezTo>
                <a:cubicBezTo>
                  <a:pt x="5988" y="1299"/>
                  <a:pt x="5988" y="1323"/>
                  <a:pt x="5988" y="1323"/>
                </a:cubicBezTo>
                <a:cubicBezTo>
                  <a:pt x="5988" y="1323"/>
                  <a:pt x="5955" y="1307"/>
                  <a:pt x="5923" y="1323"/>
                </a:cubicBezTo>
                <a:cubicBezTo>
                  <a:pt x="5898" y="1340"/>
                  <a:pt x="5890" y="1356"/>
                  <a:pt x="5882" y="1364"/>
                </a:cubicBezTo>
                <a:cubicBezTo>
                  <a:pt x="5882" y="1380"/>
                  <a:pt x="5873" y="1405"/>
                  <a:pt x="5873" y="1405"/>
                </a:cubicBezTo>
                <a:cubicBezTo>
                  <a:pt x="5873" y="1405"/>
                  <a:pt x="5857" y="1397"/>
                  <a:pt x="5832" y="1413"/>
                </a:cubicBezTo>
                <a:lnTo>
                  <a:pt x="4899" y="1413"/>
                </a:lnTo>
                <a:lnTo>
                  <a:pt x="4849" y="1413"/>
                </a:lnTo>
                <a:cubicBezTo>
                  <a:pt x="4833" y="1413"/>
                  <a:pt x="4817" y="1421"/>
                  <a:pt x="4792" y="1421"/>
                </a:cubicBezTo>
                <a:lnTo>
                  <a:pt x="4776" y="1421"/>
                </a:lnTo>
                <a:cubicBezTo>
                  <a:pt x="4759" y="1421"/>
                  <a:pt x="4751" y="1413"/>
                  <a:pt x="4735" y="1413"/>
                </a:cubicBezTo>
                <a:cubicBezTo>
                  <a:pt x="4546" y="1364"/>
                  <a:pt x="4424" y="1168"/>
                  <a:pt x="4522" y="972"/>
                </a:cubicBezTo>
                <a:lnTo>
                  <a:pt x="4522" y="956"/>
                </a:lnTo>
                <a:cubicBezTo>
                  <a:pt x="4530" y="882"/>
                  <a:pt x="4661" y="849"/>
                  <a:pt x="4645" y="751"/>
                </a:cubicBezTo>
                <a:lnTo>
                  <a:pt x="4645" y="743"/>
                </a:lnTo>
                <a:cubicBezTo>
                  <a:pt x="4645" y="735"/>
                  <a:pt x="4653" y="719"/>
                  <a:pt x="4661" y="710"/>
                </a:cubicBezTo>
                <a:cubicBezTo>
                  <a:pt x="4694" y="653"/>
                  <a:pt x="4694" y="588"/>
                  <a:pt x="4628" y="572"/>
                </a:cubicBezTo>
                <a:lnTo>
                  <a:pt x="4628" y="547"/>
                </a:lnTo>
                <a:cubicBezTo>
                  <a:pt x="4628" y="539"/>
                  <a:pt x="4628" y="531"/>
                  <a:pt x="4620" y="522"/>
                </a:cubicBezTo>
                <a:cubicBezTo>
                  <a:pt x="4620" y="498"/>
                  <a:pt x="4612" y="449"/>
                  <a:pt x="4604" y="392"/>
                </a:cubicBezTo>
                <a:cubicBezTo>
                  <a:pt x="4604" y="335"/>
                  <a:pt x="4596" y="326"/>
                  <a:pt x="4579" y="294"/>
                </a:cubicBezTo>
                <a:cubicBezTo>
                  <a:pt x="4571" y="277"/>
                  <a:pt x="4555" y="261"/>
                  <a:pt x="4538" y="237"/>
                </a:cubicBezTo>
                <a:cubicBezTo>
                  <a:pt x="4530" y="204"/>
                  <a:pt x="4514" y="171"/>
                  <a:pt x="4505" y="196"/>
                </a:cubicBezTo>
                <a:cubicBezTo>
                  <a:pt x="4489" y="138"/>
                  <a:pt x="4481" y="187"/>
                  <a:pt x="4464" y="163"/>
                </a:cubicBezTo>
                <a:cubicBezTo>
                  <a:pt x="4448" y="163"/>
                  <a:pt x="4432" y="228"/>
                  <a:pt x="4424" y="130"/>
                </a:cubicBezTo>
                <a:cubicBezTo>
                  <a:pt x="4407" y="106"/>
                  <a:pt x="4391" y="65"/>
                  <a:pt x="4374" y="114"/>
                </a:cubicBezTo>
                <a:cubicBezTo>
                  <a:pt x="4366" y="65"/>
                  <a:pt x="4350" y="65"/>
                  <a:pt x="4342" y="73"/>
                </a:cubicBezTo>
                <a:cubicBezTo>
                  <a:pt x="4325" y="40"/>
                  <a:pt x="4317" y="65"/>
                  <a:pt x="4301" y="89"/>
                </a:cubicBezTo>
                <a:cubicBezTo>
                  <a:pt x="4292" y="16"/>
                  <a:pt x="4276" y="81"/>
                  <a:pt x="4268" y="57"/>
                </a:cubicBezTo>
                <a:cubicBezTo>
                  <a:pt x="4252" y="0"/>
                  <a:pt x="4243" y="32"/>
                  <a:pt x="4227" y="81"/>
                </a:cubicBezTo>
                <a:cubicBezTo>
                  <a:pt x="4211" y="114"/>
                  <a:pt x="4202" y="98"/>
                  <a:pt x="4186" y="114"/>
                </a:cubicBezTo>
                <a:cubicBezTo>
                  <a:pt x="4178" y="106"/>
                  <a:pt x="4161" y="187"/>
                  <a:pt x="4153" y="89"/>
                </a:cubicBezTo>
                <a:cubicBezTo>
                  <a:pt x="4137" y="32"/>
                  <a:pt x="4129" y="73"/>
                  <a:pt x="4112" y="73"/>
                </a:cubicBezTo>
                <a:cubicBezTo>
                  <a:pt x="4104" y="89"/>
                  <a:pt x="4088" y="122"/>
                  <a:pt x="4079" y="114"/>
                </a:cubicBezTo>
                <a:cubicBezTo>
                  <a:pt x="4063" y="130"/>
                  <a:pt x="4047" y="114"/>
                  <a:pt x="4030" y="138"/>
                </a:cubicBezTo>
                <a:cubicBezTo>
                  <a:pt x="4014" y="163"/>
                  <a:pt x="4006" y="187"/>
                  <a:pt x="3989" y="163"/>
                </a:cubicBezTo>
                <a:cubicBezTo>
                  <a:pt x="3973" y="122"/>
                  <a:pt x="3965" y="130"/>
                  <a:pt x="3948" y="196"/>
                </a:cubicBezTo>
                <a:cubicBezTo>
                  <a:pt x="3940" y="237"/>
                  <a:pt x="3940" y="220"/>
                  <a:pt x="3932" y="253"/>
                </a:cubicBezTo>
                <a:cubicBezTo>
                  <a:pt x="3924" y="269"/>
                  <a:pt x="3924" y="237"/>
                  <a:pt x="3916" y="237"/>
                </a:cubicBezTo>
                <a:cubicBezTo>
                  <a:pt x="3907" y="196"/>
                  <a:pt x="3899" y="228"/>
                  <a:pt x="3891" y="245"/>
                </a:cubicBezTo>
                <a:cubicBezTo>
                  <a:pt x="3883" y="237"/>
                  <a:pt x="3875" y="253"/>
                  <a:pt x="3867" y="294"/>
                </a:cubicBezTo>
                <a:cubicBezTo>
                  <a:pt x="3867" y="310"/>
                  <a:pt x="3858" y="269"/>
                  <a:pt x="3858" y="335"/>
                </a:cubicBezTo>
                <a:cubicBezTo>
                  <a:pt x="3850" y="318"/>
                  <a:pt x="3850" y="375"/>
                  <a:pt x="3842" y="392"/>
                </a:cubicBezTo>
                <a:cubicBezTo>
                  <a:pt x="3842" y="424"/>
                  <a:pt x="3842" y="457"/>
                  <a:pt x="3834" y="457"/>
                </a:cubicBezTo>
                <a:cubicBezTo>
                  <a:pt x="3834" y="424"/>
                  <a:pt x="3834" y="506"/>
                  <a:pt x="3826" y="522"/>
                </a:cubicBezTo>
                <a:cubicBezTo>
                  <a:pt x="3826" y="563"/>
                  <a:pt x="3817" y="596"/>
                  <a:pt x="3817" y="596"/>
                </a:cubicBezTo>
                <a:lnTo>
                  <a:pt x="3801" y="604"/>
                </a:lnTo>
                <a:cubicBezTo>
                  <a:pt x="3801" y="604"/>
                  <a:pt x="3793" y="612"/>
                  <a:pt x="3785" y="612"/>
                </a:cubicBezTo>
                <a:cubicBezTo>
                  <a:pt x="3776" y="686"/>
                  <a:pt x="3776" y="719"/>
                  <a:pt x="3809" y="768"/>
                </a:cubicBezTo>
                <a:cubicBezTo>
                  <a:pt x="3817" y="776"/>
                  <a:pt x="3817" y="784"/>
                  <a:pt x="3826" y="792"/>
                </a:cubicBezTo>
                <a:cubicBezTo>
                  <a:pt x="3850" y="825"/>
                  <a:pt x="3875" y="857"/>
                  <a:pt x="3891" y="882"/>
                </a:cubicBezTo>
                <a:cubicBezTo>
                  <a:pt x="3899" y="890"/>
                  <a:pt x="3899" y="907"/>
                  <a:pt x="3899" y="923"/>
                </a:cubicBezTo>
                <a:cubicBezTo>
                  <a:pt x="3907" y="939"/>
                  <a:pt x="3907" y="947"/>
                  <a:pt x="3916" y="964"/>
                </a:cubicBezTo>
                <a:cubicBezTo>
                  <a:pt x="4006" y="1127"/>
                  <a:pt x="3907" y="1356"/>
                  <a:pt x="3703" y="1405"/>
                </a:cubicBezTo>
                <a:cubicBezTo>
                  <a:pt x="3686" y="1413"/>
                  <a:pt x="3662" y="1413"/>
                  <a:pt x="3645" y="1413"/>
                </a:cubicBezTo>
                <a:lnTo>
                  <a:pt x="3637" y="1413"/>
                </a:lnTo>
                <a:lnTo>
                  <a:pt x="3604" y="1413"/>
                </a:lnTo>
                <a:lnTo>
                  <a:pt x="3563" y="1413"/>
                </a:lnTo>
                <a:lnTo>
                  <a:pt x="2646" y="1413"/>
                </a:lnTo>
                <a:cubicBezTo>
                  <a:pt x="2531" y="1291"/>
                  <a:pt x="2400" y="1258"/>
                  <a:pt x="2220" y="1356"/>
                </a:cubicBezTo>
                <a:cubicBezTo>
                  <a:pt x="2212" y="1356"/>
                  <a:pt x="2195" y="1356"/>
                  <a:pt x="2187" y="1364"/>
                </a:cubicBezTo>
                <a:cubicBezTo>
                  <a:pt x="2171" y="1372"/>
                  <a:pt x="2155" y="1380"/>
                  <a:pt x="2155" y="1397"/>
                </a:cubicBezTo>
                <a:cubicBezTo>
                  <a:pt x="2155" y="1397"/>
                  <a:pt x="2146" y="1405"/>
                  <a:pt x="2146" y="1413"/>
                </a:cubicBezTo>
                <a:lnTo>
                  <a:pt x="1696" y="1413"/>
                </a:lnTo>
                <a:lnTo>
                  <a:pt x="1696" y="898"/>
                </a:lnTo>
                <a:cubicBezTo>
                  <a:pt x="1696" y="849"/>
                  <a:pt x="1655" y="817"/>
                  <a:pt x="1614" y="817"/>
                </a:cubicBezTo>
                <a:lnTo>
                  <a:pt x="1483" y="817"/>
                </a:lnTo>
                <a:cubicBezTo>
                  <a:pt x="1434" y="817"/>
                  <a:pt x="1401" y="849"/>
                  <a:pt x="1401" y="898"/>
                </a:cubicBezTo>
                <a:lnTo>
                  <a:pt x="1401" y="1413"/>
                </a:lnTo>
                <a:lnTo>
                  <a:pt x="1393" y="1413"/>
                </a:lnTo>
                <a:lnTo>
                  <a:pt x="1393" y="988"/>
                </a:lnTo>
                <a:cubicBezTo>
                  <a:pt x="1393" y="956"/>
                  <a:pt x="1360" y="923"/>
                  <a:pt x="1327" y="923"/>
                </a:cubicBezTo>
                <a:lnTo>
                  <a:pt x="1221" y="923"/>
                </a:lnTo>
                <a:cubicBezTo>
                  <a:pt x="1180" y="923"/>
                  <a:pt x="1147" y="956"/>
                  <a:pt x="1147" y="988"/>
                </a:cubicBezTo>
                <a:lnTo>
                  <a:pt x="1147" y="1119"/>
                </a:lnTo>
                <a:cubicBezTo>
                  <a:pt x="1122" y="1062"/>
                  <a:pt x="1065" y="1029"/>
                  <a:pt x="1000" y="1029"/>
                </a:cubicBezTo>
                <a:cubicBezTo>
                  <a:pt x="909" y="1029"/>
                  <a:pt x="836" y="1103"/>
                  <a:pt x="836" y="1192"/>
                </a:cubicBezTo>
                <a:lnTo>
                  <a:pt x="836" y="1413"/>
                </a:lnTo>
                <a:lnTo>
                  <a:pt x="58" y="1413"/>
                </a:lnTo>
                <a:cubicBezTo>
                  <a:pt x="25" y="1413"/>
                  <a:pt x="0" y="1438"/>
                  <a:pt x="0" y="1470"/>
                </a:cubicBezTo>
                <a:cubicBezTo>
                  <a:pt x="0" y="1503"/>
                  <a:pt x="25" y="1527"/>
                  <a:pt x="58" y="1527"/>
                </a:cubicBezTo>
                <a:lnTo>
                  <a:pt x="590" y="1527"/>
                </a:lnTo>
                <a:lnTo>
                  <a:pt x="836" y="1527"/>
                </a:lnTo>
                <a:lnTo>
                  <a:pt x="836" y="1797"/>
                </a:lnTo>
                <a:cubicBezTo>
                  <a:pt x="836" y="1887"/>
                  <a:pt x="909" y="1961"/>
                  <a:pt x="1000" y="1961"/>
                </a:cubicBezTo>
                <a:cubicBezTo>
                  <a:pt x="1065" y="1961"/>
                  <a:pt x="1122" y="1928"/>
                  <a:pt x="1147" y="1879"/>
                </a:cubicBezTo>
                <a:lnTo>
                  <a:pt x="1147" y="1952"/>
                </a:lnTo>
                <a:cubicBezTo>
                  <a:pt x="1147" y="1985"/>
                  <a:pt x="1180" y="2018"/>
                  <a:pt x="1221" y="2018"/>
                </a:cubicBezTo>
                <a:lnTo>
                  <a:pt x="1327" y="2018"/>
                </a:lnTo>
                <a:cubicBezTo>
                  <a:pt x="1360" y="2018"/>
                  <a:pt x="1393" y="1985"/>
                  <a:pt x="1393" y="1952"/>
                </a:cubicBezTo>
                <a:lnTo>
                  <a:pt x="1393" y="1527"/>
                </a:lnTo>
                <a:lnTo>
                  <a:pt x="1401" y="1527"/>
                </a:lnTo>
                <a:lnTo>
                  <a:pt x="1401" y="2042"/>
                </a:lnTo>
                <a:cubicBezTo>
                  <a:pt x="1401" y="2091"/>
                  <a:pt x="1434" y="2124"/>
                  <a:pt x="1483" y="2124"/>
                </a:cubicBezTo>
                <a:lnTo>
                  <a:pt x="1614" y="2124"/>
                </a:lnTo>
                <a:cubicBezTo>
                  <a:pt x="1655" y="2124"/>
                  <a:pt x="1696" y="2091"/>
                  <a:pt x="1696" y="2042"/>
                </a:cubicBezTo>
                <a:lnTo>
                  <a:pt x="1696" y="1527"/>
                </a:lnTo>
                <a:lnTo>
                  <a:pt x="2122" y="1527"/>
                </a:lnTo>
                <a:cubicBezTo>
                  <a:pt x="2114" y="1552"/>
                  <a:pt x="2114" y="1577"/>
                  <a:pt x="2122" y="1593"/>
                </a:cubicBezTo>
                <a:cubicBezTo>
                  <a:pt x="2130" y="1617"/>
                  <a:pt x="2138" y="1650"/>
                  <a:pt x="2155" y="1724"/>
                </a:cubicBezTo>
                <a:cubicBezTo>
                  <a:pt x="2163" y="1740"/>
                  <a:pt x="2171" y="1764"/>
                  <a:pt x="2179" y="1789"/>
                </a:cubicBezTo>
                <a:cubicBezTo>
                  <a:pt x="2236" y="1912"/>
                  <a:pt x="2204" y="2108"/>
                  <a:pt x="2253" y="2247"/>
                </a:cubicBezTo>
                <a:cubicBezTo>
                  <a:pt x="2253" y="2249"/>
                  <a:pt x="2254" y="2250"/>
                  <a:pt x="2254" y="2252"/>
                </a:cubicBezTo>
                <a:lnTo>
                  <a:pt x="2678" y="2252"/>
                </a:lnTo>
                <a:cubicBezTo>
                  <a:pt x="2672" y="2240"/>
                  <a:pt x="2664" y="2225"/>
                  <a:pt x="2654" y="2206"/>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6" name="Google Shape;366;p39"/>
          <p:cNvSpPr/>
          <p:nvPr/>
        </p:nvSpPr>
        <p:spPr>
          <a:xfrm>
            <a:off x="6748339" y="2620421"/>
            <a:ext cx="1011259" cy="896400"/>
          </a:xfrm>
          <a:custGeom>
            <a:rect b="b" l="l" r="r" t="t"/>
            <a:pathLst>
              <a:path extrusionOk="0" h="2170" w="2449">
                <a:moveTo>
                  <a:pt x="2294" y="1375"/>
                </a:moveTo>
                <a:cubicBezTo>
                  <a:pt x="2302" y="1293"/>
                  <a:pt x="2294" y="1277"/>
                  <a:pt x="2294" y="1277"/>
                </a:cubicBezTo>
                <a:cubicBezTo>
                  <a:pt x="2294" y="1277"/>
                  <a:pt x="2351" y="1277"/>
                  <a:pt x="2400" y="1195"/>
                </a:cubicBezTo>
                <a:cubicBezTo>
                  <a:pt x="2408" y="1179"/>
                  <a:pt x="2417" y="1162"/>
                  <a:pt x="2425" y="1146"/>
                </a:cubicBezTo>
                <a:cubicBezTo>
                  <a:pt x="2433" y="1130"/>
                  <a:pt x="2441" y="1113"/>
                  <a:pt x="2441" y="1097"/>
                </a:cubicBezTo>
                <a:cubicBezTo>
                  <a:pt x="2449" y="1072"/>
                  <a:pt x="2449" y="1040"/>
                  <a:pt x="2441" y="1007"/>
                </a:cubicBezTo>
                <a:cubicBezTo>
                  <a:pt x="2433" y="982"/>
                  <a:pt x="2425" y="950"/>
                  <a:pt x="2417" y="925"/>
                </a:cubicBezTo>
                <a:cubicBezTo>
                  <a:pt x="2400" y="893"/>
                  <a:pt x="2417" y="827"/>
                  <a:pt x="2376" y="835"/>
                </a:cubicBezTo>
                <a:cubicBezTo>
                  <a:pt x="2392" y="786"/>
                  <a:pt x="2400" y="754"/>
                  <a:pt x="2335" y="746"/>
                </a:cubicBezTo>
                <a:cubicBezTo>
                  <a:pt x="2351" y="737"/>
                  <a:pt x="2368" y="721"/>
                  <a:pt x="2368" y="713"/>
                </a:cubicBezTo>
                <a:lnTo>
                  <a:pt x="2368" y="696"/>
                </a:lnTo>
                <a:cubicBezTo>
                  <a:pt x="2318" y="647"/>
                  <a:pt x="2318" y="549"/>
                  <a:pt x="2310" y="492"/>
                </a:cubicBezTo>
                <a:lnTo>
                  <a:pt x="2310" y="476"/>
                </a:lnTo>
                <a:lnTo>
                  <a:pt x="2310" y="460"/>
                </a:lnTo>
                <a:lnTo>
                  <a:pt x="2310" y="411"/>
                </a:lnTo>
                <a:cubicBezTo>
                  <a:pt x="2310" y="378"/>
                  <a:pt x="2302" y="353"/>
                  <a:pt x="2294" y="321"/>
                </a:cubicBezTo>
                <a:cubicBezTo>
                  <a:pt x="2294" y="296"/>
                  <a:pt x="2302" y="247"/>
                  <a:pt x="2277" y="239"/>
                </a:cubicBezTo>
                <a:cubicBezTo>
                  <a:pt x="2277" y="223"/>
                  <a:pt x="2286" y="206"/>
                  <a:pt x="2286" y="198"/>
                </a:cubicBezTo>
                <a:cubicBezTo>
                  <a:pt x="2286" y="127"/>
                  <a:pt x="2255" y="63"/>
                  <a:pt x="2253" y="0"/>
                </a:cubicBezTo>
                <a:lnTo>
                  <a:pt x="208" y="3"/>
                </a:lnTo>
                <a:cubicBezTo>
                  <a:pt x="205" y="42"/>
                  <a:pt x="202" y="78"/>
                  <a:pt x="197" y="108"/>
                </a:cubicBezTo>
                <a:lnTo>
                  <a:pt x="197" y="133"/>
                </a:lnTo>
                <a:cubicBezTo>
                  <a:pt x="221" y="223"/>
                  <a:pt x="123" y="288"/>
                  <a:pt x="131" y="337"/>
                </a:cubicBezTo>
                <a:cubicBezTo>
                  <a:pt x="139" y="345"/>
                  <a:pt x="148" y="345"/>
                  <a:pt x="156" y="353"/>
                </a:cubicBezTo>
                <a:cubicBezTo>
                  <a:pt x="115" y="370"/>
                  <a:pt x="131" y="402"/>
                  <a:pt x="148" y="435"/>
                </a:cubicBezTo>
                <a:cubicBezTo>
                  <a:pt x="131" y="451"/>
                  <a:pt x="139" y="484"/>
                  <a:pt x="139" y="517"/>
                </a:cubicBezTo>
                <a:lnTo>
                  <a:pt x="139" y="598"/>
                </a:lnTo>
                <a:cubicBezTo>
                  <a:pt x="131" y="615"/>
                  <a:pt x="131" y="631"/>
                  <a:pt x="131" y="647"/>
                </a:cubicBezTo>
                <a:cubicBezTo>
                  <a:pt x="123" y="680"/>
                  <a:pt x="115" y="713"/>
                  <a:pt x="107" y="746"/>
                </a:cubicBezTo>
                <a:cubicBezTo>
                  <a:pt x="99" y="770"/>
                  <a:pt x="41" y="835"/>
                  <a:pt x="90" y="835"/>
                </a:cubicBezTo>
                <a:cubicBezTo>
                  <a:pt x="33" y="876"/>
                  <a:pt x="0" y="901"/>
                  <a:pt x="66" y="917"/>
                </a:cubicBezTo>
                <a:cubicBezTo>
                  <a:pt x="41" y="925"/>
                  <a:pt x="33" y="925"/>
                  <a:pt x="25" y="933"/>
                </a:cubicBezTo>
                <a:cubicBezTo>
                  <a:pt x="17" y="942"/>
                  <a:pt x="17" y="950"/>
                  <a:pt x="25" y="958"/>
                </a:cubicBezTo>
                <a:cubicBezTo>
                  <a:pt x="58" y="1040"/>
                  <a:pt x="25" y="1138"/>
                  <a:pt x="66" y="1203"/>
                </a:cubicBezTo>
                <a:cubicBezTo>
                  <a:pt x="66" y="1211"/>
                  <a:pt x="74" y="1211"/>
                  <a:pt x="74" y="1219"/>
                </a:cubicBezTo>
                <a:cubicBezTo>
                  <a:pt x="123" y="1277"/>
                  <a:pt x="164" y="1277"/>
                  <a:pt x="164" y="1277"/>
                </a:cubicBezTo>
                <a:cubicBezTo>
                  <a:pt x="164" y="1277"/>
                  <a:pt x="164" y="1301"/>
                  <a:pt x="172" y="1383"/>
                </a:cubicBezTo>
                <a:cubicBezTo>
                  <a:pt x="180" y="1465"/>
                  <a:pt x="172" y="1759"/>
                  <a:pt x="131" y="1906"/>
                </a:cubicBezTo>
                <a:cubicBezTo>
                  <a:pt x="111" y="1979"/>
                  <a:pt x="74" y="2069"/>
                  <a:pt x="40" y="2170"/>
                </a:cubicBezTo>
                <a:lnTo>
                  <a:pt x="532" y="2170"/>
                </a:lnTo>
                <a:cubicBezTo>
                  <a:pt x="533" y="2134"/>
                  <a:pt x="536" y="2106"/>
                  <a:pt x="541" y="2094"/>
                </a:cubicBezTo>
                <a:cubicBezTo>
                  <a:pt x="557" y="2037"/>
                  <a:pt x="582" y="2020"/>
                  <a:pt x="639" y="1922"/>
                </a:cubicBezTo>
                <a:cubicBezTo>
                  <a:pt x="672" y="1857"/>
                  <a:pt x="705" y="1677"/>
                  <a:pt x="729" y="1546"/>
                </a:cubicBezTo>
                <a:lnTo>
                  <a:pt x="729" y="1530"/>
                </a:lnTo>
                <a:cubicBezTo>
                  <a:pt x="746" y="1465"/>
                  <a:pt x="746" y="1399"/>
                  <a:pt x="836" y="1383"/>
                </a:cubicBezTo>
                <a:lnTo>
                  <a:pt x="852" y="1383"/>
                </a:lnTo>
                <a:cubicBezTo>
                  <a:pt x="967" y="1367"/>
                  <a:pt x="918" y="1203"/>
                  <a:pt x="975" y="1154"/>
                </a:cubicBezTo>
                <a:cubicBezTo>
                  <a:pt x="983" y="1138"/>
                  <a:pt x="983" y="1130"/>
                  <a:pt x="991" y="1113"/>
                </a:cubicBezTo>
                <a:cubicBezTo>
                  <a:pt x="1000" y="1097"/>
                  <a:pt x="1008" y="1089"/>
                  <a:pt x="1016" y="1072"/>
                </a:cubicBezTo>
                <a:cubicBezTo>
                  <a:pt x="1114" y="917"/>
                  <a:pt x="1172" y="746"/>
                  <a:pt x="1237" y="582"/>
                </a:cubicBezTo>
                <a:cubicBezTo>
                  <a:pt x="1368" y="680"/>
                  <a:pt x="1327" y="844"/>
                  <a:pt x="1393" y="950"/>
                </a:cubicBezTo>
                <a:cubicBezTo>
                  <a:pt x="1401" y="966"/>
                  <a:pt x="1401" y="982"/>
                  <a:pt x="1409" y="999"/>
                </a:cubicBezTo>
                <a:cubicBezTo>
                  <a:pt x="1417" y="1007"/>
                  <a:pt x="1426" y="1023"/>
                  <a:pt x="1434" y="1040"/>
                </a:cubicBezTo>
                <a:cubicBezTo>
                  <a:pt x="1434" y="1048"/>
                  <a:pt x="1442" y="1064"/>
                  <a:pt x="1450" y="1072"/>
                </a:cubicBezTo>
                <a:cubicBezTo>
                  <a:pt x="1475" y="1097"/>
                  <a:pt x="1491" y="1130"/>
                  <a:pt x="1499" y="1162"/>
                </a:cubicBezTo>
                <a:cubicBezTo>
                  <a:pt x="1507" y="1179"/>
                  <a:pt x="1507" y="1187"/>
                  <a:pt x="1516" y="1195"/>
                </a:cubicBezTo>
                <a:cubicBezTo>
                  <a:pt x="1507" y="1236"/>
                  <a:pt x="1516" y="1260"/>
                  <a:pt x="1532" y="1285"/>
                </a:cubicBezTo>
                <a:cubicBezTo>
                  <a:pt x="1532" y="1293"/>
                  <a:pt x="1540" y="1301"/>
                  <a:pt x="1540" y="1309"/>
                </a:cubicBezTo>
                <a:cubicBezTo>
                  <a:pt x="1565" y="1326"/>
                  <a:pt x="1598" y="1342"/>
                  <a:pt x="1622" y="1358"/>
                </a:cubicBezTo>
                <a:cubicBezTo>
                  <a:pt x="1630" y="1358"/>
                  <a:pt x="1639" y="1367"/>
                  <a:pt x="1647" y="1367"/>
                </a:cubicBezTo>
                <a:cubicBezTo>
                  <a:pt x="1761" y="1399"/>
                  <a:pt x="1729" y="1530"/>
                  <a:pt x="1770" y="1628"/>
                </a:cubicBezTo>
                <a:lnTo>
                  <a:pt x="1770" y="1636"/>
                </a:lnTo>
                <a:cubicBezTo>
                  <a:pt x="1786" y="1742"/>
                  <a:pt x="1811" y="1881"/>
                  <a:pt x="1827" y="1914"/>
                </a:cubicBezTo>
                <a:cubicBezTo>
                  <a:pt x="1884" y="2020"/>
                  <a:pt x="1909" y="2028"/>
                  <a:pt x="1925" y="2086"/>
                </a:cubicBezTo>
                <a:cubicBezTo>
                  <a:pt x="1930" y="2100"/>
                  <a:pt x="1932" y="2130"/>
                  <a:pt x="1933" y="2170"/>
                </a:cubicBezTo>
                <a:lnTo>
                  <a:pt x="2426" y="2170"/>
                </a:lnTo>
                <a:cubicBezTo>
                  <a:pt x="2390" y="2065"/>
                  <a:pt x="2352" y="1973"/>
                  <a:pt x="2335" y="1898"/>
                </a:cubicBezTo>
                <a:cubicBezTo>
                  <a:pt x="2294" y="1751"/>
                  <a:pt x="2286" y="1465"/>
                  <a:pt x="2294" y="1375"/>
                </a:cubicBez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7" name="Google Shape;367;p39"/>
          <p:cNvSpPr/>
          <p:nvPr/>
        </p:nvSpPr>
        <p:spPr>
          <a:xfrm>
            <a:off x="6440904" y="1685632"/>
            <a:ext cx="1637353" cy="898128"/>
          </a:xfrm>
          <a:custGeom>
            <a:rect b="b" l="l" r="r" t="t"/>
            <a:pathLst>
              <a:path extrusionOk="0" h="2174" w="3966">
                <a:moveTo>
                  <a:pt x="2997" y="2165"/>
                </a:moveTo>
                <a:lnTo>
                  <a:pt x="2997" y="2108"/>
                </a:lnTo>
                <a:cubicBezTo>
                  <a:pt x="2989" y="2067"/>
                  <a:pt x="2980" y="2034"/>
                  <a:pt x="2980" y="2018"/>
                </a:cubicBezTo>
                <a:cubicBezTo>
                  <a:pt x="2989" y="2010"/>
                  <a:pt x="2980" y="1993"/>
                  <a:pt x="2972" y="1977"/>
                </a:cubicBezTo>
                <a:cubicBezTo>
                  <a:pt x="2972" y="1952"/>
                  <a:pt x="2972" y="1936"/>
                  <a:pt x="2964" y="1912"/>
                </a:cubicBezTo>
                <a:cubicBezTo>
                  <a:pt x="2964" y="1887"/>
                  <a:pt x="2964" y="1871"/>
                  <a:pt x="2956" y="1846"/>
                </a:cubicBezTo>
                <a:cubicBezTo>
                  <a:pt x="2948" y="1830"/>
                  <a:pt x="2940" y="1822"/>
                  <a:pt x="2931" y="1805"/>
                </a:cubicBezTo>
                <a:cubicBezTo>
                  <a:pt x="2735" y="1740"/>
                  <a:pt x="2866" y="1511"/>
                  <a:pt x="2759" y="1372"/>
                </a:cubicBezTo>
                <a:lnTo>
                  <a:pt x="2735" y="1323"/>
                </a:lnTo>
                <a:cubicBezTo>
                  <a:pt x="2718" y="1274"/>
                  <a:pt x="2710" y="1233"/>
                  <a:pt x="2735" y="1184"/>
                </a:cubicBezTo>
                <a:cubicBezTo>
                  <a:pt x="2727" y="1168"/>
                  <a:pt x="2718" y="1152"/>
                  <a:pt x="2710" y="1135"/>
                </a:cubicBezTo>
                <a:lnTo>
                  <a:pt x="2710" y="1094"/>
                </a:lnTo>
                <a:cubicBezTo>
                  <a:pt x="2710" y="1078"/>
                  <a:pt x="2702" y="1054"/>
                  <a:pt x="2702" y="1037"/>
                </a:cubicBezTo>
                <a:cubicBezTo>
                  <a:pt x="2702" y="972"/>
                  <a:pt x="2702" y="915"/>
                  <a:pt x="2718" y="849"/>
                </a:cubicBezTo>
                <a:lnTo>
                  <a:pt x="2718" y="800"/>
                </a:lnTo>
                <a:cubicBezTo>
                  <a:pt x="2718" y="768"/>
                  <a:pt x="2702" y="776"/>
                  <a:pt x="2718" y="719"/>
                </a:cubicBezTo>
                <a:cubicBezTo>
                  <a:pt x="2727" y="661"/>
                  <a:pt x="2735" y="629"/>
                  <a:pt x="2727" y="612"/>
                </a:cubicBezTo>
                <a:cubicBezTo>
                  <a:pt x="2727" y="604"/>
                  <a:pt x="2751" y="506"/>
                  <a:pt x="2767" y="449"/>
                </a:cubicBezTo>
                <a:cubicBezTo>
                  <a:pt x="2784" y="392"/>
                  <a:pt x="2784" y="392"/>
                  <a:pt x="2800" y="375"/>
                </a:cubicBezTo>
                <a:cubicBezTo>
                  <a:pt x="2808" y="351"/>
                  <a:pt x="2817" y="343"/>
                  <a:pt x="2817" y="302"/>
                </a:cubicBezTo>
                <a:cubicBezTo>
                  <a:pt x="2825" y="269"/>
                  <a:pt x="2866" y="212"/>
                  <a:pt x="2866" y="212"/>
                </a:cubicBezTo>
                <a:cubicBezTo>
                  <a:pt x="2866" y="204"/>
                  <a:pt x="2858" y="179"/>
                  <a:pt x="2858" y="179"/>
                </a:cubicBezTo>
                <a:lnTo>
                  <a:pt x="2882" y="147"/>
                </a:lnTo>
                <a:cubicBezTo>
                  <a:pt x="2882" y="147"/>
                  <a:pt x="2899" y="261"/>
                  <a:pt x="2964" y="351"/>
                </a:cubicBezTo>
                <a:cubicBezTo>
                  <a:pt x="3030" y="433"/>
                  <a:pt x="3251" y="604"/>
                  <a:pt x="3349" y="661"/>
                </a:cubicBezTo>
                <a:cubicBezTo>
                  <a:pt x="3439" y="727"/>
                  <a:pt x="3497" y="768"/>
                  <a:pt x="3546" y="776"/>
                </a:cubicBezTo>
                <a:cubicBezTo>
                  <a:pt x="3595" y="776"/>
                  <a:pt x="3677" y="808"/>
                  <a:pt x="3726" y="776"/>
                </a:cubicBezTo>
                <a:cubicBezTo>
                  <a:pt x="3775" y="751"/>
                  <a:pt x="3857" y="563"/>
                  <a:pt x="3922" y="392"/>
                </a:cubicBezTo>
                <a:cubicBezTo>
                  <a:pt x="3956" y="309"/>
                  <a:pt x="3962" y="155"/>
                  <a:pt x="3966" y="0"/>
                </a:cubicBezTo>
                <a:lnTo>
                  <a:pt x="3524" y="1"/>
                </a:lnTo>
                <a:cubicBezTo>
                  <a:pt x="3497" y="54"/>
                  <a:pt x="3497" y="49"/>
                  <a:pt x="3497" y="49"/>
                </a:cubicBezTo>
                <a:cubicBezTo>
                  <a:pt x="3497" y="49"/>
                  <a:pt x="3492" y="29"/>
                  <a:pt x="3485" y="1"/>
                </a:cubicBezTo>
                <a:lnTo>
                  <a:pt x="460" y="5"/>
                </a:lnTo>
                <a:cubicBezTo>
                  <a:pt x="453" y="31"/>
                  <a:pt x="449" y="49"/>
                  <a:pt x="449" y="49"/>
                </a:cubicBezTo>
                <a:cubicBezTo>
                  <a:pt x="449" y="49"/>
                  <a:pt x="449" y="54"/>
                  <a:pt x="424" y="5"/>
                </a:cubicBezTo>
                <a:lnTo>
                  <a:pt x="0" y="5"/>
                </a:lnTo>
                <a:cubicBezTo>
                  <a:pt x="7" y="28"/>
                  <a:pt x="7" y="50"/>
                  <a:pt x="7" y="65"/>
                </a:cubicBezTo>
                <a:cubicBezTo>
                  <a:pt x="23" y="196"/>
                  <a:pt x="40" y="310"/>
                  <a:pt x="73" y="384"/>
                </a:cubicBezTo>
                <a:cubicBezTo>
                  <a:pt x="138" y="555"/>
                  <a:pt x="220" y="743"/>
                  <a:pt x="269" y="768"/>
                </a:cubicBezTo>
                <a:cubicBezTo>
                  <a:pt x="318" y="792"/>
                  <a:pt x="400" y="768"/>
                  <a:pt x="441" y="759"/>
                </a:cubicBezTo>
                <a:cubicBezTo>
                  <a:pt x="490" y="759"/>
                  <a:pt x="548" y="710"/>
                  <a:pt x="646" y="653"/>
                </a:cubicBezTo>
                <a:cubicBezTo>
                  <a:pt x="736" y="596"/>
                  <a:pt x="916" y="433"/>
                  <a:pt x="982" y="351"/>
                </a:cubicBezTo>
                <a:cubicBezTo>
                  <a:pt x="1047" y="261"/>
                  <a:pt x="1064" y="147"/>
                  <a:pt x="1064" y="147"/>
                </a:cubicBezTo>
                <a:lnTo>
                  <a:pt x="1080" y="179"/>
                </a:lnTo>
                <a:lnTo>
                  <a:pt x="1080" y="212"/>
                </a:lnTo>
                <a:cubicBezTo>
                  <a:pt x="1080" y="212"/>
                  <a:pt x="1121" y="269"/>
                  <a:pt x="1121" y="302"/>
                </a:cubicBezTo>
                <a:cubicBezTo>
                  <a:pt x="1129" y="343"/>
                  <a:pt x="1129" y="351"/>
                  <a:pt x="1146" y="375"/>
                </a:cubicBezTo>
                <a:cubicBezTo>
                  <a:pt x="1154" y="392"/>
                  <a:pt x="1162" y="392"/>
                  <a:pt x="1178" y="449"/>
                </a:cubicBezTo>
                <a:cubicBezTo>
                  <a:pt x="1195" y="506"/>
                  <a:pt x="1211" y="604"/>
                  <a:pt x="1211" y="612"/>
                </a:cubicBezTo>
                <a:cubicBezTo>
                  <a:pt x="1211" y="629"/>
                  <a:pt x="1219" y="661"/>
                  <a:pt x="1228" y="719"/>
                </a:cubicBezTo>
                <a:cubicBezTo>
                  <a:pt x="1244" y="776"/>
                  <a:pt x="1228" y="768"/>
                  <a:pt x="1228" y="800"/>
                </a:cubicBezTo>
                <a:cubicBezTo>
                  <a:pt x="1219" y="833"/>
                  <a:pt x="1228" y="857"/>
                  <a:pt x="1228" y="915"/>
                </a:cubicBezTo>
                <a:lnTo>
                  <a:pt x="1228" y="956"/>
                </a:lnTo>
                <a:lnTo>
                  <a:pt x="1228" y="996"/>
                </a:lnTo>
                <a:cubicBezTo>
                  <a:pt x="1228" y="1013"/>
                  <a:pt x="1211" y="1037"/>
                  <a:pt x="1219" y="1037"/>
                </a:cubicBezTo>
                <a:cubicBezTo>
                  <a:pt x="1211" y="1078"/>
                  <a:pt x="1170" y="1119"/>
                  <a:pt x="1228" y="1135"/>
                </a:cubicBezTo>
                <a:cubicBezTo>
                  <a:pt x="1211" y="1143"/>
                  <a:pt x="1203" y="1152"/>
                  <a:pt x="1195" y="1160"/>
                </a:cubicBezTo>
                <a:cubicBezTo>
                  <a:pt x="1187" y="1160"/>
                  <a:pt x="1187" y="1168"/>
                  <a:pt x="1187" y="1176"/>
                </a:cubicBezTo>
                <a:cubicBezTo>
                  <a:pt x="1195" y="1250"/>
                  <a:pt x="1129" y="1315"/>
                  <a:pt x="1162" y="1380"/>
                </a:cubicBezTo>
                <a:lnTo>
                  <a:pt x="1162" y="1454"/>
                </a:lnTo>
                <a:cubicBezTo>
                  <a:pt x="1162" y="1462"/>
                  <a:pt x="1154" y="1470"/>
                  <a:pt x="1154" y="1478"/>
                </a:cubicBezTo>
                <a:lnTo>
                  <a:pt x="1154" y="1519"/>
                </a:lnTo>
                <a:cubicBezTo>
                  <a:pt x="1146" y="1536"/>
                  <a:pt x="1146" y="1552"/>
                  <a:pt x="1137" y="1560"/>
                </a:cubicBezTo>
                <a:cubicBezTo>
                  <a:pt x="1129" y="1593"/>
                  <a:pt x="1121" y="1617"/>
                  <a:pt x="1113" y="1642"/>
                </a:cubicBezTo>
                <a:cubicBezTo>
                  <a:pt x="1105" y="1650"/>
                  <a:pt x="1105" y="1658"/>
                  <a:pt x="1096" y="1675"/>
                </a:cubicBezTo>
                <a:cubicBezTo>
                  <a:pt x="1091" y="1686"/>
                  <a:pt x="1085" y="1698"/>
                  <a:pt x="1079" y="1713"/>
                </a:cubicBezTo>
                <a:cubicBezTo>
                  <a:pt x="1077" y="1718"/>
                  <a:pt x="1075" y="1724"/>
                  <a:pt x="1072" y="1732"/>
                </a:cubicBezTo>
                <a:cubicBezTo>
                  <a:pt x="1074" y="1725"/>
                  <a:pt x="1076" y="1719"/>
                  <a:pt x="1079" y="1713"/>
                </a:cubicBezTo>
                <a:cubicBezTo>
                  <a:pt x="1092" y="1674"/>
                  <a:pt x="1077" y="1706"/>
                  <a:pt x="1056" y="1756"/>
                </a:cubicBezTo>
                <a:cubicBezTo>
                  <a:pt x="1072" y="1715"/>
                  <a:pt x="1047" y="1756"/>
                  <a:pt x="1031" y="1789"/>
                </a:cubicBezTo>
                <a:cubicBezTo>
                  <a:pt x="1039" y="1781"/>
                  <a:pt x="1015" y="1813"/>
                  <a:pt x="1006" y="1822"/>
                </a:cubicBezTo>
                <a:cubicBezTo>
                  <a:pt x="998" y="1854"/>
                  <a:pt x="990" y="1887"/>
                  <a:pt x="982" y="1920"/>
                </a:cubicBezTo>
                <a:cubicBezTo>
                  <a:pt x="965" y="1982"/>
                  <a:pt x="959" y="2084"/>
                  <a:pt x="952" y="2174"/>
                </a:cubicBezTo>
                <a:lnTo>
                  <a:pt x="2997" y="2171"/>
                </a:lnTo>
                <a:cubicBezTo>
                  <a:pt x="2997" y="2169"/>
                  <a:pt x="2997" y="2167"/>
                  <a:pt x="2997" y="2165"/>
                </a:cubicBezTo>
                <a:close/>
              </a:path>
            </a:pathLst>
          </a:custGeom>
          <a:solidFill>
            <a:srgbClr val="F9AF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39"/>
          <p:cNvSpPr/>
          <p:nvPr/>
        </p:nvSpPr>
        <p:spPr>
          <a:xfrm>
            <a:off x="7073586" y="1327845"/>
            <a:ext cx="372000" cy="693300"/>
          </a:xfrm>
          <a:prstGeom prst="upDownArrow">
            <a:avLst>
              <a:gd fmla="val 50000" name="adj1"/>
              <a:gd fmla="val 50000"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9" name="Google Shape;369;p39"/>
          <p:cNvSpPr/>
          <p:nvPr/>
        </p:nvSpPr>
        <p:spPr>
          <a:xfrm>
            <a:off x="7073586" y="2247021"/>
            <a:ext cx="372000" cy="693300"/>
          </a:xfrm>
          <a:prstGeom prst="upDownArrow">
            <a:avLst>
              <a:gd fmla="val 50000" name="adj1"/>
              <a:gd fmla="val 50000"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0" name="Google Shape;370;p39"/>
          <p:cNvSpPr/>
          <p:nvPr/>
        </p:nvSpPr>
        <p:spPr>
          <a:xfrm>
            <a:off x="7073586" y="3177107"/>
            <a:ext cx="372000" cy="693300"/>
          </a:xfrm>
          <a:prstGeom prst="upDownArrow">
            <a:avLst>
              <a:gd fmla="val 50000" name="adj1"/>
              <a:gd fmla="val 50000" name="adj2"/>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1" name="Google Shape;371;p39"/>
          <p:cNvSpPr txBox="1"/>
          <p:nvPr/>
        </p:nvSpPr>
        <p:spPr>
          <a:xfrm>
            <a:off x="1395800" y="2074413"/>
            <a:ext cx="37257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3F3F3F"/>
              </a:solidFill>
            </a:endParaRPr>
          </a:p>
        </p:txBody>
      </p:sp>
      <p:sp>
        <p:nvSpPr>
          <p:cNvPr id="372" name="Google Shape;372;p39"/>
          <p:cNvSpPr txBox="1"/>
          <p:nvPr/>
        </p:nvSpPr>
        <p:spPr>
          <a:xfrm>
            <a:off x="1395800" y="2885500"/>
            <a:ext cx="37257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3F3F3F"/>
              </a:solidFill>
            </a:endParaRPr>
          </a:p>
        </p:txBody>
      </p:sp>
      <p:sp>
        <p:nvSpPr>
          <p:cNvPr id="373" name="Google Shape;373;p39"/>
          <p:cNvSpPr/>
          <p:nvPr/>
        </p:nvSpPr>
        <p:spPr>
          <a:xfrm rot="2700000">
            <a:off x="889080" y="1275269"/>
            <a:ext cx="106213" cy="425822"/>
          </a:xfrm>
          <a:custGeom>
            <a:rect b="b" l="l" r="r" t="t"/>
            <a:pathLst>
              <a:path extrusionOk="0" h="4153123" w="1035916">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22"/>
          <p:cNvSpPr txBox="1"/>
          <p:nvPr/>
        </p:nvSpPr>
        <p:spPr>
          <a:xfrm>
            <a:off x="4114186" y="298383"/>
            <a:ext cx="5489400" cy="692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4100"/>
              <a:buFont typeface="Arial"/>
              <a:buNone/>
            </a:pPr>
            <a:r>
              <a:rPr lang="en" sz="4100">
                <a:solidFill>
                  <a:schemeClr val="lt1"/>
                </a:solidFill>
              </a:rPr>
              <a:t>Outline</a:t>
            </a:r>
            <a:endParaRPr b="0" i="0" sz="4100" u="none" cap="none" strike="noStrike">
              <a:solidFill>
                <a:schemeClr val="lt1"/>
              </a:solidFill>
              <a:latin typeface="Arial"/>
              <a:ea typeface="Arial"/>
              <a:cs typeface="Arial"/>
              <a:sym typeface="Arial"/>
            </a:endParaRPr>
          </a:p>
        </p:txBody>
      </p:sp>
      <p:grpSp>
        <p:nvGrpSpPr>
          <p:cNvPr id="92" name="Google Shape;92;p22"/>
          <p:cNvGrpSpPr/>
          <p:nvPr/>
        </p:nvGrpSpPr>
        <p:grpSpPr>
          <a:xfrm>
            <a:off x="4113106" y="1223591"/>
            <a:ext cx="4951669" cy="702649"/>
            <a:chOff x="5484141" y="1739743"/>
            <a:chExt cx="6602225" cy="936865"/>
          </a:xfrm>
        </p:grpSpPr>
        <p:sp>
          <p:nvSpPr>
            <p:cNvPr id="93" name="Google Shape;93;p22"/>
            <p:cNvSpPr txBox="1"/>
            <p:nvPr/>
          </p:nvSpPr>
          <p:spPr>
            <a:xfrm>
              <a:off x="7083266" y="1954508"/>
              <a:ext cx="5003100" cy="722100"/>
            </a:xfrm>
            <a:prstGeom prst="rect">
              <a:avLst/>
            </a:prstGeom>
            <a:noFill/>
            <a:ln>
              <a:noFill/>
            </a:ln>
          </p:spPr>
          <p:txBody>
            <a:bodyPr anchorCtr="0" anchor="t" bIns="34275" lIns="81000" spcFirstLastPara="1" rIns="8100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1"/>
                  </a:solidFill>
                </a:rPr>
                <a:t>Mission Statement</a:t>
              </a:r>
              <a:endParaRPr b="1" i="0" sz="2000" u="none" cap="none" strike="noStrike">
                <a:solidFill>
                  <a:schemeClr val="lt1"/>
                </a:solidFill>
                <a:latin typeface="Arial"/>
                <a:ea typeface="Arial"/>
                <a:cs typeface="Arial"/>
                <a:sym typeface="Arial"/>
              </a:endParaRPr>
            </a:p>
          </p:txBody>
        </p:sp>
        <p:sp>
          <p:nvSpPr>
            <p:cNvPr id="94" name="Google Shape;94;p22"/>
            <p:cNvSpPr txBox="1"/>
            <p:nvPr/>
          </p:nvSpPr>
          <p:spPr>
            <a:xfrm>
              <a:off x="5484141" y="1775144"/>
              <a:ext cx="958200" cy="8310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Arial"/>
                  <a:ea typeface="Arial"/>
                  <a:cs typeface="Arial"/>
                  <a:sym typeface="Arial"/>
                </a:rPr>
                <a:t>01</a:t>
              </a:r>
              <a:endParaRPr b="1" i="0" sz="3600" u="none" cap="none" strike="noStrike">
                <a:solidFill>
                  <a:schemeClr val="lt1"/>
                </a:solidFill>
                <a:latin typeface="Arial"/>
                <a:ea typeface="Arial"/>
                <a:cs typeface="Arial"/>
                <a:sym typeface="Arial"/>
              </a:endParaRPr>
            </a:p>
          </p:txBody>
        </p:sp>
        <p:sp>
          <p:nvSpPr>
            <p:cNvPr id="95" name="Google Shape;95;p22"/>
            <p:cNvSpPr/>
            <p:nvPr/>
          </p:nvSpPr>
          <p:spPr>
            <a:xfrm rot="8100000">
              <a:off x="6148429" y="1871808"/>
              <a:ext cx="637669" cy="637669"/>
            </a:xfrm>
            <a:prstGeom prst="halfFrame">
              <a:avLst>
                <a:gd fmla="val 20434" name="adj1"/>
                <a:gd fmla="val 20083"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96" name="Google Shape;96;p22"/>
          <p:cNvGrpSpPr/>
          <p:nvPr/>
        </p:nvGrpSpPr>
        <p:grpSpPr>
          <a:xfrm>
            <a:off x="4119118" y="2098889"/>
            <a:ext cx="4580200" cy="676350"/>
            <a:chOff x="5484141" y="1739743"/>
            <a:chExt cx="6106933" cy="901800"/>
          </a:xfrm>
        </p:grpSpPr>
        <p:sp>
          <p:nvSpPr>
            <p:cNvPr id="97" name="Google Shape;97;p22"/>
            <p:cNvSpPr txBox="1"/>
            <p:nvPr/>
          </p:nvSpPr>
          <p:spPr>
            <a:xfrm>
              <a:off x="7083274" y="1918611"/>
              <a:ext cx="4507800" cy="369300"/>
            </a:xfrm>
            <a:prstGeom prst="rect">
              <a:avLst/>
            </a:prstGeom>
            <a:noFill/>
            <a:ln>
              <a:noFill/>
            </a:ln>
          </p:spPr>
          <p:txBody>
            <a:bodyPr anchorCtr="0" anchor="t" bIns="34275" lIns="81000" spcFirstLastPara="1" rIns="8100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1"/>
                  </a:solidFill>
                </a:rPr>
                <a:t>Prototype Structure</a:t>
              </a:r>
              <a:endParaRPr b="1" i="0" sz="2000" u="none" cap="none" strike="noStrike">
                <a:solidFill>
                  <a:schemeClr val="lt1"/>
                </a:solidFill>
                <a:latin typeface="Arial"/>
                <a:ea typeface="Arial"/>
                <a:cs typeface="Arial"/>
                <a:sym typeface="Arial"/>
              </a:endParaRPr>
            </a:p>
          </p:txBody>
        </p:sp>
        <p:sp>
          <p:nvSpPr>
            <p:cNvPr id="98" name="Google Shape;98;p22"/>
            <p:cNvSpPr txBox="1"/>
            <p:nvPr/>
          </p:nvSpPr>
          <p:spPr>
            <a:xfrm>
              <a:off x="5484141" y="1775144"/>
              <a:ext cx="958200" cy="8310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Arial"/>
                  <a:ea typeface="Arial"/>
                  <a:cs typeface="Arial"/>
                  <a:sym typeface="Arial"/>
                </a:rPr>
                <a:t>02</a:t>
              </a:r>
              <a:endParaRPr b="1" i="0" sz="3600" u="none" cap="none" strike="noStrike">
                <a:solidFill>
                  <a:schemeClr val="lt1"/>
                </a:solidFill>
                <a:latin typeface="Arial"/>
                <a:ea typeface="Arial"/>
                <a:cs typeface="Arial"/>
                <a:sym typeface="Arial"/>
              </a:endParaRPr>
            </a:p>
          </p:txBody>
        </p:sp>
        <p:sp>
          <p:nvSpPr>
            <p:cNvPr id="99" name="Google Shape;99;p22"/>
            <p:cNvSpPr/>
            <p:nvPr/>
          </p:nvSpPr>
          <p:spPr>
            <a:xfrm rot="8100000">
              <a:off x="6148429" y="1871808"/>
              <a:ext cx="637669" cy="637669"/>
            </a:xfrm>
            <a:prstGeom prst="halfFrame">
              <a:avLst>
                <a:gd fmla="val 20434" name="adj1"/>
                <a:gd fmla="val 20083"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00" name="Google Shape;100;p22"/>
          <p:cNvGrpSpPr/>
          <p:nvPr/>
        </p:nvGrpSpPr>
        <p:grpSpPr>
          <a:xfrm>
            <a:off x="4125130" y="2974187"/>
            <a:ext cx="4580200" cy="676350"/>
            <a:chOff x="5484141" y="1739743"/>
            <a:chExt cx="6106933" cy="901800"/>
          </a:xfrm>
        </p:grpSpPr>
        <p:sp>
          <p:nvSpPr>
            <p:cNvPr id="101" name="Google Shape;101;p22"/>
            <p:cNvSpPr txBox="1"/>
            <p:nvPr/>
          </p:nvSpPr>
          <p:spPr>
            <a:xfrm>
              <a:off x="7083274" y="1918611"/>
              <a:ext cx="4507800" cy="369300"/>
            </a:xfrm>
            <a:prstGeom prst="rect">
              <a:avLst/>
            </a:prstGeom>
            <a:noFill/>
            <a:ln>
              <a:noFill/>
            </a:ln>
          </p:spPr>
          <p:txBody>
            <a:bodyPr anchorCtr="0" anchor="t" bIns="34275" lIns="81000" spcFirstLastPara="1" rIns="8100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1"/>
                  </a:solidFill>
                </a:rPr>
                <a:t>Experiment &amp; Results</a:t>
              </a:r>
              <a:endParaRPr b="1" i="0" sz="2000" u="none" cap="none" strike="noStrike">
                <a:solidFill>
                  <a:schemeClr val="lt1"/>
                </a:solidFill>
                <a:latin typeface="Arial"/>
                <a:ea typeface="Arial"/>
                <a:cs typeface="Arial"/>
                <a:sym typeface="Arial"/>
              </a:endParaRPr>
            </a:p>
          </p:txBody>
        </p:sp>
        <p:sp>
          <p:nvSpPr>
            <p:cNvPr id="102" name="Google Shape;102;p22"/>
            <p:cNvSpPr txBox="1"/>
            <p:nvPr/>
          </p:nvSpPr>
          <p:spPr>
            <a:xfrm>
              <a:off x="5484141" y="1775144"/>
              <a:ext cx="958200" cy="8310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Arial"/>
                  <a:ea typeface="Arial"/>
                  <a:cs typeface="Arial"/>
                  <a:sym typeface="Arial"/>
                </a:rPr>
                <a:t>03</a:t>
              </a:r>
              <a:endParaRPr b="1" i="0" sz="3600" u="none" cap="none" strike="noStrike">
                <a:solidFill>
                  <a:schemeClr val="lt1"/>
                </a:solidFill>
                <a:latin typeface="Arial"/>
                <a:ea typeface="Arial"/>
                <a:cs typeface="Arial"/>
                <a:sym typeface="Arial"/>
              </a:endParaRPr>
            </a:p>
          </p:txBody>
        </p:sp>
        <p:sp>
          <p:nvSpPr>
            <p:cNvPr id="103" name="Google Shape;103;p22"/>
            <p:cNvSpPr/>
            <p:nvPr/>
          </p:nvSpPr>
          <p:spPr>
            <a:xfrm rot="8100000">
              <a:off x="6148429" y="1871808"/>
              <a:ext cx="637669" cy="637669"/>
            </a:xfrm>
            <a:prstGeom prst="halfFrame">
              <a:avLst>
                <a:gd fmla="val 20434" name="adj1"/>
                <a:gd fmla="val 20083"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04" name="Google Shape;104;p22"/>
          <p:cNvGrpSpPr/>
          <p:nvPr/>
        </p:nvGrpSpPr>
        <p:grpSpPr>
          <a:xfrm>
            <a:off x="4125117" y="3849460"/>
            <a:ext cx="4580200" cy="676350"/>
            <a:chOff x="5484141" y="1739743"/>
            <a:chExt cx="6106933" cy="901800"/>
          </a:xfrm>
        </p:grpSpPr>
        <p:sp>
          <p:nvSpPr>
            <p:cNvPr id="105" name="Google Shape;105;p22"/>
            <p:cNvSpPr txBox="1"/>
            <p:nvPr/>
          </p:nvSpPr>
          <p:spPr>
            <a:xfrm>
              <a:off x="7083274" y="1918611"/>
              <a:ext cx="4507800" cy="369300"/>
            </a:xfrm>
            <a:prstGeom prst="rect">
              <a:avLst/>
            </a:prstGeom>
            <a:noFill/>
            <a:ln>
              <a:noFill/>
            </a:ln>
          </p:spPr>
          <p:txBody>
            <a:bodyPr anchorCtr="0" anchor="t" bIns="34275" lIns="81000" spcFirstLastPara="1" rIns="8100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1"/>
                  </a:solidFill>
                </a:rPr>
                <a:t>Proposed Changes</a:t>
              </a:r>
              <a:endParaRPr b="1" i="0" sz="2000" u="none" cap="none" strike="noStrike">
                <a:solidFill>
                  <a:schemeClr val="lt1"/>
                </a:solidFill>
                <a:latin typeface="Arial"/>
                <a:ea typeface="Arial"/>
                <a:cs typeface="Arial"/>
                <a:sym typeface="Arial"/>
              </a:endParaRPr>
            </a:p>
          </p:txBody>
        </p:sp>
        <p:sp>
          <p:nvSpPr>
            <p:cNvPr id="106" name="Google Shape;106;p22"/>
            <p:cNvSpPr txBox="1"/>
            <p:nvPr/>
          </p:nvSpPr>
          <p:spPr>
            <a:xfrm>
              <a:off x="5484141" y="1775144"/>
              <a:ext cx="958200" cy="831000"/>
            </a:xfrm>
            <a:prstGeom prst="rect">
              <a:avLst/>
            </a:prstGeom>
            <a:noFill/>
            <a:ln>
              <a:noFill/>
            </a:ln>
          </p:spPr>
          <p:txBody>
            <a:bodyPr anchorCtr="0" anchor="t" bIns="34275" lIns="81000" spcFirstLastPara="1" rIns="81000" wrap="square" tIns="3427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lt1"/>
                  </a:solidFill>
                  <a:latin typeface="Arial"/>
                  <a:ea typeface="Arial"/>
                  <a:cs typeface="Arial"/>
                  <a:sym typeface="Arial"/>
                </a:rPr>
                <a:t>04</a:t>
              </a:r>
              <a:endParaRPr b="1" i="0" sz="3600" u="none" cap="none" strike="noStrike">
                <a:solidFill>
                  <a:schemeClr val="lt1"/>
                </a:solidFill>
                <a:latin typeface="Arial"/>
                <a:ea typeface="Arial"/>
                <a:cs typeface="Arial"/>
                <a:sym typeface="Arial"/>
              </a:endParaRPr>
            </a:p>
          </p:txBody>
        </p:sp>
        <p:sp>
          <p:nvSpPr>
            <p:cNvPr id="107" name="Google Shape;107;p22"/>
            <p:cNvSpPr/>
            <p:nvPr/>
          </p:nvSpPr>
          <p:spPr>
            <a:xfrm rot="8100000">
              <a:off x="6148429" y="1871808"/>
              <a:ext cx="637669" cy="637669"/>
            </a:xfrm>
            <a:prstGeom prst="halfFrame">
              <a:avLst>
                <a:gd fmla="val 20434" name="adj1"/>
                <a:gd fmla="val 20083" name="adj2"/>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40"/>
          <p:cNvSpPr txBox="1"/>
          <p:nvPr/>
        </p:nvSpPr>
        <p:spPr>
          <a:xfrm>
            <a:off x="318900" y="380375"/>
            <a:ext cx="2892600" cy="646500"/>
          </a:xfrm>
          <a:prstGeom prst="rect">
            <a:avLst/>
          </a:prstGeom>
          <a:noFill/>
          <a:ln>
            <a:noFill/>
          </a:ln>
        </p:spPr>
        <p:txBody>
          <a:bodyPr anchorCtr="0" anchor="t" bIns="91425" lIns="91425" spcFirstLastPara="1" rIns="91425" wrap="square" tIns="91425">
            <a:noAutofit/>
          </a:bodyPr>
          <a:lstStyle/>
          <a:p>
            <a:pPr indent="0" lvl="0" marL="0" marR="1456765" rtl="0" algn="l">
              <a:lnSpc>
                <a:spcPct val="120000"/>
              </a:lnSpc>
              <a:spcBef>
                <a:spcPts val="600"/>
              </a:spcBef>
              <a:spcAft>
                <a:spcPts val="0"/>
              </a:spcAft>
              <a:buNone/>
            </a:pPr>
            <a:r>
              <a:rPr lang="en" sz="3000">
                <a:solidFill>
                  <a:schemeClr val="accent4"/>
                </a:solidFill>
                <a:latin typeface="PT Sans Narrow"/>
                <a:ea typeface="PT Sans Narrow"/>
                <a:cs typeface="PT Sans Narrow"/>
                <a:sym typeface="PT Sans Narrow"/>
              </a:rPr>
              <a:t>Summary</a:t>
            </a:r>
            <a:endParaRPr sz="3200">
              <a:solidFill>
                <a:srgbClr val="595959"/>
              </a:solidFill>
              <a:latin typeface="Open Sans"/>
              <a:ea typeface="Open Sans"/>
              <a:cs typeface="Open Sans"/>
              <a:sym typeface="Open Sans"/>
            </a:endParaRPr>
          </a:p>
        </p:txBody>
      </p:sp>
      <p:sp>
        <p:nvSpPr>
          <p:cNvPr id="379" name="Google Shape;379;p40"/>
          <p:cNvSpPr txBox="1"/>
          <p:nvPr/>
        </p:nvSpPr>
        <p:spPr>
          <a:xfrm>
            <a:off x="377450" y="1081025"/>
            <a:ext cx="8238600" cy="24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404040"/>
                </a:solidFill>
                <a:latin typeface="Open Sans"/>
                <a:ea typeface="Open Sans"/>
                <a:cs typeface="Open Sans"/>
                <a:sym typeface="Open Sans"/>
              </a:rPr>
              <a:t>We’re moving forward with a mobile app where users enter their schedule and build a profile, and see users that match with that.</a:t>
            </a:r>
            <a:endParaRPr sz="2000">
              <a:solidFill>
                <a:srgbClr val="404040"/>
              </a:solidFill>
              <a:latin typeface="Open Sans"/>
              <a:ea typeface="Open Sans"/>
              <a:cs typeface="Open Sans"/>
              <a:sym typeface="Open Sans"/>
            </a:endParaRPr>
          </a:p>
          <a:p>
            <a:pPr indent="-355600" lvl="0" marL="628650" rtl="0" algn="l">
              <a:spcBef>
                <a:spcPts val="0"/>
              </a:spcBef>
              <a:spcAft>
                <a:spcPts val="0"/>
              </a:spcAft>
              <a:buClr>
                <a:srgbClr val="404040"/>
              </a:buClr>
              <a:buSzPts val="2000"/>
              <a:buFont typeface="Open Sans"/>
              <a:buChar char="➔"/>
            </a:pPr>
            <a:r>
              <a:rPr lang="en" sz="2000">
                <a:solidFill>
                  <a:srgbClr val="404040"/>
                </a:solidFill>
                <a:latin typeface="Open Sans"/>
                <a:ea typeface="Open Sans"/>
                <a:cs typeface="Open Sans"/>
                <a:sym typeface="Open Sans"/>
              </a:rPr>
              <a:t>Front-loads the work of scheduling and matching</a:t>
            </a:r>
            <a:endParaRPr sz="2000">
              <a:solidFill>
                <a:srgbClr val="404040"/>
              </a:solidFill>
              <a:latin typeface="Open Sans"/>
              <a:ea typeface="Open Sans"/>
              <a:cs typeface="Open Sans"/>
              <a:sym typeface="Open Sans"/>
            </a:endParaRPr>
          </a:p>
          <a:p>
            <a:pPr indent="0" lvl="0" marL="0" rtl="0" algn="l">
              <a:spcBef>
                <a:spcPts val="0"/>
              </a:spcBef>
              <a:spcAft>
                <a:spcPts val="0"/>
              </a:spcAft>
              <a:buNone/>
            </a:pPr>
            <a:r>
              <a:t/>
            </a:r>
            <a:endParaRPr sz="2000">
              <a:solidFill>
                <a:srgbClr val="40404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000">
                <a:solidFill>
                  <a:srgbClr val="404040"/>
                </a:solidFill>
                <a:latin typeface="Open Sans"/>
                <a:ea typeface="Open Sans"/>
                <a:cs typeface="Open Sans"/>
                <a:sym typeface="Open Sans"/>
              </a:rPr>
              <a:t>Our biggest insights from testing were: </a:t>
            </a:r>
            <a:endParaRPr sz="2000">
              <a:solidFill>
                <a:srgbClr val="404040"/>
              </a:solidFill>
              <a:latin typeface="Open Sans"/>
              <a:ea typeface="Open Sans"/>
              <a:cs typeface="Open Sans"/>
              <a:sym typeface="Open Sans"/>
            </a:endParaRPr>
          </a:p>
          <a:p>
            <a:pPr indent="-355600" lvl="0" marL="628650" rtl="0" algn="l">
              <a:spcBef>
                <a:spcPts val="0"/>
              </a:spcBef>
              <a:spcAft>
                <a:spcPts val="0"/>
              </a:spcAft>
              <a:buClr>
                <a:srgbClr val="404040"/>
              </a:buClr>
              <a:buSzPts val="2000"/>
              <a:buFont typeface="Open Sans"/>
              <a:buChar char="➔"/>
            </a:pPr>
            <a:r>
              <a:rPr lang="en" sz="2000">
                <a:solidFill>
                  <a:srgbClr val="404040"/>
                </a:solidFill>
                <a:latin typeface="Open Sans"/>
                <a:ea typeface="Open Sans"/>
                <a:cs typeface="Open Sans"/>
                <a:sym typeface="Open Sans"/>
              </a:rPr>
              <a:t>The three “heuristics” were hard to understand</a:t>
            </a:r>
            <a:endParaRPr sz="2000">
              <a:solidFill>
                <a:srgbClr val="404040"/>
              </a:solidFill>
              <a:latin typeface="Open Sans"/>
              <a:ea typeface="Open Sans"/>
              <a:cs typeface="Open Sans"/>
              <a:sym typeface="Open Sans"/>
            </a:endParaRPr>
          </a:p>
          <a:p>
            <a:pPr indent="-355600" lvl="0" marL="628650" rtl="0" algn="l">
              <a:spcBef>
                <a:spcPts val="0"/>
              </a:spcBef>
              <a:spcAft>
                <a:spcPts val="0"/>
              </a:spcAft>
              <a:buClr>
                <a:srgbClr val="404040"/>
              </a:buClr>
              <a:buSzPts val="2000"/>
              <a:buFont typeface="Open Sans"/>
              <a:buChar char="➔"/>
            </a:pPr>
            <a:r>
              <a:rPr lang="en" sz="2000">
                <a:solidFill>
                  <a:srgbClr val="404040"/>
                </a:solidFill>
                <a:latin typeface="Open Sans"/>
                <a:ea typeface="Open Sans"/>
                <a:cs typeface="Open Sans"/>
                <a:sym typeface="Open Sans"/>
              </a:rPr>
              <a:t>People opted to direct messages instead of scheduling feature</a:t>
            </a:r>
            <a:endParaRPr sz="2000">
              <a:solidFill>
                <a:srgbClr val="404040"/>
              </a:solidFill>
              <a:latin typeface="Open Sans"/>
              <a:ea typeface="Open Sans"/>
              <a:cs typeface="Open Sans"/>
              <a:sym typeface="Open Sans"/>
            </a:endParaRPr>
          </a:p>
          <a:p>
            <a:pPr indent="0" lvl="0" marL="0" rtl="0" algn="ctr">
              <a:spcBef>
                <a:spcPts val="0"/>
              </a:spcBef>
              <a:spcAft>
                <a:spcPts val="0"/>
              </a:spcAft>
              <a:buNone/>
            </a:pPr>
            <a:br>
              <a:rPr lang="en" sz="2000">
                <a:solidFill>
                  <a:srgbClr val="404040"/>
                </a:solidFill>
                <a:latin typeface="Open Sans"/>
                <a:ea typeface="Open Sans"/>
                <a:cs typeface="Open Sans"/>
                <a:sym typeface="Open Sans"/>
              </a:rPr>
            </a:br>
            <a:endParaRPr b="1" sz="2000">
              <a:solidFill>
                <a:schemeClr val="dk2"/>
              </a:solidFill>
              <a:latin typeface="Open Sans"/>
              <a:ea typeface="Open Sans"/>
              <a:cs typeface="Open Sans"/>
              <a:sym typeface="Open Sans"/>
            </a:endParaRPr>
          </a:p>
        </p:txBody>
      </p:sp>
      <p:sp>
        <p:nvSpPr>
          <p:cNvPr id="380" name="Google Shape;380;p40"/>
          <p:cNvSpPr/>
          <p:nvPr/>
        </p:nvSpPr>
        <p:spPr>
          <a:xfrm>
            <a:off x="2316275" y="3763125"/>
            <a:ext cx="5846100" cy="780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chemeClr val="lt1"/>
                </a:solidFill>
              </a:rPr>
              <a:t>Moving forward, we’ll increase the role of filtering and change the time and location scheduling process.</a:t>
            </a:r>
            <a:endParaRPr sz="1800">
              <a:solidFill>
                <a:schemeClr val="lt1"/>
              </a:solidFill>
            </a:endParaRPr>
          </a:p>
        </p:txBody>
      </p:sp>
      <p:sp>
        <p:nvSpPr>
          <p:cNvPr id="381" name="Google Shape;381;p40"/>
          <p:cNvSpPr/>
          <p:nvPr/>
        </p:nvSpPr>
        <p:spPr>
          <a:xfrm>
            <a:off x="1425025" y="3763127"/>
            <a:ext cx="712571" cy="761549"/>
          </a:xfrm>
          <a:custGeom>
            <a:rect b="b" l="l" r="r" t="t"/>
            <a:pathLst>
              <a:path extrusionOk="0" h="3173121" w="2969045">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41"/>
          <p:cNvSpPr txBox="1"/>
          <p:nvPr>
            <p:ph idx="4294967295" type="body"/>
          </p:nvPr>
        </p:nvSpPr>
        <p:spPr>
          <a:xfrm>
            <a:off x="4739184" y="2532725"/>
            <a:ext cx="4404900" cy="7179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5000"/>
              <a:buFont typeface="Arial"/>
              <a:buNone/>
            </a:pPr>
            <a:r>
              <a:rPr b="0" i="0" lang="en" sz="5000" u="none" cap="none" strike="noStrike">
                <a:solidFill>
                  <a:schemeClr val="lt1"/>
                </a:solidFill>
                <a:latin typeface="Arial"/>
                <a:ea typeface="Arial"/>
                <a:cs typeface="Arial"/>
                <a:sym typeface="Arial"/>
              </a:rPr>
              <a:t>Thank you</a:t>
            </a:r>
            <a:endParaRPr b="0" i="0" sz="1100" u="none" cap="none" strike="noStrike">
              <a:solidFill>
                <a:srgbClr val="000000"/>
              </a:solidFill>
              <a:latin typeface="Arial"/>
              <a:ea typeface="Arial"/>
              <a:cs typeface="Arial"/>
              <a:sym typeface="Arial"/>
            </a:endParaRPr>
          </a:p>
        </p:txBody>
      </p:sp>
      <p:sp>
        <p:nvSpPr>
          <p:cNvPr id="387" name="Google Shape;387;p41"/>
          <p:cNvSpPr txBox="1"/>
          <p:nvPr>
            <p:ph idx="4294967295" type="body"/>
          </p:nvPr>
        </p:nvSpPr>
        <p:spPr>
          <a:xfrm>
            <a:off x="6574487" y="3250464"/>
            <a:ext cx="4404900" cy="2160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i="1" lang="en" sz="1100"/>
              <a:t>From the </a:t>
            </a:r>
            <a:r>
              <a:rPr baseline="30000" i="1" lang="en" sz="1100"/>
              <a:t>2</a:t>
            </a:r>
            <a:r>
              <a:rPr i="1" lang="en" sz="1100"/>
              <a:t>Fit team</a:t>
            </a:r>
            <a:endParaRPr b="0" i="1" sz="11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3"/>
          <p:cNvSpPr/>
          <p:nvPr/>
        </p:nvSpPr>
        <p:spPr>
          <a:xfrm flipH="1">
            <a:off x="0" y="1679845"/>
            <a:ext cx="9144000" cy="3463483"/>
          </a:xfrm>
          <a:custGeom>
            <a:rect b="b" l="l" r="r" t="t"/>
            <a:pathLst>
              <a:path extrusionOk="0" h="2234505" w="12192000">
                <a:moveTo>
                  <a:pt x="0" y="1098036"/>
                </a:moveTo>
                <a:cubicBezTo>
                  <a:pt x="418289" y="1099333"/>
                  <a:pt x="786969" y="983835"/>
                  <a:pt x="1373830" y="787175"/>
                </a:cubicBezTo>
                <a:cubicBezTo>
                  <a:pt x="1974648" y="585838"/>
                  <a:pt x="2296133" y="-22080"/>
                  <a:pt x="3547759" y="618"/>
                </a:cubicBezTo>
                <a:cubicBezTo>
                  <a:pt x="4604831" y="55435"/>
                  <a:pt x="5542334" y="926296"/>
                  <a:pt x="6770451" y="983116"/>
                </a:cubicBezTo>
                <a:cubicBezTo>
                  <a:pt x="7652426" y="1028512"/>
                  <a:pt x="9322340" y="1319243"/>
                  <a:pt x="10204315" y="1364639"/>
                </a:cubicBezTo>
                <a:lnTo>
                  <a:pt x="12182273" y="1784726"/>
                </a:lnTo>
                <a:lnTo>
                  <a:pt x="12192000" y="2234505"/>
                </a:lnTo>
                <a:lnTo>
                  <a:pt x="0" y="2234505"/>
                </a:lnTo>
                <a:lnTo>
                  <a:pt x="0" y="1098036"/>
                </a:lnTo>
                <a:close/>
              </a:path>
            </a:pathLst>
          </a:custGeom>
          <a:solidFill>
            <a:srgbClr val="D6D6D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 name="Google Shape;113;p23"/>
          <p:cNvSpPr/>
          <p:nvPr/>
        </p:nvSpPr>
        <p:spPr>
          <a:xfrm flipH="1">
            <a:off x="0" y="3234514"/>
            <a:ext cx="9144000" cy="1910389"/>
          </a:xfrm>
          <a:custGeom>
            <a:rect b="b" l="l" r="r" t="t"/>
            <a:pathLst>
              <a:path extrusionOk="0" h="2214944" w="12192000">
                <a:moveTo>
                  <a:pt x="0" y="1294558"/>
                </a:moveTo>
                <a:cubicBezTo>
                  <a:pt x="418289" y="1295855"/>
                  <a:pt x="1935804" y="1015805"/>
                  <a:pt x="2354093" y="1017102"/>
                </a:cubicBezTo>
                <a:cubicBezTo>
                  <a:pt x="3605719" y="1039800"/>
                  <a:pt x="4458510" y="189974"/>
                  <a:pt x="5710136" y="212672"/>
                </a:cubicBezTo>
                <a:cubicBezTo>
                  <a:pt x="6747753" y="329404"/>
                  <a:pt x="6462408" y="382380"/>
                  <a:pt x="7500025" y="499112"/>
                </a:cubicBezTo>
                <a:cubicBezTo>
                  <a:pt x="8382000" y="544508"/>
                  <a:pt x="8888647" y="26632"/>
                  <a:pt x="9751167" y="0"/>
                </a:cubicBezTo>
                <a:cubicBezTo>
                  <a:pt x="10498035" y="21741"/>
                  <a:pt x="11659140" y="728607"/>
                  <a:pt x="12192000" y="1078475"/>
                </a:cubicBezTo>
                <a:lnTo>
                  <a:pt x="12192000" y="2214944"/>
                </a:lnTo>
                <a:lnTo>
                  <a:pt x="0" y="2214944"/>
                </a:lnTo>
                <a:lnTo>
                  <a:pt x="0" y="1294558"/>
                </a:lnTo>
                <a:close/>
              </a:path>
            </a:pathLst>
          </a:custGeom>
          <a:solidFill>
            <a:srgbClr val="ACACB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14" name="Google Shape;114;p23"/>
          <p:cNvGrpSpPr/>
          <p:nvPr/>
        </p:nvGrpSpPr>
        <p:grpSpPr>
          <a:xfrm>
            <a:off x="4573540" y="3175888"/>
            <a:ext cx="504186" cy="987025"/>
            <a:chOff x="4070350" y="60326"/>
            <a:chExt cx="450850" cy="882612"/>
          </a:xfrm>
        </p:grpSpPr>
        <p:sp>
          <p:nvSpPr>
            <p:cNvPr id="115" name="Google Shape;115;p23"/>
            <p:cNvSpPr/>
            <p:nvPr/>
          </p:nvSpPr>
          <p:spPr>
            <a:xfrm>
              <a:off x="4279900" y="642938"/>
              <a:ext cx="31800" cy="3000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6" name="Google Shape;116;p23"/>
            <p:cNvSpPr/>
            <p:nvPr/>
          </p:nvSpPr>
          <p:spPr>
            <a:xfrm>
              <a:off x="4070350" y="60326"/>
              <a:ext cx="450850" cy="655637"/>
            </a:xfrm>
            <a:custGeom>
              <a:rect b="b" l="l" r="r" t="t"/>
              <a:pathLst>
                <a:path extrusionOk="0" h="862" w="593">
                  <a:moveTo>
                    <a:pt x="0" y="862"/>
                  </a:moveTo>
                  <a:lnTo>
                    <a:pt x="297" y="0"/>
                  </a:lnTo>
                  <a:lnTo>
                    <a:pt x="593" y="862"/>
                  </a:lnTo>
                  <a:lnTo>
                    <a:pt x="0" y="862"/>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7" name="Google Shape;117;p23"/>
            <p:cNvSpPr/>
            <p:nvPr/>
          </p:nvSpPr>
          <p:spPr>
            <a:xfrm>
              <a:off x="4295775" y="60326"/>
              <a:ext cx="225425" cy="655638"/>
            </a:xfrm>
            <a:custGeom>
              <a:rect b="b" l="l" r="r" t="t"/>
              <a:pathLst>
                <a:path extrusionOk="0" h="863" w="296">
                  <a:moveTo>
                    <a:pt x="296" y="863"/>
                  </a:moveTo>
                  <a:lnTo>
                    <a:pt x="0" y="863"/>
                  </a:lnTo>
                  <a:lnTo>
                    <a:pt x="0" y="0"/>
                  </a:lnTo>
                  <a:lnTo>
                    <a:pt x="296" y="863"/>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18" name="Google Shape;118;p23"/>
          <p:cNvGrpSpPr/>
          <p:nvPr/>
        </p:nvGrpSpPr>
        <p:grpSpPr>
          <a:xfrm>
            <a:off x="8086459" y="3499192"/>
            <a:ext cx="921228" cy="1001271"/>
            <a:chOff x="7986713" y="1112838"/>
            <a:chExt cx="823775" cy="895351"/>
          </a:xfrm>
        </p:grpSpPr>
        <p:sp>
          <p:nvSpPr>
            <p:cNvPr id="119" name="Google Shape;119;p23"/>
            <p:cNvSpPr/>
            <p:nvPr/>
          </p:nvSpPr>
          <p:spPr>
            <a:xfrm>
              <a:off x="8232775" y="1501776"/>
              <a:ext cx="333376" cy="506413"/>
            </a:xfrm>
            <a:custGeom>
              <a:rect b="b" l="l" r="r" t="t"/>
              <a:pathLst>
                <a:path extrusionOk="0" h="667" w="439">
                  <a:moveTo>
                    <a:pt x="439" y="71"/>
                  </a:moveTo>
                  <a:lnTo>
                    <a:pt x="405" y="45"/>
                  </a:lnTo>
                  <a:lnTo>
                    <a:pt x="243" y="178"/>
                  </a:lnTo>
                  <a:lnTo>
                    <a:pt x="243" y="0"/>
                  </a:lnTo>
                  <a:lnTo>
                    <a:pt x="189" y="0"/>
                  </a:lnTo>
                  <a:lnTo>
                    <a:pt x="189" y="178"/>
                  </a:lnTo>
                  <a:lnTo>
                    <a:pt x="35" y="31"/>
                  </a:lnTo>
                  <a:lnTo>
                    <a:pt x="0" y="57"/>
                  </a:lnTo>
                  <a:lnTo>
                    <a:pt x="189" y="231"/>
                  </a:lnTo>
                  <a:lnTo>
                    <a:pt x="189" y="667"/>
                  </a:lnTo>
                  <a:lnTo>
                    <a:pt x="243" y="667"/>
                  </a:lnTo>
                  <a:lnTo>
                    <a:pt x="243" y="231"/>
                  </a:lnTo>
                  <a:lnTo>
                    <a:pt x="439" y="71"/>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0" name="Google Shape;120;p23"/>
            <p:cNvSpPr/>
            <p:nvPr/>
          </p:nvSpPr>
          <p:spPr>
            <a:xfrm>
              <a:off x="8204200" y="1112838"/>
              <a:ext cx="3888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1" name="Google Shape;121;p23"/>
            <p:cNvSpPr/>
            <p:nvPr/>
          </p:nvSpPr>
          <p:spPr>
            <a:xfrm>
              <a:off x="8399463" y="1112838"/>
              <a:ext cx="193675" cy="388938"/>
            </a:xfrm>
            <a:custGeom>
              <a:rect b="b" l="l" r="r" t="t"/>
              <a:pathLst>
                <a:path extrusionOk="0" h="512" w="255">
                  <a:moveTo>
                    <a:pt x="0" y="0"/>
                  </a:moveTo>
                  <a:lnTo>
                    <a:pt x="0" y="512"/>
                  </a:lnTo>
                  <a:cubicBezTo>
                    <a:pt x="141" y="511"/>
                    <a:pt x="255" y="397"/>
                    <a:pt x="255" y="256"/>
                  </a:cubicBezTo>
                  <a:cubicBezTo>
                    <a:pt x="255" y="115"/>
                    <a:pt x="141" y="0"/>
                    <a:pt x="0" y="0"/>
                  </a:cubicBez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2" name="Google Shape;122;p23"/>
            <p:cNvSpPr/>
            <p:nvPr/>
          </p:nvSpPr>
          <p:spPr>
            <a:xfrm>
              <a:off x="7986713" y="1176338"/>
              <a:ext cx="3906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3" name="Google Shape;123;p23"/>
            <p:cNvSpPr/>
            <p:nvPr/>
          </p:nvSpPr>
          <p:spPr>
            <a:xfrm>
              <a:off x="8421688" y="1176338"/>
              <a:ext cx="3888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24" name="Google Shape;124;p23"/>
          <p:cNvGrpSpPr/>
          <p:nvPr/>
        </p:nvGrpSpPr>
        <p:grpSpPr>
          <a:xfrm rot="-676385">
            <a:off x="3334490" y="4179203"/>
            <a:ext cx="364402" cy="196991"/>
            <a:chOff x="9777413" y="344488"/>
            <a:chExt cx="919164" cy="496888"/>
          </a:xfrm>
        </p:grpSpPr>
        <p:sp>
          <p:nvSpPr>
            <p:cNvPr id="125" name="Google Shape;125;p23"/>
            <p:cNvSpPr/>
            <p:nvPr/>
          </p:nvSpPr>
          <p:spPr>
            <a:xfrm>
              <a:off x="9777413" y="344488"/>
              <a:ext cx="919164" cy="496888"/>
            </a:xfrm>
            <a:custGeom>
              <a:rect b="b" l="l" r="r" t="t"/>
              <a:pathLst>
                <a:path extrusionOk="0" h="654" w="1211">
                  <a:moveTo>
                    <a:pt x="1175" y="654"/>
                  </a:moveTo>
                  <a:lnTo>
                    <a:pt x="14" y="654"/>
                  </a:lnTo>
                  <a:cubicBezTo>
                    <a:pt x="14" y="654"/>
                    <a:pt x="37" y="596"/>
                    <a:pt x="145" y="583"/>
                  </a:cubicBezTo>
                  <a:cubicBezTo>
                    <a:pt x="145" y="583"/>
                    <a:pt x="86" y="561"/>
                    <a:pt x="0" y="593"/>
                  </a:cubicBezTo>
                  <a:cubicBezTo>
                    <a:pt x="0" y="593"/>
                    <a:pt x="15" y="539"/>
                    <a:pt x="145" y="507"/>
                  </a:cubicBezTo>
                  <a:cubicBezTo>
                    <a:pt x="145" y="507"/>
                    <a:pt x="35" y="503"/>
                    <a:pt x="0" y="460"/>
                  </a:cubicBezTo>
                  <a:cubicBezTo>
                    <a:pt x="0" y="460"/>
                    <a:pt x="69" y="480"/>
                    <a:pt x="125" y="450"/>
                  </a:cubicBezTo>
                  <a:cubicBezTo>
                    <a:pt x="125" y="450"/>
                    <a:pt x="62" y="389"/>
                    <a:pt x="11" y="399"/>
                  </a:cubicBezTo>
                  <a:cubicBezTo>
                    <a:pt x="11" y="399"/>
                    <a:pt x="61" y="355"/>
                    <a:pt x="173" y="372"/>
                  </a:cubicBezTo>
                  <a:cubicBezTo>
                    <a:pt x="173" y="372"/>
                    <a:pt x="113" y="300"/>
                    <a:pt x="74" y="305"/>
                  </a:cubicBezTo>
                  <a:cubicBezTo>
                    <a:pt x="74" y="305"/>
                    <a:pt x="110" y="271"/>
                    <a:pt x="205" y="290"/>
                  </a:cubicBezTo>
                  <a:cubicBezTo>
                    <a:pt x="205" y="290"/>
                    <a:pt x="174" y="237"/>
                    <a:pt x="137" y="231"/>
                  </a:cubicBezTo>
                  <a:cubicBezTo>
                    <a:pt x="137" y="231"/>
                    <a:pt x="154" y="184"/>
                    <a:pt x="261" y="209"/>
                  </a:cubicBezTo>
                  <a:cubicBezTo>
                    <a:pt x="261" y="209"/>
                    <a:pt x="244" y="143"/>
                    <a:pt x="193" y="140"/>
                  </a:cubicBezTo>
                  <a:cubicBezTo>
                    <a:pt x="193" y="140"/>
                    <a:pt x="253" y="102"/>
                    <a:pt x="326" y="136"/>
                  </a:cubicBezTo>
                  <a:cubicBezTo>
                    <a:pt x="326" y="136"/>
                    <a:pt x="308" y="67"/>
                    <a:pt x="279" y="62"/>
                  </a:cubicBezTo>
                  <a:cubicBezTo>
                    <a:pt x="279" y="62"/>
                    <a:pt x="418" y="62"/>
                    <a:pt x="463" y="110"/>
                  </a:cubicBezTo>
                  <a:cubicBezTo>
                    <a:pt x="463" y="110"/>
                    <a:pt x="444" y="47"/>
                    <a:pt x="415" y="17"/>
                  </a:cubicBezTo>
                  <a:cubicBezTo>
                    <a:pt x="415" y="17"/>
                    <a:pt x="548" y="43"/>
                    <a:pt x="552" y="96"/>
                  </a:cubicBezTo>
                  <a:cubicBezTo>
                    <a:pt x="552" y="96"/>
                    <a:pt x="569" y="57"/>
                    <a:pt x="557" y="17"/>
                  </a:cubicBezTo>
                  <a:cubicBezTo>
                    <a:pt x="557" y="17"/>
                    <a:pt x="626" y="35"/>
                    <a:pt x="634" y="84"/>
                  </a:cubicBezTo>
                  <a:cubicBezTo>
                    <a:pt x="634" y="84"/>
                    <a:pt x="660" y="12"/>
                    <a:pt x="699" y="0"/>
                  </a:cubicBezTo>
                  <a:cubicBezTo>
                    <a:pt x="699" y="0"/>
                    <a:pt x="684" y="68"/>
                    <a:pt x="696" y="96"/>
                  </a:cubicBezTo>
                  <a:cubicBezTo>
                    <a:pt x="696" y="96"/>
                    <a:pt x="757" y="59"/>
                    <a:pt x="814" y="40"/>
                  </a:cubicBezTo>
                  <a:cubicBezTo>
                    <a:pt x="814" y="40"/>
                    <a:pt x="770" y="85"/>
                    <a:pt x="770" y="123"/>
                  </a:cubicBezTo>
                  <a:cubicBezTo>
                    <a:pt x="770" y="123"/>
                    <a:pt x="827" y="66"/>
                    <a:pt x="879" y="62"/>
                  </a:cubicBezTo>
                  <a:cubicBezTo>
                    <a:pt x="879" y="62"/>
                    <a:pt x="811" y="136"/>
                    <a:pt x="856" y="155"/>
                  </a:cubicBezTo>
                  <a:cubicBezTo>
                    <a:pt x="856" y="155"/>
                    <a:pt x="913" y="116"/>
                    <a:pt x="972" y="122"/>
                  </a:cubicBezTo>
                  <a:cubicBezTo>
                    <a:pt x="972" y="122"/>
                    <a:pt x="930" y="170"/>
                    <a:pt x="948" y="195"/>
                  </a:cubicBezTo>
                  <a:cubicBezTo>
                    <a:pt x="948" y="195"/>
                    <a:pt x="1001" y="170"/>
                    <a:pt x="1066" y="184"/>
                  </a:cubicBezTo>
                  <a:cubicBezTo>
                    <a:pt x="1066" y="184"/>
                    <a:pt x="977" y="231"/>
                    <a:pt x="1004" y="260"/>
                  </a:cubicBezTo>
                  <a:cubicBezTo>
                    <a:pt x="1004" y="260"/>
                    <a:pt x="1072" y="244"/>
                    <a:pt x="1140" y="266"/>
                  </a:cubicBezTo>
                  <a:cubicBezTo>
                    <a:pt x="1140" y="266"/>
                    <a:pt x="1057" y="310"/>
                    <a:pt x="1068" y="337"/>
                  </a:cubicBezTo>
                  <a:cubicBezTo>
                    <a:pt x="1068" y="337"/>
                    <a:pt x="1113" y="342"/>
                    <a:pt x="1175" y="357"/>
                  </a:cubicBezTo>
                  <a:cubicBezTo>
                    <a:pt x="1175" y="357"/>
                    <a:pt x="1114" y="367"/>
                    <a:pt x="1093" y="399"/>
                  </a:cubicBezTo>
                  <a:cubicBezTo>
                    <a:pt x="1093" y="399"/>
                    <a:pt x="1131" y="399"/>
                    <a:pt x="1181" y="448"/>
                  </a:cubicBezTo>
                  <a:cubicBezTo>
                    <a:pt x="1181" y="448"/>
                    <a:pt x="1101" y="453"/>
                    <a:pt x="1095" y="500"/>
                  </a:cubicBezTo>
                  <a:cubicBezTo>
                    <a:pt x="1095" y="500"/>
                    <a:pt x="1155" y="496"/>
                    <a:pt x="1211" y="561"/>
                  </a:cubicBezTo>
                  <a:cubicBezTo>
                    <a:pt x="1211" y="561"/>
                    <a:pt x="1110" y="541"/>
                    <a:pt x="1104" y="591"/>
                  </a:cubicBezTo>
                  <a:cubicBezTo>
                    <a:pt x="1158" y="591"/>
                    <a:pt x="1174" y="643"/>
                    <a:pt x="1175" y="654"/>
                  </a:cubicBezTo>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6" name="Google Shape;126;p23"/>
            <p:cNvSpPr/>
            <p:nvPr/>
          </p:nvSpPr>
          <p:spPr>
            <a:xfrm>
              <a:off x="9918700" y="441326"/>
              <a:ext cx="660400" cy="357188"/>
            </a:xfrm>
            <a:custGeom>
              <a:rect b="b" l="l" r="r" t="t"/>
              <a:pathLst>
                <a:path extrusionOk="0" h="470" w="870">
                  <a:moveTo>
                    <a:pt x="844" y="470"/>
                  </a:moveTo>
                  <a:lnTo>
                    <a:pt x="11" y="470"/>
                  </a:lnTo>
                  <a:cubicBezTo>
                    <a:pt x="11" y="470"/>
                    <a:pt x="27" y="428"/>
                    <a:pt x="105" y="419"/>
                  </a:cubicBezTo>
                  <a:cubicBezTo>
                    <a:pt x="105" y="419"/>
                    <a:pt x="62" y="403"/>
                    <a:pt x="0" y="426"/>
                  </a:cubicBezTo>
                  <a:cubicBezTo>
                    <a:pt x="0" y="426"/>
                    <a:pt x="11" y="387"/>
                    <a:pt x="105" y="364"/>
                  </a:cubicBezTo>
                  <a:cubicBezTo>
                    <a:pt x="105" y="364"/>
                    <a:pt x="25" y="361"/>
                    <a:pt x="0" y="330"/>
                  </a:cubicBezTo>
                  <a:cubicBezTo>
                    <a:pt x="0" y="330"/>
                    <a:pt x="50" y="344"/>
                    <a:pt x="90" y="323"/>
                  </a:cubicBezTo>
                  <a:cubicBezTo>
                    <a:pt x="90" y="323"/>
                    <a:pt x="45" y="279"/>
                    <a:pt x="8" y="287"/>
                  </a:cubicBezTo>
                  <a:cubicBezTo>
                    <a:pt x="8" y="287"/>
                    <a:pt x="44" y="255"/>
                    <a:pt x="125" y="267"/>
                  </a:cubicBezTo>
                  <a:cubicBezTo>
                    <a:pt x="125" y="267"/>
                    <a:pt x="82" y="216"/>
                    <a:pt x="54" y="219"/>
                  </a:cubicBezTo>
                  <a:cubicBezTo>
                    <a:pt x="54" y="219"/>
                    <a:pt x="79" y="194"/>
                    <a:pt x="147" y="208"/>
                  </a:cubicBezTo>
                  <a:cubicBezTo>
                    <a:pt x="147" y="208"/>
                    <a:pt x="125" y="170"/>
                    <a:pt x="99" y="166"/>
                  </a:cubicBezTo>
                  <a:cubicBezTo>
                    <a:pt x="99" y="166"/>
                    <a:pt x="111" y="132"/>
                    <a:pt x="188" y="150"/>
                  </a:cubicBezTo>
                  <a:cubicBezTo>
                    <a:pt x="188" y="150"/>
                    <a:pt x="176" y="103"/>
                    <a:pt x="139" y="101"/>
                  </a:cubicBezTo>
                  <a:cubicBezTo>
                    <a:pt x="139" y="101"/>
                    <a:pt x="182" y="73"/>
                    <a:pt x="235" y="97"/>
                  </a:cubicBezTo>
                  <a:cubicBezTo>
                    <a:pt x="235" y="97"/>
                    <a:pt x="222" y="48"/>
                    <a:pt x="201" y="44"/>
                  </a:cubicBezTo>
                  <a:cubicBezTo>
                    <a:pt x="201" y="44"/>
                    <a:pt x="300" y="44"/>
                    <a:pt x="333" y="79"/>
                  </a:cubicBezTo>
                  <a:cubicBezTo>
                    <a:pt x="333" y="79"/>
                    <a:pt x="319" y="34"/>
                    <a:pt x="298" y="13"/>
                  </a:cubicBezTo>
                  <a:cubicBezTo>
                    <a:pt x="298" y="13"/>
                    <a:pt x="394" y="31"/>
                    <a:pt x="397" y="69"/>
                  </a:cubicBezTo>
                  <a:cubicBezTo>
                    <a:pt x="397" y="69"/>
                    <a:pt x="409" y="41"/>
                    <a:pt x="400" y="13"/>
                  </a:cubicBezTo>
                  <a:cubicBezTo>
                    <a:pt x="400" y="13"/>
                    <a:pt x="450" y="25"/>
                    <a:pt x="456" y="60"/>
                  </a:cubicBezTo>
                  <a:cubicBezTo>
                    <a:pt x="456" y="60"/>
                    <a:pt x="475" y="8"/>
                    <a:pt x="502" y="0"/>
                  </a:cubicBezTo>
                  <a:cubicBezTo>
                    <a:pt x="502" y="0"/>
                    <a:pt x="491" y="49"/>
                    <a:pt x="500" y="69"/>
                  </a:cubicBezTo>
                  <a:cubicBezTo>
                    <a:pt x="500" y="69"/>
                    <a:pt x="544" y="42"/>
                    <a:pt x="585" y="28"/>
                  </a:cubicBezTo>
                  <a:cubicBezTo>
                    <a:pt x="585" y="28"/>
                    <a:pt x="553" y="61"/>
                    <a:pt x="553" y="88"/>
                  </a:cubicBezTo>
                  <a:cubicBezTo>
                    <a:pt x="553" y="88"/>
                    <a:pt x="594" y="47"/>
                    <a:pt x="632" y="44"/>
                  </a:cubicBezTo>
                  <a:cubicBezTo>
                    <a:pt x="632" y="44"/>
                    <a:pt x="583" y="97"/>
                    <a:pt x="615" y="111"/>
                  </a:cubicBezTo>
                  <a:cubicBezTo>
                    <a:pt x="615" y="111"/>
                    <a:pt x="656" y="83"/>
                    <a:pt x="698" y="88"/>
                  </a:cubicBezTo>
                  <a:cubicBezTo>
                    <a:pt x="698" y="88"/>
                    <a:pt x="668" y="122"/>
                    <a:pt x="681" y="140"/>
                  </a:cubicBezTo>
                  <a:cubicBezTo>
                    <a:pt x="681" y="140"/>
                    <a:pt x="719" y="122"/>
                    <a:pt x="766" y="132"/>
                  </a:cubicBezTo>
                  <a:cubicBezTo>
                    <a:pt x="766" y="132"/>
                    <a:pt x="702" y="166"/>
                    <a:pt x="721" y="187"/>
                  </a:cubicBezTo>
                  <a:cubicBezTo>
                    <a:pt x="721" y="187"/>
                    <a:pt x="770" y="175"/>
                    <a:pt x="819" y="191"/>
                  </a:cubicBezTo>
                  <a:cubicBezTo>
                    <a:pt x="819" y="191"/>
                    <a:pt x="759" y="223"/>
                    <a:pt x="768" y="242"/>
                  </a:cubicBezTo>
                  <a:cubicBezTo>
                    <a:pt x="768" y="242"/>
                    <a:pt x="800" y="246"/>
                    <a:pt x="844" y="256"/>
                  </a:cubicBezTo>
                  <a:cubicBezTo>
                    <a:pt x="844" y="256"/>
                    <a:pt x="800" y="263"/>
                    <a:pt x="785" y="286"/>
                  </a:cubicBezTo>
                  <a:cubicBezTo>
                    <a:pt x="785" y="286"/>
                    <a:pt x="813" y="286"/>
                    <a:pt x="849" y="322"/>
                  </a:cubicBezTo>
                  <a:cubicBezTo>
                    <a:pt x="849" y="322"/>
                    <a:pt x="791" y="325"/>
                    <a:pt x="786" y="359"/>
                  </a:cubicBezTo>
                  <a:cubicBezTo>
                    <a:pt x="786" y="359"/>
                    <a:pt x="830" y="356"/>
                    <a:pt x="870" y="403"/>
                  </a:cubicBezTo>
                  <a:cubicBezTo>
                    <a:pt x="870" y="403"/>
                    <a:pt x="798" y="389"/>
                    <a:pt x="793" y="424"/>
                  </a:cubicBezTo>
                  <a:cubicBezTo>
                    <a:pt x="832" y="424"/>
                    <a:pt x="844" y="462"/>
                    <a:pt x="844" y="470"/>
                  </a:cubicBezTo>
                  <a:close/>
                </a:path>
              </a:pathLst>
            </a:custGeom>
            <a:solidFill>
              <a:srgbClr val="FCE8C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27" name="Google Shape;127;p23"/>
          <p:cNvGrpSpPr/>
          <p:nvPr/>
        </p:nvGrpSpPr>
        <p:grpSpPr>
          <a:xfrm>
            <a:off x="7125055" y="4229340"/>
            <a:ext cx="363977" cy="209367"/>
            <a:chOff x="7121525" y="190501"/>
            <a:chExt cx="896937" cy="515937"/>
          </a:xfrm>
        </p:grpSpPr>
        <p:sp>
          <p:nvSpPr>
            <p:cNvPr id="128" name="Google Shape;128;p23"/>
            <p:cNvSpPr/>
            <p:nvPr/>
          </p:nvSpPr>
          <p:spPr>
            <a:xfrm>
              <a:off x="7121525" y="190501"/>
              <a:ext cx="896937" cy="481013"/>
            </a:xfrm>
            <a:custGeom>
              <a:rect b="b" l="l" r="r" t="t"/>
              <a:pathLst>
                <a:path extrusionOk="0" h="634" w="1181">
                  <a:moveTo>
                    <a:pt x="1180" y="486"/>
                  </a:moveTo>
                  <a:cubicBezTo>
                    <a:pt x="1178" y="569"/>
                    <a:pt x="1107" y="634"/>
                    <a:pt x="1024" y="634"/>
                  </a:cubicBezTo>
                  <a:lnTo>
                    <a:pt x="134" y="634"/>
                  </a:lnTo>
                  <a:cubicBezTo>
                    <a:pt x="62" y="634"/>
                    <a:pt x="1" y="577"/>
                    <a:pt x="0" y="504"/>
                  </a:cubicBezTo>
                  <a:cubicBezTo>
                    <a:pt x="0" y="504"/>
                    <a:pt x="0" y="503"/>
                    <a:pt x="0" y="503"/>
                  </a:cubicBezTo>
                  <a:cubicBezTo>
                    <a:pt x="0" y="472"/>
                    <a:pt x="8" y="443"/>
                    <a:pt x="23" y="418"/>
                  </a:cubicBezTo>
                  <a:cubicBezTo>
                    <a:pt x="52" y="368"/>
                    <a:pt x="107" y="334"/>
                    <a:pt x="169" y="334"/>
                  </a:cubicBezTo>
                  <a:cubicBezTo>
                    <a:pt x="185" y="334"/>
                    <a:pt x="200" y="336"/>
                    <a:pt x="214" y="340"/>
                  </a:cubicBezTo>
                  <a:cubicBezTo>
                    <a:pt x="214" y="338"/>
                    <a:pt x="214" y="336"/>
                    <a:pt x="214" y="334"/>
                  </a:cubicBezTo>
                  <a:cubicBezTo>
                    <a:pt x="214" y="241"/>
                    <a:pt x="289" y="165"/>
                    <a:pt x="383" y="165"/>
                  </a:cubicBezTo>
                  <a:cubicBezTo>
                    <a:pt x="427" y="165"/>
                    <a:pt x="467" y="182"/>
                    <a:pt x="497" y="210"/>
                  </a:cubicBezTo>
                  <a:cubicBezTo>
                    <a:pt x="594" y="0"/>
                    <a:pt x="977" y="31"/>
                    <a:pt x="977" y="316"/>
                  </a:cubicBezTo>
                  <a:cubicBezTo>
                    <a:pt x="977" y="323"/>
                    <a:pt x="977" y="330"/>
                    <a:pt x="976" y="337"/>
                  </a:cubicBezTo>
                  <a:cubicBezTo>
                    <a:pt x="992" y="331"/>
                    <a:pt x="1009" y="328"/>
                    <a:pt x="1027" y="328"/>
                  </a:cubicBezTo>
                  <a:cubicBezTo>
                    <a:pt x="1089" y="328"/>
                    <a:pt x="1143" y="365"/>
                    <a:pt x="1167" y="418"/>
                  </a:cubicBezTo>
                  <a:cubicBezTo>
                    <a:pt x="1176" y="439"/>
                    <a:pt x="1181" y="462"/>
                    <a:pt x="1180" y="486"/>
                  </a:cubicBez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9" name="Google Shape;129;p23"/>
            <p:cNvSpPr/>
            <p:nvPr/>
          </p:nvSpPr>
          <p:spPr>
            <a:xfrm>
              <a:off x="7269163" y="369888"/>
              <a:ext cx="625476" cy="336550"/>
            </a:xfrm>
            <a:custGeom>
              <a:rect b="b" l="l" r="r" t="t"/>
              <a:pathLst>
                <a:path extrusionOk="0" h="443" w="824">
                  <a:moveTo>
                    <a:pt x="824" y="339"/>
                  </a:moveTo>
                  <a:cubicBezTo>
                    <a:pt x="822" y="397"/>
                    <a:pt x="773" y="443"/>
                    <a:pt x="714" y="443"/>
                  </a:cubicBezTo>
                  <a:lnTo>
                    <a:pt x="93" y="443"/>
                  </a:lnTo>
                  <a:cubicBezTo>
                    <a:pt x="43" y="443"/>
                    <a:pt x="0" y="403"/>
                    <a:pt x="0" y="352"/>
                  </a:cubicBezTo>
                  <a:lnTo>
                    <a:pt x="0" y="351"/>
                  </a:lnTo>
                  <a:cubicBezTo>
                    <a:pt x="0" y="330"/>
                    <a:pt x="6" y="309"/>
                    <a:pt x="16" y="292"/>
                  </a:cubicBezTo>
                  <a:cubicBezTo>
                    <a:pt x="36" y="257"/>
                    <a:pt x="74" y="233"/>
                    <a:pt x="118" y="233"/>
                  </a:cubicBezTo>
                  <a:cubicBezTo>
                    <a:pt x="129" y="233"/>
                    <a:pt x="139" y="235"/>
                    <a:pt x="149" y="238"/>
                  </a:cubicBezTo>
                  <a:cubicBezTo>
                    <a:pt x="149" y="236"/>
                    <a:pt x="149" y="235"/>
                    <a:pt x="149" y="233"/>
                  </a:cubicBezTo>
                  <a:cubicBezTo>
                    <a:pt x="149" y="168"/>
                    <a:pt x="202" y="115"/>
                    <a:pt x="267" y="115"/>
                  </a:cubicBezTo>
                  <a:cubicBezTo>
                    <a:pt x="298" y="115"/>
                    <a:pt x="326" y="127"/>
                    <a:pt x="347" y="147"/>
                  </a:cubicBezTo>
                  <a:cubicBezTo>
                    <a:pt x="414" y="0"/>
                    <a:pt x="682" y="22"/>
                    <a:pt x="682" y="221"/>
                  </a:cubicBezTo>
                  <a:cubicBezTo>
                    <a:pt x="682" y="226"/>
                    <a:pt x="681" y="231"/>
                    <a:pt x="681" y="236"/>
                  </a:cubicBezTo>
                  <a:cubicBezTo>
                    <a:pt x="692" y="232"/>
                    <a:pt x="704" y="229"/>
                    <a:pt x="717" y="229"/>
                  </a:cubicBezTo>
                  <a:cubicBezTo>
                    <a:pt x="760" y="229"/>
                    <a:pt x="797" y="255"/>
                    <a:pt x="814" y="292"/>
                  </a:cubicBezTo>
                  <a:cubicBezTo>
                    <a:pt x="821" y="306"/>
                    <a:pt x="824" y="322"/>
                    <a:pt x="824" y="339"/>
                  </a:cubicBezTo>
                  <a:close/>
                </a:path>
              </a:pathLst>
            </a:custGeom>
            <a:solidFill>
              <a:srgbClr val="FCE8C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30" name="Google Shape;130;p23"/>
          <p:cNvGrpSpPr/>
          <p:nvPr/>
        </p:nvGrpSpPr>
        <p:grpSpPr>
          <a:xfrm>
            <a:off x="7427405" y="3401881"/>
            <a:ext cx="691312" cy="1095675"/>
            <a:chOff x="4979988" y="223838"/>
            <a:chExt cx="439738" cy="696950"/>
          </a:xfrm>
        </p:grpSpPr>
        <p:sp>
          <p:nvSpPr>
            <p:cNvPr id="131" name="Google Shape;131;p23"/>
            <p:cNvSpPr/>
            <p:nvPr/>
          </p:nvSpPr>
          <p:spPr>
            <a:xfrm>
              <a:off x="5192713" y="763588"/>
              <a:ext cx="15900" cy="1572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2" name="Google Shape;132;p23"/>
            <p:cNvSpPr/>
            <p:nvPr/>
          </p:nvSpPr>
          <p:spPr>
            <a:xfrm>
              <a:off x="4979988" y="223838"/>
              <a:ext cx="439738" cy="555625"/>
            </a:xfrm>
            <a:custGeom>
              <a:rect b="b" l="l" r="r" t="t"/>
              <a:pathLst>
                <a:path extrusionOk="0" h="733" w="578">
                  <a:moveTo>
                    <a:pt x="289" y="265"/>
                  </a:moveTo>
                  <a:lnTo>
                    <a:pt x="290" y="265"/>
                  </a:lnTo>
                  <a:lnTo>
                    <a:pt x="288" y="265"/>
                  </a:lnTo>
                  <a:lnTo>
                    <a:pt x="289" y="265"/>
                  </a:lnTo>
                  <a:close/>
                  <a:moveTo>
                    <a:pt x="578" y="733"/>
                  </a:moveTo>
                  <a:lnTo>
                    <a:pt x="425" y="548"/>
                  </a:lnTo>
                  <a:lnTo>
                    <a:pt x="524" y="548"/>
                  </a:lnTo>
                  <a:lnTo>
                    <a:pt x="397" y="395"/>
                  </a:lnTo>
                  <a:lnTo>
                    <a:pt x="479" y="395"/>
                  </a:lnTo>
                  <a:lnTo>
                    <a:pt x="381" y="265"/>
                  </a:lnTo>
                  <a:lnTo>
                    <a:pt x="458" y="265"/>
                  </a:lnTo>
                  <a:lnTo>
                    <a:pt x="354" y="151"/>
                  </a:lnTo>
                  <a:lnTo>
                    <a:pt x="427" y="151"/>
                  </a:lnTo>
                  <a:lnTo>
                    <a:pt x="289" y="0"/>
                  </a:lnTo>
                  <a:lnTo>
                    <a:pt x="151" y="151"/>
                  </a:lnTo>
                  <a:lnTo>
                    <a:pt x="224" y="151"/>
                  </a:lnTo>
                  <a:lnTo>
                    <a:pt x="119" y="265"/>
                  </a:lnTo>
                  <a:lnTo>
                    <a:pt x="197" y="265"/>
                  </a:lnTo>
                  <a:lnTo>
                    <a:pt x="99" y="395"/>
                  </a:lnTo>
                  <a:lnTo>
                    <a:pt x="181" y="395"/>
                  </a:lnTo>
                  <a:lnTo>
                    <a:pt x="54" y="548"/>
                  </a:lnTo>
                  <a:lnTo>
                    <a:pt x="153" y="548"/>
                  </a:lnTo>
                  <a:lnTo>
                    <a:pt x="0" y="733"/>
                  </a:lnTo>
                  <a:lnTo>
                    <a:pt x="578" y="733"/>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3" name="Google Shape;133;p23"/>
            <p:cNvSpPr/>
            <p:nvPr/>
          </p:nvSpPr>
          <p:spPr>
            <a:xfrm>
              <a:off x="5200650" y="223838"/>
              <a:ext cx="219075" cy="555625"/>
            </a:xfrm>
            <a:custGeom>
              <a:rect b="b" l="l" r="r" t="t"/>
              <a:pathLst>
                <a:path extrusionOk="0" h="733" w="289">
                  <a:moveTo>
                    <a:pt x="136" y="548"/>
                  </a:moveTo>
                  <a:lnTo>
                    <a:pt x="235" y="548"/>
                  </a:lnTo>
                  <a:lnTo>
                    <a:pt x="108" y="395"/>
                  </a:lnTo>
                  <a:lnTo>
                    <a:pt x="190" y="395"/>
                  </a:lnTo>
                  <a:lnTo>
                    <a:pt x="92" y="265"/>
                  </a:lnTo>
                  <a:lnTo>
                    <a:pt x="169" y="265"/>
                  </a:lnTo>
                  <a:lnTo>
                    <a:pt x="65" y="151"/>
                  </a:lnTo>
                  <a:lnTo>
                    <a:pt x="138" y="151"/>
                  </a:lnTo>
                  <a:lnTo>
                    <a:pt x="0" y="0"/>
                  </a:lnTo>
                  <a:lnTo>
                    <a:pt x="0" y="265"/>
                  </a:lnTo>
                  <a:lnTo>
                    <a:pt x="1" y="265"/>
                  </a:lnTo>
                  <a:lnTo>
                    <a:pt x="0" y="265"/>
                  </a:lnTo>
                  <a:lnTo>
                    <a:pt x="0" y="733"/>
                  </a:lnTo>
                  <a:lnTo>
                    <a:pt x="289" y="733"/>
                  </a:lnTo>
                  <a:lnTo>
                    <a:pt x="136" y="548"/>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34" name="Google Shape;134;p23"/>
          <p:cNvGrpSpPr/>
          <p:nvPr/>
        </p:nvGrpSpPr>
        <p:grpSpPr>
          <a:xfrm>
            <a:off x="5632315" y="3428719"/>
            <a:ext cx="497973" cy="716852"/>
            <a:chOff x="5413375" y="214313"/>
            <a:chExt cx="444500" cy="639875"/>
          </a:xfrm>
        </p:grpSpPr>
        <p:sp>
          <p:nvSpPr>
            <p:cNvPr id="135" name="Google Shape;135;p23"/>
            <p:cNvSpPr/>
            <p:nvPr/>
          </p:nvSpPr>
          <p:spPr>
            <a:xfrm>
              <a:off x="5622925" y="611188"/>
              <a:ext cx="25500" cy="2430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6" name="Google Shape;136;p23"/>
            <p:cNvSpPr/>
            <p:nvPr/>
          </p:nvSpPr>
          <p:spPr>
            <a:xfrm>
              <a:off x="5413375" y="214313"/>
              <a:ext cx="444500" cy="461963"/>
            </a:xfrm>
            <a:custGeom>
              <a:rect b="b" l="l" r="r" t="t"/>
              <a:pathLst>
                <a:path extrusionOk="0" h="608" w="584">
                  <a:moveTo>
                    <a:pt x="0" y="608"/>
                  </a:moveTo>
                  <a:lnTo>
                    <a:pt x="151" y="408"/>
                  </a:lnTo>
                  <a:lnTo>
                    <a:pt x="31" y="408"/>
                  </a:lnTo>
                  <a:lnTo>
                    <a:pt x="192" y="232"/>
                  </a:lnTo>
                  <a:lnTo>
                    <a:pt x="80" y="232"/>
                  </a:lnTo>
                  <a:lnTo>
                    <a:pt x="292" y="0"/>
                  </a:lnTo>
                  <a:lnTo>
                    <a:pt x="503" y="232"/>
                  </a:lnTo>
                  <a:lnTo>
                    <a:pt x="391" y="232"/>
                  </a:lnTo>
                  <a:lnTo>
                    <a:pt x="552" y="408"/>
                  </a:lnTo>
                  <a:lnTo>
                    <a:pt x="433" y="408"/>
                  </a:lnTo>
                  <a:lnTo>
                    <a:pt x="584" y="608"/>
                  </a:lnTo>
                  <a:lnTo>
                    <a:pt x="0" y="608"/>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7" name="Google Shape;137;p23"/>
            <p:cNvSpPr/>
            <p:nvPr/>
          </p:nvSpPr>
          <p:spPr>
            <a:xfrm>
              <a:off x="5635625" y="214313"/>
              <a:ext cx="222250" cy="461963"/>
            </a:xfrm>
            <a:custGeom>
              <a:rect b="b" l="l" r="r" t="t"/>
              <a:pathLst>
                <a:path extrusionOk="0" h="608" w="292">
                  <a:moveTo>
                    <a:pt x="292" y="608"/>
                  </a:moveTo>
                  <a:lnTo>
                    <a:pt x="0" y="608"/>
                  </a:lnTo>
                  <a:lnTo>
                    <a:pt x="0" y="0"/>
                  </a:lnTo>
                  <a:lnTo>
                    <a:pt x="211" y="232"/>
                  </a:lnTo>
                  <a:lnTo>
                    <a:pt x="99" y="232"/>
                  </a:lnTo>
                  <a:lnTo>
                    <a:pt x="260" y="408"/>
                  </a:lnTo>
                  <a:lnTo>
                    <a:pt x="141" y="408"/>
                  </a:lnTo>
                  <a:lnTo>
                    <a:pt x="292" y="608"/>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38" name="Google Shape;138;p23"/>
          <p:cNvGrpSpPr/>
          <p:nvPr/>
        </p:nvGrpSpPr>
        <p:grpSpPr>
          <a:xfrm>
            <a:off x="2480301" y="3287478"/>
            <a:ext cx="529087" cy="1162808"/>
            <a:chOff x="7313613" y="874713"/>
            <a:chExt cx="473075" cy="1039800"/>
          </a:xfrm>
        </p:grpSpPr>
        <p:sp>
          <p:nvSpPr>
            <p:cNvPr id="139" name="Google Shape;139;p23"/>
            <p:cNvSpPr/>
            <p:nvPr/>
          </p:nvSpPr>
          <p:spPr>
            <a:xfrm>
              <a:off x="7531100" y="1560513"/>
              <a:ext cx="36600" cy="3540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0" name="Google Shape;140;p23"/>
            <p:cNvSpPr/>
            <p:nvPr/>
          </p:nvSpPr>
          <p:spPr>
            <a:xfrm>
              <a:off x="7313613" y="874713"/>
              <a:ext cx="473075" cy="685799"/>
            </a:xfrm>
            <a:custGeom>
              <a:rect b="b" l="l" r="r" t="t"/>
              <a:pathLst>
                <a:path extrusionOk="0" h="903" w="623">
                  <a:moveTo>
                    <a:pt x="39" y="674"/>
                  </a:moveTo>
                  <a:lnTo>
                    <a:pt x="251" y="58"/>
                  </a:lnTo>
                  <a:cubicBezTo>
                    <a:pt x="271" y="0"/>
                    <a:pt x="353" y="0"/>
                    <a:pt x="373" y="58"/>
                  </a:cubicBezTo>
                  <a:lnTo>
                    <a:pt x="584" y="674"/>
                  </a:lnTo>
                  <a:cubicBezTo>
                    <a:pt x="623" y="786"/>
                    <a:pt x="540" y="903"/>
                    <a:pt x="421" y="903"/>
                  </a:cubicBezTo>
                  <a:lnTo>
                    <a:pt x="202" y="903"/>
                  </a:lnTo>
                  <a:cubicBezTo>
                    <a:pt x="84" y="903"/>
                    <a:pt x="0" y="786"/>
                    <a:pt x="39" y="674"/>
                  </a:cubicBez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1" name="Google Shape;141;p23"/>
            <p:cNvSpPr/>
            <p:nvPr/>
          </p:nvSpPr>
          <p:spPr>
            <a:xfrm>
              <a:off x="7550150" y="885826"/>
              <a:ext cx="236538" cy="674689"/>
            </a:xfrm>
            <a:custGeom>
              <a:rect b="b" l="l" r="r" t="t"/>
              <a:pathLst>
                <a:path extrusionOk="0" h="889" w="311">
                  <a:moveTo>
                    <a:pt x="61" y="44"/>
                  </a:moveTo>
                  <a:cubicBezTo>
                    <a:pt x="51" y="15"/>
                    <a:pt x="25" y="0"/>
                    <a:pt x="0" y="0"/>
                  </a:cubicBezTo>
                  <a:lnTo>
                    <a:pt x="0" y="889"/>
                  </a:lnTo>
                  <a:lnTo>
                    <a:pt x="109" y="889"/>
                  </a:lnTo>
                  <a:cubicBezTo>
                    <a:pt x="228" y="889"/>
                    <a:pt x="311" y="772"/>
                    <a:pt x="272" y="660"/>
                  </a:cubicBezTo>
                  <a:lnTo>
                    <a:pt x="61" y="44"/>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42" name="Google Shape;142;p23"/>
          <p:cNvGrpSpPr/>
          <p:nvPr/>
        </p:nvGrpSpPr>
        <p:grpSpPr>
          <a:xfrm>
            <a:off x="1945550" y="3707634"/>
            <a:ext cx="479082" cy="689657"/>
            <a:chOff x="5413375" y="214313"/>
            <a:chExt cx="444500" cy="639875"/>
          </a:xfrm>
        </p:grpSpPr>
        <p:sp>
          <p:nvSpPr>
            <p:cNvPr id="143" name="Google Shape;143;p23"/>
            <p:cNvSpPr/>
            <p:nvPr/>
          </p:nvSpPr>
          <p:spPr>
            <a:xfrm>
              <a:off x="5622925" y="611188"/>
              <a:ext cx="25500" cy="2430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4" name="Google Shape;144;p23"/>
            <p:cNvSpPr/>
            <p:nvPr/>
          </p:nvSpPr>
          <p:spPr>
            <a:xfrm>
              <a:off x="5413375" y="214313"/>
              <a:ext cx="444500" cy="461963"/>
            </a:xfrm>
            <a:custGeom>
              <a:rect b="b" l="l" r="r" t="t"/>
              <a:pathLst>
                <a:path extrusionOk="0" h="608" w="584">
                  <a:moveTo>
                    <a:pt x="0" y="608"/>
                  </a:moveTo>
                  <a:lnTo>
                    <a:pt x="151" y="408"/>
                  </a:lnTo>
                  <a:lnTo>
                    <a:pt x="31" y="408"/>
                  </a:lnTo>
                  <a:lnTo>
                    <a:pt x="192" y="232"/>
                  </a:lnTo>
                  <a:lnTo>
                    <a:pt x="80" y="232"/>
                  </a:lnTo>
                  <a:lnTo>
                    <a:pt x="292" y="0"/>
                  </a:lnTo>
                  <a:lnTo>
                    <a:pt x="503" y="232"/>
                  </a:lnTo>
                  <a:lnTo>
                    <a:pt x="391" y="232"/>
                  </a:lnTo>
                  <a:lnTo>
                    <a:pt x="552" y="408"/>
                  </a:lnTo>
                  <a:lnTo>
                    <a:pt x="433" y="408"/>
                  </a:lnTo>
                  <a:lnTo>
                    <a:pt x="584" y="608"/>
                  </a:lnTo>
                  <a:lnTo>
                    <a:pt x="0" y="608"/>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5" name="Google Shape;145;p23"/>
            <p:cNvSpPr/>
            <p:nvPr/>
          </p:nvSpPr>
          <p:spPr>
            <a:xfrm>
              <a:off x="5635625" y="214313"/>
              <a:ext cx="222250" cy="461963"/>
            </a:xfrm>
            <a:custGeom>
              <a:rect b="b" l="l" r="r" t="t"/>
              <a:pathLst>
                <a:path extrusionOk="0" h="608" w="292">
                  <a:moveTo>
                    <a:pt x="292" y="608"/>
                  </a:moveTo>
                  <a:lnTo>
                    <a:pt x="0" y="608"/>
                  </a:lnTo>
                  <a:lnTo>
                    <a:pt x="0" y="0"/>
                  </a:lnTo>
                  <a:lnTo>
                    <a:pt x="211" y="232"/>
                  </a:lnTo>
                  <a:lnTo>
                    <a:pt x="99" y="232"/>
                  </a:lnTo>
                  <a:lnTo>
                    <a:pt x="260" y="408"/>
                  </a:lnTo>
                  <a:lnTo>
                    <a:pt x="141" y="408"/>
                  </a:lnTo>
                  <a:lnTo>
                    <a:pt x="292" y="608"/>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46" name="Google Shape;146;p23"/>
          <p:cNvGrpSpPr/>
          <p:nvPr/>
        </p:nvGrpSpPr>
        <p:grpSpPr>
          <a:xfrm>
            <a:off x="426843" y="3916430"/>
            <a:ext cx="242963" cy="475640"/>
            <a:chOff x="4070350" y="60326"/>
            <a:chExt cx="450850" cy="882612"/>
          </a:xfrm>
        </p:grpSpPr>
        <p:sp>
          <p:nvSpPr>
            <p:cNvPr id="147" name="Google Shape;147;p23"/>
            <p:cNvSpPr/>
            <p:nvPr/>
          </p:nvSpPr>
          <p:spPr>
            <a:xfrm>
              <a:off x="4279900" y="642938"/>
              <a:ext cx="31800" cy="3000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8" name="Google Shape;148;p23"/>
            <p:cNvSpPr/>
            <p:nvPr/>
          </p:nvSpPr>
          <p:spPr>
            <a:xfrm>
              <a:off x="4070350" y="60326"/>
              <a:ext cx="450850" cy="655637"/>
            </a:xfrm>
            <a:custGeom>
              <a:rect b="b" l="l" r="r" t="t"/>
              <a:pathLst>
                <a:path extrusionOk="0" h="862" w="593">
                  <a:moveTo>
                    <a:pt x="0" y="862"/>
                  </a:moveTo>
                  <a:lnTo>
                    <a:pt x="297" y="0"/>
                  </a:lnTo>
                  <a:lnTo>
                    <a:pt x="593" y="862"/>
                  </a:lnTo>
                  <a:lnTo>
                    <a:pt x="0" y="862"/>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9" name="Google Shape;149;p23"/>
            <p:cNvSpPr/>
            <p:nvPr/>
          </p:nvSpPr>
          <p:spPr>
            <a:xfrm>
              <a:off x="4295775" y="60326"/>
              <a:ext cx="225425" cy="655638"/>
            </a:xfrm>
            <a:custGeom>
              <a:rect b="b" l="l" r="r" t="t"/>
              <a:pathLst>
                <a:path extrusionOk="0" h="863" w="296">
                  <a:moveTo>
                    <a:pt x="296" y="863"/>
                  </a:moveTo>
                  <a:lnTo>
                    <a:pt x="0" y="863"/>
                  </a:lnTo>
                  <a:lnTo>
                    <a:pt x="0" y="0"/>
                  </a:lnTo>
                  <a:lnTo>
                    <a:pt x="296" y="863"/>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50" name="Google Shape;150;p23"/>
          <p:cNvGrpSpPr/>
          <p:nvPr/>
        </p:nvGrpSpPr>
        <p:grpSpPr>
          <a:xfrm>
            <a:off x="3626301" y="3558189"/>
            <a:ext cx="668164" cy="726219"/>
            <a:chOff x="7986713" y="1112838"/>
            <a:chExt cx="823775" cy="895351"/>
          </a:xfrm>
        </p:grpSpPr>
        <p:sp>
          <p:nvSpPr>
            <p:cNvPr id="151" name="Google Shape;151;p23"/>
            <p:cNvSpPr/>
            <p:nvPr/>
          </p:nvSpPr>
          <p:spPr>
            <a:xfrm>
              <a:off x="8232775" y="1501776"/>
              <a:ext cx="333376" cy="506413"/>
            </a:xfrm>
            <a:custGeom>
              <a:rect b="b" l="l" r="r" t="t"/>
              <a:pathLst>
                <a:path extrusionOk="0" h="667" w="439">
                  <a:moveTo>
                    <a:pt x="439" y="71"/>
                  </a:moveTo>
                  <a:lnTo>
                    <a:pt x="405" y="45"/>
                  </a:lnTo>
                  <a:lnTo>
                    <a:pt x="243" y="178"/>
                  </a:lnTo>
                  <a:lnTo>
                    <a:pt x="243" y="0"/>
                  </a:lnTo>
                  <a:lnTo>
                    <a:pt x="189" y="0"/>
                  </a:lnTo>
                  <a:lnTo>
                    <a:pt x="189" y="178"/>
                  </a:lnTo>
                  <a:lnTo>
                    <a:pt x="35" y="31"/>
                  </a:lnTo>
                  <a:lnTo>
                    <a:pt x="0" y="57"/>
                  </a:lnTo>
                  <a:lnTo>
                    <a:pt x="189" y="231"/>
                  </a:lnTo>
                  <a:lnTo>
                    <a:pt x="189" y="667"/>
                  </a:lnTo>
                  <a:lnTo>
                    <a:pt x="243" y="667"/>
                  </a:lnTo>
                  <a:lnTo>
                    <a:pt x="243" y="231"/>
                  </a:lnTo>
                  <a:lnTo>
                    <a:pt x="439" y="71"/>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2" name="Google Shape;152;p23"/>
            <p:cNvSpPr/>
            <p:nvPr/>
          </p:nvSpPr>
          <p:spPr>
            <a:xfrm>
              <a:off x="8204200" y="1112838"/>
              <a:ext cx="3888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3" name="Google Shape;153;p23"/>
            <p:cNvSpPr/>
            <p:nvPr/>
          </p:nvSpPr>
          <p:spPr>
            <a:xfrm>
              <a:off x="8399463" y="1112838"/>
              <a:ext cx="193675" cy="388938"/>
            </a:xfrm>
            <a:custGeom>
              <a:rect b="b" l="l" r="r" t="t"/>
              <a:pathLst>
                <a:path extrusionOk="0" h="512" w="255">
                  <a:moveTo>
                    <a:pt x="0" y="0"/>
                  </a:moveTo>
                  <a:lnTo>
                    <a:pt x="0" y="512"/>
                  </a:lnTo>
                  <a:cubicBezTo>
                    <a:pt x="141" y="511"/>
                    <a:pt x="255" y="397"/>
                    <a:pt x="255" y="256"/>
                  </a:cubicBezTo>
                  <a:cubicBezTo>
                    <a:pt x="255" y="115"/>
                    <a:pt x="141" y="0"/>
                    <a:pt x="0" y="0"/>
                  </a:cubicBez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4" name="Google Shape;154;p23"/>
            <p:cNvSpPr/>
            <p:nvPr/>
          </p:nvSpPr>
          <p:spPr>
            <a:xfrm>
              <a:off x="7986713" y="1176338"/>
              <a:ext cx="3906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5" name="Google Shape;155;p23"/>
            <p:cNvSpPr/>
            <p:nvPr/>
          </p:nvSpPr>
          <p:spPr>
            <a:xfrm>
              <a:off x="8421688" y="1176338"/>
              <a:ext cx="3888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56" name="Google Shape;156;p23"/>
          <p:cNvGrpSpPr/>
          <p:nvPr/>
        </p:nvGrpSpPr>
        <p:grpSpPr>
          <a:xfrm>
            <a:off x="686679" y="3874339"/>
            <a:ext cx="402414" cy="437379"/>
            <a:chOff x="7986713" y="1112838"/>
            <a:chExt cx="823775" cy="895351"/>
          </a:xfrm>
        </p:grpSpPr>
        <p:sp>
          <p:nvSpPr>
            <p:cNvPr id="157" name="Google Shape;157;p23"/>
            <p:cNvSpPr/>
            <p:nvPr/>
          </p:nvSpPr>
          <p:spPr>
            <a:xfrm>
              <a:off x="8232775" y="1501776"/>
              <a:ext cx="333376" cy="506413"/>
            </a:xfrm>
            <a:custGeom>
              <a:rect b="b" l="l" r="r" t="t"/>
              <a:pathLst>
                <a:path extrusionOk="0" h="667" w="439">
                  <a:moveTo>
                    <a:pt x="439" y="71"/>
                  </a:moveTo>
                  <a:lnTo>
                    <a:pt x="405" y="45"/>
                  </a:lnTo>
                  <a:lnTo>
                    <a:pt x="243" y="178"/>
                  </a:lnTo>
                  <a:lnTo>
                    <a:pt x="243" y="0"/>
                  </a:lnTo>
                  <a:lnTo>
                    <a:pt x="189" y="0"/>
                  </a:lnTo>
                  <a:lnTo>
                    <a:pt x="189" y="178"/>
                  </a:lnTo>
                  <a:lnTo>
                    <a:pt x="35" y="31"/>
                  </a:lnTo>
                  <a:lnTo>
                    <a:pt x="0" y="57"/>
                  </a:lnTo>
                  <a:lnTo>
                    <a:pt x="189" y="231"/>
                  </a:lnTo>
                  <a:lnTo>
                    <a:pt x="189" y="667"/>
                  </a:lnTo>
                  <a:lnTo>
                    <a:pt x="243" y="667"/>
                  </a:lnTo>
                  <a:lnTo>
                    <a:pt x="243" y="231"/>
                  </a:lnTo>
                  <a:lnTo>
                    <a:pt x="439" y="71"/>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8" name="Google Shape;158;p23"/>
            <p:cNvSpPr/>
            <p:nvPr/>
          </p:nvSpPr>
          <p:spPr>
            <a:xfrm>
              <a:off x="8204200" y="1112838"/>
              <a:ext cx="3888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9" name="Google Shape;159;p23"/>
            <p:cNvSpPr/>
            <p:nvPr/>
          </p:nvSpPr>
          <p:spPr>
            <a:xfrm>
              <a:off x="8399463" y="1112838"/>
              <a:ext cx="193675" cy="388938"/>
            </a:xfrm>
            <a:custGeom>
              <a:rect b="b" l="l" r="r" t="t"/>
              <a:pathLst>
                <a:path extrusionOk="0" h="512" w="255">
                  <a:moveTo>
                    <a:pt x="0" y="0"/>
                  </a:moveTo>
                  <a:lnTo>
                    <a:pt x="0" y="512"/>
                  </a:lnTo>
                  <a:cubicBezTo>
                    <a:pt x="141" y="511"/>
                    <a:pt x="255" y="397"/>
                    <a:pt x="255" y="256"/>
                  </a:cubicBezTo>
                  <a:cubicBezTo>
                    <a:pt x="255" y="115"/>
                    <a:pt x="141" y="0"/>
                    <a:pt x="0" y="0"/>
                  </a:cubicBez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0" name="Google Shape;160;p23"/>
            <p:cNvSpPr/>
            <p:nvPr/>
          </p:nvSpPr>
          <p:spPr>
            <a:xfrm>
              <a:off x="7986713" y="1176338"/>
              <a:ext cx="3906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1" name="Google Shape;161;p23"/>
            <p:cNvSpPr/>
            <p:nvPr/>
          </p:nvSpPr>
          <p:spPr>
            <a:xfrm>
              <a:off x="8421688" y="1176338"/>
              <a:ext cx="388800" cy="388800"/>
            </a:xfrm>
            <a:prstGeom prst="ellipse">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62" name="Google Shape;162;p23"/>
          <p:cNvGrpSpPr/>
          <p:nvPr/>
        </p:nvGrpSpPr>
        <p:grpSpPr>
          <a:xfrm>
            <a:off x="2962033" y="3810228"/>
            <a:ext cx="395149" cy="626279"/>
            <a:chOff x="4979988" y="223838"/>
            <a:chExt cx="439738" cy="696950"/>
          </a:xfrm>
        </p:grpSpPr>
        <p:sp>
          <p:nvSpPr>
            <p:cNvPr id="163" name="Google Shape;163;p23"/>
            <p:cNvSpPr/>
            <p:nvPr/>
          </p:nvSpPr>
          <p:spPr>
            <a:xfrm>
              <a:off x="5192713" y="763588"/>
              <a:ext cx="15900" cy="157200"/>
            </a:xfrm>
            <a:prstGeom prst="rect">
              <a:avLst/>
            </a:pr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4" name="Google Shape;164;p23"/>
            <p:cNvSpPr/>
            <p:nvPr/>
          </p:nvSpPr>
          <p:spPr>
            <a:xfrm>
              <a:off x="4979988" y="223838"/>
              <a:ext cx="439738" cy="555625"/>
            </a:xfrm>
            <a:custGeom>
              <a:rect b="b" l="l" r="r" t="t"/>
              <a:pathLst>
                <a:path extrusionOk="0" h="733" w="578">
                  <a:moveTo>
                    <a:pt x="289" y="265"/>
                  </a:moveTo>
                  <a:lnTo>
                    <a:pt x="290" y="265"/>
                  </a:lnTo>
                  <a:lnTo>
                    <a:pt x="288" y="265"/>
                  </a:lnTo>
                  <a:lnTo>
                    <a:pt x="289" y="265"/>
                  </a:lnTo>
                  <a:close/>
                  <a:moveTo>
                    <a:pt x="578" y="733"/>
                  </a:moveTo>
                  <a:lnTo>
                    <a:pt x="425" y="548"/>
                  </a:lnTo>
                  <a:lnTo>
                    <a:pt x="524" y="548"/>
                  </a:lnTo>
                  <a:lnTo>
                    <a:pt x="397" y="395"/>
                  </a:lnTo>
                  <a:lnTo>
                    <a:pt x="479" y="395"/>
                  </a:lnTo>
                  <a:lnTo>
                    <a:pt x="381" y="265"/>
                  </a:lnTo>
                  <a:lnTo>
                    <a:pt x="458" y="265"/>
                  </a:lnTo>
                  <a:lnTo>
                    <a:pt x="354" y="151"/>
                  </a:lnTo>
                  <a:lnTo>
                    <a:pt x="427" y="151"/>
                  </a:lnTo>
                  <a:lnTo>
                    <a:pt x="289" y="0"/>
                  </a:lnTo>
                  <a:lnTo>
                    <a:pt x="151" y="151"/>
                  </a:lnTo>
                  <a:lnTo>
                    <a:pt x="224" y="151"/>
                  </a:lnTo>
                  <a:lnTo>
                    <a:pt x="119" y="265"/>
                  </a:lnTo>
                  <a:lnTo>
                    <a:pt x="197" y="265"/>
                  </a:lnTo>
                  <a:lnTo>
                    <a:pt x="99" y="395"/>
                  </a:lnTo>
                  <a:lnTo>
                    <a:pt x="181" y="395"/>
                  </a:lnTo>
                  <a:lnTo>
                    <a:pt x="54" y="548"/>
                  </a:lnTo>
                  <a:lnTo>
                    <a:pt x="153" y="548"/>
                  </a:lnTo>
                  <a:lnTo>
                    <a:pt x="0" y="733"/>
                  </a:lnTo>
                  <a:lnTo>
                    <a:pt x="578" y="733"/>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5" name="Google Shape;165;p23"/>
            <p:cNvSpPr/>
            <p:nvPr/>
          </p:nvSpPr>
          <p:spPr>
            <a:xfrm>
              <a:off x="5200650" y="223838"/>
              <a:ext cx="219075" cy="555625"/>
            </a:xfrm>
            <a:custGeom>
              <a:rect b="b" l="l" r="r" t="t"/>
              <a:pathLst>
                <a:path extrusionOk="0" h="733" w="289">
                  <a:moveTo>
                    <a:pt x="136" y="548"/>
                  </a:moveTo>
                  <a:lnTo>
                    <a:pt x="235" y="548"/>
                  </a:lnTo>
                  <a:lnTo>
                    <a:pt x="108" y="395"/>
                  </a:lnTo>
                  <a:lnTo>
                    <a:pt x="190" y="395"/>
                  </a:lnTo>
                  <a:lnTo>
                    <a:pt x="92" y="265"/>
                  </a:lnTo>
                  <a:lnTo>
                    <a:pt x="169" y="265"/>
                  </a:lnTo>
                  <a:lnTo>
                    <a:pt x="65" y="151"/>
                  </a:lnTo>
                  <a:lnTo>
                    <a:pt x="138" y="151"/>
                  </a:lnTo>
                  <a:lnTo>
                    <a:pt x="0" y="0"/>
                  </a:lnTo>
                  <a:lnTo>
                    <a:pt x="0" y="265"/>
                  </a:lnTo>
                  <a:lnTo>
                    <a:pt x="1" y="265"/>
                  </a:lnTo>
                  <a:lnTo>
                    <a:pt x="0" y="265"/>
                  </a:lnTo>
                  <a:lnTo>
                    <a:pt x="0" y="733"/>
                  </a:lnTo>
                  <a:lnTo>
                    <a:pt x="289" y="733"/>
                  </a:lnTo>
                  <a:lnTo>
                    <a:pt x="136" y="548"/>
                  </a:ln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66" name="Google Shape;166;p23"/>
          <p:cNvGrpSpPr/>
          <p:nvPr/>
        </p:nvGrpSpPr>
        <p:grpSpPr>
          <a:xfrm rot="242329">
            <a:off x="1168014" y="4065718"/>
            <a:ext cx="336699" cy="182015"/>
            <a:chOff x="9777413" y="344488"/>
            <a:chExt cx="919164" cy="496888"/>
          </a:xfrm>
        </p:grpSpPr>
        <p:sp>
          <p:nvSpPr>
            <p:cNvPr id="167" name="Google Shape;167;p23"/>
            <p:cNvSpPr/>
            <p:nvPr/>
          </p:nvSpPr>
          <p:spPr>
            <a:xfrm>
              <a:off x="9777413" y="344488"/>
              <a:ext cx="919164" cy="496888"/>
            </a:xfrm>
            <a:custGeom>
              <a:rect b="b" l="l" r="r" t="t"/>
              <a:pathLst>
                <a:path extrusionOk="0" h="654" w="1211">
                  <a:moveTo>
                    <a:pt x="1175" y="654"/>
                  </a:moveTo>
                  <a:lnTo>
                    <a:pt x="14" y="654"/>
                  </a:lnTo>
                  <a:cubicBezTo>
                    <a:pt x="14" y="654"/>
                    <a:pt x="37" y="596"/>
                    <a:pt x="145" y="583"/>
                  </a:cubicBezTo>
                  <a:cubicBezTo>
                    <a:pt x="145" y="583"/>
                    <a:pt x="86" y="561"/>
                    <a:pt x="0" y="593"/>
                  </a:cubicBezTo>
                  <a:cubicBezTo>
                    <a:pt x="0" y="593"/>
                    <a:pt x="15" y="539"/>
                    <a:pt x="145" y="507"/>
                  </a:cubicBezTo>
                  <a:cubicBezTo>
                    <a:pt x="145" y="507"/>
                    <a:pt x="35" y="503"/>
                    <a:pt x="0" y="460"/>
                  </a:cubicBezTo>
                  <a:cubicBezTo>
                    <a:pt x="0" y="460"/>
                    <a:pt x="69" y="480"/>
                    <a:pt x="125" y="450"/>
                  </a:cubicBezTo>
                  <a:cubicBezTo>
                    <a:pt x="125" y="450"/>
                    <a:pt x="62" y="389"/>
                    <a:pt x="11" y="399"/>
                  </a:cubicBezTo>
                  <a:cubicBezTo>
                    <a:pt x="11" y="399"/>
                    <a:pt x="61" y="355"/>
                    <a:pt x="173" y="372"/>
                  </a:cubicBezTo>
                  <a:cubicBezTo>
                    <a:pt x="173" y="372"/>
                    <a:pt x="113" y="300"/>
                    <a:pt x="74" y="305"/>
                  </a:cubicBezTo>
                  <a:cubicBezTo>
                    <a:pt x="74" y="305"/>
                    <a:pt x="110" y="271"/>
                    <a:pt x="205" y="290"/>
                  </a:cubicBezTo>
                  <a:cubicBezTo>
                    <a:pt x="205" y="290"/>
                    <a:pt x="174" y="237"/>
                    <a:pt x="137" y="231"/>
                  </a:cubicBezTo>
                  <a:cubicBezTo>
                    <a:pt x="137" y="231"/>
                    <a:pt x="154" y="184"/>
                    <a:pt x="261" y="209"/>
                  </a:cubicBezTo>
                  <a:cubicBezTo>
                    <a:pt x="261" y="209"/>
                    <a:pt x="244" y="143"/>
                    <a:pt x="193" y="140"/>
                  </a:cubicBezTo>
                  <a:cubicBezTo>
                    <a:pt x="193" y="140"/>
                    <a:pt x="253" y="102"/>
                    <a:pt x="326" y="136"/>
                  </a:cubicBezTo>
                  <a:cubicBezTo>
                    <a:pt x="326" y="136"/>
                    <a:pt x="308" y="67"/>
                    <a:pt x="279" y="62"/>
                  </a:cubicBezTo>
                  <a:cubicBezTo>
                    <a:pt x="279" y="62"/>
                    <a:pt x="418" y="62"/>
                    <a:pt x="463" y="110"/>
                  </a:cubicBezTo>
                  <a:cubicBezTo>
                    <a:pt x="463" y="110"/>
                    <a:pt x="444" y="47"/>
                    <a:pt x="415" y="17"/>
                  </a:cubicBezTo>
                  <a:cubicBezTo>
                    <a:pt x="415" y="17"/>
                    <a:pt x="548" y="43"/>
                    <a:pt x="552" y="96"/>
                  </a:cubicBezTo>
                  <a:cubicBezTo>
                    <a:pt x="552" y="96"/>
                    <a:pt x="569" y="57"/>
                    <a:pt x="557" y="17"/>
                  </a:cubicBezTo>
                  <a:cubicBezTo>
                    <a:pt x="557" y="17"/>
                    <a:pt x="626" y="35"/>
                    <a:pt x="634" y="84"/>
                  </a:cubicBezTo>
                  <a:cubicBezTo>
                    <a:pt x="634" y="84"/>
                    <a:pt x="660" y="12"/>
                    <a:pt x="699" y="0"/>
                  </a:cubicBezTo>
                  <a:cubicBezTo>
                    <a:pt x="699" y="0"/>
                    <a:pt x="684" y="68"/>
                    <a:pt x="696" y="96"/>
                  </a:cubicBezTo>
                  <a:cubicBezTo>
                    <a:pt x="696" y="96"/>
                    <a:pt x="757" y="59"/>
                    <a:pt x="814" y="40"/>
                  </a:cubicBezTo>
                  <a:cubicBezTo>
                    <a:pt x="814" y="40"/>
                    <a:pt x="770" y="85"/>
                    <a:pt x="770" y="123"/>
                  </a:cubicBezTo>
                  <a:cubicBezTo>
                    <a:pt x="770" y="123"/>
                    <a:pt x="827" y="66"/>
                    <a:pt x="879" y="62"/>
                  </a:cubicBezTo>
                  <a:cubicBezTo>
                    <a:pt x="879" y="62"/>
                    <a:pt x="811" y="136"/>
                    <a:pt x="856" y="155"/>
                  </a:cubicBezTo>
                  <a:cubicBezTo>
                    <a:pt x="856" y="155"/>
                    <a:pt x="913" y="116"/>
                    <a:pt x="972" y="122"/>
                  </a:cubicBezTo>
                  <a:cubicBezTo>
                    <a:pt x="972" y="122"/>
                    <a:pt x="930" y="170"/>
                    <a:pt x="948" y="195"/>
                  </a:cubicBezTo>
                  <a:cubicBezTo>
                    <a:pt x="948" y="195"/>
                    <a:pt x="1001" y="170"/>
                    <a:pt x="1066" y="184"/>
                  </a:cubicBezTo>
                  <a:cubicBezTo>
                    <a:pt x="1066" y="184"/>
                    <a:pt x="977" y="231"/>
                    <a:pt x="1004" y="260"/>
                  </a:cubicBezTo>
                  <a:cubicBezTo>
                    <a:pt x="1004" y="260"/>
                    <a:pt x="1072" y="244"/>
                    <a:pt x="1140" y="266"/>
                  </a:cubicBezTo>
                  <a:cubicBezTo>
                    <a:pt x="1140" y="266"/>
                    <a:pt x="1057" y="310"/>
                    <a:pt x="1068" y="337"/>
                  </a:cubicBezTo>
                  <a:cubicBezTo>
                    <a:pt x="1068" y="337"/>
                    <a:pt x="1113" y="342"/>
                    <a:pt x="1175" y="357"/>
                  </a:cubicBezTo>
                  <a:cubicBezTo>
                    <a:pt x="1175" y="357"/>
                    <a:pt x="1114" y="367"/>
                    <a:pt x="1093" y="399"/>
                  </a:cubicBezTo>
                  <a:cubicBezTo>
                    <a:pt x="1093" y="399"/>
                    <a:pt x="1131" y="399"/>
                    <a:pt x="1181" y="448"/>
                  </a:cubicBezTo>
                  <a:cubicBezTo>
                    <a:pt x="1181" y="448"/>
                    <a:pt x="1101" y="453"/>
                    <a:pt x="1095" y="500"/>
                  </a:cubicBezTo>
                  <a:cubicBezTo>
                    <a:pt x="1095" y="500"/>
                    <a:pt x="1155" y="496"/>
                    <a:pt x="1211" y="561"/>
                  </a:cubicBezTo>
                  <a:cubicBezTo>
                    <a:pt x="1211" y="561"/>
                    <a:pt x="1110" y="541"/>
                    <a:pt x="1104" y="591"/>
                  </a:cubicBezTo>
                  <a:cubicBezTo>
                    <a:pt x="1158" y="591"/>
                    <a:pt x="1174" y="643"/>
                    <a:pt x="1175" y="654"/>
                  </a:cubicBezTo>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8" name="Google Shape;168;p23"/>
            <p:cNvSpPr/>
            <p:nvPr/>
          </p:nvSpPr>
          <p:spPr>
            <a:xfrm>
              <a:off x="9918700" y="441326"/>
              <a:ext cx="660400" cy="357188"/>
            </a:xfrm>
            <a:custGeom>
              <a:rect b="b" l="l" r="r" t="t"/>
              <a:pathLst>
                <a:path extrusionOk="0" h="470" w="870">
                  <a:moveTo>
                    <a:pt x="844" y="470"/>
                  </a:moveTo>
                  <a:lnTo>
                    <a:pt x="11" y="470"/>
                  </a:lnTo>
                  <a:cubicBezTo>
                    <a:pt x="11" y="470"/>
                    <a:pt x="27" y="428"/>
                    <a:pt x="105" y="419"/>
                  </a:cubicBezTo>
                  <a:cubicBezTo>
                    <a:pt x="105" y="419"/>
                    <a:pt x="62" y="403"/>
                    <a:pt x="0" y="426"/>
                  </a:cubicBezTo>
                  <a:cubicBezTo>
                    <a:pt x="0" y="426"/>
                    <a:pt x="11" y="387"/>
                    <a:pt x="105" y="364"/>
                  </a:cubicBezTo>
                  <a:cubicBezTo>
                    <a:pt x="105" y="364"/>
                    <a:pt x="25" y="361"/>
                    <a:pt x="0" y="330"/>
                  </a:cubicBezTo>
                  <a:cubicBezTo>
                    <a:pt x="0" y="330"/>
                    <a:pt x="50" y="344"/>
                    <a:pt x="90" y="323"/>
                  </a:cubicBezTo>
                  <a:cubicBezTo>
                    <a:pt x="90" y="323"/>
                    <a:pt x="45" y="279"/>
                    <a:pt x="8" y="287"/>
                  </a:cubicBezTo>
                  <a:cubicBezTo>
                    <a:pt x="8" y="287"/>
                    <a:pt x="44" y="255"/>
                    <a:pt x="125" y="267"/>
                  </a:cubicBezTo>
                  <a:cubicBezTo>
                    <a:pt x="125" y="267"/>
                    <a:pt x="82" y="216"/>
                    <a:pt x="54" y="219"/>
                  </a:cubicBezTo>
                  <a:cubicBezTo>
                    <a:pt x="54" y="219"/>
                    <a:pt x="79" y="194"/>
                    <a:pt x="147" y="208"/>
                  </a:cubicBezTo>
                  <a:cubicBezTo>
                    <a:pt x="147" y="208"/>
                    <a:pt x="125" y="170"/>
                    <a:pt x="99" y="166"/>
                  </a:cubicBezTo>
                  <a:cubicBezTo>
                    <a:pt x="99" y="166"/>
                    <a:pt x="111" y="132"/>
                    <a:pt x="188" y="150"/>
                  </a:cubicBezTo>
                  <a:cubicBezTo>
                    <a:pt x="188" y="150"/>
                    <a:pt x="176" y="103"/>
                    <a:pt x="139" y="101"/>
                  </a:cubicBezTo>
                  <a:cubicBezTo>
                    <a:pt x="139" y="101"/>
                    <a:pt x="182" y="73"/>
                    <a:pt x="235" y="97"/>
                  </a:cubicBezTo>
                  <a:cubicBezTo>
                    <a:pt x="235" y="97"/>
                    <a:pt x="222" y="48"/>
                    <a:pt x="201" y="44"/>
                  </a:cubicBezTo>
                  <a:cubicBezTo>
                    <a:pt x="201" y="44"/>
                    <a:pt x="300" y="44"/>
                    <a:pt x="333" y="79"/>
                  </a:cubicBezTo>
                  <a:cubicBezTo>
                    <a:pt x="333" y="79"/>
                    <a:pt x="319" y="34"/>
                    <a:pt x="298" y="13"/>
                  </a:cubicBezTo>
                  <a:cubicBezTo>
                    <a:pt x="298" y="13"/>
                    <a:pt x="394" y="31"/>
                    <a:pt x="397" y="69"/>
                  </a:cubicBezTo>
                  <a:cubicBezTo>
                    <a:pt x="397" y="69"/>
                    <a:pt x="409" y="41"/>
                    <a:pt x="400" y="13"/>
                  </a:cubicBezTo>
                  <a:cubicBezTo>
                    <a:pt x="400" y="13"/>
                    <a:pt x="450" y="25"/>
                    <a:pt x="456" y="60"/>
                  </a:cubicBezTo>
                  <a:cubicBezTo>
                    <a:pt x="456" y="60"/>
                    <a:pt x="475" y="8"/>
                    <a:pt x="502" y="0"/>
                  </a:cubicBezTo>
                  <a:cubicBezTo>
                    <a:pt x="502" y="0"/>
                    <a:pt x="491" y="49"/>
                    <a:pt x="500" y="69"/>
                  </a:cubicBezTo>
                  <a:cubicBezTo>
                    <a:pt x="500" y="69"/>
                    <a:pt x="544" y="42"/>
                    <a:pt x="585" y="28"/>
                  </a:cubicBezTo>
                  <a:cubicBezTo>
                    <a:pt x="585" y="28"/>
                    <a:pt x="553" y="61"/>
                    <a:pt x="553" y="88"/>
                  </a:cubicBezTo>
                  <a:cubicBezTo>
                    <a:pt x="553" y="88"/>
                    <a:pt x="594" y="47"/>
                    <a:pt x="632" y="44"/>
                  </a:cubicBezTo>
                  <a:cubicBezTo>
                    <a:pt x="632" y="44"/>
                    <a:pt x="583" y="97"/>
                    <a:pt x="615" y="111"/>
                  </a:cubicBezTo>
                  <a:cubicBezTo>
                    <a:pt x="615" y="111"/>
                    <a:pt x="656" y="83"/>
                    <a:pt x="698" y="88"/>
                  </a:cubicBezTo>
                  <a:cubicBezTo>
                    <a:pt x="698" y="88"/>
                    <a:pt x="668" y="122"/>
                    <a:pt x="681" y="140"/>
                  </a:cubicBezTo>
                  <a:cubicBezTo>
                    <a:pt x="681" y="140"/>
                    <a:pt x="719" y="122"/>
                    <a:pt x="766" y="132"/>
                  </a:cubicBezTo>
                  <a:cubicBezTo>
                    <a:pt x="766" y="132"/>
                    <a:pt x="702" y="166"/>
                    <a:pt x="721" y="187"/>
                  </a:cubicBezTo>
                  <a:cubicBezTo>
                    <a:pt x="721" y="187"/>
                    <a:pt x="770" y="175"/>
                    <a:pt x="819" y="191"/>
                  </a:cubicBezTo>
                  <a:cubicBezTo>
                    <a:pt x="819" y="191"/>
                    <a:pt x="759" y="223"/>
                    <a:pt x="768" y="242"/>
                  </a:cubicBezTo>
                  <a:cubicBezTo>
                    <a:pt x="768" y="242"/>
                    <a:pt x="800" y="246"/>
                    <a:pt x="844" y="256"/>
                  </a:cubicBezTo>
                  <a:cubicBezTo>
                    <a:pt x="844" y="256"/>
                    <a:pt x="800" y="263"/>
                    <a:pt x="785" y="286"/>
                  </a:cubicBezTo>
                  <a:cubicBezTo>
                    <a:pt x="785" y="286"/>
                    <a:pt x="813" y="286"/>
                    <a:pt x="849" y="322"/>
                  </a:cubicBezTo>
                  <a:cubicBezTo>
                    <a:pt x="849" y="322"/>
                    <a:pt x="791" y="325"/>
                    <a:pt x="786" y="359"/>
                  </a:cubicBezTo>
                  <a:cubicBezTo>
                    <a:pt x="786" y="359"/>
                    <a:pt x="830" y="356"/>
                    <a:pt x="870" y="403"/>
                  </a:cubicBezTo>
                  <a:cubicBezTo>
                    <a:pt x="870" y="403"/>
                    <a:pt x="798" y="389"/>
                    <a:pt x="793" y="424"/>
                  </a:cubicBezTo>
                  <a:cubicBezTo>
                    <a:pt x="832" y="424"/>
                    <a:pt x="844" y="462"/>
                    <a:pt x="844" y="470"/>
                  </a:cubicBezTo>
                  <a:close/>
                </a:path>
              </a:pathLst>
            </a:custGeom>
            <a:solidFill>
              <a:srgbClr val="FCE8C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69" name="Google Shape;169;p23"/>
          <p:cNvGrpSpPr/>
          <p:nvPr/>
        </p:nvGrpSpPr>
        <p:grpSpPr>
          <a:xfrm rot="-681421">
            <a:off x="4166745" y="4037178"/>
            <a:ext cx="363928" cy="209339"/>
            <a:chOff x="7121525" y="190501"/>
            <a:chExt cx="896937" cy="515937"/>
          </a:xfrm>
        </p:grpSpPr>
        <p:sp>
          <p:nvSpPr>
            <p:cNvPr id="170" name="Google Shape;170;p23"/>
            <p:cNvSpPr/>
            <p:nvPr/>
          </p:nvSpPr>
          <p:spPr>
            <a:xfrm>
              <a:off x="7121525" y="190501"/>
              <a:ext cx="896937" cy="481013"/>
            </a:xfrm>
            <a:custGeom>
              <a:rect b="b" l="l" r="r" t="t"/>
              <a:pathLst>
                <a:path extrusionOk="0" h="634" w="1181">
                  <a:moveTo>
                    <a:pt x="1180" y="486"/>
                  </a:moveTo>
                  <a:cubicBezTo>
                    <a:pt x="1178" y="569"/>
                    <a:pt x="1107" y="634"/>
                    <a:pt x="1024" y="634"/>
                  </a:cubicBezTo>
                  <a:lnTo>
                    <a:pt x="134" y="634"/>
                  </a:lnTo>
                  <a:cubicBezTo>
                    <a:pt x="62" y="634"/>
                    <a:pt x="1" y="577"/>
                    <a:pt x="0" y="504"/>
                  </a:cubicBezTo>
                  <a:cubicBezTo>
                    <a:pt x="0" y="504"/>
                    <a:pt x="0" y="503"/>
                    <a:pt x="0" y="503"/>
                  </a:cubicBezTo>
                  <a:cubicBezTo>
                    <a:pt x="0" y="472"/>
                    <a:pt x="8" y="443"/>
                    <a:pt x="23" y="418"/>
                  </a:cubicBezTo>
                  <a:cubicBezTo>
                    <a:pt x="52" y="368"/>
                    <a:pt x="107" y="334"/>
                    <a:pt x="169" y="334"/>
                  </a:cubicBezTo>
                  <a:cubicBezTo>
                    <a:pt x="185" y="334"/>
                    <a:pt x="200" y="336"/>
                    <a:pt x="214" y="340"/>
                  </a:cubicBezTo>
                  <a:cubicBezTo>
                    <a:pt x="214" y="338"/>
                    <a:pt x="214" y="336"/>
                    <a:pt x="214" y="334"/>
                  </a:cubicBezTo>
                  <a:cubicBezTo>
                    <a:pt x="214" y="241"/>
                    <a:pt x="289" y="165"/>
                    <a:pt x="383" y="165"/>
                  </a:cubicBezTo>
                  <a:cubicBezTo>
                    <a:pt x="427" y="165"/>
                    <a:pt x="467" y="182"/>
                    <a:pt x="497" y="210"/>
                  </a:cubicBezTo>
                  <a:cubicBezTo>
                    <a:pt x="594" y="0"/>
                    <a:pt x="977" y="31"/>
                    <a:pt x="977" y="316"/>
                  </a:cubicBezTo>
                  <a:cubicBezTo>
                    <a:pt x="977" y="323"/>
                    <a:pt x="977" y="330"/>
                    <a:pt x="976" y="337"/>
                  </a:cubicBezTo>
                  <a:cubicBezTo>
                    <a:pt x="992" y="331"/>
                    <a:pt x="1009" y="328"/>
                    <a:pt x="1027" y="328"/>
                  </a:cubicBezTo>
                  <a:cubicBezTo>
                    <a:pt x="1089" y="328"/>
                    <a:pt x="1143" y="365"/>
                    <a:pt x="1167" y="418"/>
                  </a:cubicBezTo>
                  <a:cubicBezTo>
                    <a:pt x="1176" y="439"/>
                    <a:pt x="1181" y="462"/>
                    <a:pt x="1180" y="486"/>
                  </a:cubicBezTo>
                  <a:close/>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1" name="Google Shape;171;p23"/>
            <p:cNvSpPr/>
            <p:nvPr/>
          </p:nvSpPr>
          <p:spPr>
            <a:xfrm>
              <a:off x="7269163" y="369888"/>
              <a:ext cx="625476" cy="336550"/>
            </a:xfrm>
            <a:custGeom>
              <a:rect b="b" l="l" r="r" t="t"/>
              <a:pathLst>
                <a:path extrusionOk="0" h="443" w="824">
                  <a:moveTo>
                    <a:pt x="824" y="339"/>
                  </a:moveTo>
                  <a:cubicBezTo>
                    <a:pt x="822" y="397"/>
                    <a:pt x="773" y="443"/>
                    <a:pt x="714" y="443"/>
                  </a:cubicBezTo>
                  <a:lnTo>
                    <a:pt x="93" y="443"/>
                  </a:lnTo>
                  <a:cubicBezTo>
                    <a:pt x="43" y="443"/>
                    <a:pt x="0" y="403"/>
                    <a:pt x="0" y="352"/>
                  </a:cubicBezTo>
                  <a:lnTo>
                    <a:pt x="0" y="351"/>
                  </a:lnTo>
                  <a:cubicBezTo>
                    <a:pt x="0" y="330"/>
                    <a:pt x="6" y="309"/>
                    <a:pt x="16" y="292"/>
                  </a:cubicBezTo>
                  <a:cubicBezTo>
                    <a:pt x="36" y="257"/>
                    <a:pt x="74" y="233"/>
                    <a:pt x="118" y="233"/>
                  </a:cubicBezTo>
                  <a:cubicBezTo>
                    <a:pt x="129" y="233"/>
                    <a:pt x="139" y="235"/>
                    <a:pt x="149" y="238"/>
                  </a:cubicBezTo>
                  <a:cubicBezTo>
                    <a:pt x="149" y="236"/>
                    <a:pt x="149" y="235"/>
                    <a:pt x="149" y="233"/>
                  </a:cubicBezTo>
                  <a:cubicBezTo>
                    <a:pt x="149" y="168"/>
                    <a:pt x="202" y="115"/>
                    <a:pt x="267" y="115"/>
                  </a:cubicBezTo>
                  <a:cubicBezTo>
                    <a:pt x="298" y="115"/>
                    <a:pt x="326" y="127"/>
                    <a:pt x="347" y="147"/>
                  </a:cubicBezTo>
                  <a:cubicBezTo>
                    <a:pt x="414" y="0"/>
                    <a:pt x="682" y="22"/>
                    <a:pt x="682" y="221"/>
                  </a:cubicBezTo>
                  <a:cubicBezTo>
                    <a:pt x="682" y="226"/>
                    <a:pt x="681" y="231"/>
                    <a:pt x="681" y="236"/>
                  </a:cubicBezTo>
                  <a:cubicBezTo>
                    <a:pt x="692" y="232"/>
                    <a:pt x="704" y="229"/>
                    <a:pt x="717" y="229"/>
                  </a:cubicBezTo>
                  <a:cubicBezTo>
                    <a:pt x="760" y="229"/>
                    <a:pt x="797" y="255"/>
                    <a:pt x="814" y="292"/>
                  </a:cubicBezTo>
                  <a:cubicBezTo>
                    <a:pt x="821" y="306"/>
                    <a:pt x="824" y="322"/>
                    <a:pt x="824" y="339"/>
                  </a:cubicBezTo>
                  <a:close/>
                </a:path>
              </a:pathLst>
            </a:custGeom>
            <a:solidFill>
              <a:srgbClr val="FCE8C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72" name="Google Shape;172;p23"/>
          <p:cNvGrpSpPr/>
          <p:nvPr/>
        </p:nvGrpSpPr>
        <p:grpSpPr>
          <a:xfrm>
            <a:off x="8720403" y="4312512"/>
            <a:ext cx="364357" cy="196966"/>
            <a:chOff x="9777413" y="344488"/>
            <a:chExt cx="919164" cy="496888"/>
          </a:xfrm>
        </p:grpSpPr>
        <p:sp>
          <p:nvSpPr>
            <p:cNvPr id="173" name="Google Shape;173;p23"/>
            <p:cNvSpPr/>
            <p:nvPr/>
          </p:nvSpPr>
          <p:spPr>
            <a:xfrm>
              <a:off x="9777413" y="344488"/>
              <a:ext cx="919164" cy="496888"/>
            </a:xfrm>
            <a:custGeom>
              <a:rect b="b" l="l" r="r" t="t"/>
              <a:pathLst>
                <a:path extrusionOk="0" h="654" w="1211">
                  <a:moveTo>
                    <a:pt x="1175" y="654"/>
                  </a:moveTo>
                  <a:lnTo>
                    <a:pt x="14" y="654"/>
                  </a:lnTo>
                  <a:cubicBezTo>
                    <a:pt x="14" y="654"/>
                    <a:pt x="37" y="596"/>
                    <a:pt x="145" y="583"/>
                  </a:cubicBezTo>
                  <a:cubicBezTo>
                    <a:pt x="145" y="583"/>
                    <a:pt x="86" y="561"/>
                    <a:pt x="0" y="593"/>
                  </a:cubicBezTo>
                  <a:cubicBezTo>
                    <a:pt x="0" y="593"/>
                    <a:pt x="15" y="539"/>
                    <a:pt x="145" y="507"/>
                  </a:cubicBezTo>
                  <a:cubicBezTo>
                    <a:pt x="145" y="507"/>
                    <a:pt x="35" y="503"/>
                    <a:pt x="0" y="460"/>
                  </a:cubicBezTo>
                  <a:cubicBezTo>
                    <a:pt x="0" y="460"/>
                    <a:pt x="69" y="480"/>
                    <a:pt x="125" y="450"/>
                  </a:cubicBezTo>
                  <a:cubicBezTo>
                    <a:pt x="125" y="450"/>
                    <a:pt x="62" y="389"/>
                    <a:pt x="11" y="399"/>
                  </a:cubicBezTo>
                  <a:cubicBezTo>
                    <a:pt x="11" y="399"/>
                    <a:pt x="61" y="355"/>
                    <a:pt x="173" y="372"/>
                  </a:cubicBezTo>
                  <a:cubicBezTo>
                    <a:pt x="173" y="372"/>
                    <a:pt x="113" y="300"/>
                    <a:pt x="74" y="305"/>
                  </a:cubicBezTo>
                  <a:cubicBezTo>
                    <a:pt x="74" y="305"/>
                    <a:pt x="110" y="271"/>
                    <a:pt x="205" y="290"/>
                  </a:cubicBezTo>
                  <a:cubicBezTo>
                    <a:pt x="205" y="290"/>
                    <a:pt x="174" y="237"/>
                    <a:pt x="137" y="231"/>
                  </a:cubicBezTo>
                  <a:cubicBezTo>
                    <a:pt x="137" y="231"/>
                    <a:pt x="154" y="184"/>
                    <a:pt x="261" y="209"/>
                  </a:cubicBezTo>
                  <a:cubicBezTo>
                    <a:pt x="261" y="209"/>
                    <a:pt x="244" y="143"/>
                    <a:pt x="193" y="140"/>
                  </a:cubicBezTo>
                  <a:cubicBezTo>
                    <a:pt x="193" y="140"/>
                    <a:pt x="253" y="102"/>
                    <a:pt x="326" y="136"/>
                  </a:cubicBezTo>
                  <a:cubicBezTo>
                    <a:pt x="326" y="136"/>
                    <a:pt x="308" y="67"/>
                    <a:pt x="279" y="62"/>
                  </a:cubicBezTo>
                  <a:cubicBezTo>
                    <a:pt x="279" y="62"/>
                    <a:pt x="418" y="62"/>
                    <a:pt x="463" y="110"/>
                  </a:cubicBezTo>
                  <a:cubicBezTo>
                    <a:pt x="463" y="110"/>
                    <a:pt x="444" y="47"/>
                    <a:pt x="415" y="17"/>
                  </a:cubicBezTo>
                  <a:cubicBezTo>
                    <a:pt x="415" y="17"/>
                    <a:pt x="548" y="43"/>
                    <a:pt x="552" y="96"/>
                  </a:cubicBezTo>
                  <a:cubicBezTo>
                    <a:pt x="552" y="96"/>
                    <a:pt x="569" y="57"/>
                    <a:pt x="557" y="17"/>
                  </a:cubicBezTo>
                  <a:cubicBezTo>
                    <a:pt x="557" y="17"/>
                    <a:pt x="626" y="35"/>
                    <a:pt x="634" y="84"/>
                  </a:cubicBezTo>
                  <a:cubicBezTo>
                    <a:pt x="634" y="84"/>
                    <a:pt x="660" y="12"/>
                    <a:pt x="699" y="0"/>
                  </a:cubicBezTo>
                  <a:cubicBezTo>
                    <a:pt x="699" y="0"/>
                    <a:pt x="684" y="68"/>
                    <a:pt x="696" y="96"/>
                  </a:cubicBezTo>
                  <a:cubicBezTo>
                    <a:pt x="696" y="96"/>
                    <a:pt x="757" y="59"/>
                    <a:pt x="814" y="40"/>
                  </a:cubicBezTo>
                  <a:cubicBezTo>
                    <a:pt x="814" y="40"/>
                    <a:pt x="770" y="85"/>
                    <a:pt x="770" y="123"/>
                  </a:cubicBezTo>
                  <a:cubicBezTo>
                    <a:pt x="770" y="123"/>
                    <a:pt x="827" y="66"/>
                    <a:pt x="879" y="62"/>
                  </a:cubicBezTo>
                  <a:cubicBezTo>
                    <a:pt x="879" y="62"/>
                    <a:pt x="811" y="136"/>
                    <a:pt x="856" y="155"/>
                  </a:cubicBezTo>
                  <a:cubicBezTo>
                    <a:pt x="856" y="155"/>
                    <a:pt x="913" y="116"/>
                    <a:pt x="972" y="122"/>
                  </a:cubicBezTo>
                  <a:cubicBezTo>
                    <a:pt x="972" y="122"/>
                    <a:pt x="930" y="170"/>
                    <a:pt x="948" y="195"/>
                  </a:cubicBezTo>
                  <a:cubicBezTo>
                    <a:pt x="948" y="195"/>
                    <a:pt x="1001" y="170"/>
                    <a:pt x="1066" y="184"/>
                  </a:cubicBezTo>
                  <a:cubicBezTo>
                    <a:pt x="1066" y="184"/>
                    <a:pt x="977" y="231"/>
                    <a:pt x="1004" y="260"/>
                  </a:cubicBezTo>
                  <a:cubicBezTo>
                    <a:pt x="1004" y="260"/>
                    <a:pt x="1072" y="244"/>
                    <a:pt x="1140" y="266"/>
                  </a:cubicBezTo>
                  <a:cubicBezTo>
                    <a:pt x="1140" y="266"/>
                    <a:pt x="1057" y="310"/>
                    <a:pt x="1068" y="337"/>
                  </a:cubicBezTo>
                  <a:cubicBezTo>
                    <a:pt x="1068" y="337"/>
                    <a:pt x="1113" y="342"/>
                    <a:pt x="1175" y="357"/>
                  </a:cubicBezTo>
                  <a:cubicBezTo>
                    <a:pt x="1175" y="357"/>
                    <a:pt x="1114" y="367"/>
                    <a:pt x="1093" y="399"/>
                  </a:cubicBezTo>
                  <a:cubicBezTo>
                    <a:pt x="1093" y="399"/>
                    <a:pt x="1131" y="399"/>
                    <a:pt x="1181" y="448"/>
                  </a:cubicBezTo>
                  <a:cubicBezTo>
                    <a:pt x="1181" y="448"/>
                    <a:pt x="1101" y="453"/>
                    <a:pt x="1095" y="500"/>
                  </a:cubicBezTo>
                  <a:cubicBezTo>
                    <a:pt x="1095" y="500"/>
                    <a:pt x="1155" y="496"/>
                    <a:pt x="1211" y="561"/>
                  </a:cubicBezTo>
                  <a:cubicBezTo>
                    <a:pt x="1211" y="561"/>
                    <a:pt x="1110" y="541"/>
                    <a:pt x="1104" y="591"/>
                  </a:cubicBezTo>
                  <a:cubicBezTo>
                    <a:pt x="1158" y="591"/>
                    <a:pt x="1174" y="643"/>
                    <a:pt x="1175" y="654"/>
                  </a:cubicBezTo>
                </a:path>
              </a:pathLst>
            </a:custGeom>
            <a:solidFill>
              <a:srgbClr val="FAD19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4" name="Google Shape;174;p23"/>
            <p:cNvSpPr/>
            <p:nvPr/>
          </p:nvSpPr>
          <p:spPr>
            <a:xfrm>
              <a:off x="9918700" y="441326"/>
              <a:ext cx="660400" cy="357188"/>
            </a:xfrm>
            <a:custGeom>
              <a:rect b="b" l="l" r="r" t="t"/>
              <a:pathLst>
                <a:path extrusionOk="0" h="470" w="870">
                  <a:moveTo>
                    <a:pt x="844" y="470"/>
                  </a:moveTo>
                  <a:lnTo>
                    <a:pt x="11" y="470"/>
                  </a:lnTo>
                  <a:cubicBezTo>
                    <a:pt x="11" y="470"/>
                    <a:pt x="27" y="428"/>
                    <a:pt x="105" y="419"/>
                  </a:cubicBezTo>
                  <a:cubicBezTo>
                    <a:pt x="105" y="419"/>
                    <a:pt x="62" y="403"/>
                    <a:pt x="0" y="426"/>
                  </a:cubicBezTo>
                  <a:cubicBezTo>
                    <a:pt x="0" y="426"/>
                    <a:pt x="11" y="387"/>
                    <a:pt x="105" y="364"/>
                  </a:cubicBezTo>
                  <a:cubicBezTo>
                    <a:pt x="105" y="364"/>
                    <a:pt x="25" y="361"/>
                    <a:pt x="0" y="330"/>
                  </a:cubicBezTo>
                  <a:cubicBezTo>
                    <a:pt x="0" y="330"/>
                    <a:pt x="50" y="344"/>
                    <a:pt x="90" y="323"/>
                  </a:cubicBezTo>
                  <a:cubicBezTo>
                    <a:pt x="90" y="323"/>
                    <a:pt x="45" y="279"/>
                    <a:pt x="8" y="287"/>
                  </a:cubicBezTo>
                  <a:cubicBezTo>
                    <a:pt x="8" y="287"/>
                    <a:pt x="44" y="255"/>
                    <a:pt x="125" y="267"/>
                  </a:cubicBezTo>
                  <a:cubicBezTo>
                    <a:pt x="125" y="267"/>
                    <a:pt x="82" y="216"/>
                    <a:pt x="54" y="219"/>
                  </a:cubicBezTo>
                  <a:cubicBezTo>
                    <a:pt x="54" y="219"/>
                    <a:pt x="79" y="194"/>
                    <a:pt x="147" y="208"/>
                  </a:cubicBezTo>
                  <a:cubicBezTo>
                    <a:pt x="147" y="208"/>
                    <a:pt x="125" y="170"/>
                    <a:pt x="99" y="166"/>
                  </a:cubicBezTo>
                  <a:cubicBezTo>
                    <a:pt x="99" y="166"/>
                    <a:pt x="111" y="132"/>
                    <a:pt x="188" y="150"/>
                  </a:cubicBezTo>
                  <a:cubicBezTo>
                    <a:pt x="188" y="150"/>
                    <a:pt x="176" y="103"/>
                    <a:pt x="139" y="101"/>
                  </a:cubicBezTo>
                  <a:cubicBezTo>
                    <a:pt x="139" y="101"/>
                    <a:pt x="182" y="73"/>
                    <a:pt x="235" y="97"/>
                  </a:cubicBezTo>
                  <a:cubicBezTo>
                    <a:pt x="235" y="97"/>
                    <a:pt x="222" y="48"/>
                    <a:pt x="201" y="44"/>
                  </a:cubicBezTo>
                  <a:cubicBezTo>
                    <a:pt x="201" y="44"/>
                    <a:pt x="300" y="44"/>
                    <a:pt x="333" y="79"/>
                  </a:cubicBezTo>
                  <a:cubicBezTo>
                    <a:pt x="333" y="79"/>
                    <a:pt x="319" y="34"/>
                    <a:pt x="298" y="13"/>
                  </a:cubicBezTo>
                  <a:cubicBezTo>
                    <a:pt x="298" y="13"/>
                    <a:pt x="394" y="31"/>
                    <a:pt x="397" y="69"/>
                  </a:cubicBezTo>
                  <a:cubicBezTo>
                    <a:pt x="397" y="69"/>
                    <a:pt x="409" y="41"/>
                    <a:pt x="400" y="13"/>
                  </a:cubicBezTo>
                  <a:cubicBezTo>
                    <a:pt x="400" y="13"/>
                    <a:pt x="450" y="25"/>
                    <a:pt x="456" y="60"/>
                  </a:cubicBezTo>
                  <a:cubicBezTo>
                    <a:pt x="456" y="60"/>
                    <a:pt x="475" y="8"/>
                    <a:pt x="502" y="0"/>
                  </a:cubicBezTo>
                  <a:cubicBezTo>
                    <a:pt x="502" y="0"/>
                    <a:pt x="491" y="49"/>
                    <a:pt x="500" y="69"/>
                  </a:cubicBezTo>
                  <a:cubicBezTo>
                    <a:pt x="500" y="69"/>
                    <a:pt x="544" y="42"/>
                    <a:pt x="585" y="28"/>
                  </a:cubicBezTo>
                  <a:cubicBezTo>
                    <a:pt x="585" y="28"/>
                    <a:pt x="553" y="61"/>
                    <a:pt x="553" y="88"/>
                  </a:cubicBezTo>
                  <a:cubicBezTo>
                    <a:pt x="553" y="88"/>
                    <a:pt x="594" y="47"/>
                    <a:pt x="632" y="44"/>
                  </a:cubicBezTo>
                  <a:cubicBezTo>
                    <a:pt x="632" y="44"/>
                    <a:pt x="583" y="97"/>
                    <a:pt x="615" y="111"/>
                  </a:cubicBezTo>
                  <a:cubicBezTo>
                    <a:pt x="615" y="111"/>
                    <a:pt x="656" y="83"/>
                    <a:pt x="698" y="88"/>
                  </a:cubicBezTo>
                  <a:cubicBezTo>
                    <a:pt x="698" y="88"/>
                    <a:pt x="668" y="122"/>
                    <a:pt x="681" y="140"/>
                  </a:cubicBezTo>
                  <a:cubicBezTo>
                    <a:pt x="681" y="140"/>
                    <a:pt x="719" y="122"/>
                    <a:pt x="766" y="132"/>
                  </a:cubicBezTo>
                  <a:cubicBezTo>
                    <a:pt x="766" y="132"/>
                    <a:pt x="702" y="166"/>
                    <a:pt x="721" y="187"/>
                  </a:cubicBezTo>
                  <a:cubicBezTo>
                    <a:pt x="721" y="187"/>
                    <a:pt x="770" y="175"/>
                    <a:pt x="819" y="191"/>
                  </a:cubicBezTo>
                  <a:cubicBezTo>
                    <a:pt x="819" y="191"/>
                    <a:pt x="759" y="223"/>
                    <a:pt x="768" y="242"/>
                  </a:cubicBezTo>
                  <a:cubicBezTo>
                    <a:pt x="768" y="242"/>
                    <a:pt x="800" y="246"/>
                    <a:pt x="844" y="256"/>
                  </a:cubicBezTo>
                  <a:cubicBezTo>
                    <a:pt x="844" y="256"/>
                    <a:pt x="800" y="263"/>
                    <a:pt x="785" y="286"/>
                  </a:cubicBezTo>
                  <a:cubicBezTo>
                    <a:pt x="785" y="286"/>
                    <a:pt x="813" y="286"/>
                    <a:pt x="849" y="322"/>
                  </a:cubicBezTo>
                  <a:cubicBezTo>
                    <a:pt x="849" y="322"/>
                    <a:pt x="791" y="325"/>
                    <a:pt x="786" y="359"/>
                  </a:cubicBezTo>
                  <a:cubicBezTo>
                    <a:pt x="786" y="359"/>
                    <a:pt x="830" y="356"/>
                    <a:pt x="870" y="403"/>
                  </a:cubicBezTo>
                  <a:cubicBezTo>
                    <a:pt x="870" y="403"/>
                    <a:pt x="798" y="389"/>
                    <a:pt x="793" y="424"/>
                  </a:cubicBezTo>
                  <a:cubicBezTo>
                    <a:pt x="832" y="424"/>
                    <a:pt x="844" y="462"/>
                    <a:pt x="844" y="470"/>
                  </a:cubicBezTo>
                  <a:close/>
                </a:path>
              </a:pathLst>
            </a:custGeom>
            <a:solidFill>
              <a:srgbClr val="FCE8C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175" name="Google Shape;175;p23"/>
          <p:cNvSpPr/>
          <p:nvPr/>
        </p:nvSpPr>
        <p:spPr>
          <a:xfrm flipH="1">
            <a:off x="0" y="4104378"/>
            <a:ext cx="9144000" cy="1037780"/>
          </a:xfrm>
          <a:custGeom>
            <a:rect b="b" l="l" r="r" t="t"/>
            <a:pathLst>
              <a:path extrusionOk="0" h="1930753" w="12192000">
                <a:moveTo>
                  <a:pt x="0" y="794284"/>
                </a:moveTo>
                <a:cubicBezTo>
                  <a:pt x="418289" y="795581"/>
                  <a:pt x="1108954" y="699602"/>
                  <a:pt x="1527243" y="700899"/>
                </a:cubicBezTo>
                <a:cubicBezTo>
                  <a:pt x="2778869" y="723597"/>
                  <a:pt x="3933217" y="-22190"/>
                  <a:pt x="5184843" y="508"/>
                </a:cubicBezTo>
                <a:cubicBezTo>
                  <a:pt x="6222460" y="117240"/>
                  <a:pt x="7328170" y="506346"/>
                  <a:pt x="8365787" y="623078"/>
                </a:cubicBezTo>
                <a:cubicBezTo>
                  <a:pt x="9247762" y="668474"/>
                  <a:pt x="9876816" y="227486"/>
                  <a:pt x="10758791" y="272882"/>
                </a:cubicBezTo>
                <a:lnTo>
                  <a:pt x="12192000" y="794284"/>
                </a:lnTo>
                <a:lnTo>
                  <a:pt x="12192000" y="1930753"/>
                </a:lnTo>
                <a:lnTo>
                  <a:pt x="0" y="1930753"/>
                </a:lnTo>
                <a:lnTo>
                  <a:pt x="0" y="794284"/>
                </a:lnTo>
                <a:close/>
              </a:path>
            </a:pathLst>
          </a:custGeom>
          <a:solidFill>
            <a:srgbClr val="82859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6" name="Google Shape;176;p23"/>
          <p:cNvSpPr/>
          <p:nvPr/>
        </p:nvSpPr>
        <p:spPr>
          <a:xfrm rot="-624463">
            <a:off x="6467604" y="779263"/>
            <a:ext cx="2024756" cy="3918708"/>
          </a:xfrm>
          <a:custGeom>
            <a:rect b="b" l="l" r="r" t="t"/>
            <a:pathLst>
              <a:path extrusionOk="0" h="4494734" w="2322382">
                <a:moveTo>
                  <a:pt x="202698" y="1752488"/>
                </a:moveTo>
                <a:lnTo>
                  <a:pt x="202894" y="1753838"/>
                </a:lnTo>
                <a:lnTo>
                  <a:pt x="202698" y="1754255"/>
                </a:lnTo>
                <a:close/>
                <a:moveTo>
                  <a:pt x="1327635" y="1083664"/>
                </a:moveTo>
                <a:cubicBezTo>
                  <a:pt x="1321118" y="1085383"/>
                  <a:pt x="1315629" y="1091571"/>
                  <a:pt x="1308769" y="1102572"/>
                </a:cubicBezTo>
                <a:cubicBezTo>
                  <a:pt x="1306025" y="1110822"/>
                  <a:pt x="1297792" y="1113573"/>
                  <a:pt x="1295048" y="1121823"/>
                </a:cubicBezTo>
                <a:cubicBezTo>
                  <a:pt x="1292304" y="1152075"/>
                  <a:pt x="1281327" y="1182327"/>
                  <a:pt x="1281327" y="1212579"/>
                </a:cubicBezTo>
                <a:cubicBezTo>
                  <a:pt x="1281327" y="1223580"/>
                  <a:pt x="1289560" y="1229080"/>
                  <a:pt x="1289560" y="1240081"/>
                </a:cubicBezTo>
                <a:cubicBezTo>
                  <a:pt x="1289560" y="1262082"/>
                  <a:pt x="1292304" y="1264832"/>
                  <a:pt x="1314257" y="1264832"/>
                </a:cubicBezTo>
                <a:cubicBezTo>
                  <a:pt x="1325234" y="1267583"/>
                  <a:pt x="1333467" y="1259332"/>
                  <a:pt x="1344443" y="1259332"/>
                </a:cubicBezTo>
                <a:cubicBezTo>
                  <a:pt x="1374628" y="1256582"/>
                  <a:pt x="1404814" y="1245581"/>
                  <a:pt x="1435000" y="1237331"/>
                </a:cubicBezTo>
                <a:cubicBezTo>
                  <a:pt x="1456953" y="1229080"/>
                  <a:pt x="1481650" y="1223580"/>
                  <a:pt x="1503603" y="1212579"/>
                </a:cubicBezTo>
                <a:cubicBezTo>
                  <a:pt x="1511836" y="1207079"/>
                  <a:pt x="1511836" y="1204329"/>
                  <a:pt x="1506347" y="1198828"/>
                </a:cubicBezTo>
                <a:cubicBezTo>
                  <a:pt x="1506347" y="1196078"/>
                  <a:pt x="1503603" y="1193328"/>
                  <a:pt x="1500859" y="1190578"/>
                </a:cubicBezTo>
                <a:cubicBezTo>
                  <a:pt x="1487139" y="1176827"/>
                  <a:pt x="1467930" y="1168576"/>
                  <a:pt x="1454209" y="1157576"/>
                </a:cubicBezTo>
                <a:cubicBezTo>
                  <a:pt x="1421279" y="1132824"/>
                  <a:pt x="1388349" y="1110822"/>
                  <a:pt x="1352675" y="1091571"/>
                </a:cubicBezTo>
                <a:cubicBezTo>
                  <a:pt x="1341699" y="1084696"/>
                  <a:pt x="1334152" y="1081945"/>
                  <a:pt x="1327635" y="1083664"/>
                </a:cubicBezTo>
                <a:close/>
                <a:moveTo>
                  <a:pt x="752333" y="0"/>
                </a:moveTo>
                <a:cubicBezTo>
                  <a:pt x="760595" y="0"/>
                  <a:pt x="768857" y="1377"/>
                  <a:pt x="777119" y="4130"/>
                </a:cubicBezTo>
                <a:cubicBezTo>
                  <a:pt x="810168" y="4130"/>
                  <a:pt x="843217" y="15146"/>
                  <a:pt x="870758" y="34423"/>
                </a:cubicBezTo>
                <a:cubicBezTo>
                  <a:pt x="876266" y="39930"/>
                  <a:pt x="898299" y="42684"/>
                  <a:pt x="914823" y="42684"/>
                </a:cubicBezTo>
                <a:cubicBezTo>
                  <a:pt x="923085" y="45438"/>
                  <a:pt x="925840" y="48192"/>
                  <a:pt x="928593" y="50945"/>
                </a:cubicBezTo>
                <a:cubicBezTo>
                  <a:pt x="939610" y="56453"/>
                  <a:pt x="945118" y="70222"/>
                  <a:pt x="961642" y="64715"/>
                </a:cubicBezTo>
                <a:cubicBezTo>
                  <a:pt x="967150" y="64715"/>
                  <a:pt x="961642" y="75730"/>
                  <a:pt x="967150" y="78484"/>
                </a:cubicBezTo>
                <a:cubicBezTo>
                  <a:pt x="972659" y="72976"/>
                  <a:pt x="978167" y="70222"/>
                  <a:pt x="980921" y="64715"/>
                </a:cubicBezTo>
                <a:cubicBezTo>
                  <a:pt x="983675" y="67468"/>
                  <a:pt x="983675" y="67468"/>
                  <a:pt x="986429" y="70222"/>
                </a:cubicBezTo>
                <a:cubicBezTo>
                  <a:pt x="986429" y="75730"/>
                  <a:pt x="980921" y="83991"/>
                  <a:pt x="989183" y="83991"/>
                </a:cubicBezTo>
                <a:cubicBezTo>
                  <a:pt x="997446" y="86745"/>
                  <a:pt x="1005707" y="83991"/>
                  <a:pt x="1011216" y="75730"/>
                </a:cubicBezTo>
                <a:cubicBezTo>
                  <a:pt x="1013970" y="70222"/>
                  <a:pt x="1011216" y="67468"/>
                  <a:pt x="1005707" y="61961"/>
                </a:cubicBezTo>
                <a:cubicBezTo>
                  <a:pt x="1000199" y="59207"/>
                  <a:pt x="1002954" y="53699"/>
                  <a:pt x="1002954" y="45438"/>
                </a:cubicBezTo>
                <a:cubicBezTo>
                  <a:pt x="1002954" y="39930"/>
                  <a:pt x="997446" y="34423"/>
                  <a:pt x="994691" y="28915"/>
                </a:cubicBezTo>
                <a:cubicBezTo>
                  <a:pt x="991937" y="23407"/>
                  <a:pt x="1005707" y="4130"/>
                  <a:pt x="1011216" y="4130"/>
                </a:cubicBezTo>
                <a:cubicBezTo>
                  <a:pt x="1019478" y="4130"/>
                  <a:pt x="1022232" y="9638"/>
                  <a:pt x="1024986" y="12392"/>
                </a:cubicBezTo>
                <a:cubicBezTo>
                  <a:pt x="1027740" y="26161"/>
                  <a:pt x="1030494" y="26161"/>
                  <a:pt x="1041511" y="17900"/>
                </a:cubicBezTo>
                <a:cubicBezTo>
                  <a:pt x="1058035" y="4130"/>
                  <a:pt x="1069051" y="6885"/>
                  <a:pt x="1082822" y="23407"/>
                </a:cubicBezTo>
                <a:cubicBezTo>
                  <a:pt x="1091084" y="34423"/>
                  <a:pt x="1088330" y="50945"/>
                  <a:pt x="1099347" y="61961"/>
                </a:cubicBezTo>
                <a:cubicBezTo>
                  <a:pt x="1104855" y="100514"/>
                  <a:pt x="1118625" y="136314"/>
                  <a:pt x="1113117" y="177621"/>
                </a:cubicBezTo>
                <a:cubicBezTo>
                  <a:pt x="1110363" y="194144"/>
                  <a:pt x="1104855" y="207913"/>
                  <a:pt x="1102100" y="224436"/>
                </a:cubicBezTo>
                <a:cubicBezTo>
                  <a:pt x="1104855" y="227190"/>
                  <a:pt x="1113117" y="227190"/>
                  <a:pt x="1115871" y="227190"/>
                </a:cubicBezTo>
                <a:cubicBezTo>
                  <a:pt x="1124133" y="227190"/>
                  <a:pt x="1124133" y="227190"/>
                  <a:pt x="1135149" y="243713"/>
                </a:cubicBezTo>
                <a:cubicBezTo>
                  <a:pt x="1137904" y="251974"/>
                  <a:pt x="1146165" y="243713"/>
                  <a:pt x="1154428" y="249220"/>
                </a:cubicBezTo>
                <a:cubicBezTo>
                  <a:pt x="1148920" y="257482"/>
                  <a:pt x="1143412" y="262990"/>
                  <a:pt x="1140657" y="271251"/>
                </a:cubicBezTo>
                <a:cubicBezTo>
                  <a:pt x="1140657" y="276759"/>
                  <a:pt x="1135149" y="285020"/>
                  <a:pt x="1148920" y="287774"/>
                </a:cubicBezTo>
                <a:cubicBezTo>
                  <a:pt x="1157182" y="287774"/>
                  <a:pt x="1154428" y="293281"/>
                  <a:pt x="1151674" y="298789"/>
                </a:cubicBezTo>
                <a:cubicBezTo>
                  <a:pt x="1140657" y="318066"/>
                  <a:pt x="1146165" y="340096"/>
                  <a:pt x="1154428" y="359373"/>
                </a:cubicBezTo>
                <a:cubicBezTo>
                  <a:pt x="1154428" y="362127"/>
                  <a:pt x="1162690" y="362127"/>
                  <a:pt x="1157182" y="367635"/>
                </a:cubicBezTo>
                <a:cubicBezTo>
                  <a:pt x="1154428" y="370389"/>
                  <a:pt x="1148920" y="370389"/>
                  <a:pt x="1143412" y="367635"/>
                </a:cubicBezTo>
                <a:cubicBezTo>
                  <a:pt x="1140657" y="367635"/>
                  <a:pt x="1137904" y="362127"/>
                  <a:pt x="1135149" y="359373"/>
                </a:cubicBezTo>
                <a:cubicBezTo>
                  <a:pt x="1126887" y="351112"/>
                  <a:pt x="1118625" y="353866"/>
                  <a:pt x="1110363" y="356619"/>
                </a:cubicBezTo>
                <a:cubicBezTo>
                  <a:pt x="1104855" y="356619"/>
                  <a:pt x="1093838" y="364880"/>
                  <a:pt x="1102100" y="373142"/>
                </a:cubicBezTo>
                <a:cubicBezTo>
                  <a:pt x="1110363" y="381403"/>
                  <a:pt x="1104855" y="389665"/>
                  <a:pt x="1107608" y="400680"/>
                </a:cubicBezTo>
                <a:cubicBezTo>
                  <a:pt x="1088330" y="400680"/>
                  <a:pt x="1069051" y="400680"/>
                  <a:pt x="1049773" y="400680"/>
                </a:cubicBezTo>
                <a:cubicBezTo>
                  <a:pt x="1036003" y="403434"/>
                  <a:pt x="1019478" y="414449"/>
                  <a:pt x="1005707" y="422711"/>
                </a:cubicBezTo>
                <a:cubicBezTo>
                  <a:pt x="983675" y="436480"/>
                  <a:pt x="972659" y="458511"/>
                  <a:pt x="958889" y="477787"/>
                </a:cubicBezTo>
                <a:cubicBezTo>
                  <a:pt x="950626" y="488802"/>
                  <a:pt x="950626" y="505325"/>
                  <a:pt x="939610" y="513587"/>
                </a:cubicBezTo>
                <a:cubicBezTo>
                  <a:pt x="931348" y="519094"/>
                  <a:pt x="945118" y="543879"/>
                  <a:pt x="953380" y="543879"/>
                </a:cubicBezTo>
                <a:cubicBezTo>
                  <a:pt x="983675" y="538371"/>
                  <a:pt x="994691" y="560402"/>
                  <a:pt x="1005707" y="582433"/>
                </a:cubicBezTo>
                <a:cubicBezTo>
                  <a:pt x="1008462" y="587940"/>
                  <a:pt x="1011216" y="596201"/>
                  <a:pt x="1011216" y="604463"/>
                </a:cubicBezTo>
                <a:cubicBezTo>
                  <a:pt x="1011216" y="615478"/>
                  <a:pt x="1013970" y="618232"/>
                  <a:pt x="1024986" y="618232"/>
                </a:cubicBezTo>
                <a:cubicBezTo>
                  <a:pt x="1036003" y="620986"/>
                  <a:pt x="1044265" y="634755"/>
                  <a:pt x="1058035" y="634755"/>
                </a:cubicBezTo>
                <a:cubicBezTo>
                  <a:pt x="1071806" y="648524"/>
                  <a:pt x="1091084" y="648524"/>
                  <a:pt x="1107608" y="654032"/>
                </a:cubicBezTo>
                <a:cubicBezTo>
                  <a:pt x="1121379" y="662293"/>
                  <a:pt x="1140657" y="665047"/>
                  <a:pt x="1157182" y="665047"/>
                </a:cubicBezTo>
                <a:cubicBezTo>
                  <a:pt x="1187477" y="667801"/>
                  <a:pt x="1220526" y="676062"/>
                  <a:pt x="1248067" y="689832"/>
                </a:cubicBezTo>
                <a:cubicBezTo>
                  <a:pt x="1292132" y="709108"/>
                  <a:pt x="1333443" y="736646"/>
                  <a:pt x="1372000" y="764185"/>
                </a:cubicBezTo>
                <a:cubicBezTo>
                  <a:pt x="1413312" y="794476"/>
                  <a:pt x="1443607" y="833029"/>
                  <a:pt x="1473901" y="874337"/>
                </a:cubicBezTo>
                <a:cubicBezTo>
                  <a:pt x="1498688" y="901875"/>
                  <a:pt x="1517966" y="932167"/>
                  <a:pt x="1548262" y="954198"/>
                </a:cubicBezTo>
                <a:cubicBezTo>
                  <a:pt x="1592327" y="984490"/>
                  <a:pt x="1628130" y="1025797"/>
                  <a:pt x="1677703" y="1050582"/>
                </a:cubicBezTo>
                <a:cubicBezTo>
                  <a:pt x="1683211" y="1053335"/>
                  <a:pt x="1688720" y="1061596"/>
                  <a:pt x="1694228" y="1067104"/>
                </a:cubicBezTo>
                <a:cubicBezTo>
                  <a:pt x="1724523" y="1102904"/>
                  <a:pt x="1754817" y="1138703"/>
                  <a:pt x="1774096" y="1180011"/>
                </a:cubicBezTo>
                <a:cubicBezTo>
                  <a:pt x="1776850" y="1185518"/>
                  <a:pt x="1779604" y="1193779"/>
                  <a:pt x="1782358" y="1193779"/>
                </a:cubicBezTo>
                <a:cubicBezTo>
                  <a:pt x="1804391" y="1210303"/>
                  <a:pt x="1801637" y="1232334"/>
                  <a:pt x="1801637" y="1254364"/>
                </a:cubicBezTo>
                <a:cubicBezTo>
                  <a:pt x="1801637" y="1259871"/>
                  <a:pt x="1801637" y="1265379"/>
                  <a:pt x="1801637" y="1270887"/>
                </a:cubicBezTo>
                <a:cubicBezTo>
                  <a:pt x="1801637" y="1306687"/>
                  <a:pt x="1785112" y="1334224"/>
                  <a:pt x="1749309" y="1339733"/>
                </a:cubicBezTo>
                <a:cubicBezTo>
                  <a:pt x="1727277" y="1342486"/>
                  <a:pt x="1705244" y="1350747"/>
                  <a:pt x="1683211" y="1353501"/>
                </a:cubicBezTo>
                <a:cubicBezTo>
                  <a:pt x="1661179" y="1359009"/>
                  <a:pt x="1636392" y="1361763"/>
                  <a:pt x="1614359" y="1372778"/>
                </a:cubicBezTo>
                <a:cubicBezTo>
                  <a:pt x="1603343" y="1378286"/>
                  <a:pt x="1584065" y="1370024"/>
                  <a:pt x="1570294" y="1381040"/>
                </a:cubicBezTo>
                <a:cubicBezTo>
                  <a:pt x="1548262" y="1375532"/>
                  <a:pt x="1523475" y="1392055"/>
                  <a:pt x="1498688" y="1386547"/>
                </a:cubicBezTo>
                <a:cubicBezTo>
                  <a:pt x="1487672" y="1383793"/>
                  <a:pt x="1479409" y="1394809"/>
                  <a:pt x="1468393" y="1394809"/>
                </a:cubicBezTo>
                <a:cubicBezTo>
                  <a:pt x="1460131" y="1394809"/>
                  <a:pt x="1449115" y="1389301"/>
                  <a:pt x="1440852" y="1400316"/>
                </a:cubicBezTo>
                <a:cubicBezTo>
                  <a:pt x="1440852" y="1400316"/>
                  <a:pt x="1435344" y="1400316"/>
                  <a:pt x="1432590" y="1400316"/>
                </a:cubicBezTo>
                <a:cubicBezTo>
                  <a:pt x="1388525" y="1397563"/>
                  <a:pt x="1347214" y="1414086"/>
                  <a:pt x="1305902" y="1405824"/>
                </a:cubicBezTo>
                <a:cubicBezTo>
                  <a:pt x="1294886" y="1430609"/>
                  <a:pt x="1305902" y="1455393"/>
                  <a:pt x="1311411" y="1477423"/>
                </a:cubicBezTo>
                <a:cubicBezTo>
                  <a:pt x="1314165" y="1493946"/>
                  <a:pt x="1316919" y="1510469"/>
                  <a:pt x="1322427" y="1526992"/>
                </a:cubicBezTo>
                <a:cubicBezTo>
                  <a:pt x="1330689" y="1554530"/>
                  <a:pt x="1336198" y="1587576"/>
                  <a:pt x="1347214" y="1617868"/>
                </a:cubicBezTo>
                <a:cubicBezTo>
                  <a:pt x="1355476" y="1648160"/>
                  <a:pt x="1363738" y="1681205"/>
                  <a:pt x="1377508" y="1711498"/>
                </a:cubicBezTo>
                <a:cubicBezTo>
                  <a:pt x="1383016" y="1728021"/>
                  <a:pt x="1388525" y="1744543"/>
                  <a:pt x="1394033" y="1758313"/>
                </a:cubicBezTo>
                <a:cubicBezTo>
                  <a:pt x="1407803" y="1788605"/>
                  <a:pt x="1421574" y="1816143"/>
                  <a:pt x="1432590" y="1843681"/>
                </a:cubicBezTo>
                <a:cubicBezTo>
                  <a:pt x="1446360" y="1876726"/>
                  <a:pt x="1460131" y="1909772"/>
                  <a:pt x="1471147" y="1942818"/>
                </a:cubicBezTo>
                <a:cubicBezTo>
                  <a:pt x="1473901" y="1956588"/>
                  <a:pt x="1473901" y="1970357"/>
                  <a:pt x="1476656" y="1984125"/>
                </a:cubicBezTo>
                <a:cubicBezTo>
                  <a:pt x="1479409" y="1995141"/>
                  <a:pt x="1490426" y="2000648"/>
                  <a:pt x="1493180" y="2011664"/>
                </a:cubicBezTo>
                <a:cubicBezTo>
                  <a:pt x="1495934" y="2033694"/>
                  <a:pt x="1498688" y="2055725"/>
                  <a:pt x="1506950" y="2077755"/>
                </a:cubicBezTo>
                <a:cubicBezTo>
                  <a:pt x="1515213" y="2102540"/>
                  <a:pt x="1509705" y="2130078"/>
                  <a:pt x="1517966" y="2157616"/>
                </a:cubicBezTo>
                <a:cubicBezTo>
                  <a:pt x="1526229" y="2182400"/>
                  <a:pt x="1534491" y="2209939"/>
                  <a:pt x="1539999" y="2237477"/>
                </a:cubicBezTo>
                <a:cubicBezTo>
                  <a:pt x="1545508" y="2262261"/>
                  <a:pt x="1551016" y="2284292"/>
                  <a:pt x="1559278" y="2309076"/>
                </a:cubicBezTo>
                <a:cubicBezTo>
                  <a:pt x="1564786" y="2325599"/>
                  <a:pt x="1564786" y="2347629"/>
                  <a:pt x="1570294" y="2366907"/>
                </a:cubicBezTo>
                <a:cubicBezTo>
                  <a:pt x="1578557" y="2386183"/>
                  <a:pt x="1578557" y="2405460"/>
                  <a:pt x="1584065" y="2424737"/>
                </a:cubicBezTo>
                <a:cubicBezTo>
                  <a:pt x="1589573" y="2435751"/>
                  <a:pt x="1581310" y="2446767"/>
                  <a:pt x="1567540" y="2446767"/>
                </a:cubicBezTo>
                <a:cubicBezTo>
                  <a:pt x="1539999" y="2446767"/>
                  <a:pt x="1515213" y="2457783"/>
                  <a:pt x="1490426" y="2452274"/>
                </a:cubicBezTo>
                <a:cubicBezTo>
                  <a:pt x="1471147" y="2466044"/>
                  <a:pt x="1449115" y="2457783"/>
                  <a:pt x="1427082" y="2460536"/>
                </a:cubicBezTo>
                <a:cubicBezTo>
                  <a:pt x="1421574" y="2460536"/>
                  <a:pt x="1369246" y="2463290"/>
                  <a:pt x="1366492" y="2466044"/>
                </a:cubicBezTo>
                <a:cubicBezTo>
                  <a:pt x="1360984" y="2474305"/>
                  <a:pt x="1352722" y="2477059"/>
                  <a:pt x="1349968" y="2488074"/>
                </a:cubicBezTo>
                <a:cubicBezTo>
                  <a:pt x="1344459" y="2518366"/>
                  <a:pt x="1325181" y="2545904"/>
                  <a:pt x="1319673" y="2576196"/>
                </a:cubicBezTo>
                <a:cubicBezTo>
                  <a:pt x="1308657" y="2623011"/>
                  <a:pt x="1289378" y="2667072"/>
                  <a:pt x="1275608" y="2713887"/>
                </a:cubicBezTo>
                <a:cubicBezTo>
                  <a:pt x="1267345" y="2744179"/>
                  <a:pt x="1253575" y="2771717"/>
                  <a:pt x="1256329" y="2804763"/>
                </a:cubicBezTo>
                <a:cubicBezTo>
                  <a:pt x="1245313" y="2813024"/>
                  <a:pt x="1248067" y="2824040"/>
                  <a:pt x="1248067" y="2832301"/>
                </a:cubicBezTo>
                <a:cubicBezTo>
                  <a:pt x="1248067" y="2846070"/>
                  <a:pt x="1248067" y="2859840"/>
                  <a:pt x="1253575" y="2873609"/>
                </a:cubicBezTo>
                <a:cubicBezTo>
                  <a:pt x="1264591" y="2898393"/>
                  <a:pt x="1267345" y="2925932"/>
                  <a:pt x="1275608" y="2950716"/>
                </a:cubicBezTo>
                <a:cubicBezTo>
                  <a:pt x="1281116" y="2975500"/>
                  <a:pt x="1297641" y="2997531"/>
                  <a:pt x="1294886" y="3022315"/>
                </a:cubicBezTo>
                <a:cubicBezTo>
                  <a:pt x="1311411" y="3055361"/>
                  <a:pt x="1319673" y="3093914"/>
                  <a:pt x="1352722" y="3121453"/>
                </a:cubicBezTo>
                <a:cubicBezTo>
                  <a:pt x="1369246" y="3135221"/>
                  <a:pt x="1388525" y="3146237"/>
                  <a:pt x="1413312" y="3148990"/>
                </a:cubicBezTo>
                <a:cubicBezTo>
                  <a:pt x="1432590" y="3148990"/>
                  <a:pt x="1451869" y="3157252"/>
                  <a:pt x="1471147" y="3162760"/>
                </a:cubicBezTo>
                <a:cubicBezTo>
                  <a:pt x="1493180" y="3168267"/>
                  <a:pt x="1517966" y="3173775"/>
                  <a:pt x="1539999" y="3182036"/>
                </a:cubicBezTo>
                <a:cubicBezTo>
                  <a:pt x="1581310" y="3195806"/>
                  <a:pt x="1619867" y="3215082"/>
                  <a:pt x="1655671" y="3237113"/>
                </a:cubicBezTo>
                <a:cubicBezTo>
                  <a:pt x="1661179" y="3239866"/>
                  <a:pt x="1666687" y="3245374"/>
                  <a:pt x="1672195" y="3250882"/>
                </a:cubicBezTo>
                <a:cubicBezTo>
                  <a:pt x="1696982" y="3275666"/>
                  <a:pt x="1719015" y="3297696"/>
                  <a:pt x="1741047" y="3319728"/>
                </a:cubicBezTo>
                <a:cubicBezTo>
                  <a:pt x="1768588" y="3347265"/>
                  <a:pt x="1798882" y="3369296"/>
                  <a:pt x="1831932" y="3391326"/>
                </a:cubicBezTo>
                <a:cubicBezTo>
                  <a:pt x="1853965" y="3407849"/>
                  <a:pt x="1875997" y="3424372"/>
                  <a:pt x="1898030" y="3443649"/>
                </a:cubicBezTo>
                <a:cubicBezTo>
                  <a:pt x="1931079" y="3468434"/>
                  <a:pt x="1964128" y="3493218"/>
                  <a:pt x="1997176" y="3515248"/>
                </a:cubicBezTo>
                <a:cubicBezTo>
                  <a:pt x="1999931" y="3518002"/>
                  <a:pt x="2002685" y="3520756"/>
                  <a:pt x="2002685" y="3518002"/>
                </a:cubicBezTo>
                <a:cubicBezTo>
                  <a:pt x="2019209" y="3506987"/>
                  <a:pt x="2030225" y="3520756"/>
                  <a:pt x="2043996" y="3526264"/>
                </a:cubicBezTo>
                <a:cubicBezTo>
                  <a:pt x="2049504" y="3529017"/>
                  <a:pt x="2055012" y="3526264"/>
                  <a:pt x="2060520" y="3520756"/>
                </a:cubicBezTo>
                <a:cubicBezTo>
                  <a:pt x="2071537" y="3512494"/>
                  <a:pt x="2085307" y="3512494"/>
                  <a:pt x="2099077" y="3512494"/>
                </a:cubicBezTo>
                <a:cubicBezTo>
                  <a:pt x="2121110" y="3512494"/>
                  <a:pt x="2145897" y="3515248"/>
                  <a:pt x="2167930" y="3506987"/>
                </a:cubicBezTo>
                <a:cubicBezTo>
                  <a:pt x="2173438" y="3504233"/>
                  <a:pt x="2181700" y="3504233"/>
                  <a:pt x="2181700" y="3506987"/>
                </a:cubicBezTo>
                <a:cubicBezTo>
                  <a:pt x="2189962" y="3515248"/>
                  <a:pt x="2195470" y="3512494"/>
                  <a:pt x="2203732" y="3506987"/>
                </a:cubicBezTo>
                <a:cubicBezTo>
                  <a:pt x="2206487" y="3504233"/>
                  <a:pt x="2209240" y="3506987"/>
                  <a:pt x="2211995" y="3504233"/>
                </a:cubicBezTo>
                <a:cubicBezTo>
                  <a:pt x="2223011" y="3501479"/>
                  <a:pt x="2231274" y="3518002"/>
                  <a:pt x="2242290" y="3512494"/>
                </a:cubicBezTo>
                <a:cubicBezTo>
                  <a:pt x="2250552" y="3504233"/>
                  <a:pt x="2261568" y="3504233"/>
                  <a:pt x="2272584" y="3506987"/>
                </a:cubicBezTo>
                <a:cubicBezTo>
                  <a:pt x="2286355" y="3506987"/>
                  <a:pt x="2311142" y="3523510"/>
                  <a:pt x="2313896" y="3537279"/>
                </a:cubicBezTo>
                <a:cubicBezTo>
                  <a:pt x="2316650" y="3542787"/>
                  <a:pt x="2316650" y="3548294"/>
                  <a:pt x="2311142" y="3553802"/>
                </a:cubicBezTo>
                <a:cubicBezTo>
                  <a:pt x="2305633" y="3556556"/>
                  <a:pt x="2305633" y="3562063"/>
                  <a:pt x="2311142" y="3564817"/>
                </a:cubicBezTo>
                <a:cubicBezTo>
                  <a:pt x="2324912" y="3573079"/>
                  <a:pt x="2322158" y="3586847"/>
                  <a:pt x="2322158" y="3600617"/>
                </a:cubicBezTo>
                <a:cubicBezTo>
                  <a:pt x="2322158" y="3622647"/>
                  <a:pt x="2319404" y="3644678"/>
                  <a:pt x="2322158" y="3669462"/>
                </a:cubicBezTo>
                <a:cubicBezTo>
                  <a:pt x="2322158" y="3688739"/>
                  <a:pt x="2311142" y="3708015"/>
                  <a:pt x="2313896" y="3730046"/>
                </a:cubicBezTo>
                <a:cubicBezTo>
                  <a:pt x="2313896" y="3741061"/>
                  <a:pt x="2302880" y="3752077"/>
                  <a:pt x="2297372" y="3763092"/>
                </a:cubicBezTo>
                <a:cubicBezTo>
                  <a:pt x="2291863" y="3768599"/>
                  <a:pt x="2289109" y="3774107"/>
                  <a:pt x="2286355" y="3782368"/>
                </a:cubicBezTo>
                <a:cubicBezTo>
                  <a:pt x="2278093" y="3793384"/>
                  <a:pt x="2267076" y="3807153"/>
                  <a:pt x="2275339" y="3820922"/>
                </a:cubicBezTo>
                <a:cubicBezTo>
                  <a:pt x="2283601" y="3831937"/>
                  <a:pt x="2272584" y="3848460"/>
                  <a:pt x="2289109" y="3853968"/>
                </a:cubicBezTo>
                <a:cubicBezTo>
                  <a:pt x="2291863" y="3856721"/>
                  <a:pt x="2294617" y="3859475"/>
                  <a:pt x="2294617" y="3862230"/>
                </a:cubicBezTo>
                <a:cubicBezTo>
                  <a:pt x="2294617" y="3887014"/>
                  <a:pt x="2305633" y="3911798"/>
                  <a:pt x="2300125" y="3936583"/>
                </a:cubicBezTo>
                <a:cubicBezTo>
                  <a:pt x="2300125" y="3942090"/>
                  <a:pt x="2302880" y="3947597"/>
                  <a:pt x="2300125" y="3947597"/>
                </a:cubicBezTo>
                <a:cubicBezTo>
                  <a:pt x="2280847" y="3955859"/>
                  <a:pt x="2297372" y="3972382"/>
                  <a:pt x="2294617" y="3983397"/>
                </a:cubicBezTo>
                <a:cubicBezTo>
                  <a:pt x="2286355" y="4005428"/>
                  <a:pt x="2294617" y="4027459"/>
                  <a:pt x="2278093" y="4046735"/>
                </a:cubicBezTo>
                <a:cubicBezTo>
                  <a:pt x="2269831" y="4054996"/>
                  <a:pt x="2269831" y="4071519"/>
                  <a:pt x="2267076" y="4082535"/>
                </a:cubicBezTo>
                <a:cubicBezTo>
                  <a:pt x="2267076" y="4093550"/>
                  <a:pt x="2261568" y="4104565"/>
                  <a:pt x="2256060" y="4112827"/>
                </a:cubicBezTo>
                <a:cubicBezTo>
                  <a:pt x="2250552" y="4121088"/>
                  <a:pt x="2245044" y="4129349"/>
                  <a:pt x="2239536" y="4140365"/>
                </a:cubicBezTo>
                <a:cubicBezTo>
                  <a:pt x="2228519" y="4162395"/>
                  <a:pt x="2206487" y="4173411"/>
                  <a:pt x="2187208" y="4187180"/>
                </a:cubicBezTo>
                <a:cubicBezTo>
                  <a:pt x="2176191" y="4195441"/>
                  <a:pt x="2159667" y="4195441"/>
                  <a:pt x="2145897" y="4192687"/>
                </a:cubicBezTo>
                <a:cubicBezTo>
                  <a:pt x="2121110" y="4189934"/>
                  <a:pt x="2096324" y="4181672"/>
                  <a:pt x="2079799" y="4159642"/>
                </a:cubicBezTo>
                <a:cubicBezTo>
                  <a:pt x="2068782" y="4143119"/>
                  <a:pt x="2068782" y="4123842"/>
                  <a:pt x="2074290" y="4107319"/>
                </a:cubicBezTo>
                <a:cubicBezTo>
                  <a:pt x="2079799" y="4088042"/>
                  <a:pt x="2088061" y="4071519"/>
                  <a:pt x="2093569" y="4054996"/>
                </a:cubicBezTo>
                <a:cubicBezTo>
                  <a:pt x="2099077" y="4038473"/>
                  <a:pt x="2099077" y="4027459"/>
                  <a:pt x="2093569" y="4013689"/>
                </a:cubicBezTo>
                <a:cubicBezTo>
                  <a:pt x="2079799" y="3991659"/>
                  <a:pt x="2071537" y="3966874"/>
                  <a:pt x="2066029" y="3942090"/>
                </a:cubicBezTo>
                <a:cubicBezTo>
                  <a:pt x="2060520" y="3925567"/>
                  <a:pt x="2052258" y="3914552"/>
                  <a:pt x="2041242" y="3903537"/>
                </a:cubicBezTo>
                <a:cubicBezTo>
                  <a:pt x="2035733" y="3895275"/>
                  <a:pt x="2032980" y="3900783"/>
                  <a:pt x="2027472" y="3903537"/>
                </a:cubicBezTo>
                <a:cubicBezTo>
                  <a:pt x="2019209" y="3906290"/>
                  <a:pt x="2010947" y="3903537"/>
                  <a:pt x="2005439" y="3895275"/>
                </a:cubicBezTo>
                <a:cubicBezTo>
                  <a:pt x="1999931" y="3884260"/>
                  <a:pt x="1988915" y="3870491"/>
                  <a:pt x="1983406" y="3856721"/>
                </a:cubicBezTo>
                <a:cubicBezTo>
                  <a:pt x="1980652" y="3848460"/>
                  <a:pt x="1977898" y="3848460"/>
                  <a:pt x="1972390" y="3851214"/>
                </a:cubicBezTo>
                <a:cubicBezTo>
                  <a:pt x="1961374" y="3859475"/>
                  <a:pt x="1953111" y="3859475"/>
                  <a:pt x="1944849" y="3853968"/>
                </a:cubicBezTo>
                <a:cubicBezTo>
                  <a:pt x="1933832" y="3848460"/>
                  <a:pt x="1920062" y="3845707"/>
                  <a:pt x="1922816" y="3831937"/>
                </a:cubicBezTo>
                <a:cubicBezTo>
                  <a:pt x="1925571" y="3818168"/>
                  <a:pt x="1933832" y="3812661"/>
                  <a:pt x="1947603" y="3809907"/>
                </a:cubicBezTo>
                <a:cubicBezTo>
                  <a:pt x="1950358" y="3807153"/>
                  <a:pt x="1958619" y="3812661"/>
                  <a:pt x="1953111" y="3801645"/>
                </a:cubicBezTo>
                <a:cubicBezTo>
                  <a:pt x="1944849" y="3785122"/>
                  <a:pt x="1933832" y="3768599"/>
                  <a:pt x="1955866" y="3752077"/>
                </a:cubicBezTo>
                <a:cubicBezTo>
                  <a:pt x="1958619" y="3749323"/>
                  <a:pt x="1958619" y="3741061"/>
                  <a:pt x="1953111" y="3735554"/>
                </a:cubicBezTo>
                <a:cubicBezTo>
                  <a:pt x="1944849" y="3727292"/>
                  <a:pt x="1939341" y="3719031"/>
                  <a:pt x="1928324" y="3710769"/>
                </a:cubicBezTo>
                <a:cubicBezTo>
                  <a:pt x="1889767" y="3685985"/>
                  <a:pt x="1853965" y="3655693"/>
                  <a:pt x="1815408" y="3630909"/>
                </a:cubicBezTo>
                <a:cubicBezTo>
                  <a:pt x="1779604" y="3606124"/>
                  <a:pt x="1741047" y="3586847"/>
                  <a:pt x="1699736" y="3573079"/>
                </a:cubicBezTo>
                <a:cubicBezTo>
                  <a:pt x="1674949" y="3564817"/>
                  <a:pt x="1650163" y="3551048"/>
                  <a:pt x="1625376" y="3542787"/>
                </a:cubicBezTo>
                <a:cubicBezTo>
                  <a:pt x="1608851" y="3534525"/>
                  <a:pt x="1592327" y="3529017"/>
                  <a:pt x="1575802" y="3523510"/>
                </a:cubicBezTo>
                <a:cubicBezTo>
                  <a:pt x="1559278" y="3520756"/>
                  <a:pt x="1545508" y="3509741"/>
                  <a:pt x="1528983" y="3504233"/>
                </a:cubicBezTo>
                <a:cubicBezTo>
                  <a:pt x="1506950" y="3498725"/>
                  <a:pt x="1487672" y="3482203"/>
                  <a:pt x="1465639" y="3471187"/>
                </a:cubicBezTo>
                <a:cubicBezTo>
                  <a:pt x="1457377" y="3465680"/>
                  <a:pt x="1446360" y="3462925"/>
                  <a:pt x="1438099" y="3471187"/>
                </a:cubicBezTo>
                <a:cubicBezTo>
                  <a:pt x="1427082" y="3479448"/>
                  <a:pt x="1416066" y="3482203"/>
                  <a:pt x="1405049" y="3471187"/>
                </a:cubicBezTo>
                <a:cubicBezTo>
                  <a:pt x="1355476" y="3460172"/>
                  <a:pt x="1305902" y="3438141"/>
                  <a:pt x="1256329" y="3424372"/>
                </a:cubicBezTo>
                <a:cubicBezTo>
                  <a:pt x="1242558" y="3418865"/>
                  <a:pt x="1228788" y="3413357"/>
                  <a:pt x="1212264" y="3407849"/>
                </a:cubicBezTo>
                <a:cubicBezTo>
                  <a:pt x="1192985" y="3399588"/>
                  <a:pt x="1176461" y="3385819"/>
                  <a:pt x="1151674" y="3383065"/>
                </a:cubicBezTo>
                <a:cubicBezTo>
                  <a:pt x="1132395" y="3383065"/>
                  <a:pt x="1126887" y="3361035"/>
                  <a:pt x="1110363" y="3355527"/>
                </a:cubicBezTo>
                <a:cubicBezTo>
                  <a:pt x="1091084" y="3336250"/>
                  <a:pt x="1069051" y="3319728"/>
                  <a:pt x="1058035" y="3292189"/>
                </a:cubicBezTo>
                <a:cubicBezTo>
                  <a:pt x="1047019" y="3264651"/>
                  <a:pt x="1030494" y="3239866"/>
                  <a:pt x="1019478" y="3212329"/>
                </a:cubicBezTo>
                <a:cubicBezTo>
                  <a:pt x="1013970" y="3201313"/>
                  <a:pt x="1005707" y="3190298"/>
                  <a:pt x="1000199" y="3179283"/>
                </a:cubicBezTo>
                <a:cubicBezTo>
                  <a:pt x="983675" y="3148990"/>
                  <a:pt x="972659" y="3115945"/>
                  <a:pt x="956134" y="3085653"/>
                </a:cubicBezTo>
                <a:cubicBezTo>
                  <a:pt x="936856" y="3041592"/>
                  <a:pt x="917577" y="2997531"/>
                  <a:pt x="887282" y="2958977"/>
                </a:cubicBezTo>
                <a:cubicBezTo>
                  <a:pt x="856988" y="2989269"/>
                  <a:pt x="834955" y="3025069"/>
                  <a:pt x="810168" y="3058115"/>
                </a:cubicBezTo>
                <a:cubicBezTo>
                  <a:pt x="796398" y="3077391"/>
                  <a:pt x="782627" y="3096668"/>
                  <a:pt x="771611" y="3121453"/>
                </a:cubicBezTo>
                <a:cubicBezTo>
                  <a:pt x="766103" y="3137975"/>
                  <a:pt x="760595" y="3157252"/>
                  <a:pt x="755086" y="3176529"/>
                </a:cubicBezTo>
                <a:cubicBezTo>
                  <a:pt x="749578" y="3201313"/>
                  <a:pt x="752332" y="3226097"/>
                  <a:pt x="749578" y="3250882"/>
                </a:cubicBezTo>
                <a:cubicBezTo>
                  <a:pt x="746824" y="3270159"/>
                  <a:pt x="757840" y="3283928"/>
                  <a:pt x="757840" y="3300450"/>
                </a:cubicBezTo>
                <a:cubicBezTo>
                  <a:pt x="755086" y="3316973"/>
                  <a:pt x="749578" y="3333496"/>
                  <a:pt x="763349" y="3347265"/>
                </a:cubicBezTo>
                <a:cubicBezTo>
                  <a:pt x="766103" y="3352773"/>
                  <a:pt x="763349" y="3361035"/>
                  <a:pt x="763349" y="3369296"/>
                </a:cubicBezTo>
                <a:cubicBezTo>
                  <a:pt x="763349" y="3427126"/>
                  <a:pt x="763349" y="3487710"/>
                  <a:pt x="763349" y="3545540"/>
                </a:cubicBezTo>
                <a:cubicBezTo>
                  <a:pt x="763349" y="3570324"/>
                  <a:pt x="755086" y="3589601"/>
                  <a:pt x="749578" y="3611632"/>
                </a:cubicBezTo>
                <a:cubicBezTo>
                  <a:pt x="738562" y="3655693"/>
                  <a:pt x="724791" y="3699754"/>
                  <a:pt x="708267" y="3743815"/>
                </a:cubicBezTo>
                <a:cubicBezTo>
                  <a:pt x="694497" y="3776861"/>
                  <a:pt x="680726" y="3812661"/>
                  <a:pt x="669710" y="3845707"/>
                </a:cubicBezTo>
                <a:cubicBezTo>
                  <a:pt x="655940" y="3887014"/>
                  <a:pt x="633907" y="3928321"/>
                  <a:pt x="628399" y="3972382"/>
                </a:cubicBezTo>
                <a:cubicBezTo>
                  <a:pt x="609120" y="3994413"/>
                  <a:pt x="620137" y="4027459"/>
                  <a:pt x="600858" y="4049489"/>
                </a:cubicBezTo>
                <a:cubicBezTo>
                  <a:pt x="598104" y="4052243"/>
                  <a:pt x="598104" y="4060504"/>
                  <a:pt x="600858" y="4063258"/>
                </a:cubicBezTo>
                <a:cubicBezTo>
                  <a:pt x="611874" y="4074273"/>
                  <a:pt x="609120" y="4085289"/>
                  <a:pt x="600858" y="4099058"/>
                </a:cubicBezTo>
                <a:cubicBezTo>
                  <a:pt x="598104" y="4101812"/>
                  <a:pt x="598104" y="4112827"/>
                  <a:pt x="603612" y="4112827"/>
                </a:cubicBezTo>
                <a:cubicBezTo>
                  <a:pt x="617382" y="4110073"/>
                  <a:pt x="614628" y="4123842"/>
                  <a:pt x="617382" y="4126596"/>
                </a:cubicBezTo>
                <a:lnTo>
                  <a:pt x="621890" y="4136854"/>
                </a:lnTo>
                <a:lnTo>
                  <a:pt x="624225" y="4136808"/>
                </a:lnTo>
                <a:lnTo>
                  <a:pt x="633278" y="4152109"/>
                </a:lnTo>
                <a:cubicBezTo>
                  <a:pt x="640275" y="4173001"/>
                  <a:pt x="645535" y="4197380"/>
                  <a:pt x="660366" y="4215649"/>
                </a:cubicBezTo>
                <a:cubicBezTo>
                  <a:pt x="664726" y="4219997"/>
                  <a:pt x="667350" y="4227831"/>
                  <a:pt x="664739" y="4228706"/>
                </a:cubicBezTo>
                <a:cubicBezTo>
                  <a:pt x="659529" y="4239163"/>
                  <a:pt x="663890" y="4243512"/>
                  <a:pt x="671735" y="4249597"/>
                </a:cubicBezTo>
                <a:cubicBezTo>
                  <a:pt x="675222" y="4251335"/>
                  <a:pt x="673484" y="4254820"/>
                  <a:pt x="676971" y="4256558"/>
                </a:cubicBezTo>
                <a:cubicBezTo>
                  <a:pt x="683081" y="4266129"/>
                  <a:pt x="670037" y="4279212"/>
                  <a:pt x="678758" y="4287908"/>
                </a:cubicBezTo>
                <a:cubicBezTo>
                  <a:pt x="689215" y="4293119"/>
                  <a:pt x="692714" y="4303565"/>
                  <a:pt x="693601" y="4314885"/>
                </a:cubicBezTo>
                <a:cubicBezTo>
                  <a:pt x="697974" y="4327943"/>
                  <a:pt x="690178" y="4356694"/>
                  <a:pt x="677996" y="4363678"/>
                </a:cubicBezTo>
                <a:cubicBezTo>
                  <a:pt x="673648" y="4368039"/>
                  <a:pt x="668426" y="4369788"/>
                  <a:pt x="661454" y="4366314"/>
                </a:cubicBezTo>
                <a:cubicBezTo>
                  <a:pt x="657093" y="4361965"/>
                  <a:pt x="651871" y="4363714"/>
                  <a:pt x="651009" y="4369812"/>
                </a:cubicBezTo>
                <a:cubicBezTo>
                  <a:pt x="647548" y="4385493"/>
                  <a:pt x="633618" y="4387254"/>
                  <a:pt x="620561" y="4391627"/>
                </a:cubicBezTo>
                <a:cubicBezTo>
                  <a:pt x="599671" y="4398623"/>
                  <a:pt x="577906" y="4403008"/>
                  <a:pt x="555280" y="4413490"/>
                </a:cubicBezTo>
                <a:cubicBezTo>
                  <a:pt x="537001" y="4419612"/>
                  <a:pt x="515224" y="4415288"/>
                  <a:pt x="495208" y="4424896"/>
                </a:cubicBezTo>
                <a:cubicBezTo>
                  <a:pt x="484763" y="4428394"/>
                  <a:pt x="470819" y="4421446"/>
                  <a:pt x="458625" y="4419722"/>
                </a:cubicBezTo>
                <a:cubicBezTo>
                  <a:pt x="451654" y="4416247"/>
                  <a:pt x="445556" y="4415384"/>
                  <a:pt x="436848" y="4415396"/>
                </a:cubicBezTo>
                <a:cubicBezTo>
                  <a:pt x="423779" y="4411060"/>
                  <a:pt x="407224" y="4404986"/>
                  <a:pt x="396792" y="4417194"/>
                </a:cubicBezTo>
                <a:cubicBezTo>
                  <a:pt x="388971" y="4428527"/>
                  <a:pt x="369804" y="4423327"/>
                  <a:pt x="369829" y="4440746"/>
                </a:cubicBezTo>
                <a:cubicBezTo>
                  <a:pt x="368093" y="4444232"/>
                  <a:pt x="366357" y="4447718"/>
                  <a:pt x="363744" y="4448593"/>
                </a:cubicBezTo>
                <a:cubicBezTo>
                  <a:pt x="340243" y="4456463"/>
                  <a:pt x="320240" y="4474780"/>
                  <a:pt x="294989" y="4477428"/>
                </a:cubicBezTo>
                <a:cubicBezTo>
                  <a:pt x="289767" y="4479177"/>
                  <a:pt x="285420" y="4483538"/>
                  <a:pt x="284545" y="4480926"/>
                </a:cubicBezTo>
                <a:cubicBezTo>
                  <a:pt x="270589" y="4465269"/>
                  <a:pt x="260169" y="4486186"/>
                  <a:pt x="248849" y="4487072"/>
                </a:cubicBezTo>
                <a:cubicBezTo>
                  <a:pt x="225335" y="4486234"/>
                  <a:pt x="207068" y="4501065"/>
                  <a:pt x="183542" y="4491518"/>
                </a:cubicBezTo>
                <a:cubicBezTo>
                  <a:pt x="173085" y="4486307"/>
                  <a:pt x="157418" y="4491554"/>
                  <a:pt x="146097" y="4492440"/>
                </a:cubicBezTo>
                <a:cubicBezTo>
                  <a:pt x="135652" y="4495938"/>
                  <a:pt x="123458" y="4494213"/>
                  <a:pt x="113875" y="4491614"/>
                </a:cubicBezTo>
                <a:cubicBezTo>
                  <a:pt x="104292" y="4489015"/>
                  <a:pt x="94710" y="4486415"/>
                  <a:pt x="82515" y="4484691"/>
                </a:cubicBezTo>
                <a:cubicBezTo>
                  <a:pt x="58126" y="4481240"/>
                  <a:pt x="40684" y="4463847"/>
                  <a:pt x="21505" y="4449939"/>
                </a:cubicBezTo>
                <a:cubicBezTo>
                  <a:pt x="10173" y="4442115"/>
                  <a:pt x="4926" y="4426447"/>
                  <a:pt x="3164" y="4412515"/>
                </a:cubicBezTo>
                <a:cubicBezTo>
                  <a:pt x="-2097" y="4388137"/>
                  <a:pt x="-2134" y="4362010"/>
                  <a:pt x="13508" y="4339344"/>
                </a:cubicBezTo>
                <a:cubicBezTo>
                  <a:pt x="25677" y="4323650"/>
                  <a:pt x="43956" y="4317529"/>
                  <a:pt x="61373" y="4317504"/>
                </a:cubicBezTo>
                <a:cubicBezTo>
                  <a:pt x="81401" y="4316606"/>
                  <a:pt x="99693" y="4319193"/>
                  <a:pt x="117109" y="4319169"/>
                </a:cubicBezTo>
                <a:cubicBezTo>
                  <a:pt x="134526" y="4319145"/>
                  <a:pt x="144970" y="4315647"/>
                  <a:pt x="156278" y="4306051"/>
                </a:cubicBezTo>
                <a:cubicBezTo>
                  <a:pt x="172795" y="4285998"/>
                  <a:pt x="193673" y="4270292"/>
                  <a:pt x="215425" y="4257199"/>
                </a:cubicBezTo>
                <a:cubicBezTo>
                  <a:pt x="229343" y="4246728"/>
                  <a:pt x="237164" y="4235395"/>
                  <a:pt x="244111" y="4221452"/>
                </a:cubicBezTo>
                <a:cubicBezTo>
                  <a:pt x="250196" y="4213604"/>
                  <a:pt x="244098" y="4212743"/>
                  <a:pt x="239738" y="4208394"/>
                </a:cubicBezTo>
                <a:lnTo>
                  <a:pt x="239571" y="4207895"/>
                </a:lnTo>
                <a:lnTo>
                  <a:pt x="234316" y="4207895"/>
                </a:lnTo>
                <a:lnTo>
                  <a:pt x="235943" y="4206113"/>
                </a:lnTo>
                <a:lnTo>
                  <a:pt x="236309" y="4198155"/>
                </a:lnTo>
                <a:lnTo>
                  <a:pt x="235912" y="4196968"/>
                </a:lnTo>
                <a:lnTo>
                  <a:pt x="236424" y="4195639"/>
                </a:lnTo>
                <a:lnTo>
                  <a:pt x="237319" y="4176164"/>
                </a:lnTo>
                <a:cubicBezTo>
                  <a:pt x="234566" y="4167903"/>
                  <a:pt x="231811" y="4167903"/>
                  <a:pt x="223549" y="4167903"/>
                </a:cubicBezTo>
                <a:cubicBezTo>
                  <a:pt x="207024" y="4165149"/>
                  <a:pt x="207024" y="4162395"/>
                  <a:pt x="212532" y="4145872"/>
                </a:cubicBezTo>
                <a:cubicBezTo>
                  <a:pt x="220795" y="4129349"/>
                  <a:pt x="231811" y="4115581"/>
                  <a:pt x="251090" y="4110073"/>
                </a:cubicBezTo>
                <a:cubicBezTo>
                  <a:pt x="262106" y="4104565"/>
                  <a:pt x="264860" y="4099058"/>
                  <a:pt x="262106" y="4088042"/>
                </a:cubicBezTo>
                <a:cubicBezTo>
                  <a:pt x="259352" y="4074273"/>
                  <a:pt x="270368" y="4074273"/>
                  <a:pt x="278631" y="4068766"/>
                </a:cubicBezTo>
                <a:cubicBezTo>
                  <a:pt x="284139" y="4063258"/>
                  <a:pt x="286893" y="4066012"/>
                  <a:pt x="292401" y="4071519"/>
                </a:cubicBezTo>
                <a:cubicBezTo>
                  <a:pt x="295155" y="4077027"/>
                  <a:pt x="300663" y="4082535"/>
                  <a:pt x="306172" y="4088042"/>
                </a:cubicBezTo>
                <a:cubicBezTo>
                  <a:pt x="322696" y="4079781"/>
                  <a:pt x="336466" y="4068766"/>
                  <a:pt x="352990" y="4071519"/>
                </a:cubicBezTo>
                <a:cubicBezTo>
                  <a:pt x="369516" y="4077027"/>
                  <a:pt x="377777" y="4066012"/>
                  <a:pt x="386040" y="4054996"/>
                </a:cubicBezTo>
                <a:cubicBezTo>
                  <a:pt x="405318" y="4027459"/>
                  <a:pt x="413581" y="3994413"/>
                  <a:pt x="424597" y="3966874"/>
                </a:cubicBezTo>
                <a:cubicBezTo>
                  <a:pt x="430105" y="3950352"/>
                  <a:pt x="432859" y="3936583"/>
                  <a:pt x="435613" y="3920060"/>
                </a:cubicBezTo>
                <a:cubicBezTo>
                  <a:pt x="441122" y="3906290"/>
                  <a:pt x="443875" y="3889767"/>
                  <a:pt x="446630" y="3873244"/>
                </a:cubicBezTo>
                <a:cubicBezTo>
                  <a:pt x="452138" y="3834691"/>
                  <a:pt x="454892" y="3798891"/>
                  <a:pt x="460400" y="3760338"/>
                </a:cubicBezTo>
                <a:cubicBezTo>
                  <a:pt x="465908" y="3730046"/>
                  <a:pt x="460400" y="3697000"/>
                  <a:pt x="465908" y="3666708"/>
                </a:cubicBezTo>
                <a:cubicBezTo>
                  <a:pt x="471416" y="3633662"/>
                  <a:pt x="468662" y="3600617"/>
                  <a:pt x="474170" y="3570324"/>
                </a:cubicBezTo>
                <a:cubicBezTo>
                  <a:pt x="479679" y="3542787"/>
                  <a:pt x="474170" y="3512494"/>
                  <a:pt x="479679" y="3484957"/>
                </a:cubicBezTo>
                <a:cubicBezTo>
                  <a:pt x="487940" y="3451911"/>
                  <a:pt x="485187" y="3418865"/>
                  <a:pt x="485187" y="3383065"/>
                </a:cubicBezTo>
                <a:cubicBezTo>
                  <a:pt x="485187" y="3377558"/>
                  <a:pt x="487940" y="3374804"/>
                  <a:pt x="490695" y="3369296"/>
                </a:cubicBezTo>
                <a:cubicBezTo>
                  <a:pt x="496203" y="3352773"/>
                  <a:pt x="490695" y="3339004"/>
                  <a:pt x="476924" y="3339004"/>
                </a:cubicBezTo>
                <a:cubicBezTo>
                  <a:pt x="460400" y="3336250"/>
                  <a:pt x="457646" y="3330742"/>
                  <a:pt x="457646" y="3316973"/>
                </a:cubicBezTo>
                <a:cubicBezTo>
                  <a:pt x="460400" y="3303205"/>
                  <a:pt x="457646" y="3286682"/>
                  <a:pt x="457646" y="3270159"/>
                </a:cubicBezTo>
                <a:cubicBezTo>
                  <a:pt x="460400" y="3242620"/>
                  <a:pt x="449383" y="3215082"/>
                  <a:pt x="446630" y="3184790"/>
                </a:cubicBezTo>
                <a:cubicBezTo>
                  <a:pt x="435613" y="3179283"/>
                  <a:pt x="443875" y="3165513"/>
                  <a:pt x="438367" y="3157252"/>
                </a:cubicBezTo>
                <a:cubicBezTo>
                  <a:pt x="430105" y="3148990"/>
                  <a:pt x="432859" y="3140729"/>
                  <a:pt x="432859" y="3129714"/>
                </a:cubicBezTo>
                <a:cubicBezTo>
                  <a:pt x="432859" y="3121453"/>
                  <a:pt x="427351" y="3115945"/>
                  <a:pt x="424597" y="3110437"/>
                </a:cubicBezTo>
                <a:cubicBezTo>
                  <a:pt x="421843" y="3082899"/>
                  <a:pt x="424597" y="3058115"/>
                  <a:pt x="435613" y="3033330"/>
                </a:cubicBezTo>
                <a:cubicBezTo>
                  <a:pt x="457646" y="2986515"/>
                  <a:pt x="479679" y="2936946"/>
                  <a:pt x="496203" y="2890132"/>
                </a:cubicBezTo>
                <a:cubicBezTo>
                  <a:pt x="526498" y="2813024"/>
                  <a:pt x="559547" y="2738671"/>
                  <a:pt x="598104" y="2669826"/>
                </a:cubicBezTo>
                <a:cubicBezTo>
                  <a:pt x="636661" y="2600981"/>
                  <a:pt x="669710" y="2529382"/>
                  <a:pt x="705513" y="2460536"/>
                </a:cubicBezTo>
                <a:cubicBezTo>
                  <a:pt x="708267" y="2455028"/>
                  <a:pt x="708267" y="2449521"/>
                  <a:pt x="713775" y="2446767"/>
                </a:cubicBezTo>
                <a:cubicBezTo>
                  <a:pt x="724791" y="2441260"/>
                  <a:pt x="719283" y="2427490"/>
                  <a:pt x="724791" y="2416475"/>
                </a:cubicBezTo>
                <a:cubicBezTo>
                  <a:pt x="727546" y="2413721"/>
                  <a:pt x="724791" y="2399952"/>
                  <a:pt x="719283" y="2394444"/>
                </a:cubicBezTo>
                <a:cubicBezTo>
                  <a:pt x="716529" y="2386183"/>
                  <a:pt x="716529" y="2383429"/>
                  <a:pt x="719283" y="2375168"/>
                </a:cubicBezTo>
                <a:cubicBezTo>
                  <a:pt x="733054" y="2355891"/>
                  <a:pt x="735808" y="2331107"/>
                  <a:pt x="741316" y="2306322"/>
                </a:cubicBezTo>
                <a:cubicBezTo>
                  <a:pt x="749578" y="2276030"/>
                  <a:pt x="760595" y="2242985"/>
                  <a:pt x="755086" y="2207185"/>
                </a:cubicBezTo>
                <a:cubicBezTo>
                  <a:pt x="768857" y="2163124"/>
                  <a:pt x="757840" y="2119063"/>
                  <a:pt x="763349" y="2072248"/>
                </a:cubicBezTo>
                <a:cubicBezTo>
                  <a:pt x="763349" y="2055725"/>
                  <a:pt x="752332" y="2041955"/>
                  <a:pt x="755086" y="2025433"/>
                </a:cubicBezTo>
                <a:cubicBezTo>
                  <a:pt x="757840" y="2008910"/>
                  <a:pt x="760595" y="1989634"/>
                  <a:pt x="755086" y="1975864"/>
                </a:cubicBezTo>
                <a:cubicBezTo>
                  <a:pt x="746824" y="1956588"/>
                  <a:pt x="749578" y="1937311"/>
                  <a:pt x="749578" y="1918034"/>
                </a:cubicBezTo>
                <a:cubicBezTo>
                  <a:pt x="749578" y="1898758"/>
                  <a:pt x="738562" y="1884988"/>
                  <a:pt x="741316" y="1868465"/>
                </a:cubicBezTo>
                <a:cubicBezTo>
                  <a:pt x="744070" y="1854696"/>
                  <a:pt x="746824" y="1835419"/>
                  <a:pt x="741316" y="1821650"/>
                </a:cubicBezTo>
                <a:cubicBezTo>
                  <a:pt x="730299" y="1799620"/>
                  <a:pt x="738562" y="1777589"/>
                  <a:pt x="730299" y="1755559"/>
                </a:cubicBezTo>
                <a:cubicBezTo>
                  <a:pt x="719283" y="1725267"/>
                  <a:pt x="708267" y="1694975"/>
                  <a:pt x="683481" y="1670190"/>
                </a:cubicBezTo>
                <a:cubicBezTo>
                  <a:pt x="677972" y="1664683"/>
                  <a:pt x="672464" y="1656421"/>
                  <a:pt x="664202" y="1650914"/>
                </a:cubicBezTo>
                <a:cubicBezTo>
                  <a:pt x="655940" y="1642652"/>
                  <a:pt x="653185" y="1634391"/>
                  <a:pt x="653185" y="1620622"/>
                </a:cubicBezTo>
                <a:cubicBezTo>
                  <a:pt x="655940" y="1609607"/>
                  <a:pt x="653185" y="1609607"/>
                  <a:pt x="639415" y="1609607"/>
                </a:cubicBezTo>
                <a:cubicBezTo>
                  <a:pt x="633907" y="1609607"/>
                  <a:pt x="625645" y="1609607"/>
                  <a:pt x="617382" y="1604098"/>
                </a:cubicBezTo>
                <a:cubicBezTo>
                  <a:pt x="606366" y="1598591"/>
                  <a:pt x="595350" y="1587576"/>
                  <a:pt x="581580" y="1590329"/>
                </a:cubicBezTo>
                <a:cubicBezTo>
                  <a:pt x="578825" y="1590329"/>
                  <a:pt x="576071" y="1587576"/>
                  <a:pt x="576071" y="1587576"/>
                </a:cubicBezTo>
                <a:cubicBezTo>
                  <a:pt x="573317" y="1568299"/>
                  <a:pt x="551284" y="1568299"/>
                  <a:pt x="540268" y="1560038"/>
                </a:cubicBezTo>
                <a:cubicBezTo>
                  <a:pt x="515482" y="1535253"/>
                  <a:pt x="487940" y="1518731"/>
                  <a:pt x="465908" y="1491192"/>
                </a:cubicBezTo>
                <a:cubicBezTo>
                  <a:pt x="452138" y="1474669"/>
                  <a:pt x="441122" y="1455393"/>
                  <a:pt x="427351" y="1438870"/>
                </a:cubicBezTo>
                <a:cubicBezTo>
                  <a:pt x="419089" y="1430609"/>
                  <a:pt x="413581" y="1419593"/>
                  <a:pt x="405318" y="1414086"/>
                </a:cubicBezTo>
                <a:cubicBezTo>
                  <a:pt x="397056" y="1405824"/>
                  <a:pt x="397056" y="1392055"/>
                  <a:pt x="388794" y="1386547"/>
                </a:cubicBezTo>
                <a:cubicBezTo>
                  <a:pt x="386040" y="1383793"/>
                  <a:pt x="380532" y="1383793"/>
                  <a:pt x="380532" y="1378286"/>
                </a:cubicBezTo>
                <a:cubicBezTo>
                  <a:pt x="375024" y="1356255"/>
                  <a:pt x="355745" y="1347994"/>
                  <a:pt x="336466" y="1334224"/>
                </a:cubicBezTo>
                <a:cubicBezTo>
                  <a:pt x="317188" y="1323210"/>
                  <a:pt x="300663" y="1309440"/>
                  <a:pt x="281385" y="1295671"/>
                </a:cubicBezTo>
                <a:cubicBezTo>
                  <a:pt x="278631" y="1290164"/>
                  <a:pt x="273123" y="1287410"/>
                  <a:pt x="270368" y="1279148"/>
                </a:cubicBezTo>
                <a:cubicBezTo>
                  <a:pt x="267615" y="1270887"/>
                  <a:pt x="259352" y="1265379"/>
                  <a:pt x="270368" y="1254364"/>
                </a:cubicBezTo>
                <a:cubicBezTo>
                  <a:pt x="275876" y="1248857"/>
                  <a:pt x="278631" y="1235087"/>
                  <a:pt x="275876" y="1224072"/>
                </a:cubicBezTo>
                <a:cubicBezTo>
                  <a:pt x="275876" y="1185518"/>
                  <a:pt x="284139" y="1149719"/>
                  <a:pt x="311680" y="1119427"/>
                </a:cubicBezTo>
                <a:cubicBezTo>
                  <a:pt x="308925" y="1105658"/>
                  <a:pt x="325450" y="1102904"/>
                  <a:pt x="325450" y="1089135"/>
                </a:cubicBezTo>
                <a:cubicBezTo>
                  <a:pt x="325450" y="1075366"/>
                  <a:pt x="341974" y="1064350"/>
                  <a:pt x="355745" y="1069858"/>
                </a:cubicBezTo>
                <a:cubicBezTo>
                  <a:pt x="369516" y="1075366"/>
                  <a:pt x="372269" y="1067104"/>
                  <a:pt x="377777" y="1061596"/>
                </a:cubicBezTo>
                <a:cubicBezTo>
                  <a:pt x="377777" y="1058843"/>
                  <a:pt x="380532" y="1053335"/>
                  <a:pt x="380532" y="1050582"/>
                </a:cubicBezTo>
                <a:cubicBezTo>
                  <a:pt x="386040" y="1039566"/>
                  <a:pt x="394302" y="1039566"/>
                  <a:pt x="399810" y="1047827"/>
                </a:cubicBezTo>
                <a:cubicBezTo>
                  <a:pt x="410826" y="1064350"/>
                  <a:pt x="424597" y="1078120"/>
                  <a:pt x="432859" y="1094643"/>
                </a:cubicBezTo>
                <a:cubicBezTo>
                  <a:pt x="449383" y="1124935"/>
                  <a:pt x="463154" y="1155226"/>
                  <a:pt x="474170" y="1185518"/>
                </a:cubicBezTo>
                <a:cubicBezTo>
                  <a:pt x="479679" y="1210303"/>
                  <a:pt x="476924" y="1232334"/>
                  <a:pt x="479679" y="1254364"/>
                </a:cubicBezTo>
                <a:cubicBezTo>
                  <a:pt x="479679" y="1265379"/>
                  <a:pt x="479679" y="1276394"/>
                  <a:pt x="485187" y="1287410"/>
                </a:cubicBezTo>
                <a:cubicBezTo>
                  <a:pt x="487940" y="1290164"/>
                  <a:pt x="490695" y="1292917"/>
                  <a:pt x="493449" y="1292917"/>
                </a:cubicBezTo>
                <a:cubicBezTo>
                  <a:pt x="498957" y="1292917"/>
                  <a:pt x="498957" y="1290164"/>
                  <a:pt x="498957" y="1284656"/>
                </a:cubicBezTo>
                <a:cubicBezTo>
                  <a:pt x="498957" y="1281902"/>
                  <a:pt x="498957" y="1276394"/>
                  <a:pt x="498957" y="1270887"/>
                </a:cubicBezTo>
                <a:cubicBezTo>
                  <a:pt x="493449" y="1226825"/>
                  <a:pt x="509974" y="1182765"/>
                  <a:pt x="507219" y="1135950"/>
                </a:cubicBezTo>
                <a:cubicBezTo>
                  <a:pt x="518236" y="1102904"/>
                  <a:pt x="512727" y="1069858"/>
                  <a:pt x="512727" y="1036812"/>
                </a:cubicBezTo>
                <a:cubicBezTo>
                  <a:pt x="512727" y="1017536"/>
                  <a:pt x="504466" y="998259"/>
                  <a:pt x="504466" y="976228"/>
                </a:cubicBezTo>
                <a:cubicBezTo>
                  <a:pt x="507219" y="956951"/>
                  <a:pt x="515482" y="940428"/>
                  <a:pt x="512727" y="921152"/>
                </a:cubicBezTo>
                <a:cubicBezTo>
                  <a:pt x="509974" y="901875"/>
                  <a:pt x="509974" y="882598"/>
                  <a:pt x="512727" y="866075"/>
                </a:cubicBezTo>
                <a:cubicBezTo>
                  <a:pt x="520990" y="844045"/>
                  <a:pt x="515482" y="816507"/>
                  <a:pt x="537514" y="799984"/>
                </a:cubicBezTo>
                <a:cubicBezTo>
                  <a:pt x="540268" y="797230"/>
                  <a:pt x="540268" y="791722"/>
                  <a:pt x="540268" y="788969"/>
                </a:cubicBezTo>
                <a:cubicBezTo>
                  <a:pt x="540268" y="783461"/>
                  <a:pt x="540268" y="777953"/>
                  <a:pt x="540268" y="775199"/>
                </a:cubicBezTo>
                <a:cubicBezTo>
                  <a:pt x="545776" y="766938"/>
                  <a:pt x="562301" y="761430"/>
                  <a:pt x="559547" y="753169"/>
                </a:cubicBezTo>
                <a:cubicBezTo>
                  <a:pt x="556793" y="744908"/>
                  <a:pt x="554039" y="733892"/>
                  <a:pt x="554039" y="725630"/>
                </a:cubicBezTo>
                <a:cubicBezTo>
                  <a:pt x="554039" y="717369"/>
                  <a:pt x="554039" y="706354"/>
                  <a:pt x="554039" y="698093"/>
                </a:cubicBezTo>
                <a:cubicBezTo>
                  <a:pt x="551284" y="684323"/>
                  <a:pt x="556793" y="670554"/>
                  <a:pt x="567809" y="659539"/>
                </a:cubicBezTo>
                <a:cubicBezTo>
                  <a:pt x="570563" y="656786"/>
                  <a:pt x="576071" y="654032"/>
                  <a:pt x="578825" y="651278"/>
                </a:cubicBezTo>
                <a:cubicBezTo>
                  <a:pt x="581580" y="643016"/>
                  <a:pt x="595350" y="640263"/>
                  <a:pt x="592596" y="629247"/>
                </a:cubicBezTo>
                <a:cubicBezTo>
                  <a:pt x="592596" y="618232"/>
                  <a:pt x="589841" y="607217"/>
                  <a:pt x="584333" y="598955"/>
                </a:cubicBezTo>
                <a:cubicBezTo>
                  <a:pt x="578825" y="590694"/>
                  <a:pt x="576071" y="585186"/>
                  <a:pt x="570563" y="579678"/>
                </a:cubicBezTo>
                <a:cubicBezTo>
                  <a:pt x="565055" y="568663"/>
                  <a:pt x="554039" y="563155"/>
                  <a:pt x="565055" y="549387"/>
                </a:cubicBezTo>
                <a:cubicBezTo>
                  <a:pt x="565055" y="546633"/>
                  <a:pt x="562301" y="535617"/>
                  <a:pt x="559547" y="532864"/>
                </a:cubicBezTo>
                <a:cubicBezTo>
                  <a:pt x="545776" y="524602"/>
                  <a:pt x="545776" y="513587"/>
                  <a:pt x="545776" y="499818"/>
                </a:cubicBezTo>
                <a:cubicBezTo>
                  <a:pt x="548531" y="486049"/>
                  <a:pt x="543023" y="480541"/>
                  <a:pt x="529252" y="475034"/>
                </a:cubicBezTo>
                <a:cubicBezTo>
                  <a:pt x="498957" y="461265"/>
                  <a:pt x="498957" y="447495"/>
                  <a:pt x="515482" y="417203"/>
                </a:cubicBezTo>
                <a:cubicBezTo>
                  <a:pt x="520990" y="406188"/>
                  <a:pt x="515482" y="392419"/>
                  <a:pt x="526498" y="381403"/>
                </a:cubicBezTo>
                <a:cubicBezTo>
                  <a:pt x="526498" y="381403"/>
                  <a:pt x="523744" y="375896"/>
                  <a:pt x="523744" y="375896"/>
                </a:cubicBezTo>
                <a:cubicBezTo>
                  <a:pt x="512727" y="375896"/>
                  <a:pt x="512727" y="370389"/>
                  <a:pt x="512727" y="362127"/>
                </a:cubicBezTo>
                <a:cubicBezTo>
                  <a:pt x="512727" y="359373"/>
                  <a:pt x="512727" y="356619"/>
                  <a:pt x="509974" y="356619"/>
                </a:cubicBezTo>
                <a:cubicBezTo>
                  <a:pt x="487940" y="342850"/>
                  <a:pt x="493449" y="323573"/>
                  <a:pt x="493449" y="304297"/>
                </a:cubicBezTo>
                <a:cubicBezTo>
                  <a:pt x="490695" y="290527"/>
                  <a:pt x="498957" y="271251"/>
                  <a:pt x="485187" y="257482"/>
                </a:cubicBezTo>
                <a:cubicBezTo>
                  <a:pt x="496203" y="235451"/>
                  <a:pt x="490695" y="210667"/>
                  <a:pt x="504466" y="191390"/>
                </a:cubicBezTo>
                <a:cubicBezTo>
                  <a:pt x="515482" y="177621"/>
                  <a:pt x="529252" y="161098"/>
                  <a:pt x="512727" y="141821"/>
                </a:cubicBezTo>
                <a:cubicBezTo>
                  <a:pt x="518236" y="128052"/>
                  <a:pt x="520990" y="111529"/>
                  <a:pt x="529252" y="97761"/>
                </a:cubicBezTo>
                <a:cubicBezTo>
                  <a:pt x="554039" y="53699"/>
                  <a:pt x="600858" y="34423"/>
                  <a:pt x="647677" y="17900"/>
                </a:cubicBezTo>
                <a:cubicBezTo>
                  <a:pt x="672464" y="9638"/>
                  <a:pt x="700005" y="-1377"/>
                  <a:pt x="727546" y="4130"/>
                </a:cubicBezTo>
                <a:cubicBezTo>
                  <a:pt x="735808" y="1377"/>
                  <a:pt x="744070" y="0"/>
                  <a:pt x="752333" y="0"/>
                </a:cubicBezTo>
                <a:close/>
              </a:path>
            </a:pathLst>
          </a:custGeom>
          <a:solidFill>
            <a:srgbClr val="F9AF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8BB6B"/>
              </a:solidFill>
              <a:latin typeface="Arial"/>
              <a:ea typeface="Arial"/>
              <a:cs typeface="Arial"/>
              <a:sym typeface="Arial"/>
            </a:endParaRPr>
          </a:p>
        </p:txBody>
      </p:sp>
      <p:sp>
        <p:nvSpPr>
          <p:cNvPr id="177" name="Google Shape;177;p23"/>
          <p:cNvSpPr txBox="1"/>
          <p:nvPr/>
        </p:nvSpPr>
        <p:spPr>
          <a:xfrm>
            <a:off x="318225" y="2055750"/>
            <a:ext cx="6805500" cy="30378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900"/>
              <a:buFont typeface="Arial"/>
              <a:buNone/>
            </a:pPr>
            <a:r>
              <a:rPr i="1" lang="en" sz="3600">
                <a:solidFill>
                  <a:srgbClr val="3C4043"/>
                </a:solidFill>
                <a:latin typeface="Open Sans"/>
                <a:ea typeface="Open Sans"/>
                <a:cs typeface="Open Sans"/>
                <a:sym typeface="Open Sans"/>
              </a:rPr>
              <a:t>“To connect people with compatible fitness buddies.”</a:t>
            </a:r>
            <a:endParaRPr b="1" i="1" sz="3600">
              <a:solidFill>
                <a:schemeClr val="accent4"/>
              </a:solidFill>
              <a:latin typeface="Open Sans"/>
              <a:ea typeface="Open Sans"/>
              <a:cs typeface="Open Sans"/>
              <a:sym typeface="Open Sans"/>
            </a:endParaRPr>
          </a:p>
        </p:txBody>
      </p:sp>
      <p:pic>
        <p:nvPicPr>
          <p:cNvPr id="178" name="Google Shape;178;p23"/>
          <p:cNvPicPr preferRelativeResize="0"/>
          <p:nvPr/>
        </p:nvPicPr>
        <p:blipFill>
          <a:blip r:embed="rId3">
            <a:alphaModFix/>
          </a:blip>
          <a:stretch>
            <a:fillRect/>
          </a:stretch>
        </p:blipFill>
        <p:spPr>
          <a:xfrm>
            <a:off x="296300" y="310152"/>
            <a:ext cx="2204319" cy="1162800"/>
          </a:xfrm>
          <a:prstGeom prst="rect">
            <a:avLst/>
          </a:prstGeom>
          <a:noFill/>
          <a:ln>
            <a:noFill/>
          </a:ln>
        </p:spPr>
      </p:pic>
      <p:sp>
        <p:nvSpPr>
          <p:cNvPr id="179" name="Google Shape;179;p23"/>
          <p:cNvSpPr txBox="1"/>
          <p:nvPr/>
        </p:nvSpPr>
        <p:spPr>
          <a:xfrm>
            <a:off x="38556" y="1373785"/>
            <a:ext cx="7338600" cy="8562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i="1" lang="en" sz="1800">
                <a:solidFill>
                  <a:srgbClr val="F48E0C"/>
                </a:solidFill>
                <a:latin typeface="Montserrat"/>
                <a:ea typeface="Montserrat"/>
                <a:cs typeface="Montserrat"/>
                <a:sym typeface="Montserrat"/>
              </a:rPr>
              <a:t>-Fit Together-</a:t>
            </a:r>
            <a:endParaRPr i="1" sz="1800">
              <a:solidFill>
                <a:srgbClr val="F48E0C"/>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4"/>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Interface Sketching</a:t>
            </a:r>
            <a:endParaRPr i="0" sz="3000" u="none" cap="none" strike="noStrike">
              <a:solidFill>
                <a:srgbClr val="000000"/>
              </a:solidFill>
              <a:latin typeface="PT Sans Narrow"/>
              <a:ea typeface="PT Sans Narrow"/>
              <a:cs typeface="PT Sans Narrow"/>
              <a:sym typeface="PT Sans Narrow"/>
            </a:endParaRPr>
          </a:p>
        </p:txBody>
      </p:sp>
      <p:pic>
        <p:nvPicPr>
          <p:cNvPr id="185" name="Google Shape;185;p24"/>
          <p:cNvPicPr preferRelativeResize="0"/>
          <p:nvPr/>
        </p:nvPicPr>
        <p:blipFill rotWithShape="1">
          <a:blip r:embed="rId3">
            <a:alphaModFix/>
          </a:blip>
          <a:srcRect b="4269" l="0" r="4214" t="0"/>
          <a:stretch/>
        </p:blipFill>
        <p:spPr>
          <a:xfrm>
            <a:off x="123800" y="1076003"/>
            <a:ext cx="2104570" cy="2798525"/>
          </a:xfrm>
          <a:prstGeom prst="rect">
            <a:avLst/>
          </a:prstGeom>
          <a:noFill/>
          <a:ln>
            <a:noFill/>
          </a:ln>
        </p:spPr>
      </p:pic>
      <p:pic>
        <p:nvPicPr>
          <p:cNvPr id="186" name="Google Shape;186;p24"/>
          <p:cNvPicPr preferRelativeResize="0"/>
          <p:nvPr/>
        </p:nvPicPr>
        <p:blipFill rotWithShape="1">
          <a:blip r:embed="rId4">
            <a:alphaModFix/>
          </a:blip>
          <a:srcRect b="4469" l="0" r="0" t="3372"/>
          <a:stretch/>
        </p:blipFill>
        <p:spPr>
          <a:xfrm>
            <a:off x="7218950" y="2143050"/>
            <a:ext cx="1727425" cy="2122550"/>
          </a:xfrm>
          <a:prstGeom prst="rect">
            <a:avLst/>
          </a:prstGeom>
          <a:noFill/>
          <a:ln>
            <a:noFill/>
          </a:ln>
        </p:spPr>
      </p:pic>
      <p:pic>
        <p:nvPicPr>
          <p:cNvPr id="187" name="Google Shape;187;p24"/>
          <p:cNvPicPr preferRelativeResize="0"/>
          <p:nvPr/>
        </p:nvPicPr>
        <p:blipFill rotWithShape="1">
          <a:blip r:embed="rId5">
            <a:alphaModFix/>
          </a:blip>
          <a:srcRect b="2993" l="4003" r="0" t="5179"/>
          <a:stretch/>
        </p:blipFill>
        <p:spPr>
          <a:xfrm>
            <a:off x="4878338" y="252734"/>
            <a:ext cx="2104575" cy="2680541"/>
          </a:xfrm>
          <a:prstGeom prst="rect">
            <a:avLst/>
          </a:prstGeom>
          <a:noFill/>
          <a:ln>
            <a:noFill/>
          </a:ln>
        </p:spPr>
      </p:pic>
      <p:pic>
        <p:nvPicPr>
          <p:cNvPr id="188" name="Google Shape;188;p24"/>
          <p:cNvPicPr preferRelativeResize="0"/>
          <p:nvPr/>
        </p:nvPicPr>
        <p:blipFill rotWithShape="1">
          <a:blip r:embed="rId6">
            <a:alphaModFix/>
          </a:blip>
          <a:srcRect b="2934" l="2959" r="0" t="2717"/>
          <a:stretch/>
        </p:blipFill>
        <p:spPr>
          <a:xfrm>
            <a:off x="2464425" y="1438800"/>
            <a:ext cx="2177850" cy="2826800"/>
          </a:xfrm>
          <a:prstGeom prst="rect">
            <a:avLst/>
          </a:prstGeom>
          <a:noFill/>
          <a:ln>
            <a:noFill/>
          </a:ln>
        </p:spPr>
      </p:pic>
      <p:pic>
        <p:nvPicPr>
          <p:cNvPr id="189" name="Google Shape;189;p24"/>
          <p:cNvPicPr preferRelativeResize="0"/>
          <p:nvPr/>
        </p:nvPicPr>
        <p:blipFill rotWithShape="1">
          <a:blip r:embed="rId7">
            <a:alphaModFix/>
          </a:blip>
          <a:srcRect b="0" l="2307" r="3512" t="5864"/>
          <a:stretch/>
        </p:blipFill>
        <p:spPr>
          <a:xfrm>
            <a:off x="4873750" y="3317850"/>
            <a:ext cx="2309224" cy="1731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5"/>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Interface Sketching</a:t>
            </a:r>
            <a:endParaRPr sz="3000">
              <a:solidFill>
                <a:srgbClr val="262626"/>
              </a:solidFill>
              <a:latin typeface="PT Sans Narrow"/>
              <a:ea typeface="PT Sans Narrow"/>
              <a:cs typeface="PT Sans Narrow"/>
              <a:sym typeface="PT Sans Narrow"/>
            </a:endParaRPr>
          </a:p>
        </p:txBody>
      </p:sp>
      <p:pic>
        <p:nvPicPr>
          <p:cNvPr id="195" name="Google Shape;195;p25"/>
          <p:cNvPicPr preferRelativeResize="0"/>
          <p:nvPr/>
        </p:nvPicPr>
        <p:blipFill rotWithShape="1">
          <a:blip r:embed="rId3">
            <a:alphaModFix/>
          </a:blip>
          <a:srcRect b="2978" l="1970" r="0" t="0"/>
          <a:stretch/>
        </p:blipFill>
        <p:spPr>
          <a:xfrm>
            <a:off x="434100" y="969925"/>
            <a:ext cx="2979600" cy="3922175"/>
          </a:xfrm>
          <a:prstGeom prst="rect">
            <a:avLst/>
          </a:prstGeom>
          <a:noFill/>
          <a:ln>
            <a:noFill/>
          </a:ln>
        </p:spPr>
      </p:pic>
      <p:pic>
        <p:nvPicPr>
          <p:cNvPr id="196" name="Google Shape;196;p25"/>
          <p:cNvPicPr preferRelativeResize="0"/>
          <p:nvPr/>
        </p:nvPicPr>
        <p:blipFill rotWithShape="1">
          <a:blip r:embed="rId4">
            <a:alphaModFix/>
          </a:blip>
          <a:srcRect b="0" l="0" r="0" t="0"/>
          <a:stretch/>
        </p:blipFill>
        <p:spPr>
          <a:xfrm>
            <a:off x="4138625" y="909675"/>
            <a:ext cx="4042674" cy="4042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6"/>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Selected Interface</a:t>
            </a:r>
            <a:endParaRPr i="0" sz="3000" u="none" cap="none" strike="noStrike">
              <a:solidFill>
                <a:srgbClr val="000000"/>
              </a:solidFill>
              <a:latin typeface="PT Sans Narrow"/>
              <a:ea typeface="PT Sans Narrow"/>
              <a:cs typeface="PT Sans Narrow"/>
              <a:sym typeface="PT Sans Narrow"/>
            </a:endParaRPr>
          </a:p>
        </p:txBody>
      </p:sp>
      <p:sp>
        <p:nvSpPr>
          <p:cNvPr id="202" name="Google Shape;202;p26"/>
          <p:cNvSpPr txBox="1"/>
          <p:nvPr/>
        </p:nvSpPr>
        <p:spPr>
          <a:xfrm>
            <a:off x="669150" y="878925"/>
            <a:ext cx="7338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Comfortaa"/>
                <a:ea typeface="Comfortaa"/>
                <a:cs typeface="Comfortaa"/>
                <a:sym typeface="Comfortaa"/>
              </a:rPr>
              <a:t>Pros:</a:t>
            </a:r>
            <a:endParaRPr sz="2800">
              <a:latin typeface="Comfortaa"/>
              <a:ea typeface="Comfortaa"/>
              <a:cs typeface="Comfortaa"/>
              <a:sym typeface="Comfortaa"/>
            </a:endParaRPr>
          </a:p>
        </p:txBody>
      </p:sp>
      <p:pic>
        <p:nvPicPr>
          <p:cNvPr id="203" name="Google Shape;203;p26"/>
          <p:cNvPicPr preferRelativeResize="0"/>
          <p:nvPr/>
        </p:nvPicPr>
        <p:blipFill rotWithShape="1">
          <a:blip r:embed="rId3">
            <a:alphaModFix/>
          </a:blip>
          <a:srcRect b="0" l="2818" r="0" t="0"/>
          <a:stretch/>
        </p:blipFill>
        <p:spPr>
          <a:xfrm>
            <a:off x="4933950" y="796025"/>
            <a:ext cx="3074700" cy="4042675"/>
          </a:xfrm>
          <a:prstGeom prst="rect">
            <a:avLst/>
          </a:prstGeom>
          <a:noFill/>
          <a:ln>
            <a:noFill/>
          </a:ln>
        </p:spPr>
      </p:pic>
      <p:sp>
        <p:nvSpPr>
          <p:cNvPr id="204" name="Google Shape;204;p26"/>
          <p:cNvSpPr txBox="1"/>
          <p:nvPr/>
        </p:nvSpPr>
        <p:spPr>
          <a:xfrm>
            <a:off x="930450" y="3742250"/>
            <a:ext cx="40035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 Hard to tell a good fit at a glance</a:t>
            </a:r>
            <a:endParaRPr sz="18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205" name="Google Shape;205;p26"/>
          <p:cNvSpPr txBox="1"/>
          <p:nvPr/>
        </p:nvSpPr>
        <p:spPr>
          <a:xfrm>
            <a:off x="930450" y="1377100"/>
            <a:ext cx="34863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Open Sans"/>
                <a:ea typeface="Open Sans"/>
                <a:cs typeface="Open Sans"/>
                <a:sym typeface="Open Sans"/>
              </a:rPr>
              <a:t>- Complex schedule entry leads to easy workout scheduling</a:t>
            </a:r>
            <a:r>
              <a:rPr lang="en" sz="1800">
                <a:latin typeface="Open Sans"/>
                <a:ea typeface="Open Sans"/>
                <a:cs typeface="Open Sans"/>
                <a:sym typeface="Open Sans"/>
              </a:rPr>
              <a:t> </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a:t>
            </a:r>
            <a:r>
              <a:rPr lang="en" sz="1800">
                <a:latin typeface="Open Sans"/>
                <a:ea typeface="Open Sans"/>
                <a:cs typeface="Open Sans"/>
                <a:sym typeface="Open Sans"/>
              </a:rPr>
              <a:t>Intuitive scrolling system</a:t>
            </a:r>
            <a:endParaRPr sz="18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206" name="Google Shape;206;p26"/>
          <p:cNvSpPr txBox="1"/>
          <p:nvPr/>
        </p:nvSpPr>
        <p:spPr>
          <a:xfrm>
            <a:off x="669150" y="3281375"/>
            <a:ext cx="73404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dk1"/>
                </a:solidFill>
                <a:latin typeface="Comfortaa"/>
                <a:ea typeface="Comfortaa"/>
                <a:cs typeface="Comfortaa"/>
                <a:sym typeface="Comfortaa"/>
              </a:rPr>
              <a:t>Cons: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7"/>
          <p:cNvSpPr txBox="1"/>
          <p:nvPr/>
        </p:nvSpPr>
        <p:spPr>
          <a:xfrm>
            <a:off x="1345250" y="654450"/>
            <a:ext cx="73443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7"/>
          <p:cNvSpPr txBox="1"/>
          <p:nvPr/>
        </p:nvSpPr>
        <p:spPr>
          <a:xfrm>
            <a:off x="432200" y="242050"/>
            <a:ext cx="22476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4546A"/>
                </a:solidFill>
                <a:latin typeface="Bree Serif"/>
                <a:ea typeface="Bree Serif"/>
                <a:cs typeface="Bree Serif"/>
                <a:sym typeface="Bree Serif"/>
              </a:rPr>
              <a:t>Tasks</a:t>
            </a:r>
            <a:endParaRPr sz="2400">
              <a:solidFill>
                <a:srgbClr val="44546A"/>
              </a:solidFill>
              <a:latin typeface="Bree Serif"/>
              <a:ea typeface="Bree Serif"/>
              <a:cs typeface="Bree Serif"/>
              <a:sym typeface="Bree Serif"/>
            </a:endParaRPr>
          </a:p>
        </p:txBody>
      </p:sp>
      <p:sp>
        <p:nvSpPr>
          <p:cNvPr id="213" name="Google Shape;213;p27"/>
          <p:cNvSpPr txBox="1"/>
          <p:nvPr/>
        </p:nvSpPr>
        <p:spPr>
          <a:xfrm>
            <a:off x="2207700" y="1194575"/>
            <a:ext cx="4728600" cy="53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666666"/>
                </a:solidFill>
                <a:latin typeface="Bree Serif"/>
                <a:ea typeface="Bree Serif"/>
                <a:cs typeface="Bree Serif"/>
                <a:sym typeface="Bree Serif"/>
              </a:rPr>
              <a:t>Find</a:t>
            </a:r>
            <a:r>
              <a:rPr lang="en" sz="2400">
                <a:solidFill>
                  <a:srgbClr val="F48E0C"/>
                </a:solidFill>
                <a:latin typeface="Bree Serif"/>
                <a:ea typeface="Bree Serif"/>
                <a:cs typeface="Bree Serif"/>
                <a:sym typeface="Bree Serif"/>
              </a:rPr>
              <a:t> compatible</a:t>
            </a:r>
            <a:r>
              <a:rPr lang="en" sz="2400">
                <a:solidFill>
                  <a:srgbClr val="666666"/>
                </a:solidFill>
                <a:latin typeface="Bree Serif"/>
                <a:ea typeface="Bree Serif"/>
                <a:cs typeface="Bree Serif"/>
                <a:sym typeface="Bree Serif"/>
              </a:rPr>
              <a:t> fitness buddies</a:t>
            </a:r>
            <a:endParaRPr sz="2400">
              <a:solidFill>
                <a:srgbClr val="666666"/>
              </a:solidFill>
              <a:latin typeface="Bree Serif"/>
              <a:ea typeface="Bree Serif"/>
              <a:cs typeface="Bree Serif"/>
              <a:sym typeface="Bree Serif"/>
            </a:endParaRPr>
          </a:p>
          <a:p>
            <a:pPr indent="0" lvl="0" marL="0" rtl="0" algn="ctr">
              <a:spcBef>
                <a:spcPts val="0"/>
              </a:spcBef>
              <a:spcAft>
                <a:spcPts val="0"/>
              </a:spcAft>
              <a:buNone/>
            </a:pPr>
            <a:r>
              <a:rPr lang="en" sz="1200">
                <a:solidFill>
                  <a:srgbClr val="666666"/>
                </a:solidFill>
                <a:latin typeface="Palatino Linotype"/>
                <a:ea typeface="Palatino Linotype"/>
                <a:cs typeface="Palatino Linotype"/>
                <a:sym typeface="Palatino Linotype"/>
              </a:rPr>
              <a:t>complex</a:t>
            </a:r>
            <a:endParaRPr sz="1200">
              <a:solidFill>
                <a:srgbClr val="666666"/>
              </a:solidFill>
              <a:latin typeface="Palatino Linotype"/>
              <a:ea typeface="Palatino Linotype"/>
              <a:cs typeface="Palatino Linotype"/>
              <a:sym typeface="Palatino Linotype"/>
            </a:endParaRPr>
          </a:p>
        </p:txBody>
      </p:sp>
      <p:sp>
        <p:nvSpPr>
          <p:cNvPr id="214" name="Google Shape;214;p27"/>
          <p:cNvSpPr txBox="1"/>
          <p:nvPr/>
        </p:nvSpPr>
        <p:spPr>
          <a:xfrm>
            <a:off x="2337450" y="2337775"/>
            <a:ext cx="4469100" cy="7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48E0C"/>
                </a:solidFill>
                <a:latin typeface="Bree Serif"/>
                <a:ea typeface="Bree Serif"/>
                <a:cs typeface="Bree Serif"/>
                <a:sym typeface="Bree Serif"/>
              </a:rPr>
              <a:t>Schedule</a:t>
            </a:r>
            <a:r>
              <a:rPr lang="en" sz="2400">
                <a:solidFill>
                  <a:srgbClr val="666666"/>
                </a:solidFill>
                <a:latin typeface="Bree Serif"/>
                <a:ea typeface="Bree Serif"/>
                <a:cs typeface="Bree Serif"/>
                <a:sym typeface="Bree Serif"/>
              </a:rPr>
              <a:t> joint workouts</a:t>
            </a:r>
            <a:endParaRPr sz="2400">
              <a:solidFill>
                <a:srgbClr val="666666"/>
              </a:solidFill>
              <a:latin typeface="Bree Serif"/>
              <a:ea typeface="Bree Serif"/>
              <a:cs typeface="Bree Serif"/>
              <a:sym typeface="Bree Serif"/>
            </a:endParaRPr>
          </a:p>
          <a:p>
            <a:pPr indent="0" lvl="0" marL="0" rtl="0" algn="ctr">
              <a:spcBef>
                <a:spcPts val="0"/>
              </a:spcBef>
              <a:spcAft>
                <a:spcPts val="0"/>
              </a:spcAft>
              <a:buNone/>
            </a:pPr>
            <a:r>
              <a:rPr lang="en" sz="1200">
                <a:solidFill>
                  <a:srgbClr val="666666"/>
                </a:solidFill>
                <a:latin typeface="Palatino Linotype"/>
                <a:ea typeface="Palatino Linotype"/>
                <a:cs typeface="Palatino Linotype"/>
                <a:sym typeface="Palatino Linotype"/>
              </a:rPr>
              <a:t>medium</a:t>
            </a:r>
            <a:endParaRPr sz="1200">
              <a:solidFill>
                <a:srgbClr val="666666"/>
              </a:solidFill>
              <a:latin typeface="Palatino Linotype"/>
              <a:ea typeface="Palatino Linotype"/>
              <a:cs typeface="Palatino Linotype"/>
              <a:sym typeface="Palatino Linotype"/>
            </a:endParaRPr>
          </a:p>
        </p:txBody>
      </p:sp>
      <p:sp>
        <p:nvSpPr>
          <p:cNvPr id="215" name="Google Shape;215;p27"/>
          <p:cNvSpPr txBox="1"/>
          <p:nvPr/>
        </p:nvSpPr>
        <p:spPr>
          <a:xfrm>
            <a:off x="1684800" y="3558925"/>
            <a:ext cx="5909400" cy="84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48E0C"/>
                </a:solidFill>
                <a:latin typeface="Bree Serif"/>
                <a:ea typeface="Bree Serif"/>
                <a:cs typeface="Bree Serif"/>
                <a:sym typeface="Bree Serif"/>
              </a:rPr>
              <a:t>Support </a:t>
            </a:r>
            <a:r>
              <a:rPr lang="en" sz="2400">
                <a:solidFill>
                  <a:srgbClr val="666666"/>
                </a:solidFill>
                <a:latin typeface="Bree Serif"/>
                <a:ea typeface="Bree Serif"/>
                <a:cs typeface="Bree Serif"/>
                <a:sym typeface="Bree Serif"/>
              </a:rPr>
              <a:t>and hold each other </a:t>
            </a:r>
            <a:r>
              <a:rPr lang="en" sz="2400">
                <a:solidFill>
                  <a:srgbClr val="F48E0C"/>
                </a:solidFill>
                <a:latin typeface="Bree Serif"/>
                <a:ea typeface="Bree Serif"/>
                <a:cs typeface="Bree Serif"/>
                <a:sym typeface="Bree Serif"/>
              </a:rPr>
              <a:t>accountable</a:t>
            </a:r>
            <a:endParaRPr sz="2400">
              <a:solidFill>
                <a:srgbClr val="F48E0C"/>
              </a:solidFill>
              <a:latin typeface="Bree Serif"/>
              <a:ea typeface="Bree Serif"/>
              <a:cs typeface="Bree Serif"/>
              <a:sym typeface="Bree Serif"/>
            </a:endParaRPr>
          </a:p>
          <a:p>
            <a:pPr indent="0" lvl="0" marL="0" rtl="0" algn="ctr">
              <a:spcBef>
                <a:spcPts val="0"/>
              </a:spcBef>
              <a:spcAft>
                <a:spcPts val="0"/>
              </a:spcAft>
              <a:buNone/>
            </a:pPr>
            <a:r>
              <a:rPr lang="en" sz="1200">
                <a:solidFill>
                  <a:srgbClr val="666666"/>
                </a:solidFill>
                <a:latin typeface="Palatino Linotype"/>
                <a:ea typeface="Palatino Linotype"/>
                <a:cs typeface="Palatino Linotype"/>
                <a:sym typeface="Palatino Linotype"/>
              </a:rPr>
              <a:t>simple</a:t>
            </a:r>
            <a:endParaRPr sz="1200">
              <a:solidFill>
                <a:srgbClr val="666666"/>
              </a:solidFill>
              <a:latin typeface="Palatino Linotype"/>
              <a:ea typeface="Palatino Linotype"/>
              <a:cs typeface="Palatino Linotype"/>
              <a:sym typeface="Palatino Linotype"/>
            </a:endParaRPr>
          </a:p>
        </p:txBody>
      </p:sp>
      <p:sp>
        <p:nvSpPr>
          <p:cNvPr id="216" name="Google Shape;216;p27"/>
          <p:cNvSpPr/>
          <p:nvPr/>
        </p:nvSpPr>
        <p:spPr>
          <a:xfrm rot="-2700000">
            <a:off x="2102581" y="1322480"/>
            <a:ext cx="169451" cy="377501"/>
          </a:xfrm>
          <a:custGeom>
            <a:rect b="b" l="l" r="r" t="t"/>
            <a:pathLst>
              <a:path extrusionOk="0" h="343323" w="154109">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F48E0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7" name="Google Shape;217;p27"/>
          <p:cNvSpPr/>
          <p:nvPr/>
        </p:nvSpPr>
        <p:spPr>
          <a:xfrm flipH="1">
            <a:off x="1306739" y="3700204"/>
            <a:ext cx="378063" cy="311878"/>
          </a:xfrm>
          <a:custGeom>
            <a:rect b="b" l="l" r="r" t="t"/>
            <a:pathLst>
              <a:path extrusionOk="0" h="2654282" w="3217557">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rgbClr val="F48E0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8" name="Google Shape;218;p27"/>
          <p:cNvSpPr/>
          <p:nvPr/>
        </p:nvSpPr>
        <p:spPr>
          <a:xfrm rot="2161642">
            <a:off x="2463159" y="2371047"/>
            <a:ext cx="372033" cy="401418"/>
          </a:xfrm>
          <a:custGeom>
            <a:rect b="b" l="l" r="r" t="t"/>
            <a:pathLst>
              <a:path extrusionOk="0" h="2951283" w="2735240">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rgbClr val="F48E0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9" name="Google Shape;219;p27"/>
          <p:cNvSpPr txBox="1"/>
          <p:nvPr/>
        </p:nvSpPr>
        <p:spPr>
          <a:xfrm>
            <a:off x="2200725" y="1401250"/>
            <a:ext cx="5152500" cy="6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8"/>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Low-Fi prototype Structure</a:t>
            </a:r>
            <a:endParaRPr i="0" sz="3000" u="none" cap="none" strike="noStrike">
              <a:solidFill>
                <a:srgbClr val="000000"/>
              </a:solidFill>
              <a:latin typeface="PT Sans Narrow"/>
              <a:ea typeface="PT Sans Narrow"/>
              <a:cs typeface="PT Sans Narrow"/>
              <a:sym typeface="PT Sans Narrow"/>
            </a:endParaRPr>
          </a:p>
        </p:txBody>
      </p:sp>
      <p:sp>
        <p:nvSpPr>
          <p:cNvPr id="225" name="Google Shape;225;p28"/>
          <p:cNvSpPr txBox="1"/>
          <p:nvPr/>
        </p:nvSpPr>
        <p:spPr>
          <a:xfrm>
            <a:off x="670050" y="1078900"/>
            <a:ext cx="73386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p>
        </p:txBody>
      </p:sp>
      <p:pic>
        <p:nvPicPr>
          <p:cNvPr id="226" name="Google Shape;226;p28"/>
          <p:cNvPicPr preferRelativeResize="0"/>
          <p:nvPr/>
        </p:nvPicPr>
        <p:blipFill rotWithShape="1">
          <a:blip r:embed="rId3">
            <a:alphaModFix/>
          </a:blip>
          <a:srcRect b="14927" l="6526" r="14178" t="14927"/>
          <a:stretch/>
        </p:blipFill>
        <p:spPr>
          <a:xfrm rot="5400000">
            <a:off x="2546387" y="413735"/>
            <a:ext cx="4261973" cy="50265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29"/>
          <p:cNvPicPr preferRelativeResize="0"/>
          <p:nvPr/>
        </p:nvPicPr>
        <p:blipFill rotWithShape="1">
          <a:blip r:embed="rId3">
            <a:alphaModFix/>
          </a:blip>
          <a:srcRect b="0" l="0" r="7114" t="3316"/>
          <a:stretch/>
        </p:blipFill>
        <p:spPr>
          <a:xfrm>
            <a:off x="6193475" y="669600"/>
            <a:ext cx="2589999" cy="4404875"/>
          </a:xfrm>
          <a:prstGeom prst="rect">
            <a:avLst/>
          </a:prstGeom>
          <a:noFill/>
          <a:ln>
            <a:noFill/>
          </a:ln>
        </p:spPr>
      </p:pic>
      <p:sp>
        <p:nvSpPr>
          <p:cNvPr id="232" name="Google Shape;232;p29"/>
          <p:cNvSpPr txBox="1"/>
          <p:nvPr>
            <p:ph idx="4294967295" type="body"/>
          </p:nvPr>
        </p:nvSpPr>
        <p:spPr>
          <a:xfrm>
            <a:off x="434101" y="252725"/>
            <a:ext cx="7515600" cy="543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62626"/>
              </a:buClr>
              <a:buSzPts val="4100"/>
              <a:buFont typeface="Arial"/>
              <a:buNone/>
            </a:pPr>
            <a:r>
              <a:rPr lang="en" sz="3000">
                <a:solidFill>
                  <a:srgbClr val="262626"/>
                </a:solidFill>
                <a:latin typeface="PT Sans Narrow"/>
                <a:ea typeface="PT Sans Narrow"/>
                <a:cs typeface="PT Sans Narrow"/>
                <a:sym typeface="PT Sans Narrow"/>
              </a:rPr>
              <a:t>Task 1 - “Find a buddy”</a:t>
            </a:r>
            <a:endParaRPr i="0" sz="3000" u="none" cap="none" strike="noStrike">
              <a:solidFill>
                <a:srgbClr val="000000"/>
              </a:solidFill>
              <a:latin typeface="PT Sans Narrow"/>
              <a:ea typeface="PT Sans Narrow"/>
              <a:cs typeface="PT Sans Narrow"/>
              <a:sym typeface="PT Sans Narrow"/>
            </a:endParaRPr>
          </a:p>
        </p:txBody>
      </p:sp>
      <p:pic>
        <p:nvPicPr>
          <p:cNvPr id="233" name="Google Shape;233;p29"/>
          <p:cNvPicPr preferRelativeResize="0"/>
          <p:nvPr/>
        </p:nvPicPr>
        <p:blipFill>
          <a:blip r:embed="rId4">
            <a:alphaModFix/>
          </a:blip>
          <a:stretch>
            <a:fillRect/>
          </a:stretch>
        </p:blipFill>
        <p:spPr>
          <a:xfrm>
            <a:off x="102275" y="965125"/>
            <a:ext cx="6642249" cy="3593875"/>
          </a:xfrm>
          <a:prstGeom prst="rect">
            <a:avLst/>
          </a:prstGeom>
          <a:noFill/>
          <a:ln>
            <a:noFill/>
          </a:ln>
        </p:spPr>
      </p:pic>
      <p:cxnSp>
        <p:nvCxnSpPr>
          <p:cNvPr id="234" name="Google Shape;234;p29"/>
          <p:cNvCxnSpPr/>
          <p:nvPr/>
        </p:nvCxnSpPr>
        <p:spPr>
          <a:xfrm>
            <a:off x="6409250" y="2692550"/>
            <a:ext cx="690300" cy="0"/>
          </a:xfrm>
          <a:prstGeom prst="straightConnector1">
            <a:avLst/>
          </a:prstGeom>
          <a:noFill/>
          <a:ln cap="flat" cmpd="sng" w="9525">
            <a:solidFill>
              <a:srgbClr val="00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