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Palatino Linotype"/>
      <p:regular r:id="rId15"/>
      <p:bold r:id="rId16"/>
      <p:italic r:id="rId17"/>
      <p:boldItalic r:id="rId18"/>
    </p:embeddedFont>
    <p:embeddedFont>
      <p:font typeface="Bree Serif"/>
      <p:regular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6.xml"/><Relationship Id="rId15" Type="http://schemas.openxmlformats.org/officeDocument/2006/relationships/font" Target="fonts/PalatinoLinotype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PalatinoLinotype-italic.fntdata"/><Relationship Id="rId16" Type="http://schemas.openxmlformats.org/officeDocument/2006/relationships/font" Target="fonts/PalatinoLinotype-bold.fntdata"/><Relationship Id="rId19" Type="http://schemas.openxmlformats.org/officeDocument/2006/relationships/font" Target="fonts/BreeSerif-regular.fntdata"/><Relationship Id="rId18" Type="http://schemas.openxmlformats.org/officeDocument/2006/relationships/font" Target="fonts/PalatinoLinotyp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51ea5d4a6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51ea5d4a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51ea5d4a6_2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651ea5d4a6_2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51f2ace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51f2ace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51f2acef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51f2acef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51ea5d4a6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51ea5d4a6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51ea5d4a6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51ea5d4a6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s slide layout">
  <p:cSld name="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0" y="0"/>
            <a:ext cx="1157288" cy="5143500"/>
          </a:xfrm>
          <a:custGeom>
            <a:rect b="b" l="l" r="r" t="t"/>
            <a:pathLst>
              <a:path extrusionOk="0" h="6858000" w="154305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647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yle slide layout">
  <p:cSld name="Style slide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3412442" y="1883392"/>
            <a:ext cx="5731894" cy="1381830"/>
          </a:xfrm>
          <a:custGeom>
            <a:rect b="b" l="l" r="r" t="t"/>
            <a:pathLst>
              <a:path extrusionOk="0" h="1842440" w="7798495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>
            <a:gsLst>
              <a:gs pos="0">
                <a:srgbClr val="F48E0C">
                  <a:alpha val="93333"/>
                </a:srgbClr>
              </a:gs>
              <a:gs pos="58999">
                <a:srgbClr val="F48E0C">
                  <a:alpha val="80000"/>
                </a:srgbClr>
              </a:gs>
              <a:gs pos="100000">
                <a:srgbClr val="F48E0C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7"/>
          <p:cNvSpPr/>
          <p:nvPr/>
        </p:nvSpPr>
        <p:spPr>
          <a:xfrm rot="10800000">
            <a:off x="0" y="1880835"/>
            <a:ext cx="578622" cy="1381830"/>
          </a:xfrm>
          <a:custGeom>
            <a:rect b="b" l="l" r="r" t="t"/>
            <a:pathLst>
              <a:path extrusionOk="0" h="1842440" w="771496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745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7"/>
          <p:cNvGrpSpPr/>
          <p:nvPr/>
        </p:nvGrpSpPr>
        <p:grpSpPr>
          <a:xfrm rot="10800000">
            <a:off x="127878" y="-572"/>
            <a:ext cx="1215405" cy="1102009"/>
            <a:chOff x="10248163" y="5404899"/>
            <a:chExt cx="1620540" cy="1469346"/>
          </a:xfrm>
        </p:grpSpPr>
        <p:sp>
          <p:nvSpPr>
            <p:cNvPr id="59" name="Google Shape;59;p17"/>
            <p:cNvSpPr/>
            <p:nvPr/>
          </p:nvSpPr>
          <p:spPr>
            <a:xfrm>
              <a:off x="10798323" y="5404899"/>
              <a:ext cx="1070381" cy="1469346"/>
            </a:xfrm>
            <a:custGeom>
              <a:rect b="b" l="l" r="r" t="t"/>
              <a:pathLst>
                <a:path extrusionOk="0" h="1842440" w="134217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solidFill>
              <a:schemeClr val="accent1">
                <a:alpha val="8235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10248163" y="5814881"/>
              <a:ext cx="901438" cy="1059152"/>
            </a:xfrm>
            <a:custGeom>
              <a:rect b="b" l="l" r="r" t="t"/>
              <a:pathLst>
                <a:path extrusionOk="0" h="1328090" w="113033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solidFill>
              <a:schemeClr val="accent1">
                <a:alpha val="8235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ontents slide layout">
  <p:cSld name="7_Contents slide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8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콘텐츠">
  <p:cSld name="캡션 있는 콘텐츠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>
            <p:ph idx="2" type="pic"/>
          </p:nvPr>
        </p:nvSpPr>
        <p:spPr>
          <a:xfrm>
            <a:off x="114997" y="149740"/>
            <a:ext cx="8913900" cy="484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 slide layout">
  <p:cSld name="Contents slide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0"/>
          <p:cNvGrpSpPr/>
          <p:nvPr/>
        </p:nvGrpSpPr>
        <p:grpSpPr>
          <a:xfrm>
            <a:off x="7956902" y="-64487"/>
            <a:ext cx="1234099" cy="1023857"/>
            <a:chOff x="-12" y="1266634"/>
            <a:chExt cx="5758744" cy="4777679"/>
          </a:xfrm>
        </p:grpSpPr>
        <p:sp>
          <p:nvSpPr>
            <p:cNvPr id="70" name="Google Shape;70;p20"/>
            <p:cNvSpPr/>
            <p:nvPr/>
          </p:nvSpPr>
          <p:spPr>
            <a:xfrm rot="8978268">
              <a:off x="268009" y="2416671"/>
              <a:ext cx="5222701" cy="2477594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baseline="-2500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574323" y="1999362"/>
              <a:ext cx="3781426" cy="4044951"/>
            </a:xfrm>
            <a:custGeom>
              <a:rect b="b" l="l" r="r" t="t"/>
              <a:pathLst>
                <a:path extrusionOk="0" h="1077" w="1005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20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0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ontents slide layout">
  <p:cSld name="5_Contents slide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0" y="4995080"/>
            <a:ext cx="9144000" cy="1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8014648" y="4015160"/>
            <a:ext cx="1133095" cy="1037084"/>
          </a:xfrm>
          <a:custGeom>
            <a:rect b="b" l="l" r="r" t="t"/>
            <a:pathLst>
              <a:path extrusionOk="0" h="6584660" w="7194254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/>
          <p:nvPr/>
        </p:nvSpPr>
        <p:spPr>
          <a:xfrm>
            <a:off x="7265194" y="4561285"/>
            <a:ext cx="4763" cy="310754"/>
          </a:xfrm>
          <a:custGeom>
            <a:rect b="b" l="l" r="r" t="t"/>
            <a:pathLst>
              <a:path extrusionOk="0" h="110" w="2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/>
          <p:nvPr/>
        </p:nvSpPr>
        <p:spPr>
          <a:xfrm>
            <a:off x="4572000" y="102394"/>
            <a:ext cx="51197" cy="8335"/>
          </a:xfrm>
          <a:custGeom>
            <a:rect b="b" l="l" r="r" t="t"/>
            <a:pathLst>
              <a:path extrusionOk="0" h="3" w="18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/>
          <p:nvPr/>
        </p:nvSpPr>
        <p:spPr>
          <a:xfrm>
            <a:off x="5817394" y="4012406"/>
            <a:ext cx="33338" cy="16669"/>
          </a:xfrm>
          <a:custGeom>
            <a:rect b="b" l="l" r="r" t="t"/>
            <a:pathLst>
              <a:path extrusionOk="0" h="6" w="12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Images &amp; Contents Layout">
  <p:cSld name="10_Images &amp; Contents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>
            <p:ph idx="2" type="pic"/>
          </p:nvPr>
        </p:nvSpPr>
        <p:spPr>
          <a:xfrm>
            <a:off x="1259632" y="422171"/>
            <a:ext cx="2484000" cy="135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2"/>
          <p:cNvSpPr/>
          <p:nvPr/>
        </p:nvSpPr>
        <p:spPr>
          <a:xfrm>
            <a:off x="0" y="0"/>
            <a:ext cx="11157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/>
          <p:nvPr>
            <p:ph idx="3" type="pic"/>
          </p:nvPr>
        </p:nvSpPr>
        <p:spPr>
          <a:xfrm>
            <a:off x="1259632" y="1898434"/>
            <a:ext cx="2484000" cy="135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2"/>
          <p:cNvSpPr/>
          <p:nvPr>
            <p:ph idx="4" type="pic"/>
          </p:nvPr>
        </p:nvSpPr>
        <p:spPr>
          <a:xfrm>
            <a:off x="1259632" y="3374696"/>
            <a:ext cx="2484000" cy="135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IMAGES LAYOUT">
  <p:cSld name="11_IMAGES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/>
          <p:nvPr/>
        </p:nvSpPr>
        <p:spPr>
          <a:xfrm>
            <a:off x="0" y="1223725"/>
            <a:ext cx="9144000" cy="214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>
            <p:ph idx="2" type="pic"/>
          </p:nvPr>
        </p:nvSpPr>
        <p:spPr>
          <a:xfrm>
            <a:off x="4114973" y="1340882"/>
            <a:ext cx="1412700" cy="8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3"/>
          <p:cNvSpPr/>
          <p:nvPr>
            <p:ph idx="3" type="pic"/>
          </p:nvPr>
        </p:nvSpPr>
        <p:spPr>
          <a:xfrm>
            <a:off x="5656693" y="1340882"/>
            <a:ext cx="1412700" cy="8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3"/>
          <p:cNvSpPr/>
          <p:nvPr>
            <p:ph idx="4" type="pic"/>
          </p:nvPr>
        </p:nvSpPr>
        <p:spPr>
          <a:xfrm>
            <a:off x="7198412" y="1340882"/>
            <a:ext cx="1412700" cy="8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3"/>
          <p:cNvSpPr/>
          <p:nvPr>
            <p:ph idx="5" type="pic"/>
          </p:nvPr>
        </p:nvSpPr>
        <p:spPr>
          <a:xfrm>
            <a:off x="4114973" y="2358185"/>
            <a:ext cx="1412700" cy="8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3"/>
          <p:cNvSpPr/>
          <p:nvPr>
            <p:ph idx="6" type="pic"/>
          </p:nvPr>
        </p:nvSpPr>
        <p:spPr>
          <a:xfrm>
            <a:off x="5656693" y="2358185"/>
            <a:ext cx="1412700" cy="8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3"/>
          <p:cNvSpPr/>
          <p:nvPr>
            <p:ph idx="7" type="pic"/>
          </p:nvPr>
        </p:nvSpPr>
        <p:spPr>
          <a:xfrm>
            <a:off x="7198412" y="2358185"/>
            <a:ext cx="1412700" cy="8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3"/>
          <p:cNvSpPr/>
          <p:nvPr/>
        </p:nvSpPr>
        <p:spPr>
          <a:xfrm>
            <a:off x="0" y="3406751"/>
            <a:ext cx="9144000" cy="124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Images &amp; Contents Layout">
  <p:cSld name="19_Images &amp; Contents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/>
          <p:nvPr>
            <p:ph idx="2" type="pic"/>
          </p:nvPr>
        </p:nvSpPr>
        <p:spPr>
          <a:xfrm>
            <a:off x="4355976" y="0"/>
            <a:ext cx="4788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0_Images &amp; Contents Layout">
  <p:cSld name="30_Images &amp; Contents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>
            <p:ph idx="2" type="pic"/>
          </p:nvPr>
        </p:nvSpPr>
        <p:spPr>
          <a:xfrm>
            <a:off x="4254136" y="0"/>
            <a:ext cx="2295000" cy="251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5"/>
          <p:cNvSpPr/>
          <p:nvPr>
            <p:ph idx="3" type="pic"/>
          </p:nvPr>
        </p:nvSpPr>
        <p:spPr>
          <a:xfrm>
            <a:off x="6700353" y="3982500"/>
            <a:ext cx="2295000" cy="116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5"/>
          <p:cNvSpPr/>
          <p:nvPr>
            <p:ph idx="4" type="pic"/>
          </p:nvPr>
        </p:nvSpPr>
        <p:spPr>
          <a:xfrm>
            <a:off x="4254136" y="2632500"/>
            <a:ext cx="2295000" cy="251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/>
          <p:nvPr>
            <p:ph idx="5" type="pic"/>
          </p:nvPr>
        </p:nvSpPr>
        <p:spPr>
          <a:xfrm>
            <a:off x="6698443" y="1322299"/>
            <a:ext cx="2295000" cy="251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/>
          <p:nvPr/>
        </p:nvSpPr>
        <p:spPr>
          <a:xfrm>
            <a:off x="0" y="0"/>
            <a:ext cx="41028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&amp; Contents Layout-05">
  <p:cSld name="Image &amp; Contents Layout-0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270" y="1245408"/>
            <a:ext cx="2683508" cy="340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/>
          <p:nvPr>
            <p:ph idx="2" type="pic"/>
          </p:nvPr>
        </p:nvSpPr>
        <p:spPr>
          <a:xfrm>
            <a:off x="709134" y="1486694"/>
            <a:ext cx="2075400" cy="247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6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제목 슬라이드">
  <p:cSld name="3_제목 슬라이드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>
            <p:ph idx="2" type="pic"/>
          </p:nvPr>
        </p:nvSpPr>
        <p:spPr>
          <a:xfrm>
            <a:off x="4418950" y="302007"/>
            <a:ext cx="4461900" cy="4463100"/>
          </a:xfrm>
          <a:prstGeom prst="donut">
            <a:avLst>
              <a:gd fmla="val 25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b" bIns="27432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Images &amp; Contents Layout">
  <p:cSld name="24_Images &amp; Contents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>
            <p:ph idx="2" type="pic"/>
          </p:nvPr>
        </p:nvSpPr>
        <p:spPr>
          <a:xfrm>
            <a:off x="554383" y="1241043"/>
            <a:ext cx="1917000" cy="3213000"/>
          </a:xfrm>
          <a:prstGeom prst="rect">
            <a:avLst/>
          </a:prstGeom>
          <a:solidFill>
            <a:srgbClr val="BEBFBF">
              <a:alpha val="29409"/>
            </a:srgbClr>
          </a:solidFill>
          <a:ln>
            <a:noFill/>
          </a:ln>
        </p:spPr>
        <p:txBody>
          <a:bodyPr anchorCtr="0" anchor="ctr" bIns="34275" lIns="68575" spcFirstLastPara="1" rIns="68575" wrap="square" tIns="13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8"/>
          <p:cNvSpPr/>
          <p:nvPr>
            <p:ph idx="3" type="pic"/>
          </p:nvPr>
        </p:nvSpPr>
        <p:spPr>
          <a:xfrm>
            <a:off x="2594147" y="1241043"/>
            <a:ext cx="1917000" cy="1539000"/>
          </a:xfrm>
          <a:prstGeom prst="rect">
            <a:avLst/>
          </a:prstGeom>
          <a:solidFill>
            <a:srgbClr val="BEBFBF">
              <a:alpha val="29409"/>
            </a:srgbClr>
          </a:solidFill>
          <a:ln>
            <a:noFill/>
          </a:ln>
        </p:spPr>
        <p:txBody>
          <a:bodyPr anchorCtr="0" anchor="ctr" bIns="34275" lIns="68575" spcFirstLastPara="1" rIns="68575" wrap="square" tIns="13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8"/>
          <p:cNvSpPr/>
          <p:nvPr>
            <p:ph idx="4" type="pic"/>
          </p:nvPr>
        </p:nvSpPr>
        <p:spPr>
          <a:xfrm>
            <a:off x="4633911" y="2915043"/>
            <a:ext cx="1917000" cy="1539000"/>
          </a:xfrm>
          <a:prstGeom prst="rect">
            <a:avLst/>
          </a:prstGeom>
          <a:solidFill>
            <a:srgbClr val="BEBFBF">
              <a:alpha val="29409"/>
            </a:srgbClr>
          </a:solidFill>
          <a:ln>
            <a:noFill/>
          </a:ln>
        </p:spPr>
        <p:txBody>
          <a:bodyPr anchorCtr="0" anchor="ctr" bIns="34275" lIns="68575" spcFirstLastPara="1" rIns="68575" wrap="square" tIns="13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8"/>
          <p:cNvSpPr/>
          <p:nvPr>
            <p:ph idx="5" type="pic"/>
          </p:nvPr>
        </p:nvSpPr>
        <p:spPr>
          <a:xfrm>
            <a:off x="6673674" y="1241043"/>
            <a:ext cx="1917000" cy="3213000"/>
          </a:xfrm>
          <a:prstGeom prst="rect">
            <a:avLst/>
          </a:prstGeom>
          <a:solidFill>
            <a:srgbClr val="BEBFBF">
              <a:alpha val="29409"/>
            </a:srgbClr>
          </a:solidFill>
          <a:ln>
            <a:noFill/>
          </a:ln>
        </p:spPr>
        <p:txBody>
          <a:bodyPr anchorCtr="0" anchor="ctr" bIns="34275" lIns="68575" spcFirstLastPara="1" rIns="68575" wrap="square" tIns="13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8"/>
          <p:cNvSpPr/>
          <p:nvPr/>
        </p:nvSpPr>
        <p:spPr>
          <a:xfrm>
            <a:off x="4633911" y="1241043"/>
            <a:ext cx="1917000" cy="15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2594147" y="2915043"/>
            <a:ext cx="1917000" cy="15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Images &amp; Contents Layout">
  <p:cSld name="7_Images &amp; Contents Layout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/>
          <p:nvPr/>
        </p:nvSpPr>
        <p:spPr>
          <a:xfrm>
            <a:off x="559345" y="4143032"/>
            <a:ext cx="2342100" cy="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/>
          <p:nvPr/>
        </p:nvSpPr>
        <p:spPr>
          <a:xfrm>
            <a:off x="3389660" y="4143032"/>
            <a:ext cx="23421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6241864" y="4143032"/>
            <a:ext cx="2342100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/>
          <p:nvPr>
            <p:ph idx="2" type="pic"/>
          </p:nvPr>
        </p:nvSpPr>
        <p:spPr>
          <a:xfrm>
            <a:off x="6267621" y="1247779"/>
            <a:ext cx="2290800" cy="2759700"/>
          </a:xfrm>
          <a:prstGeom prst="rect">
            <a:avLst/>
          </a:prstGeom>
          <a:solidFill>
            <a:srgbClr val="F2F2F2"/>
          </a:solidFill>
          <a:ln cap="flat" cmpd="sng" w="762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5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9"/>
          <p:cNvSpPr/>
          <p:nvPr>
            <p:ph idx="3" type="pic"/>
          </p:nvPr>
        </p:nvSpPr>
        <p:spPr>
          <a:xfrm>
            <a:off x="585100" y="1247779"/>
            <a:ext cx="2290800" cy="2759700"/>
          </a:xfrm>
          <a:prstGeom prst="rect">
            <a:avLst/>
          </a:prstGeom>
          <a:solidFill>
            <a:srgbClr val="F2F2F2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5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9"/>
          <p:cNvSpPr/>
          <p:nvPr>
            <p:ph idx="4" type="pic"/>
          </p:nvPr>
        </p:nvSpPr>
        <p:spPr>
          <a:xfrm>
            <a:off x="3415416" y="1247779"/>
            <a:ext cx="2290800" cy="2759700"/>
          </a:xfrm>
          <a:prstGeom prst="rect">
            <a:avLst/>
          </a:prstGeom>
          <a:solidFill>
            <a:srgbClr val="F2F2F2"/>
          </a:solidFill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5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8_Images &amp; Contents Layout">
  <p:cSld name="28_Images &amp; Contents Layou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/>
          <p:nvPr>
            <p:ph idx="2" type="pic"/>
          </p:nvPr>
        </p:nvSpPr>
        <p:spPr>
          <a:xfrm>
            <a:off x="543207" y="1186141"/>
            <a:ext cx="2678100" cy="323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0" spcFirstLastPara="1" rIns="68575" wrap="square" tIns="810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0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0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Images &amp; Contents Layout">
  <p:cSld name="20_Images &amp; Contents Layou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>
            <p:ph idx="2" type="pic"/>
          </p:nvPr>
        </p:nvSpPr>
        <p:spPr>
          <a:xfrm>
            <a:off x="188935" y="142456"/>
            <a:ext cx="8766000" cy="485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ontents slide layout">
  <p:cSld name="6_Contents slide layou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/>
          <p:nvPr/>
        </p:nvSpPr>
        <p:spPr>
          <a:xfrm>
            <a:off x="7754513" y="3261910"/>
            <a:ext cx="1260154" cy="1816157"/>
          </a:xfrm>
          <a:custGeom>
            <a:rect b="b" l="l" r="r" t="t"/>
            <a:pathLst>
              <a:path extrusionOk="0" h="860" w="596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rgbClr val="FCE8CD">
              <a:alpha val="7725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/>
          <p:nvPr/>
        </p:nvSpPr>
        <p:spPr>
          <a:xfrm flipH="1" rot="10639688">
            <a:off x="-20374" y="4226626"/>
            <a:ext cx="7553214" cy="830057"/>
          </a:xfrm>
          <a:custGeom>
            <a:rect b="b" l="l" r="r" t="t"/>
            <a:pathLst>
              <a:path extrusionOk="0" h="1105539" w="10060004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rgbClr val="FCE8CD">
              <a:alpha val="5333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Images and Contents Layout">
  <p:cSld name="13_Images and Contents Layout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/>
          <p:nvPr>
            <p:ph idx="2" type="pic"/>
          </p:nvPr>
        </p:nvSpPr>
        <p:spPr>
          <a:xfrm>
            <a:off x="545925" y="1167594"/>
            <a:ext cx="2376000" cy="178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3"/>
          <p:cNvSpPr/>
          <p:nvPr>
            <p:ph idx="3" type="pic"/>
          </p:nvPr>
        </p:nvSpPr>
        <p:spPr>
          <a:xfrm>
            <a:off x="2921925" y="2949792"/>
            <a:ext cx="2376000" cy="178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33"/>
          <p:cNvSpPr/>
          <p:nvPr/>
        </p:nvSpPr>
        <p:spPr>
          <a:xfrm>
            <a:off x="545925" y="2949792"/>
            <a:ext cx="2376000" cy="1782300"/>
          </a:xfrm>
          <a:prstGeom prst="rect">
            <a:avLst/>
          </a:prstGeom>
          <a:solidFill>
            <a:schemeClr val="accent3">
              <a:alpha val="694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2921926" y="1167594"/>
            <a:ext cx="5676300" cy="1782300"/>
          </a:xfrm>
          <a:prstGeom prst="rect">
            <a:avLst/>
          </a:prstGeom>
          <a:solidFill>
            <a:schemeClr val="accent4">
              <a:alpha val="694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3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3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3"/>
          <p:cNvGrpSpPr/>
          <p:nvPr/>
        </p:nvGrpSpPr>
        <p:grpSpPr>
          <a:xfrm>
            <a:off x="7956902" y="-64487"/>
            <a:ext cx="1234099" cy="1023857"/>
            <a:chOff x="-12" y="1266634"/>
            <a:chExt cx="5758744" cy="4777679"/>
          </a:xfrm>
        </p:grpSpPr>
        <p:sp>
          <p:nvSpPr>
            <p:cNvPr id="157" name="Google Shape;157;p33"/>
            <p:cNvSpPr/>
            <p:nvPr/>
          </p:nvSpPr>
          <p:spPr>
            <a:xfrm rot="8978268">
              <a:off x="268009" y="2416671"/>
              <a:ext cx="5222701" cy="2477594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baseline="-2500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574323" y="1999362"/>
              <a:ext cx="3781426" cy="4044951"/>
            </a:xfrm>
            <a:custGeom>
              <a:rect b="b" l="l" r="r" t="t"/>
              <a:pathLst>
                <a:path extrusionOk="0" h="1077" w="1005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Images &amp; Contents Layout">
  <p:cSld name="12_Images &amp; Contents Layout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/>
          <p:nvPr>
            <p:ph idx="2" type="pic"/>
          </p:nvPr>
        </p:nvSpPr>
        <p:spPr>
          <a:xfrm>
            <a:off x="0" y="1211780"/>
            <a:ext cx="3537000" cy="16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4"/>
          <p:cNvSpPr/>
          <p:nvPr>
            <p:ph idx="3" type="pic"/>
          </p:nvPr>
        </p:nvSpPr>
        <p:spPr>
          <a:xfrm>
            <a:off x="3599892" y="1211780"/>
            <a:ext cx="1944300" cy="104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4"/>
          <p:cNvSpPr/>
          <p:nvPr>
            <p:ph idx="4" type="pic"/>
          </p:nvPr>
        </p:nvSpPr>
        <p:spPr>
          <a:xfrm>
            <a:off x="3599357" y="2316920"/>
            <a:ext cx="1944300" cy="104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4"/>
          <p:cNvSpPr/>
          <p:nvPr>
            <p:ph idx="5" type="pic"/>
          </p:nvPr>
        </p:nvSpPr>
        <p:spPr>
          <a:xfrm>
            <a:off x="3599892" y="3422060"/>
            <a:ext cx="1944300" cy="104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4"/>
          <p:cNvSpPr/>
          <p:nvPr/>
        </p:nvSpPr>
        <p:spPr>
          <a:xfrm>
            <a:off x="0" y="2898503"/>
            <a:ext cx="3537000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4"/>
          <p:cNvSpPr/>
          <p:nvPr>
            <p:ph idx="6" type="pic"/>
          </p:nvPr>
        </p:nvSpPr>
        <p:spPr>
          <a:xfrm>
            <a:off x="5607000" y="2844416"/>
            <a:ext cx="3537000" cy="16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4"/>
          <p:cNvSpPr/>
          <p:nvPr/>
        </p:nvSpPr>
        <p:spPr>
          <a:xfrm>
            <a:off x="5607000" y="1211780"/>
            <a:ext cx="3537000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4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4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4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4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mages and Contents Layout">
  <p:cSld name="5_Images and Contents Layout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/>
          <p:nvPr>
            <p:ph idx="2" type="pic"/>
          </p:nvPr>
        </p:nvSpPr>
        <p:spPr>
          <a:xfrm>
            <a:off x="550871" y="1158412"/>
            <a:ext cx="1971000" cy="35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5"/>
          <p:cNvSpPr/>
          <p:nvPr>
            <p:ph idx="3" type="pic"/>
          </p:nvPr>
        </p:nvSpPr>
        <p:spPr>
          <a:xfrm>
            <a:off x="6614300" y="1158412"/>
            <a:ext cx="1971000" cy="35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5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5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35"/>
          <p:cNvGrpSpPr/>
          <p:nvPr/>
        </p:nvGrpSpPr>
        <p:grpSpPr>
          <a:xfrm>
            <a:off x="7956902" y="-64487"/>
            <a:ext cx="1234099" cy="1023857"/>
            <a:chOff x="-12" y="1266634"/>
            <a:chExt cx="5758744" cy="4777679"/>
          </a:xfrm>
        </p:grpSpPr>
        <p:sp>
          <p:nvSpPr>
            <p:cNvPr id="177" name="Google Shape;177;p35"/>
            <p:cNvSpPr/>
            <p:nvPr/>
          </p:nvSpPr>
          <p:spPr>
            <a:xfrm rot="8978268">
              <a:off x="268009" y="2416671"/>
              <a:ext cx="5222701" cy="2477594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baseline="-2500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5"/>
            <p:cNvSpPr/>
            <p:nvPr/>
          </p:nvSpPr>
          <p:spPr>
            <a:xfrm>
              <a:off x="574323" y="1999362"/>
              <a:ext cx="3781426" cy="4044951"/>
            </a:xfrm>
            <a:custGeom>
              <a:rect b="b" l="l" r="r" t="t"/>
              <a:pathLst>
                <a:path extrusionOk="0" h="1077" w="1005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Images and Contents Layout">
  <p:cSld name="14_Images and Contents Layout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103" y="1152132"/>
            <a:ext cx="2960743" cy="2587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/>
          <p:nvPr>
            <p:ph idx="2" type="pic"/>
          </p:nvPr>
        </p:nvSpPr>
        <p:spPr>
          <a:xfrm>
            <a:off x="641107" y="1251515"/>
            <a:ext cx="2758800" cy="161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405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2" name="Google Shape;18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43201" y="2233084"/>
            <a:ext cx="2960743" cy="2587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/>
          <p:nvPr>
            <p:ph idx="3" type="pic"/>
          </p:nvPr>
        </p:nvSpPr>
        <p:spPr>
          <a:xfrm>
            <a:off x="5744205" y="2332467"/>
            <a:ext cx="2758800" cy="161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405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6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6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36"/>
          <p:cNvGrpSpPr/>
          <p:nvPr/>
        </p:nvGrpSpPr>
        <p:grpSpPr>
          <a:xfrm>
            <a:off x="7956902" y="-64487"/>
            <a:ext cx="1234099" cy="1023857"/>
            <a:chOff x="-12" y="1266634"/>
            <a:chExt cx="5758744" cy="4777679"/>
          </a:xfrm>
        </p:grpSpPr>
        <p:sp>
          <p:nvSpPr>
            <p:cNvPr id="187" name="Google Shape;187;p36"/>
            <p:cNvSpPr/>
            <p:nvPr/>
          </p:nvSpPr>
          <p:spPr>
            <a:xfrm rot="8978268">
              <a:off x="268009" y="2416671"/>
              <a:ext cx="5222701" cy="2477594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baseline="-2500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6"/>
            <p:cNvSpPr/>
            <p:nvPr/>
          </p:nvSpPr>
          <p:spPr>
            <a:xfrm>
              <a:off x="574323" y="1999362"/>
              <a:ext cx="3781426" cy="4044951"/>
            </a:xfrm>
            <a:custGeom>
              <a:rect b="b" l="l" r="r" t="t"/>
              <a:pathLst>
                <a:path extrusionOk="0" h="1077" w="1005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s slide layout">
  <p:cSld name="1_Contents slide layou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/>
          <p:nvPr/>
        </p:nvSpPr>
        <p:spPr>
          <a:xfrm>
            <a:off x="1" y="0"/>
            <a:ext cx="1365357" cy="5143500"/>
          </a:xfrm>
          <a:custGeom>
            <a:rect b="b" l="l" r="r" t="t"/>
            <a:pathLst>
              <a:path extrusionOk="0" h="6858000" w="1820476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112206" y="605088"/>
            <a:ext cx="1677401" cy="4259227"/>
          </a:xfrm>
          <a:custGeom>
            <a:rect b="b" l="l" r="r" t="t"/>
            <a:pathLst>
              <a:path extrusionOk="0" h="6925572" w="286735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/>
          <p:nvPr/>
        </p:nvSpPr>
        <p:spPr>
          <a:xfrm>
            <a:off x="8922544" y="215440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Images &amp; Contents Layout">
  <p:cSld name="26_Images &amp; Contents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/>
          <p:nvPr>
            <p:ph idx="2" type="pic"/>
          </p:nvPr>
        </p:nvSpPr>
        <p:spPr>
          <a:xfrm>
            <a:off x="4716463" y="0"/>
            <a:ext cx="4427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1431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38"/>
          <p:cNvSpPr/>
          <p:nvPr>
            <p:ph idx="3" type="pic"/>
          </p:nvPr>
        </p:nvSpPr>
        <p:spPr>
          <a:xfrm>
            <a:off x="560243" y="1094636"/>
            <a:ext cx="1928400" cy="17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27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8"/>
          <p:cNvSpPr/>
          <p:nvPr>
            <p:ph idx="4" type="pic"/>
          </p:nvPr>
        </p:nvSpPr>
        <p:spPr>
          <a:xfrm>
            <a:off x="2638354" y="1094636"/>
            <a:ext cx="1928400" cy="17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27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/>
          <p:nvPr/>
        </p:nvSpPr>
        <p:spPr>
          <a:xfrm>
            <a:off x="0" y="0"/>
            <a:ext cx="1157288" cy="5143500"/>
          </a:xfrm>
          <a:custGeom>
            <a:rect b="b" l="l" r="r" t="t"/>
            <a:pathLst>
              <a:path extrusionOk="0" h="6858000" w="154305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647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ontents slide layout">
  <p:cSld name="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/>
          <p:nvPr/>
        </p:nvSpPr>
        <p:spPr>
          <a:xfrm>
            <a:off x="1" y="0"/>
            <a:ext cx="9145117" cy="5143500"/>
          </a:xfrm>
          <a:custGeom>
            <a:rect b="b" l="l" r="r" t="t"/>
            <a:pathLst>
              <a:path extrusionOk="0" h="6858000" w="11800151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549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/>
          <p:nvPr/>
        </p:nvSpPr>
        <p:spPr>
          <a:xfrm flipH="1">
            <a:off x="6429489" y="2357244"/>
            <a:ext cx="2714400" cy="2786400"/>
          </a:xfrm>
          <a:prstGeom prst="rtTriangle">
            <a:avLst/>
          </a:prstGeom>
          <a:solidFill>
            <a:schemeClr val="dk2">
              <a:alpha val="549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con sets layout">
  <p:cSld name="1_Icon sets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/>
          <p:nvPr/>
        </p:nvSpPr>
        <p:spPr>
          <a:xfrm>
            <a:off x="265507" y="848693"/>
            <a:ext cx="2670600" cy="40518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39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3"/>
          <p:cNvSpPr/>
          <p:nvPr/>
        </p:nvSpPr>
        <p:spPr>
          <a:xfrm rot="5400000">
            <a:off x="2292806" y="957527"/>
            <a:ext cx="514500" cy="5139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35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3"/>
          <p:cNvSpPr txBox="1"/>
          <p:nvPr/>
        </p:nvSpPr>
        <p:spPr>
          <a:xfrm>
            <a:off x="533778" y="1227910"/>
            <a:ext cx="1674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3"/>
          <p:cNvSpPr txBox="1"/>
          <p:nvPr/>
        </p:nvSpPr>
        <p:spPr>
          <a:xfrm>
            <a:off x="533778" y="1595596"/>
            <a:ext cx="167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540922" y="4356328"/>
            <a:ext cx="203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www.googleslidesppt.com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3"/>
          <p:cNvSpPr txBox="1"/>
          <p:nvPr/>
        </p:nvSpPr>
        <p:spPr>
          <a:xfrm>
            <a:off x="540922" y="3337742"/>
            <a:ext cx="20379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 Slides Themes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100" y="587026"/>
            <a:ext cx="4164099" cy="2196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7" name="Google Shape;217;p44"/>
          <p:cNvSpPr txBox="1"/>
          <p:nvPr/>
        </p:nvSpPr>
        <p:spPr>
          <a:xfrm>
            <a:off x="4819200" y="4053150"/>
            <a:ext cx="3459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Akhil Jariwala, Matthew Landis,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Autumn Warren, Kaughlin Caver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Online/Local Community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October 18, 2019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44"/>
          <p:cNvSpPr txBox="1"/>
          <p:nvPr/>
        </p:nvSpPr>
        <p:spPr>
          <a:xfrm flipH="1">
            <a:off x="5156850" y="2783600"/>
            <a:ext cx="2784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</a:t>
            </a:r>
            <a:r>
              <a:rPr lang="en" sz="36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Fit Together -</a:t>
            </a:r>
            <a:endParaRPr sz="36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/>
        </p:nvSpPr>
        <p:spPr>
          <a:xfrm>
            <a:off x="369800" y="197379"/>
            <a:ext cx="7315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Problem/ Solution Overview</a:t>
            </a:r>
            <a:endParaRPr sz="24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1426350" y="1031175"/>
            <a:ext cx="63711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Due to conflicting schedules, differing goals, and the intimidating gym atmosphere, exercisers often struggle to find and connect with a workout partner.</a:t>
            </a:r>
            <a:endParaRPr sz="19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19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2Fit </a:t>
            </a:r>
            <a:r>
              <a:rPr b="1" lang="en" sz="19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empowers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users to connect with others who have similar </a:t>
            </a:r>
            <a:r>
              <a:rPr b="1" lang="en" sz="19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abilities</a:t>
            </a:r>
            <a:r>
              <a:rPr b="1" lang="en" sz="19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b="1" lang="en" sz="19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goals</a:t>
            </a:r>
            <a:r>
              <a:rPr b="1"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,</a:t>
            </a:r>
            <a:r>
              <a:rPr lang="en" sz="19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and</a:t>
            </a:r>
            <a:r>
              <a:rPr b="1" lang="en" sz="19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 schedules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. Once matched, 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2Fit helps workout partners reach their fitness goals together.</a:t>
            </a:r>
            <a:endParaRPr sz="19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5" name="Google Shape;225;p45"/>
          <p:cNvSpPr/>
          <p:nvPr/>
        </p:nvSpPr>
        <p:spPr>
          <a:xfrm flipH="1">
            <a:off x="1250" y="265100"/>
            <a:ext cx="218700" cy="430362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C3E4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5"/>
          <p:cNvSpPr txBox="1"/>
          <p:nvPr/>
        </p:nvSpPr>
        <p:spPr>
          <a:xfrm>
            <a:off x="3575774" y="4352469"/>
            <a:ext cx="20724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6B26B"/>
                </a:solidFill>
                <a:latin typeface="PT Sans"/>
                <a:ea typeface="PT Sans"/>
                <a:cs typeface="PT Sans"/>
                <a:sym typeface="PT Sans"/>
              </a:rPr>
              <a:t>- Fit Together -</a:t>
            </a:r>
            <a:endParaRPr b="1" sz="1500">
              <a:solidFill>
                <a:srgbClr val="F6B26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27" name="Google Shape;2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688" y="3591500"/>
            <a:ext cx="1442573" cy="76097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/>
          <p:nvPr/>
        </p:nvSpPr>
        <p:spPr>
          <a:xfrm>
            <a:off x="432200" y="242050"/>
            <a:ext cx="2247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Tasks</a:t>
            </a:r>
            <a:endParaRPr sz="24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3" name="Google Shape;233;p46"/>
          <p:cNvSpPr txBox="1"/>
          <p:nvPr/>
        </p:nvSpPr>
        <p:spPr>
          <a:xfrm>
            <a:off x="2207700" y="1194575"/>
            <a:ext cx="4728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Find</a:t>
            </a:r>
            <a:r>
              <a:rPr lang="en"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 compatible</a:t>
            </a:r>
            <a:r>
              <a:rPr lang="en" sz="24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fitness buddies</a:t>
            </a:r>
            <a:endParaRPr sz="24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complex</a:t>
            </a:r>
            <a:endParaRPr sz="1200">
              <a:solidFill>
                <a:srgbClr val="6666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2337450" y="2337775"/>
            <a:ext cx="44691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Schedule</a:t>
            </a:r>
            <a:r>
              <a:rPr lang="en" sz="24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joint workouts</a:t>
            </a:r>
            <a:endParaRPr sz="24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medium</a:t>
            </a:r>
            <a:endParaRPr sz="1200">
              <a:solidFill>
                <a:srgbClr val="6666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5" name="Google Shape;235;p46"/>
          <p:cNvSpPr txBox="1"/>
          <p:nvPr/>
        </p:nvSpPr>
        <p:spPr>
          <a:xfrm>
            <a:off x="1684800" y="3558925"/>
            <a:ext cx="59094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Support </a:t>
            </a:r>
            <a:r>
              <a:rPr lang="en" sz="24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and hold each other</a:t>
            </a:r>
            <a:r>
              <a:rPr lang="en" sz="24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accountable</a:t>
            </a:r>
            <a:endParaRPr sz="2400">
              <a:solidFill>
                <a:schemeClr val="accen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simple</a:t>
            </a:r>
            <a:endParaRPr sz="1200">
              <a:solidFill>
                <a:srgbClr val="6666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36" name="Google Shape;236;p46"/>
          <p:cNvGrpSpPr/>
          <p:nvPr/>
        </p:nvGrpSpPr>
        <p:grpSpPr>
          <a:xfrm>
            <a:off x="-376" y="242015"/>
            <a:ext cx="219906" cy="457307"/>
            <a:chOff x="6477000" y="3016250"/>
            <a:chExt cx="1328738" cy="1966913"/>
          </a:xfrm>
        </p:grpSpPr>
        <p:sp>
          <p:nvSpPr>
            <p:cNvPr id="237" name="Google Shape;237;p46"/>
            <p:cNvSpPr/>
            <p:nvPr/>
          </p:nvSpPr>
          <p:spPr>
            <a:xfrm>
              <a:off x="6477000" y="3162300"/>
              <a:ext cx="1328738" cy="1820863"/>
            </a:xfrm>
            <a:custGeom>
              <a:rect b="b" l="l" r="r" t="t"/>
              <a:pathLst>
                <a:path extrusionOk="0" h="485" w="353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6"/>
            <p:cNvSpPr/>
            <p:nvPr/>
          </p:nvSpPr>
          <p:spPr>
            <a:xfrm>
              <a:off x="6597650" y="3302000"/>
              <a:ext cx="1087500" cy="15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6"/>
            <p:cNvSpPr/>
            <p:nvPr/>
          </p:nvSpPr>
          <p:spPr>
            <a:xfrm>
              <a:off x="6591300" y="3294062"/>
              <a:ext cx="1101725" cy="1520825"/>
            </a:xfrm>
            <a:custGeom>
              <a:rect b="b" l="l" r="r" t="t"/>
              <a:pathLst>
                <a:path extrusionOk="0" h="958" w="694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6"/>
            <p:cNvSpPr/>
            <p:nvPr/>
          </p:nvSpPr>
          <p:spPr>
            <a:xfrm>
              <a:off x="6786563" y="3609975"/>
              <a:ext cx="711200" cy="0"/>
            </a:xfrm>
            <a:custGeom>
              <a:rect b="b" l="l" r="r" t="t"/>
              <a:pathLst>
                <a:path extrusionOk="0" h="120000"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" name="Google Shape;241;p46"/>
            <p:cNvCxnSpPr/>
            <p:nvPr/>
          </p:nvCxnSpPr>
          <p:spPr>
            <a:xfrm>
              <a:off x="6786563" y="3609975"/>
              <a:ext cx="7113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42" name="Google Shape;242;p46"/>
            <p:cNvSpPr/>
            <p:nvPr/>
          </p:nvSpPr>
          <p:spPr>
            <a:xfrm>
              <a:off x="6764338" y="3586163"/>
              <a:ext cx="755650" cy="46038"/>
            </a:xfrm>
            <a:custGeom>
              <a:rect b="b" l="l" r="r" t="t"/>
              <a:pathLst>
                <a:path extrusionOk="0" h="12" w="201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6"/>
            <p:cNvSpPr/>
            <p:nvPr/>
          </p:nvSpPr>
          <p:spPr>
            <a:xfrm>
              <a:off x="6721475" y="3759200"/>
              <a:ext cx="839788" cy="0"/>
            </a:xfrm>
            <a:custGeom>
              <a:rect b="b" l="l" r="r" t="t"/>
              <a:pathLst>
                <a:path extrusionOk="0" h="120000"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4" name="Google Shape;244;p46"/>
            <p:cNvCxnSpPr/>
            <p:nvPr/>
          </p:nvCxnSpPr>
          <p:spPr>
            <a:xfrm>
              <a:off x="6721475" y="3759200"/>
              <a:ext cx="8397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45" name="Google Shape;245;p46"/>
            <p:cNvSpPr/>
            <p:nvPr/>
          </p:nvSpPr>
          <p:spPr>
            <a:xfrm>
              <a:off x="6699250" y="3736975"/>
              <a:ext cx="884238" cy="44450"/>
            </a:xfrm>
            <a:custGeom>
              <a:rect b="b" l="l" r="r" t="t"/>
              <a:pathLst>
                <a:path extrusionOk="0" h="12" w="235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6"/>
            <p:cNvSpPr/>
            <p:nvPr/>
          </p:nvSpPr>
          <p:spPr>
            <a:xfrm>
              <a:off x="6786563" y="3913188"/>
              <a:ext cx="711200" cy="0"/>
            </a:xfrm>
            <a:custGeom>
              <a:rect b="b" l="l" r="r" t="t"/>
              <a:pathLst>
                <a:path extrusionOk="0" h="120000"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7" name="Google Shape;247;p46"/>
            <p:cNvCxnSpPr/>
            <p:nvPr/>
          </p:nvCxnSpPr>
          <p:spPr>
            <a:xfrm>
              <a:off x="6786563" y="3913188"/>
              <a:ext cx="7113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48" name="Google Shape;248;p46"/>
            <p:cNvSpPr/>
            <p:nvPr/>
          </p:nvSpPr>
          <p:spPr>
            <a:xfrm>
              <a:off x="6764338" y="3890963"/>
              <a:ext cx="755650" cy="44450"/>
            </a:xfrm>
            <a:custGeom>
              <a:rect b="b" l="l" r="r" t="t"/>
              <a:pathLst>
                <a:path extrusionOk="0" h="12" w="201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6"/>
            <p:cNvSpPr/>
            <p:nvPr/>
          </p:nvSpPr>
          <p:spPr>
            <a:xfrm>
              <a:off x="6721475" y="4067175"/>
              <a:ext cx="839788" cy="0"/>
            </a:xfrm>
            <a:custGeom>
              <a:rect b="b" l="l" r="r" t="t"/>
              <a:pathLst>
                <a:path extrusionOk="0" h="120000"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" name="Google Shape;250;p46"/>
            <p:cNvCxnSpPr/>
            <p:nvPr/>
          </p:nvCxnSpPr>
          <p:spPr>
            <a:xfrm>
              <a:off x="6721475" y="4067175"/>
              <a:ext cx="8397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51" name="Google Shape;251;p46"/>
            <p:cNvSpPr/>
            <p:nvPr/>
          </p:nvSpPr>
          <p:spPr>
            <a:xfrm>
              <a:off x="6699250" y="4044950"/>
              <a:ext cx="884238" cy="44450"/>
            </a:xfrm>
            <a:custGeom>
              <a:rect b="b" l="l" r="r" t="t"/>
              <a:pathLst>
                <a:path extrusionOk="0" h="12" w="235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6"/>
            <p:cNvSpPr/>
            <p:nvPr/>
          </p:nvSpPr>
          <p:spPr>
            <a:xfrm>
              <a:off x="6786563" y="4221163"/>
              <a:ext cx="711200" cy="0"/>
            </a:xfrm>
            <a:custGeom>
              <a:rect b="b" l="l" r="r" t="t"/>
              <a:pathLst>
                <a:path extrusionOk="0" h="120000"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3" name="Google Shape;253;p46"/>
            <p:cNvCxnSpPr/>
            <p:nvPr/>
          </p:nvCxnSpPr>
          <p:spPr>
            <a:xfrm>
              <a:off x="6786563" y="4221163"/>
              <a:ext cx="7113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54" name="Google Shape;254;p46"/>
            <p:cNvSpPr/>
            <p:nvPr/>
          </p:nvSpPr>
          <p:spPr>
            <a:xfrm>
              <a:off x="6764338" y="4198938"/>
              <a:ext cx="755650" cy="44450"/>
            </a:xfrm>
            <a:custGeom>
              <a:rect b="b" l="l" r="r" t="t"/>
              <a:pathLst>
                <a:path extrusionOk="0" h="12" w="201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6786563" y="4525963"/>
              <a:ext cx="711200" cy="0"/>
            </a:xfrm>
            <a:custGeom>
              <a:rect b="b" l="l" r="r" t="t"/>
              <a:pathLst>
                <a:path extrusionOk="0" h="120000"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6" name="Google Shape;256;p46"/>
            <p:cNvCxnSpPr/>
            <p:nvPr/>
          </p:nvCxnSpPr>
          <p:spPr>
            <a:xfrm>
              <a:off x="6786563" y="4525963"/>
              <a:ext cx="7113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57" name="Google Shape;257;p46"/>
            <p:cNvSpPr/>
            <p:nvPr/>
          </p:nvSpPr>
          <p:spPr>
            <a:xfrm>
              <a:off x="6764338" y="4502150"/>
              <a:ext cx="755650" cy="46038"/>
            </a:xfrm>
            <a:custGeom>
              <a:rect b="b" l="l" r="r" t="t"/>
              <a:pathLst>
                <a:path extrusionOk="0" h="12" w="201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6721475" y="4371975"/>
              <a:ext cx="839788" cy="0"/>
            </a:xfrm>
            <a:custGeom>
              <a:rect b="b" l="l" r="r" t="t"/>
              <a:pathLst>
                <a:path extrusionOk="0" h="120000"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46"/>
            <p:cNvCxnSpPr/>
            <p:nvPr/>
          </p:nvCxnSpPr>
          <p:spPr>
            <a:xfrm>
              <a:off x="6721475" y="4371975"/>
              <a:ext cx="83970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60" name="Google Shape;260;p46"/>
            <p:cNvSpPr/>
            <p:nvPr/>
          </p:nvSpPr>
          <p:spPr>
            <a:xfrm>
              <a:off x="6699250" y="4348163"/>
              <a:ext cx="884238" cy="46038"/>
            </a:xfrm>
            <a:custGeom>
              <a:rect b="b" l="l" r="r" t="t"/>
              <a:pathLst>
                <a:path extrusionOk="0" h="12" w="235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6838950" y="3200400"/>
              <a:ext cx="604838" cy="184150"/>
            </a:xfrm>
            <a:custGeom>
              <a:rect b="b" l="l" r="r" t="t"/>
              <a:pathLst>
                <a:path extrusionOk="0" h="49" w="161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6"/>
            <p:cNvSpPr/>
            <p:nvPr/>
          </p:nvSpPr>
          <p:spPr>
            <a:xfrm>
              <a:off x="6989763" y="3016250"/>
              <a:ext cx="304800" cy="303213"/>
            </a:xfrm>
            <a:custGeom>
              <a:rect b="b" l="l" r="r" t="t"/>
              <a:pathLst>
                <a:path extrusionOk="0" h="81" w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6"/>
          <p:cNvSpPr/>
          <p:nvPr/>
        </p:nvSpPr>
        <p:spPr>
          <a:xfrm rot="-2700000">
            <a:off x="2102581" y="1322480"/>
            <a:ext cx="169451" cy="377501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48E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6"/>
          <p:cNvSpPr/>
          <p:nvPr/>
        </p:nvSpPr>
        <p:spPr>
          <a:xfrm flipH="1">
            <a:off x="1306739" y="3700204"/>
            <a:ext cx="378063" cy="311878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48E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6"/>
          <p:cNvSpPr/>
          <p:nvPr/>
        </p:nvSpPr>
        <p:spPr>
          <a:xfrm rot="2161642">
            <a:off x="2463159" y="2371047"/>
            <a:ext cx="372033" cy="401418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2200725" y="1401250"/>
            <a:ext cx="5152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/>
        </p:nvSpPr>
        <p:spPr>
          <a:xfrm>
            <a:off x="432200" y="242050"/>
            <a:ext cx="77748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Storyboards - Find compatible buddies scene</a:t>
            </a:r>
            <a:endParaRPr sz="24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2" name="Google Shape;272;p47"/>
          <p:cNvSpPr/>
          <p:nvPr/>
        </p:nvSpPr>
        <p:spPr>
          <a:xfrm>
            <a:off x="35731" y="242050"/>
            <a:ext cx="145028" cy="477609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925" y="871475"/>
            <a:ext cx="5280148" cy="396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750" y="856700"/>
            <a:ext cx="5268500" cy="395134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8"/>
          <p:cNvSpPr txBox="1"/>
          <p:nvPr/>
        </p:nvSpPr>
        <p:spPr>
          <a:xfrm>
            <a:off x="432200" y="242050"/>
            <a:ext cx="78168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Storyboards - Schedule joint workouts scene</a:t>
            </a:r>
            <a:endParaRPr sz="24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48"/>
          <p:cNvSpPr/>
          <p:nvPr/>
        </p:nvSpPr>
        <p:spPr>
          <a:xfrm>
            <a:off x="35731" y="242050"/>
            <a:ext cx="145028" cy="477609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800" y="899675"/>
            <a:ext cx="5304402" cy="39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 txBox="1"/>
          <p:nvPr/>
        </p:nvSpPr>
        <p:spPr>
          <a:xfrm>
            <a:off x="432200" y="242050"/>
            <a:ext cx="77910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Storyboards - Receive support and be held accountable scene</a:t>
            </a:r>
            <a:endParaRPr sz="24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7" name="Google Shape;287;p49"/>
          <p:cNvSpPr/>
          <p:nvPr/>
        </p:nvSpPr>
        <p:spPr>
          <a:xfrm>
            <a:off x="35731" y="242050"/>
            <a:ext cx="145028" cy="477609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dumbbe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