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9" r:id="rId4"/>
    <p:sldMasterId id="214748369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Delius Swash Caps"/>
      <p:regular r:id="rId33"/>
    </p:embeddedFont>
    <p:embeddedFont>
      <p:font typeface="PT Sans Narrow"/>
      <p:regular r:id="rId34"/>
      <p:bold r:id="rId35"/>
    </p:embeddedFont>
    <p:embeddedFont>
      <p:font typeface="Open Sans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DeliusSwashCaps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PTSansNarrow-bold.fntdata"/><Relationship Id="rId12" Type="http://schemas.openxmlformats.org/officeDocument/2006/relationships/slide" Target="slides/slide6.xml"/><Relationship Id="rId34" Type="http://schemas.openxmlformats.org/officeDocument/2006/relationships/font" Target="fonts/PTSansNarrow-regular.fntdata"/><Relationship Id="rId15" Type="http://schemas.openxmlformats.org/officeDocument/2006/relationships/slide" Target="slides/slide9.xml"/><Relationship Id="rId37" Type="http://schemas.openxmlformats.org/officeDocument/2006/relationships/font" Target="fonts/OpenSans-bold.fntdata"/><Relationship Id="rId14" Type="http://schemas.openxmlformats.org/officeDocument/2006/relationships/slide" Target="slides/slide8.xml"/><Relationship Id="rId36" Type="http://schemas.openxmlformats.org/officeDocument/2006/relationships/font" Target="fonts/OpenSans-regular.fntdata"/><Relationship Id="rId17" Type="http://schemas.openxmlformats.org/officeDocument/2006/relationships/slide" Target="slides/slide11.xml"/><Relationship Id="rId39" Type="http://schemas.openxmlformats.org/officeDocument/2006/relationships/font" Target="fonts/OpenSans-boldItalic.fntdata"/><Relationship Id="rId16" Type="http://schemas.openxmlformats.org/officeDocument/2006/relationships/slide" Target="slides/slide10.xml"/><Relationship Id="rId38" Type="http://schemas.openxmlformats.org/officeDocument/2006/relationships/font" Target="fonts/OpenSans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64d50c02c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4" name="Google Shape;214;g64d50c02c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64d74947f8_0_4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9" name="Google Shape;369;g64d74947f8_0_4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64d74947f8_0_4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7" name="Google Shape;377;g64d74947f8_0_4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64d74947f8_0_3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used the Point of View statements to generate 50 How Might We’s</a:t>
            </a:r>
            <a:endParaRPr/>
          </a:p>
        </p:txBody>
      </p:sp>
      <p:sp>
        <p:nvSpPr>
          <p:cNvPr id="385" name="Google Shape;385;g64d74947f8_0_3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6326d67179_2_4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From that list, we picked our favorite three.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(read HMWs)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03" name="Google Shape;403;g6326d67179_2_4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326d67179_2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326d67179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used the HMWs to then begin ideation.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four of us sat in a room together and put one idea per post-it note under each how might we, sharing our ideas with one another as we went along.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6326d67179_2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6326d67179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Once we collected all the ideas, we used colored sticky notes to vote on our favorite ideas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6326d67179_2_5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6326d67179_2_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We then pulled out the most voted on ideas and selected for our top 3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6326d67179_2_2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Our top 3 ideas were: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Words of support - improving workouts by sharing words of support from others during the workout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Tinder for Fitness - building a tinder-like workout buddy matching experience in the fitness world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Fitness in VR - building a VR environment around fitness to create a more social solo fitness experience</a:t>
            </a:r>
            <a:endParaRPr/>
          </a:p>
        </p:txBody>
      </p:sp>
      <p:sp>
        <p:nvSpPr>
          <p:cNvPr id="434" name="Google Shape;434;g6326d67179_2_2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326d67179_2_4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each of our ideas, we built an experience prototype to test our underlying assumptions.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One of our assumptions underlying our idea that words of support would improve the fitness experience is that…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Words of encouragement help individuals who do solo fitness feel more supported by others.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showed exercise cards with words of encouragement in the middle of their routine.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Following the exercises, we asked them to comment on how the cards affected their experience</a:t>
            </a:r>
            <a:endParaRPr/>
          </a:p>
        </p:txBody>
      </p:sp>
      <p:sp>
        <p:nvSpPr>
          <p:cNvPr id="453" name="Google Shape;453;g6326d67179_2_4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64d74947f8_0_4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were surprised to learn that the </a:t>
            </a:r>
            <a:r>
              <a:rPr b="1" lang="en"/>
              <a:t>content</a:t>
            </a:r>
            <a:r>
              <a:rPr lang="en"/>
              <a:t> of the words of encouragement is super important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Anku shared with us that the words of encouragement that were personalized with his names and the ones that reminded him about his personal goals were very effective.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cards with generic words of encouragement felt kitschy and were ineffective.</a:t>
            </a:r>
            <a:endParaRPr/>
          </a:p>
        </p:txBody>
      </p:sp>
      <p:sp>
        <p:nvSpPr>
          <p:cNvPr id="463" name="Google Shape;463;g64d74947f8_0_4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64d50c02c9_0_3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1" name="Google Shape;221;g64d50c02c9_0_3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6326d67179_1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Alberto</a:t>
            </a:r>
            <a:endParaRPr sz="1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Stanford Recreational Service Supervisor</a:t>
            </a:r>
            <a:endParaRPr sz="1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Current fitness: Basketball, gym 3 times a week</a:t>
            </a:r>
            <a:endParaRPr sz="1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Fitness goal: Gain muscle mass</a:t>
            </a:r>
            <a:endParaRPr sz="1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Name: Alex Carter </a:t>
            </a:r>
            <a:endParaRPr sz="1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Title: Stanford Recreation service Assistant</a:t>
            </a:r>
            <a:endParaRPr sz="1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Experiment:</a:t>
            </a:r>
            <a:endParaRPr sz="1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Profile Set up</a:t>
            </a:r>
            <a:endParaRPr sz="1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Swipe Feature</a:t>
            </a:r>
            <a:endParaRPr sz="1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9" name="Google Shape;479;g6326d67179_1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6326d67179_1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Alex’s actions matched the assumption swiping right on people who were his level or more.</a:t>
            </a:r>
            <a:endParaRPr sz="12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Alberto swiped right on everyone posing the idea that maybe there are more factors to be determined besides fitness ability alone.</a:t>
            </a:r>
            <a:endParaRPr sz="1200"/>
          </a:p>
        </p:txBody>
      </p:sp>
      <p:sp>
        <p:nvSpPr>
          <p:cNvPr id="489" name="Google Shape;489;g6326d67179_1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64d74947f8_0_4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“Short description of the prototype and how it was tested”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We prompted a subject to do squats “until they were bored.”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Then we did it again with them in a VR headset, in a call with someone else doing squats with them.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Wanted to see if they would do more squats/take longer to get bored.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g64d74947f8_0_4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64d74947f8_0_4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(Subject’s name is Zheng, pronounced “Jung”)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worked: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Subject enjoyed the visuals/sound of the VR environment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didn’t work: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Uncomfortable doing squats when he couldn’t see his body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Wearing the headset was uncomfortable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Learnings: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There was an underlying assumption: that people are comfortable working out in VR. We found that this wasn’t the case.</a:t>
            </a:r>
            <a:endParaRPr/>
          </a:p>
        </p:txBody>
      </p:sp>
      <p:sp>
        <p:nvSpPr>
          <p:cNvPr id="516" name="Google Shape;516;g64d74947f8_0_4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64d74947f8_0_4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3" name="Google Shape;533;g64d74947f8_0_4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6326d6717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6326d6717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Tinder for fitness supported our assumption however suggest that their may be more to explore besides just fitness ability in the matching process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632f2c96a9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9" name="Google Shape;549;g632f2c96a9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62023c1a41_2_3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problem space we chose to tackle was local fitness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Our research question was: “How do people discover, practice, and commit to physical fitness in their local communities”</a:t>
            </a:r>
            <a:endParaRPr/>
          </a:p>
        </p:txBody>
      </p:sp>
      <p:sp>
        <p:nvSpPr>
          <p:cNvPr id="238" name="Google Shape;238;g62023c1a41_2_3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62023c1a41_2_2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At the end of last week, we had conducted needfinding interviews with 4 subjects and discovered several compelling insights about how people engage with fitness in different places and with different people.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synthesized a point of view statement based on an interview with Lina to guide our follow-up needfinding interviews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(read POV statement)</a:t>
            </a:r>
            <a:endParaRPr/>
          </a:p>
        </p:txBody>
      </p:sp>
      <p:sp>
        <p:nvSpPr>
          <p:cNvPr id="308" name="Google Shape;308;g62023c1a41_2_2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64d74947f8_0_1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To gather more data on how gym goers find a sense of belonging at the gym, we conducted three more interviews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spoke to Leon, a Stanford Sophomore who weightlifts, rock climbs, and swims 3-4x per week.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spoke to Michael, a product designer who has newly joined a Bollywood dance studio called Rae’s where he exercises 1-2x per week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also spoke to Braden, an infrequent gym goer with a strong preference for group workouts. </a:t>
            </a:r>
            <a:endParaRPr/>
          </a:p>
        </p:txBody>
      </p:sp>
      <p:sp>
        <p:nvSpPr>
          <p:cNvPr id="316" name="Google Shape;316;g64d74947f8_0_1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64d74947f8_0_3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rPr>
              <a:t>Contradiction</a:t>
            </a:r>
            <a:endParaRPr sz="1200">
              <a:solidFill>
                <a:srgbClr val="695D4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rPr>
              <a:t>He prefers to work out by himself because he believes it is more productive, but he stills enjoys seeing people he knows at the gym. </a:t>
            </a:r>
            <a:endParaRPr/>
          </a:p>
        </p:txBody>
      </p:sp>
      <p:sp>
        <p:nvSpPr>
          <p:cNvPr id="328" name="Google Shape;328;g64d74947f8_0_3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64d74947f8_0_3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were surprised to learn that Michael is very sensitive to the </a:t>
            </a:r>
            <a:r>
              <a:rPr lang="en"/>
              <a:t>atmosphere of the gym. </a:t>
            </a:r>
            <a:r>
              <a:rPr lang="en"/>
              <a:t>He preferred Rae’s to SoulCycle because he felt the atmosphere was </a:t>
            </a:r>
            <a:r>
              <a:rPr lang="en"/>
              <a:t>more inclusive.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were also surprised to learn that even though </a:t>
            </a:r>
            <a:r>
              <a:rPr lang="en"/>
              <a:t>Michael loves inviting his friends</a:t>
            </a:r>
            <a:r>
              <a:rPr lang="en"/>
              <a:t> to the gym, he almost </a:t>
            </a:r>
            <a:r>
              <a:rPr lang="en"/>
              <a:t>never talks to others he meets at the gym, because he feels like it is awkward.</a:t>
            </a:r>
            <a:endParaRPr/>
          </a:p>
        </p:txBody>
      </p:sp>
      <p:sp>
        <p:nvSpPr>
          <p:cNvPr id="339" name="Google Shape;339;g64d74947f8_0_3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4d74947f8_0_3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Did not like going to his gym because everyone was too preoccupied. He came from team sports so he wanted friends to surround him, support him, and push him.</a:t>
            </a:r>
            <a:endParaRPr/>
          </a:p>
        </p:txBody>
      </p:sp>
      <p:sp>
        <p:nvSpPr>
          <p:cNvPr id="350" name="Google Shape;350;g64d74947f8_0_3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64d74947f8_0_3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Following our 3 interviews, we synthesized three new Point of View Statements</a:t>
            </a:r>
            <a:endParaRPr/>
          </a:p>
        </p:txBody>
      </p:sp>
      <p:sp>
        <p:nvSpPr>
          <p:cNvPr id="361" name="Google Shape;361;g64d74947f8_0_3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layout">
  <p:cSld name="Cover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Contents slide layout">
  <p:cSld name="3_Contents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5"/>
          <p:cNvSpPr/>
          <p:nvPr/>
        </p:nvSpPr>
        <p:spPr>
          <a:xfrm>
            <a:off x="0" y="0"/>
            <a:ext cx="1157288" cy="5143500"/>
          </a:xfrm>
          <a:custGeom>
            <a:rect b="b" l="l" r="r" t="t"/>
            <a:pathLst>
              <a:path extrusionOk="0" h="6858000" w="1543050">
                <a:moveTo>
                  <a:pt x="0" y="0"/>
                </a:moveTo>
                <a:lnTo>
                  <a:pt x="1543050" y="0"/>
                </a:lnTo>
                <a:lnTo>
                  <a:pt x="177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7647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tyle slide layout">
  <p:cSld name="Style slide layou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Break Slide layout">
  <p:cSld name="Section Break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7"/>
          <p:cNvSpPr/>
          <p:nvPr/>
        </p:nvSpPr>
        <p:spPr>
          <a:xfrm>
            <a:off x="3412442" y="1883392"/>
            <a:ext cx="5731894" cy="1381830"/>
          </a:xfrm>
          <a:custGeom>
            <a:rect b="b" l="l" r="r" t="t"/>
            <a:pathLst>
              <a:path extrusionOk="0" h="1842440" w="7798495">
                <a:moveTo>
                  <a:pt x="774359" y="0"/>
                </a:moveTo>
                <a:lnTo>
                  <a:pt x="7798495" y="0"/>
                </a:lnTo>
                <a:lnTo>
                  <a:pt x="7798495" y="1842440"/>
                </a:lnTo>
                <a:lnTo>
                  <a:pt x="0" y="1842440"/>
                </a:lnTo>
                <a:close/>
              </a:path>
            </a:pathLst>
          </a:custGeom>
          <a:gradFill>
            <a:gsLst>
              <a:gs pos="0">
                <a:srgbClr val="F48E0C">
                  <a:alpha val="93333"/>
                </a:srgbClr>
              </a:gs>
              <a:gs pos="58999">
                <a:srgbClr val="F48E0C">
                  <a:alpha val="80000"/>
                </a:srgbClr>
              </a:gs>
              <a:gs pos="100000">
                <a:srgbClr val="F48E0C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7"/>
          <p:cNvSpPr/>
          <p:nvPr/>
        </p:nvSpPr>
        <p:spPr>
          <a:xfrm rot="10800000">
            <a:off x="0" y="1880835"/>
            <a:ext cx="578622" cy="1381830"/>
          </a:xfrm>
          <a:custGeom>
            <a:rect b="b" l="l" r="r" t="t"/>
            <a:pathLst>
              <a:path extrusionOk="0" h="1842440" w="771496">
                <a:moveTo>
                  <a:pt x="771496" y="1842440"/>
                </a:moveTo>
                <a:lnTo>
                  <a:pt x="0" y="1842440"/>
                </a:lnTo>
                <a:lnTo>
                  <a:pt x="758827" y="0"/>
                </a:lnTo>
                <a:lnTo>
                  <a:pt x="771496" y="0"/>
                </a:lnTo>
                <a:close/>
              </a:path>
            </a:pathLst>
          </a:custGeom>
          <a:solidFill>
            <a:schemeClr val="accent1">
              <a:alpha val="8745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" name="Google Shape;58;p17"/>
          <p:cNvGrpSpPr/>
          <p:nvPr/>
        </p:nvGrpSpPr>
        <p:grpSpPr>
          <a:xfrm rot="10800000">
            <a:off x="127878" y="-572"/>
            <a:ext cx="1215405" cy="1102009"/>
            <a:chOff x="10248163" y="5404899"/>
            <a:chExt cx="1620540" cy="1469346"/>
          </a:xfrm>
        </p:grpSpPr>
        <p:sp>
          <p:nvSpPr>
            <p:cNvPr id="59" name="Google Shape;59;p17"/>
            <p:cNvSpPr/>
            <p:nvPr/>
          </p:nvSpPr>
          <p:spPr>
            <a:xfrm>
              <a:off x="10798323" y="5404899"/>
              <a:ext cx="1070381" cy="1469346"/>
            </a:xfrm>
            <a:custGeom>
              <a:rect b="b" l="l" r="r" t="t"/>
              <a:pathLst>
                <a:path extrusionOk="0" h="1842440" w="1342170">
                  <a:moveTo>
                    <a:pt x="758827" y="0"/>
                  </a:moveTo>
                  <a:lnTo>
                    <a:pt x="1342170" y="0"/>
                  </a:lnTo>
                  <a:lnTo>
                    <a:pt x="583342" y="1842440"/>
                  </a:lnTo>
                  <a:lnTo>
                    <a:pt x="0" y="1842440"/>
                  </a:lnTo>
                  <a:close/>
                </a:path>
              </a:pathLst>
            </a:custGeom>
            <a:solidFill>
              <a:schemeClr val="accent1">
                <a:alpha val="8235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7"/>
            <p:cNvSpPr/>
            <p:nvPr/>
          </p:nvSpPr>
          <p:spPr>
            <a:xfrm>
              <a:off x="10248163" y="5814881"/>
              <a:ext cx="901438" cy="1059152"/>
            </a:xfrm>
            <a:custGeom>
              <a:rect b="b" l="l" r="r" t="t"/>
              <a:pathLst>
                <a:path extrusionOk="0" h="1328090" w="1130330">
                  <a:moveTo>
                    <a:pt x="546987" y="0"/>
                  </a:moveTo>
                  <a:lnTo>
                    <a:pt x="1130330" y="0"/>
                  </a:lnTo>
                  <a:lnTo>
                    <a:pt x="583342" y="1328090"/>
                  </a:lnTo>
                  <a:lnTo>
                    <a:pt x="0" y="1328090"/>
                  </a:lnTo>
                  <a:close/>
                </a:path>
              </a:pathLst>
            </a:custGeom>
            <a:solidFill>
              <a:schemeClr val="accent1">
                <a:alpha val="8235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_Contents slide layout">
  <p:cSld name="7_Contents slide layou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/>
          <p:nvPr/>
        </p:nvSpPr>
        <p:spPr>
          <a:xfrm>
            <a:off x="0" y="215441"/>
            <a:ext cx="221400" cy="54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8"/>
          <p:cNvSpPr/>
          <p:nvPr/>
        </p:nvSpPr>
        <p:spPr>
          <a:xfrm>
            <a:off x="-7382" y="215441"/>
            <a:ext cx="128400" cy="54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8"/>
          <p:cNvSpPr/>
          <p:nvPr/>
        </p:nvSpPr>
        <p:spPr>
          <a:xfrm>
            <a:off x="8526439" y="4831305"/>
            <a:ext cx="617700" cy="1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8"/>
          <p:cNvSpPr/>
          <p:nvPr/>
        </p:nvSpPr>
        <p:spPr>
          <a:xfrm>
            <a:off x="-14765" y="4831305"/>
            <a:ext cx="8213700" cy="15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캡션 있는 콘텐츠">
  <p:cSld name="캡션 있는 콘텐츠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/>
          <p:cNvSpPr/>
          <p:nvPr>
            <p:ph idx="2" type="pic"/>
          </p:nvPr>
        </p:nvSpPr>
        <p:spPr>
          <a:xfrm>
            <a:off x="114997" y="149740"/>
            <a:ext cx="8913900" cy="4844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s slide layout">
  <p:cSld name="Contents slide layou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20"/>
          <p:cNvGrpSpPr/>
          <p:nvPr/>
        </p:nvGrpSpPr>
        <p:grpSpPr>
          <a:xfrm>
            <a:off x="7956902" y="-64487"/>
            <a:ext cx="1234099" cy="1023857"/>
            <a:chOff x="-12" y="1266634"/>
            <a:chExt cx="5758744" cy="4777679"/>
          </a:xfrm>
        </p:grpSpPr>
        <p:sp>
          <p:nvSpPr>
            <p:cNvPr id="70" name="Google Shape;70;p20"/>
            <p:cNvSpPr/>
            <p:nvPr/>
          </p:nvSpPr>
          <p:spPr>
            <a:xfrm rot="8978268">
              <a:off x="268009" y="2416671"/>
              <a:ext cx="5222701" cy="2477594"/>
            </a:xfrm>
            <a:custGeom>
              <a:rect b="b" l="l" r="r" t="t"/>
              <a:pathLst>
                <a:path extrusionOk="0" h="10002" w="10201">
                  <a:moveTo>
                    <a:pt x="8262" y="423"/>
                  </a:moveTo>
                  <a:cubicBezTo>
                    <a:pt x="8283" y="442"/>
                    <a:pt x="8303" y="442"/>
                    <a:pt x="8324" y="442"/>
                  </a:cubicBezTo>
                  <a:cubicBezTo>
                    <a:pt x="8335" y="480"/>
                    <a:pt x="8335" y="480"/>
                    <a:pt x="8335" y="517"/>
                  </a:cubicBezTo>
                  <a:cubicBezTo>
                    <a:pt x="8303" y="537"/>
                    <a:pt x="8314" y="517"/>
                    <a:pt x="8303" y="592"/>
                  </a:cubicBezTo>
                  <a:lnTo>
                    <a:pt x="8345" y="592"/>
                  </a:lnTo>
                  <a:cubicBezTo>
                    <a:pt x="8355" y="630"/>
                    <a:pt x="8435" y="524"/>
                    <a:pt x="8414" y="543"/>
                  </a:cubicBezTo>
                  <a:cubicBezTo>
                    <a:pt x="8404" y="561"/>
                    <a:pt x="8312" y="750"/>
                    <a:pt x="8291" y="770"/>
                  </a:cubicBezTo>
                  <a:cubicBezTo>
                    <a:pt x="8312" y="825"/>
                    <a:pt x="8250" y="855"/>
                    <a:pt x="8230" y="930"/>
                  </a:cubicBezTo>
                  <a:cubicBezTo>
                    <a:pt x="8272" y="950"/>
                    <a:pt x="8283" y="987"/>
                    <a:pt x="8324" y="1005"/>
                  </a:cubicBezTo>
                  <a:cubicBezTo>
                    <a:pt x="8335" y="968"/>
                    <a:pt x="8335" y="930"/>
                    <a:pt x="8345" y="875"/>
                  </a:cubicBezTo>
                  <a:lnTo>
                    <a:pt x="8355" y="875"/>
                  </a:lnTo>
                  <a:lnTo>
                    <a:pt x="8355" y="893"/>
                  </a:lnTo>
                  <a:cubicBezTo>
                    <a:pt x="8386" y="987"/>
                    <a:pt x="8366" y="1119"/>
                    <a:pt x="8376" y="1212"/>
                  </a:cubicBezTo>
                  <a:lnTo>
                    <a:pt x="8355" y="1212"/>
                  </a:lnTo>
                  <a:cubicBezTo>
                    <a:pt x="8345" y="1212"/>
                    <a:pt x="8345" y="1212"/>
                    <a:pt x="8324" y="1231"/>
                  </a:cubicBezTo>
                  <a:lnTo>
                    <a:pt x="8324" y="1288"/>
                  </a:lnTo>
                  <a:cubicBezTo>
                    <a:pt x="8314" y="1306"/>
                    <a:pt x="8084" y="1607"/>
                    <a:pt x="8084" y="1607"/>
                  </a:cubicBezTo>
                  <a:lnTo>
                    <a:pt x="8126" y="1607"/>
                  </a:lnTo>
                  <a:cubicBezTo>
                    <a:pt x="8157" y="1532"/>
                    <a:pt x="8240" y="1569"/>
                    <a:pt x="8293" y="1589"/>
                  </a:cubicBezTo>
                  <a:cubicBezTo>
                    <a:pt x="8293" y="1644"/>
                    <a:pt x="8283" y="1663"/>
                    <a:pt x="8293" y="1682"/>
                  </a:cubicBezTo>
                  <a:cubicBezTo>
                    <a:pt x="8314" y="1738"/>
                    <a:pt x="8324" y="1776"/>
                    <a:pt x="8366" y="1776"/>
                  </a:cubicBezTo>
                  <a:cubicBezTo>
                    <a:pt x="8407" y="1738"/>
                    <a:pt x="8542" y="1813"/>
                    <a:pt x="8584" y="1682"/>
                  </a:cubicBezTo>
                  <a:cubicBezTo>
                    <a:pt x="8605" y="1626"/>
                    <a:pt x="8594" y="1589"/>
                    <a:pt x="8636" y="1569"/>
                  </a:cubicBezTo>
                  <a:cubicBezTo>
                    <a:pt x="8667" y="1532"/>
                    <a:pt x="8667" y="1569"/>
                    <a:pt x="8698" y="1589"/>
                  </a:cubicBezTo>
                  <a:cubicBezTo>
                    <a:pt x="8698" y="1532"/>
                    <a:pt x="8678" y="1550"/>
                    <a:pt x="8709" y="1532"/>
                  </a:cubicBezTo>
                  <a:cubicBezTo>
                    <a:pt x="8719" y="1569"/>
                    <a:pt x="8792" y="1589"/>
                    <a:pt x="8855" y="1607"/>
                  </a:cubicBezTo>
                  <a:cubicBezTo>
                    <a:pt x="8855" y="1776"/>
                    <a:pt x="8845" y="1870"/>
                    <a:pt x="8802" y="1982"/>
                  </a:cubicBezTo>
                  <a:cubicBezTo>
                    <a:pt x="8792" y="2020"/>
                    <a:pt x="8761" y="2020"/>
                    <a:pt x="8740" y="2077"/>
                  </a:cubicBezTo>
                  <a:lnTo>
                    <a:pt x="8740" y="2133"/>
                  </a:lnTo>
                  <a:cubicBezTo>
                    <a:pt x="8824" y="2208"/>
                    <a:pt x="8938" y="2189"/>
                    <a:pt x="9032" y="2208"/>
                  </a:cubicBezTo>
                  <a:cubicBezTo>
                    <a:pt x="9042" y="2433"/>
                    <a:pt x="9053" y="2565"/>
                    <a:pt x="9011" y="2771"/>
                  </a:cubicBezTo>
                  <a:cubicBezTo>
                    <a:pt x="9011" y="2828"/>
                    <a:pt x="9053" y="2865"/>
                    <a:pt x="9011" y="2940"/>
                  </a:cubicBezTo>
                  <a:cubicBezTo>
                    <a:pt x="9001" y="2940"/>
                    <a:pt x="8990" y="2940"/>
                    <a:pt x="8980" y="2959"/>
                  </a:cubicBezTo>
                  <a:cubicBezTo>
                    <a:pt x="8980" y="2978"/>
                    <a:pt x="9001" y="2959"/>
                    <a:pt x="8990" y="2997"/>
                  </a:cubicBezTo>
                  <a:cubicBezTo>
                    <a:pt x="8980" y="2997"/>
                    <a:pt x="8970" y="3016"/>
                    <a:pt x="8970" y="3034"/>
                  </a:cubicBezTo>
                  <a:cubicBezTo>
                    <a:pt x="9053" y="3034"/>
                    <a:pt x="9094" y="3072"/>
                    <a:pt x="9157" y="3016"/>
                  </a:cubicBezTo>
                  <a:cubicBezTo>
                    <a:pt x="9167" y="3109"/>
                    <a:pt x="9198" y="3166"/>
                    <a:pt x="9250" y="3166"/>
                  </a:cubicBezTo>
                  <a:cubicBezTo>
                    <a:pt x="9281" y="3223"/>
                    <a:pt x="9323" y="3166"/>
                    <a:pt x="9386" y="3147"/>
                  </a:cubicBezTo>
                  <a:lnTo>
                    <a:pt x="9386" y="3166"/>
                  </a:lnTo>
                  <a:lnTo>
                    <a:pt x="9397" y="3166"/>
                  </a:lnTo>
                  <a:cubicBezTo>
                    <a:pt x="9386" y="3260"/>
                    <a:pt x="9397" y="3260"/>
                    <a:pt x="9407" y="3316"/>
                  </a:cubicBezTo>
                  <a:cubicBezTo>
                    <a:pt x="9418" y="3316"/>
                    <a:pt x="9428" y="3298"/>
                    <a:pt x="9438" y="3298"/>
                  </a:cubicBezTo>
                  <a:cubicBezTo>
                    <a:pt x="9438" y="3185"/>
                    <a:pt x="9438" y="3091"/>
                    <a:pt x="9490" y="3072"/>
                  </a:cubicBezTo>
                  <a:cubicBezTo>
                    <a:pt x="9511" y="3109"/>
                    <a:pt x="9522" y="3128"/>
                    <a:pt x="9542" y="3128"/>
                  </a:cubicBezTo>
                  <a:cubicBezTo>
                    <a:pt x="9553" y="3072"/>
                    <a:pt x="9542" y="2964"/>
                    <a:pt x="9563" y="2927"/>
                  </a:cubicBezTo>
                  <a:cubicBezTo>
                    <a:pt x="9584" y="2945"/>
                    <a:pt x="9563" y="3072"/>
                    <a:pt x="9594" y="3054"/>
                  </a:cubicBezTo>
                  <a:cubicBezTo>
                    <a:pt x="9605" y="3147"/>
                    <a:pt x="9615" y="3091"/>
                    <a:pt x="9625" y="3128"/>
                  </a:cubicBezTo>
                  <a:cubicBezTo>
                    <a:pt x="9625" y="3166"/>
                    <a:pt x="9686" y="3182"/>
                    <a:pt x="9686" y="3220"/>
                  </a:cubicBezTo>
                  <a:cubicBezTo>
                    <a:pt x="9707" y="3239"/>
                    <a:pt x="9688" y="3281"/>
                    <a:pt x="9688" y="3316"/>
                  </a:cubicBezTo>
                  <a:lnTo>
                    <a:pt x="9688" y="3429"/>
                  </a:lnTo>
                  <a:cubicBezTo>
                    <a:pt x="9698" y="3447"/>
                    <a:pt x="9802" y="3489"/>
                    <a:pt x="9812" y="3527"/>
                  </a:cubicBezTo>
                  <a:cubicBezTo>
                    <a:pt x="9781" y="3564"/>
                    <a:pt x="9715" y="3586"/>
                    <a:pt x="9698" y="3598"/>
                  </a:cubicBezTo>
                  <a:cubicBezTo>
                    <a:pt x="9681" y="3610"/>
                    <a:pt x="9705" y="3598"/>
                    <a:pt x="9709" y="3598"/>
                  </a:cubicBezTo>
                  <a:cubicBezTo>
                    <a:pt x="9719" y="3579"/>
                    <a:pt x="9719" y="3579"/>
                    <a:pt x="9740" y="3579"/>
                  </a:cubicBezTo>
                  <a:lnTo>
                    <a:pt x="9740" y="3691"/>
                  </a:lnTo>
                  <a:cubicBezTo>
                    <a:pt x="9729" y="3711"/>
                    <a:pt x="9729" y="3711"/>
                    <a:pt x="9709" y="3730"/>
                  </a:cubicBezTo>
                  <a:cubicBezTo>
                    <a:pt x="9698" y="3711"/>
                    <a:pt x="9698" y="3711"/>
                    <a:pt x="9688" y="3691"/>
                  </a:cubicBezTo>
                  <a:cubicBezTo>
                    <a:pt x="9677" y="3730"/>
                    <a:pt x="9665" y="3815"/>
                    <a:pt x="9665" y="3833"/>
                  </a:cubicBezTo>
                  <a:cubicBezTo>
                    <a:pt x="9655" y="3815"/>
                    <a:pt x="9667" y="3730"/>
                    <a:pt x="9646" y="3730"/>
                  </a:cubicBezTo>
                  <a:cubicBezTo>
                    <a:pt x="9646" y="3805"/>
                    <a:pt x="9605" y="3917"/>
                    <a:pt x="9553" y="3955"/>
                  </a:cubicBezTo>
                  <a:cubicBezTo>
                    <a:pt x="9615" y="4105"/>
                    <a:pt x="9584" y="4143"/>
                    <a:pt x="9574" y="4349"/>
                  </a:cubicBezTo>
                  <a:cubicBezTo>
                    <a:pt x="9542" y="4330"/>
                    <a:pt x="9469" y="4295"/>
                    <a:pt x="9438" y="4312"/>
                  </a:cubicBezTo>
                  <a:cubicBezTo>
                    <a:pt x="9407" y="4329"/>
                    <a:pt x="9395" y="4413"/>
                    <a:pt x="9385" y="4451"/>
                  </a:cubicBezTo>
                  <a:cubicBezTo>
                    <a:pt x="9416" y="4508"/>
                    <a:pt x="9449" y="4481"/>
                    <a:pt x="9459" y="4574"/>
                  </a:cubicBezTo>
                  <a:cubicBezTo>
                    <a:pt x="9480" y="4556"/>
                    <a:pt x="9501" y="4556"/>
                    <a:pt x="9522" y="4574"/>
                  </a:cubicBezTo>
                  <a:lnTo>
                    <a:pt x="9522" y="4593"/>
                  </a:lnTo>
                  <a:cubicBezTo>
                    <a:pt x="9470" y="4593"/>
                    <a:pt x="9428" y="4613"/>
                    <a:pt x="9407" y="4688"/>
                  </a:cubicBezTo>
                  <a:cubicBezTo>
                    <a:pt x="9397" y="4706"/>
                    <a:pt x="9397" y="4706"/>
                    <a:pt x="9397" y="4743"/>
                  </a:cubicBezTo>
                  <a:cubicBezTo>
                    <a:pt x="9438" y="4800"/>
                    <a:pt x="9490" y="4857"/>
                    <a:pt x="9532" y="4912"/>
                  </a:cubicBezTo>
                  <a:cubicBezTo>
                    <a:pt x="9553" y="4988"/>
                    <a:pt x="9522" y="4969"/>
                    <a:pt x="9553" y="5007"/>
                  </a:cubicBezTo>
                  <a:cubicBezTo>
                    <a:pt x="9605" y="5063"/>
                    <a:pt x="9667" y="5026"/>
                    <a:pt x="9688" y="5138"/>
                  </a:cubicBezTo>
                  <a:cubicBezTo>
                    <a:pt x="9729" y="5251"/>
                    <a:pt x="9667" y="5364"/>
                    <a:pt x="9657" y="5496"/>
                  </a:cubicBezTo>
                  <a:cubicBezTo>
                    <a:pt x="9698" y="5496"/>
                    <a:pt x="9729" y="5457"/>
                    <a:pt x="9771" y="5439"/>
                  </a:cubicBezTo>
                  <a:lnTo>
                    <a:pt x="9771" y="5382"/>
                  </a:lnTo>
                  <a:cubicBezTo>
                    <a:pt x="9761" y="5364"/>
                    <a:pt x="9761" y="5364"/>
                    <a:pt x="9750" y="5326"/>
                  </a:cubicBezTo>
                  <a:lnTo>
                    <a:pt x="9781" y="5326"/>
                  </a:lnTo>
                  <a:cubicBezTo>
                    <a:pt x="9802" y="5382"/>
                    <a:pt x="9813" y="5401"/>
                    <a:pt x="9865" y="5401"/>
                  </a:cubicBezTo>
                  <a:lnTo>
                    <a:pt x="10042" y="5391"/>
                  </a:lnTo>
                  <a:cubicBezTo>
                    <a:pt x="10094" y="5414"/>
                    <a:pt x="10057" y="5619"/>
                    <a:pt x="10081" y="5686"/>
                  </a:cubicBezTo>
                  <a:cubicBezTo>
                    <a:pt x="10105" y="5753"/>
                    <a:pt x="10188" y="5693"/>
                    <a:pt x="10188" y="5795"/>
                  </a:cubicBezTo>
                  <a:cubicBezTo>
                    <a:pt x="10219" y="5889"/>
                    <a:pt x="10188" y="6078"/>
                    <a:pt x="10177" y="6153"/>
                  </a:cubicBezTo>
                  <a:cubicBezTo>
                    <a:pt x="10157" y="6115"/>
                    <a:pt x="10158" y="6036"/>
                    <a:pt x="10137" y="6016"/>
                  </a:cubicBezTo>
                  <a:cubicBezTo>
                    <a:pt x="10085" y="5998"/>
                    <a:pt x="10011" y="6096"/>
                    <a:pt x="9949" y="6096"/>
                  </a:cubicBezTo>
                  <a:cubicBezTo>
                    <a:pt x="9899" y="6112"/>
                    <a:pt x="9957" y="5988"/>
                    <a:pt x="9893" y="6004"/>
                  </a:cubicBezTo>
                  <a:cubicBezTo>
                    <a:pt x="9829" y="6020"/>
                    <a:pt x="9660" y="6120"/>
                    <a:pt x="9610" y="6190"/>
                  </a:cubicBezTo>
                  <a:cubicBezTo>
                    <a:pt x="9589" y="6247"/>
                    <a:pt x="9553" y="6453"/>
                    <a:pt x="9532" y="6528"/>
                  </a:cubicBezTo>
                  <a:cubicBezTo>
                    <a:pt x="9522" y="6528"/>
                    <a:pt x="9501" y="6548"/>
                    <a:pt x="9490" y="6566"/>
                  </a:cubicBezTo>
                  <a:cubicBezTo>
                    <a:pt x="9574" y="6660"/>
                    <a:pt x="9501" y="6866"/>
                    <a:pt x="9490" y="6979"/>
                  </a:cubicBezTo>
                  <a:cubicBezTo>
                    <a:pt x="9522" y="6979"/>
                    <a:pt x="9563" y="6998"/>
                    <a:pt x="9594" y="7016"/>
                  </a:cubicBezTo>
                  <a:cubicBezTo>
                    <a:pt x="9594" y="7016"/>
                    <a:pt x="9584" y="7036"/>
                    <a:pt x="9584" y="7054"/>
                  </a:cubicBezTo>
                  <a:cubicBezTo>
                    <a:pt x="9480" y="7110"/>
                    <a:pt x="9428" y="7130"/>
                    <a:pt x="9438" y="7411"/>
                  </a:cubicBezTo>
                  <a:cubicBezTo>
                    <a:pt x="9480" y="7468"/>
                    <a:pt x="9407" y="7598"/>
                    <a:pt x="9428" y="7674"/>
                  </a:cubicBezTo>
                  <a:cubicBezTo>
                    <a:pt x="9438" y="7730"/>
                    <a:pt x="9459" y="7749"/>
                    <a:pt x="9459" y="7862"/>
                  </a:cubicBezTo>
                  <a:cubicBezTo>
                    <a:pt x="9438" y="7881"/>
                    <a:pt x="9418" y="7899"/>
                    <a:pt x="9407" y="7918"/>
                  </a:cubicBezTo>
                  <a:cubicBezTo>
                    <a:pt x="9323" y="7881"/>
                    <a:pt x="9344" y="7843"/>
                    <a:pt x="9302" y="7730"/>
                  </a:cubicBezTo>
                  <a:cubicBezTo>
                    <a:pt x="9250" y="7787"/>
                    <a:pt x="9167" y="7655"/>
                    <a:pt x="9126" y="7580"/>
                  </a:cubicBezTo>
                  <a:lnTo>
                    <a:pt x="9126" y="7543"/>
                  </a:lnTo>
                  <a:lnTo>
                    <a:pt x="9167" y="7543"/>
                  </a:lnTo>
                  <a:lnTo>
                    <a:pt x="9167" y="7524"/>
                  </a:lnTo>
                  <a:lnTo>
                    <a:pt x="9146" y="7524"/>
                  </a:lnTo>
                  <a:cubicBezTo>
                    <a:pt x="9136" y="7524"/>
                    <a:pt x="9094" y="7543"/>
                    <a:pt x="9084" y="7543"/>
                  </a:cubicBezTo>
                  <a:cubicBezTo>
                    <a:pt x="9094" y="7598"/>
                    <a:pt x="9094" y="7598"/>
                    <a:pt x="9105" y="7618"/>
                  </a:cubicBezTo>
                  <a:cubicBezTo>
                    <a:pt x="9084" y="7637"/>
                    <a:pt x="9084" y="7637"/>
                    <a:pt x="9063" y="7637"/>
                  </a:cubicBezTo>
                  <a:cubicBezTo>
                    <a:pt x="9105" y="7749"/>
                    <a:pt x="9074" y="7824"/>
                    <a:pt x="9167" y="7918"/>
                  </a:cubicBezTo>
                  <a:cubicBezTo>
                    <a:pt x="9167" y="7956"/>
                    <a:pt x="9177" y="8087"/>
                    <a:pt x="9167" y="8125"/>
                  </a:cubicBezTo>
                  <a:cubicBezTo>
                    <a:pt x="9146" y="8182"/>
                    <a:pt x="9126" y="8200"/>
                    <a:pt x="9105" y="8237"/>
                  </a:cubicBezTo>
                  <a:cubicBezTo>
                    <a:pt x="9042" y="8237"/>
                    <a:pt x="8970" y="8275"/>
                    <a:pt x="8928" y="8219"/>
                  </a:cubicBezTo>
                  <a:cubicBezTo>
                    <a:pt x="8897" y="8200"/>
                    <a:pt x="8897" y="8162"/>
                    <a:pt x="8866" y="8125"/>
                  </a:cubicBezTo>
                  <a:cubicBezTo>
                    <a:pt x="8845" y="8144"/>
                    <a:pt x="8824" y="8162"/>
                    <a:pt x="8802" y="8182"/>
                  </a:cubicBezTo>
                  <a:cubicBezTo>
                    <a:pt x="8834" y="8219"/>
                    <a:pt x="8876" y="8481"/>
                    <a:pt x="8845" y="8575"/>
                  </a:cubicBezTo>
                  <a:cubicBezTo>
                    <a:pt x="8834" y="8632"/>
                    <a:pt x="8834" y="8632"/>
                    <a:pt x="8814" y="8650"/>
                  </a:cubicBezTo>
                  <a:cubicBezTo>
                    <a:pt x="8781" y="8707"/>
                    <a:pt x="8657" y="8726"/>
                    <a:pt x="8615" y="8670"/>
                  </a:cubicBezTo>
                  <a:cubicBezTo>
                    <a:pt x="8542" y="8632"/>
                    <a:pt x="8490" y="8369"/>
                    <a:pt x="8470" y="8237"/>
                  </a:cubicBezTo>
                  <a:cubicBezTo>
                    <a:pt x="8449" y="8162"/>
                    <a:pt x="8470" y="8050"/>
                    <a:pt x="8459" y="7993"/>
                  </a:cubicBezTo>
                  <a:lnTo>
                    <a:pt x="8418" y="7993"/>
                  </a:lnTo>
                  <a:cubicBezTo>
                    <a:pt x="8376" y="8031"/>
                    <a:pt x="8283" y="7993"/>
                    <a:pt x="8240" y="7993"/>
                  </a:cubicBezTo>
                  <a:cubicBezTo>
                    <a:pt x="8219" y="7881"/>
                    <a:pt x="8209" y="7768"/>
                    <a:pt x="8136" y="7768"/>
                  </a:cubicBezTo>
                  <a:cubicBezTo>
                    <a:pt x="8115" y="7730"/>
                    <a:pt x="8053" y="7712"/>
                    <a:pt x="8042" y="7712"/>
                  </a:cubicBezTo>
                  <a:cubicBezTo>
                    <a:pt x="8022" y="7730"/>
                    <a:pt x="8001" y="7768"/>
                    <a:pt x="7980" y="7787"/>
                  </a:cubicBezTo>
                  <a:cubicBezTo>
                    <a:pt x="7970" y="7937"/>
                    <a:pt x="7980" y="8013"/>
                    <a:pt x="7990" y="8106"/>
                  </a:cubicBezTo>
                  <a:cubicBezTo>
                    <a:pt x="7980" y="8200"/>
                    <a:pt x="7949" y="8294"/>
                    <a:pt x="7949" y="8406"/>
                  </a:cubicBezTo>
                  <a:cubicBezTo>
                    <a:pt x="7928" y="8406"/>
                    <a:pt x="7907" y="8406"/>
                    <a:pt x="7887" y="8426"/>
                  </a:cubicBezTo>
                  <a:cubicBezTo>
                    <a:pt x="7876" y="8463"/>
                    <a:pt x="7855" y="8501"/>
                    <a:pt x="7845" y="8538"/>
                  </a:cubicBezTo>
                  <a:lnTo>
                    <a:pt x="7835" y="8538"/>
                  </a:lnTo>
                  <a:lnTo>
                    <a:pt x="7835" y="8481"/>
                  </a:lnTo>
                  <a:cubicBezTo>
                    <a:pt x="7824" y="8463"/>
                    <a:pt x="7845" y="8444"/>
                    <a:pt x="7855" y="8426"/>
                  </a:cubicBezTo>
                  <a:cubicBezTo>
                    <a:pt x="7762" y="8388"/>
                    <a:pt x="7710" y="8351"/>
                    <a:pt x="7678" y="8182"/>
                  </a:cubicBezTo>
                  <a:cubicBezTo>
                    <a:pt x="7605" y="8182"/>
                    <a:pt x="7594" y="8182"/>
                    <a:pt x="7563" y="8087"/>
                  </a:cubicBezTo>
                  <a:cubicBezTo>
                    <a:pt x="7542" y="8125"/>
                    <a:pt x="7542" y="8125"/>
                    <a:pt x="7501" y="8144"/>
                  </a:cubicBezTo>
                  <a:cubicBezTo>
                    <a:pt x="7491" y="8125"/>
                    <a:pt x="7470" y="8068"/>
                    <a:pt x="7470" y="8087"/>
                  </a:cubicBezTo>
                  <a:cubicBezTo>
                    <a:pt x="7449" y="8125"/>
                    <a:pt x="7439" y="8144"/>
                    <a:pt x="7439" y="8219"/>
                  </a:cubicBezTo>
                  <a:cubicBezTo>
                    <a:pt x="7501" y="8275"/>
                    <a:pt x="7615" y="8463"/>
                    <a:pt x="7574" y="8595"/>
                  </a:cubicBezTo>
                  <a:cubicBezTo>
                    <a:pt x="7553" y="8650"/>
                    <a:pt x="7470" y="8764"/>
                    <a:pt x="7418" y="8782"/>
                  </a:cubicBezTo>
                  <a:cubicBezTo>
                    <a:pt x="7387" y="8670"/>
                    <a:pt x="7324" y="8689"/>
                    <a:pt x="7251" y="8707"/>
                  </a:cubicBezTo>
                  <a:cubicBezTo>
                    <a:pt x="7231" y="8764"/>
                    <a:pt x="7199" y="8819"/>
                    <a:pt x="7189" y="8858"/>
                  </a:cubicBezTo>
                  <a:cubicBezTo>
                    <a:pt x="7168" y="8876"/>
                    <a:pt x="7136" y="8895"/>
                    <a:pt x="7115" y="8914"/>
                  </a:cubicBezTo>
                  <a:lnTo>
                    <a:pt x="7115" y="8839"/>
                  </a:lnTo>
                  <a:cubicBezTo>
                    <a:pt x="7063" y="8819"/>
                    <a:pt x="7032" y="8764"/>
                    <a:pt x="6991" y="8801"/>
                  </a:cubicBezTo>
                  <a:cubicBezTo>
                    <a:pt x="6959" y="8801"/>
                    <a:pt x="6928" y="8876"/>
                    <a:pt x="6907" y="8895"/>
                  </a:cubicBezTo>
                  <a:cubicBezTo>
                    <a:pt x="6876" y="8895"/>
                    <a:pt x="6845" y="8914"/>
                    <a:pt x="6814" y="8914"/>
                  </a:cubicBezTo>
                  <a:lnTo>
                    <a:pt x="6814" y="8970"/>
                  </a:lnTo>
                  <a:cubicBezTo>
                    <a:pt x="6793" y="9008"/>
                    <a:pt x="6793" y="8895"/>
                    <a:pt x="6751" y="8989"/>
                  </a:cubicBezTo>
                  <a:cubicBezTo>
                    <a:pt x="6762" y="9008"/>
                    <a:pt x="6772" y="9008"/>
                    <a:pt x="6772" y="9026"/>
                  </a:cubicBezTo>
                  <a:cubicBezTo>
                    <a:pt x="6803" y="8989"/>
                    <a:pt x="6887" y="9008"/>
                    <a:pt x="6939" y="9008"/>
                  </a:cubicBezTo>
                  <a:lnTo>
                    <a:pt x="6939" y="8989"/>
                  </a:lnTo>
                  <a:cubicBezTo>
                    <a:pt x="6928" y="8970"/>
                    <a:pt x="6928" y="8970"/>
                    <a:pt x="6918" y="8951"/>
                  </a:cubicBezTo>
                  <a:lnTo>
                    <a:pt x="6939" y="8951"/>
                  </a:lnTo>
                  <a:cubicBezTo>
                    <a:pt x="6949" y="8951"/>
                    <a:pt x="6959" y="8951"/>
                    <a:pt x="6991" y="8933"/>
                  </a:cubicBezTo>
                  <a:cubicBezTo>
                    <a:pt x="7001" y="8989"/>
                    <a:pt x="7001" y="9045"/>
                    <a:pt x="7032" y="9064"/>
                  </a:cubicBezTo>
                  <a:cubicBezTo>
                    <a:pt x="7084" y="9139"/>
                    <a:pt x="7241" y="9102"/>
                    <a:pt x="7303" y="9139"/>
                  </a:cubicBezTo>
                  <a:lnTo>
                    <a:pt x="7303" y="9195"/>
                  </a:lnTo>
                  <a:cubicBezTo>
                    <a:pt x="7314" y="9234"/>
                    <a:pt x="7241" y="9496"/>
                    <a:pt x="7220" y="9590"/>
                  </a:cubicBezTo>
                  <a:lnTo>
                    <a:pt x="7199" y="9590"/>
                  </a:lnTo>
                  <a:cubicBezTo>
                    <a:pt x="7189" y="9533"/>
                    <a:pt x="7199" y="9552"/>
                    <a:pt x="7179" y="9533"/>
                  </a:cubicBezTo>
                  <a:cubicBezTo>
                    <a:pt x="7126" y="9609"/>
                    <a:pt x="7011" y="9533"/>
                    <a:pt x="6949" y="9496"/>
                  </a:cubicBezTo>
                  <a:lnTo>
                    <a:pt x="6876" y="9496"/>
                  </a:lnTo>
                  <a:cubicBezTo>
                    <a:pt x="6855" y="9478"/>
                    <a:pt x="6814" y="9421"/>
                    <a:pt x="6793" y="9403"/>
                  </a:cubicBezTo>
                  <a:cubicBezTo>
                    <a:pt x="6762" y="9403"/>
                    <a:pt x="6793" y="9458"/>
                    <a:pt x="6751" y="9440"/>
                  </a:cubicBezTo>
                  <a:cubicBezTo>
                    <a:pt x="6710" y="9421"/>
                    <a:pt x="6668" y="9327"/>
                    <a:pt x="6637" y="9289"/>
                  </a:cubicBezTo>
                  <a:lnTo>
                    <a:pt x="6627" y="9289"/>
                  </a:lnTo>
                  <a:cubicBezTo>
                    <a:pt x="6616" y="9289"/>
                    <a:pt x="6606" y="9271"/>
                    <a:pt x="6584" y="9289"/>
                  </a:cubicBezTo>
                  <a:cubicBezTo>
                    <a:pt x="6553" y="9234"/>
                    <a:pt x="6522" y="9214"/>
                    <a:pt x="6480" y="9177"/>
                  </a:cubicBezTo>
                  <a:cubicBezTo>
                    <a:pt x="6459" y="9252"/>
                    <a:pt x="6449" y="9195"/>
                    <a:pt x="6449" y="9346"/>
                  </a:cubicBezTo>
                  <a:cubicBezTo>
                    <a:pt x="6407" y="9383"/>
                    <a:pt x="6397" y="9478"/>
                    <a:pt x="6355" y="9515"/>
                  </a:cubicBezTo>
                  <a:cubicBezTo>
                    <a:pt x="6324" y="9552"/>
                    <a:pt x="6303" y="9552"/>
                    <a:pt x="6262" y="9552"/>
                  </a:cubicBezTo>
                  <a:lnTo>
                    <a:pt x="6262" y="9609"/>
                  </a:lnTo>
                  <a:cubicBezTo>
                    <a:pt x="6238" y="9653"/>
                    <a:pt x="6213" y="9696"/>
                    <a:pt x="6189" y="9740"/>
                  </a:cubicBezTo>
                  <a:cubicBezTo>
                    <a:pt x="6158" y="9759"/>
                    <a:pt x="6137" y="9778"/>
                    <a:pt x="6106" y="9796"/>
                  </a:cubicBezTo>
                  <a:cubicBezTo>
                    <a:pt x="6064" y="9834"/>
                    <a:pt x="6064" y="9909"/>
                    <a:pt x="6001" y="9947"/>
                  </a:cubicBezTo>
                  <a:cubicBezTo>
                    <a:pt x="5762" y="10097"/>
                    <a:pt x="5492" y="9909"/>
                    <a:pt x="5345" y="9796"/>
                  </a:cubicBezTo>
                  <a:lnTo>
                    <a:pt x="5220" y="9796"/>
                  </a:lnTo>
                  <a:cubicBezTo>
                    <a:pt x="5137" y="9740"/>
                    <a:pt x="5148" y="9647"/>
                    <a:pt x="4992" y="9647"/>
                  </a:cubicBezTo>
                  <a:cubicBezTo>
                    <a:pt x="4981" y="9590"/>
                    <a:pt x="4940" y="9552"/>
                    <a:pt x="4929" y="9515"/>
                  </a:cubicBezTo>
                  <a:lnTo>
                    <a:pt x="4929" y="9403"/>
                  </a:lnTo>
                  <a:cubicBezTo>
                    <a:pt x="4918" y="9383"/>
                    <a:pt x="4876" y="9364"/>
                    <a:pt x="4866" y="9346"/>
                  </a:cubicBezTo>
                  <a:cubicBezTo>
                    <a:pt x="5012" y="9364"/>
                    <a:pt x="5064" y="9252"/>
                    <a:pt x="5168" y="9214"/>
                  </a:cubicBezTo>
                  <a:cubicBezTo>
                    <a:pt x="5231" y="9177"/>
                    <a:pt x="5335" y="9214"/>
                    <a:pt x="5387" y="9234"/>
                  </a:cubicBezTo>
                  <a:cubicBezTo>
                    <a:pt x="5512" y="9271"/>
                    <a:pt x="5648" y="9234"/>
                    <a:pt x="5741" y="9195"/>
                  </a:cubicBezTo>
                  <a:cubicBezTo>
                    <a:pt x="5762" y="9158"/>
                    <a:pt x="5772" y="9139"/>
                    <a:pt x="5783" y="9102"/>
                  </a:cubicBezTo>
                  <a:cubicBezTo>
                    <a:pt x="5762" y="9064"/>
                    <a:pt x="5762" y="9026"/>
                    <a:pt x="5731" y="8989"/>
                  </a:cubicBezTo>
                  <a:cubicBezTo>
                    <a:pt x="5679" y="8933"/>
                    <a:pt x="5596" y="8970"/>
                    <a:pt x="5533" y="8933"/>
                  </a:cubicBezTo>
                  <a:cubicBezTo>
                    <a:pt x="5428" y="8876"/>
                    <a:pt x="5324" y="8782"/>
                    <a:pt x="5210" y="8745"/>
                  </a:cubicBezTo>
                  <a:cubicBezTo>
                    <a:pt x="5096" y="8689"/>
                    <a:pt x="4992" y="8764"/>
                    <a:pt x="4961" y="8595"/>
                  </a:cubicBezTo>
                  <a:cubicBezTo>
                    <a:pt x="4992" y="8575"/>
                    <a:pt x="5054" y="8538"/>
                    <a:pt x="5085" y="8481"/>
                  </a:cubicBezTo>
                  <a:cubicBezTo>
                    <a:pt x="4929" y="8501"/>
                    <a:pt x="4845" y="8331"/>
                    <a:pt x="4741" y="8275"/>
                  </a:cubicBezTo>
                  <a:cubicBezTo>
                    <a:pt x="4658" y="8219"/>
                    <a:pt x="4575" y="8257"/>
                    <a:pt x="4554" y="8087"/>
                  </a:cubicBezTo>
                  <a:cubicBezTo>
                    <a:pt x="4492" y="8087"/>
                    <a:pt x="4409" y="8068"/>
                    <a:pt x="4356" y="8031"/>
                  </a:cubicBezTo>
                  <a:cubicBezTo>
                    <a:pt x="4262" y="7993"/>
                    <a:pt x="4168" y="8068"/>
                    <a:pt x="4085" y="8013"/>
                  </a:cubicBezTo>
                  <a:cubicBezTo>
                    <a:pt x="4002" y="7956"/>
                    <a:pt x="4054" y="7843"/>
                    <a:pt x="3919" y="7843"/>
                  </a:cubicBezTo>
                  <a:cubicBezTo>
                    <a:pt x="3888" y="7806"/>
                    <a:pt x="3783" y="7806"/>
                    <a:pt x="3741" y="7806"/>
                  </a:cubicBezTo>
                  <a:cubicBezTo>
                    <a:pt x="3721" y="7730"/>
                    <a:pt x="3731" y="7618"/>
                    <a:pt x="3669" y="7598"/>
                  </a:cubicBezTo>
                  <a:cubicBezTo>
                    <a:pt x="3627" y="7655"/>
                    <a:pt x="3523" y="7618"/>
                    <a:pt x="3492" y="7637"/>
                  </a:cubicBezTo>
                  <a:cubicBezTo>
                    <a:pt x="3481" y="7655"/>
                    <a:pt x="3492" y="7674"/>
                    <a:pt x="3440" y="7674"/>
                  </a:cubicBezTo>
                  <a:cubicBezTo>
                    <a:pt x="3409" y="7655"/>
                    <a:pt x="3398" y="7674"/>
                    <a:pt x="3367" y="7674"/>
                  </a:cubicBezTo>
                  <a:lnTo>
                    <a:pt x="3367" y="7637"/>
                  </a:lnTo>
                  <a:cubicBezTo>
                    <a:pt x="3377" y="7618"/>
                    <a:pt x="3388" y="7580"/>
                    <a:pt x="3398" y="7543"/>
                  </a:cubicBezTo>
                  <a:cubicBezTo>
                    <a:pt x="3357" y="7505"/>
                    <a:pt x="3315" y="7486"/>
                    <a:pt x="3241" y="7505"/>
                  </a:cubicBezTo>
                  <a:cubicBezTo>
                    <a:pt x="3221" y="7468"/>
                    <a:pt x="3200" y="7411"/>
                    <a:pt x="3189" y="7411"/>
                  </a:cubicBezTo>
                  <a:cubicBezTo>
                    <a:pt x="3148" y="7392"/>
                    <a:pt x="3106" y="7449"/>
                    <a:pt x="3085" y="7468"/>
                  </a:cubicBezTo>
                  <a:cubicBezTo>
                    <a:pt x="3002" y="7449"/>
                    <a:pt x="2929" y="7449"/>
                    <a:pt x="2846" y="7449"/>
                  </a:cubicBezTo>
                  <a:cubicBezTo>
                    <a:pt x="2815" y="7449"/>
                    <a:pt x="2763" y="7429"/>
                    <a:pt x="2722" y="7486"/>
                  </a:cubicBezTo>
                  <a:cubicBezTo>
                    <a:pt x="2700" y="7524"/>
                    <a:pt x="2679" y="7561"/>
                    <a:pt x="2669" y="7598"/>
                  </a:cubicBezTo>
                  <a:cubicBezTo>
                    <a:pt x="2606" y="7655"/>
                    <a:pt x="2533" y="7598"/>
                    <a:pt x="2471" y="7637"/>
                  </a:cubicBezTo>
                  <a:cubicBezTo>
                    <a:pt x="2450" y="7655"/>
                    <a:pt x="2440" y="7712"/>
                    <a:pt x="2419" y="7712"/>
                  </a:cubicBezTo>
                  <a:cubicBezTo>
                    <a:pt x="2326" y="7712"/>
                    <a:pt x="2232" y="7693"/>
                    <a:pt x="2137" y="7693"/>
                  </a:cubicBezTo>
                  <a:cubicBezTo>
                    <a:pt x="2085" y="7674"/>
                    <a:pt x="2065" y="7598"/>
                    <a:pt x="2023" y="7561"/>
                  </a:cubicBezTo>
                  <a:cubicBezTo>
                    <a:pt x="1982" y="7524"/>
                    <a:pt x="1898" y="7580"/>
                    <a:pt x="1867" y="7524"/>
                  </a:cubicBezTo>
                  <a:cubicBezTo>
                    <a:pt x="1898" y="7505"/>
                    <a:pt x="1898" y="7505"/>
                    <a:pt x="1919" y="7505"/>
                  </a:cubicBezTo>
                  <a:lnTo>
                    <a:pt x="1919" y="7486"/>
                  </a:lnTo>
                  <a:lnTo>
                    <a:pt x="1867" y="7486"/>
                  </a:lnTo>
                  <a:cubicBezTo>
                    <a:pt x="1846" y="7468"/>
                    <a:pt x="1774" y="7486"/>
                    <a:pt x="1753" y="7505"/>
                  </a:cubicBezTo>
                  <a:cubicBezTo>
                    <a:pt x="1701" y="7392"/>
                    <a:pt x="1597" y="7468"/>
                    <a:pt x="1544" y="7429"/>
                  </a:cubicBezTo>
                  <a:lnTo>
                    <a:pt x="1544" y="7486"/>
                  </a:lnTo>
                  <a:cubicBezTo>
                    <a:pt x="1523" y="7468"/>
                    <a:pt x="1502" y="7468"/>
                    <a:pt x="1492" y="7468"/>
                  </a:cubicBezTo>
                  <a:lnTo>
                    <a:pt x="1492" y="7411"/>
                  </a:lnTo>
                  <a:cubicBezTo>
                    <a:pt x="1430" y="7411"/>
                    <a:pt x="1430" y="7429"/>
                    <a:pt x="1398" y="7468"/>
                  </a:cubicBezTo>
                  <a:cubicBezTo>
                    <a:pt x="1388" y="7429"/>
                    <a:pt x="1388" y="7429"/>
                    <a:pt x="1378" y="7411"/>
                  </a:cubicBezTo>
                  <a:cubicBezTo>
                    <a:pt x="1222" y="7505"/>
                    <a:pt x="1191" y="7505"/>
                    <a:pt x="1013" y="7429"/>
                  </a:cubicBezTo>
                  <a:cubicBezTo>
                    <a:pt x="961" y="7411"/>
                    <a:pt x="898" y="7411"/>
                    <a:pt x="836" y="7411"/>
                  </a:cubicBezTo>
                  <a:cubicBezTo>
                    <a:pt x="826" y="7392"/>
                    <a:pt x="805" y="7336"/>
                    <a:pt x="795" y="7336"/>
                  </a:cubicBezTo>
                  <a:cubicBezTo>
                    <a:pt x="774" y="7317"/>
                    <a:pt x="670" y="7374"/>
                    <a:pt x="628" y="7354"/>
                  </a:cubicBezTo>
                  <a:cubicBezTo>
                    <a:pt x="618" y="7354"/>
                    <a:pt x="607" y="7299"/>
                    <a:pt x="597" y="7299"/>
                  </a:cubicBezTo>
                  <a:cubicBezTo>
                    <a:pt x="566" y="7299"/>
                    <a:pt x="535" y="7317"/>
                    <a:pt x="493" y="7317"/>
                  </a:cubicBezTo>
                  <a:cubicBezTo>
                    <a:pt x="493" y="7299"/>
                    <a:pt x="483" y="7261"/>
                    <a:pt x="471" y="7242"/>
                  </a:cubicBezTo>
                  <a:lnTo>
                    <a:pt x="378" y="7242"/>
                  </a:lnTo>
                  <a:cubicBezTo>
                    <a:pt x="347" y="7223"/>
                    <a:pt x="306" y="7199"/>
                    <a:pt x="243" y="7167"/>
                  </a:cubicBezTo>
                  <a:cubicBezTo>
                    <a:pt x="180" y="7135"/>
                    <a:pt x="10" y="7088"/>
                    <a:pt x="0" y="7050"/>
                  </a:cubicBezTo>
                  <a:cubicBezTo>
                    <a:pt x="31" y="7012"/>
                    <a:pt x="295" y="7036"/>
                    <a:pt x="357" y="7054"/>
                  </a:cubicBezTo>
                  <a:cubicBezTo>
                    <a:pt x="409" y="7110"/>
                    <a:pt x="503" y="7073"/>
                    <a:pt x="576" y="7092"/>
                  </a:cubicBezTo>
                  <a:cubicBezTo>
                    <a:pt x="680" y="7148"/>
                    <a:pt x="836" y="7167"/>
                    <a:pt x="940" y="7167"/>
                  </a:cubicBezTo>
                  <a:cubicBezTo>
                    <a:pt x="940" y="7110"/>
                    <a:pt x="930" y="7148"/>
                    <a:pt x="950" y="7092"/>
                  </a:cubicBezTo>
                  <a:cubicBezTo>
                    <a:pt x="930" y="7054"/>
                    <a:pt x="898" y="7036"/>
                    <a:pt x="888" y="6998"/>
                  </a:cubicBezTo>
                  <a:lnTo>
                    <a:pt x="898" y="6998"/>
                  </a:lnTo>
                  <a:lnTo>
                    <a:pt x="898" y="6979"/>
                  </a:lnTo>
                  <a:cubicBezTo>
                    <a:pt x="940" y="6998"/>
                    <a:pt x="950" y="7016"/>
                    <a:pt x="1002" y="7016"/>
                  </a:cubicBezTo>
                  <a:lnTo>
                    <a:pt x="1002" y="6941"/>
                  </a:lnTo>
                  <a:cubicBezTo>
                    <a:pt x="982" y="6941"/>
                    <a:pt x="961" y="6923"/>
                    <a:pt x="940" y="6923"/>
                  </a:cubicBezTo>
                  <a:lnTo>
                    <a:pt x="940" y="6847"/>
                  </a:lnTo>
                  <a:lnTo>
                    <a:pt x="961" y="6847"/>
                  </a:lnTo>
                  <a:cubicBezTo>
                    <a:pt x="971" y="6866"/>
                    <a:pt x="992" y="6904"/>
                    <a:pt x="1013" y="6885"/>
                  </a:cubicBezTo>
                  <a:lnTo>
                    <a:pt x="1013" y="6847"/>
                  </a:lnTo>
                  <a:cubicBezTo>
                    <a:pt x="1055" y="6810"/>
                    <a:pt x="1107" y="6754"/>
                    <a:pt x="1149" y="6716"/>
                  </a:cubicBezTo>
                  <a:cubicBezTo>
                    <a:pt x="1211" y="6678"/>
                    <a:pt x="1243" y="6735"/>
                    <a:pt x="1305" y="6678"/>
                  </a:cubicBezTo>
                  <a:lnTo>
                    <a:pt x="1305" y="6660"/>
                  </a:lnTo>
                  <a:cubicBezTo>
                    <a:pt x="1253" y="6660"/>
                    <a:pt x="1180" y="6641"/>
                    <a:pt x="1128" y="6660"/>
                  </a:cubicBezTo>
                  <a:lnTo>
                    <a:pt x="1128" y="6641"/>
                  </a:lnTo>
                  <a:cubicBezTo>
                    <a:pt x="1139" y="6622"/>
                    <a:pt x="1149" y="6603"/>
                    <a:pt x="1159" y="6585"/>
                  </a:cubicBezTo>
                  <a:cubicBezTo>
                    <a:pt x="1191" y="6585"/>
                    <a:pt x="1191" y="6603"/>
                    <a:pt x="1211" y="6603"/>
                  </a:cubicBezTo>
                  <a:cubicBezTo>
                    <a:pt x="1222" y="6585"/>
                    <a:pt x="1232" y="6566"/>
                    <a:pt x="1243" y="6566"/>
                  </a:cubicBezTo>
                  <a:lnTo>
                    <a:pt x="1243" y="6548"/>
                  </a:lnTo>
                  <a:cubicBezTo>
                    <a:pt x="1201" y="6528"/>
                    <a:pt x="1201" y="6528"/>
                    <a:pt x="1191" y="6472"/>
                  </a:cubicBezTo>
                  <a:lnTo>
                    <a:pt x="1222" y="6472"/>
                  </a:lnTo>
                  <a:cubicBezTo>
                    <a:pt x="1232" y="6491"/>
                    <a:pt x="1232" y="6472"/>
                    <a:pt x="1243" y="6491"/>
                  </a:cubicBezTo>
                  <a:cubicBezTo>
                    <a:pt x="1253" y="6472"/>
                    <a:pt x="1253" y="6453"/>
                    <a:pt x="1253" y="6434"/>
                  </a:cubicBezTo>
                  <a:cubicBezTo>
                    <a:pt x="1232" y="6397"/>
                    <a:pt x="1232" y="6397"/>
                    <a:pt x="1201" y="6378"/>
                  </a:cubicBezTo>
                  <a:cubicBezTo>
                    <a:pt x="1201" y="6378"/>
                    <a:pt x="1191" y="6453"/>
                    <a:pt x="1191" y="6416"/>
                  </a:cubicBezTo>
                  <a:lnTo>
                    <a:pt x="1191" y="6378"/>
                  </a:lnTo>
                  <a:lnTo>
                    <a:pt x="1180" y="6378"/>
                  </a:lnTo>
                  <a:lnTo>
                    <a:pt x="1180" y="6359"/>
                  </a:lnTo>
                  <a:cubicBezTo>
                    <a:pt x="1211" y="6359"/>
                    <a:pt x="1222" y="6340"/>
                    <a:pt x="1253" y="6322"/>
                  </a:cubicBezTo>
                  <a:lnTo>
                    <a:pt x="1253" y="6302"/>
                  </a:lnTo>
                  <a:cubicBezTo>
                    <a:pt x="1201" y="6302"/>
                    <a:pt x="1191" y="6247"/>
                    <a:pt x="1139" y="6228"/>
                  </a:cubicBezTo>
                  <a:cubicBezTo>
                    <a:pt x="1128" y="6302"/>
                    <a:pt x="1139" y="6265"/>
                    <a:pt x="1118" y="6284"/>
                  </a:cubicBezTo>
                  <a:cubicBezTo>
                    <a:pt x="1097" y="6265"/>
                    <a:pt x="1066" y="6284"/>
                    <a:pt x="1045" y="6228"/>
                  </a:cubicBezTo>
                  <a:cubicBezTo>
                    <a:pt x="1066" y="6209"/>
                    <a:pt x="1066" y="6209"/>
                    <a:pt x="1076" y="6190"/>
                  </a:cubicBezTo>
                  <a:lnTo>
                    <a:pt x="1035" y="6190"/>
                  </a:lnTo>
                  <a:cubicBezTo>
                    <a:pt x="1013" y="6247"/>
                    <a:pt x="971" y="6247"/>
                    <a:pt x="909" y="6247"/>
                  </a:cubicBezTo>
                  <a:lnTo>
                    <a:pt x="909" y="6190"/>
                  </a:lnTo>
                  <a:cubicBezTo>
                    <a:pt x="950" y="6153"/>
                    <a:pt x="961" y="6133"/>
                    <a:pt x="961" y="6040"/>
                  </a:cubicBezTo>
                  <a:cubicBezTo>
                    <a:pt x="940" y="6021"/>
                    <a:pt x="950" y="6021"/>
                    <a:pt x="940" y="6002"/>
                  </a:cubicBezTo>
                  <a:lnTo>
                    <a:pt x="961" y="6002"/>
                  </a:lnTo>
                  <a:cubicBezTo>
                    <a:pt x="992" y="5964"/>
                    <a:pt x="1035" y="6002"/>
                    <a:pt x="1055" y="5964"/>
                  </a:cubicBezTo>
                  <a:cubicBezTo>
                    <a:pt x="1066" y="5946"/>
                    <a:pt x="1076" y="5927"/>
                    <a:pt x="1087" y="5909"/>
                  </a:cubicBezTo>
                  <a:cubicBezTo>
                    <a:pt x="1076" y="5889"/>
                    <a:pt x="1076" y="5871"/>
                    <a:pt x="1066" y="5852"/>
                  </a:cubicBezTo>
                  <a:cubicBezTo>
                    <a:pt x="1118" y="5852"/>
                    <a:pt x="1107" y="5871"/>
                    <a:pt x="1139" y="5833"/>
                  </a:cubicBezTo>
                  <a:lnTo>
                    <a:pt x="1139" y="5909"/>
                  </a:lnTo>
                  <a:lnTo>
                    <a:pt x="1263" y="5909"/>
                  </a:lnTo>
                  <a:cubicBezTo>
                    <a:pt x="1284" y="5814"/>
                    <a:pt x="1326" y="5702"/>
                    <a:pt x="1388" y="5683"/>
                  </a:cubicBezTo>
                  <a:cubicBezTo>
                    <a:pt x="1419" y="5740"/>
                    <a:pt x="1534" y="5720"/>
                    <a:pt x="1586" y="5740"/>
                  </a:cubicBezTo>
                  <a:lnTo>
                    <a:pt x="1586" y="5758"/>
                  </a:lnTo>
                  <a:cubicBezTo>
                    <a:pt x="1575" y="5795"/>
                    <a:pt x="1586" y="5795"/>
                    <a:pt x="1575" y="5814"/>
                  </a:cubicBezTo>
                  <a:cubicBezTo>
                    <a:pt x="1565" y="5871"/>
                    <a:pt x="1586" y="5833"/>
                    <a:pt x="1554" y="5852"/>
                  </a:cubicBezTo>
                  <a:cubicBezTo>
                    <a:pt x="1523" y="5909"/>
                    <a:pt x="1492" y="5909"/>
                    <a:pt x="1440" y="5889"/>
                  </a:cubicBezTo>
                  <a:cubicBezTo>
                    <a:pt x="1430" y="5946"/>
                    <a:pt x="1430" y="5984"/>
                    <a:pt x="1430" y="6040"/>
                  </a:cubicBezTo>
                  <a:cubicBezTo>
                    <a:pt x="1430" y="6040"/>
                    <a:pt x="1440" y="6040"/>
                    <a:pt x="1450" y="6058"/>
                  </a:cubicBezTo>
                  <a:cubicBezTo>
                    <a:pt x="1502" y="6096"/>
                    <a:pt x="1659" y="6115"/>
                    <a:pt x="1680" y="6265"/>
                  </a:cubicBezTo>
                  <a:lnTo>
                    <a:pt x="1711" y="6265"/>
                  </a:lnTo>
                  <a:cubicBezTo>
                    <a:pt x="1711" y="6416"/>
                    <a:pt x="1753" y="6754"/>
                    <a:pt x="1784" y="6792"/>
                  </a:cubicBezTo>
                  <a:cubicBezTo>
                    <a:pt x="1836" y="6847"/>
                    <a:pt x="1919" y="6622"/>
                    <a:pt x="1982" y="6585"/>
                  </a:cubicBezTo>
                  <a:lnTo>
                    <a:pt x="1982" y="6528"/>
                  </a:lnTo>
                  <a:lnTo>
                    <a:pt x="1909" y="6528"/>
                  </a:lnTo>
                  <a:cubicBezTo>
                    <a:pt x="1898" y="6491"/>
                    <a:pt x="1888" y="6472"/>
                    <a:pt x="1878" y="6453"/>
                  </a:cubicBezTo>
                  <a:lnTo>
                    <a:pt x="1878" y="6416"/>
                  </a:lnTo>
                  <a:lnTo>
                    <a:pt x="1888" y="6416"/>
                  </a:lnTo>
                  <a:lnTo>
                    <a:pt x="1888" y="6397"/>
                  </a:lnTo>
                  <a:cubicBezTo>
                    <a:pt x="1961" y="6397"/>
                    <a:pt x="1982" y="6378"/>
                    <a:pt x="2023" y="6322"/>
                  </a:cubicBezTo>
                  <a:cubicBezTo>
                    <a:pt x="2013" y="6302"/>
                    <a:pt x="2023" y="6322"/>
                    <a:pt x="2002" y="6302"/>
                  </a:cubicBezTo>
                  <a:cubicBezTo>
                    <a:pt x="1971" y="6247"/>
                    <a:pt x="1930" y="6265"/>
                    <a:pt x="1867" y="6265"/>
                  </a:cubicBezTo>
                  <a:lnTo>
                    <a:pt x="1867" y="6209"/>
                  </a:lnTo>
                  <a:cubicBezTo>
                    <a:pt x="1846" y="6209"/>
                    <a:pt x="1836" y="6209"/>
                    <a:pt x="1815" y="6190"/>
                  </a:cubicBezTo>
                  <a:lnTo>
                    <a:pt x="1815" y="6190"/>
                  </a:lnTo>
                  <a:cubicBezTo>
                    <a:pt x="1826" y="6171"/>
                    <a:pt x="1826" y="6153"/>
                    <a:pt x="1836" y="6133"/>
                  </a:cubicBezTo>
                  <a:cubicBezTo>
                    <a:pt x="1794" y="6115"/>
                    <a:pt x="1784" y="6058"/>
                    <a:pt x="1753" y="6040"/>
                  </a:cubicBezTo>
                  <a:cubicBezTo>
                    <a:pt x="1680" y="5984"/>
                    <a:pt x="1597" y="6058"/>
                    <a:pt x="1534" y="5984"/>
                  </a:cubicBezTo>
                  <a:cubicBezTo>
                    <a:pt x="1586" y="5984"/>
                    <a:pt x="1649" y="5964"/>
                    <a:pt x="1701" y="5964"/>
                  </a:cubicBezTo>
                  <a:cubicBezTo>
                    <a:pt x="1690" y="5889"/>
                    <a:pt x="1690" y="5927"/>
                    <a:pt x="1722" y="5871"/>
                  </a:cubicBezTo>
                  <a:cubicBezTo>
                    <a:pt x="1680" y="5852"/>
                    <a:pt x="1670" y="5833"/>
                    <a:pt x="1659" y="5740"/>
                  </a:cubicBezTo>
                  <a:lnTo>
                    <a:pt x="1680" y="5740"/>
                  </a:lnTo>
                  <a:cubicBezTo>
                    <a:pt x="1722" y="5814"/>
                    <a:pt x="1982" y="5814"/>
                    <a:pt x="2023" y="5777"/>
                  </a:cubicBezTo>
                  <a:cubicBezTo>
                    <a:pt x="2054" y="5758"/>
                    <a:pt x="2085" y="5683"/>
                    <a:pt x="2117" y="5665"/>
                  </a:cubicBezTo>
                  <a:cubicBezTo>
                    <a:pt x="2149" y="5645"/>
                    <a:pt x="2170" y="5665"/>
                    <a:pt x="2190" y="5645"/>
                  </a:cubicBezTo>
                  <a:cubicBezTo>
                    <a:pt x="2159" y="5626"/>
                    <a:pt x="2159" y="5608"/>
                    <a:pt x="2117" y="5608"/>
                  </a:cubicBezTo>
                  <a:cubicBezTo>
                    <a:pt x="2085" y="5645"/>
                    <a:pt x="1836" y="5720"/>
                    <a:pt x="1815" y="5720"/>
                  </a:cubicBezTo>
                  <a:cubicBezTo>
                    <a:pt x="1784" y="5683"/>
                    <a:pt x="1794" y="5702"/>
                    <a:pt x="1784" y="5665"/>
                  </a:cubicBezTo>
                  <a:cubicBezTo>
                    <a:pt x="1805" y="5626"/>
                    <a:pt x="1805" y="5626"/>
                    <a:pt x="1805" y="5608"/>
                  </a:cubicBezTo>
                  <a:cubicBezTo>
                    <a:pt x="1794" y="5551"/>
                    <a:pt x="1794" y="5551"/>
                    <a:pt x="1774" y="5514"/>
                  </a:cubicBezTo>
                  <a:cubicBezTo>
                    <a:pt x="1753" y="5514"/>
                    <a:pt x="1732" y="5533"/>
                    <a:pt x="1701" y="5533"/>
                  </a:cubicBezTo>
                  <a:cubicBezTo>
                    <a:pt x="1690" y="5457"/>
                    <a:pt x="1469" y="5396"/>
                    <a:pt x="1458" y="5302"/>
                  </a:cubicBezTo>
                  <a:cubicBezTo>
                    <a:pt x="1500" y="5302"/>
                    <a:pt x="1638" y="5290"/>
                    <a:pt x="1742" y="5288"/>
                  </a:cubicBezTo>
                  <a:cubicBezTo>
                    <a:pt x="1846" y="5286"/>
                    <a:pt x="1971" y="5288"/>
                    <a:pt x="2085" y="5288"/>
                  </a:cubicBezTo>
                  <a:cubicBezTo>
                    <a:pt x="2106" y="5213"/>
                    <a:pt x="2149" y="5157"/>
                    <a:pt x="2190" y="5119"/>
                  </a:cubicBezTo>
                  <a:lnTo>
                    <a:pt x="2190" y="5063"/>
                  </a:lnTo>
                  <a:cubicBezTo>
                    <a:pt x="2211" y="5063"/>
                    <a:pt x="2232" y="5044"/>
                    <a:pt x="2253" y="5044"/>
                  </a:cubicBezTo>
                  <a:cubicBezTo>
                    <a:pt x="2263" y="5101"/>
                    <a:pt x="2263" y="5138"/>
                    <a:pt x="2284" y="5176"/>
                  </a:cubicBezTo>
                  <a:cubicBezTo>
                    <a:pt x="2398" y="5326"/>
                    <a:pt x="2596" y="5213"/>
                    <a:pt x="2722" y="5195"/>
                  </a:cubicBezTo>
                  <a:cubicBezTo>
                    <a:pt x="2711" y="5251"/>
                    <a:pt x="2711" y="5251"/>
                    <a:pt x="2700" y="5288"/>
                  </a:cubicBezTo>
                  <a:lnTo>
                    <a:pt x="2732" y="5288"/>
                  </a:lnTo>
                  <a:cubicBezTo>
                    <a:pt x="2742" y="5270"/>
                    <a:pt x="2763" y="5251"/>
                    <a:pt x="2784" y="5251"/>
                  </a:cubicBezTo>
                  <a:lnTo>
                    <a:pt x="2784" y="5270"/>
                  </a:lnTo>
                  <a:cubicBezTo>
                    <a:pt x="2774" y="5270"/>
                    <a:pt x="2774" y="5270"/>
                    <a:pt x="2763" y="5288"/>
                  </a:cubicBezTo>
                  <a:lnTo>
                    <a:pt x="2826" y="5288"/>
                  </a:lnTo>
                  <a:cubicBezTo>
                    <a:pt x="2846" y="5307"/>
                    <a:pt x="2878" y="5307"/>
                    <a:pt x="2929" y="5288"/>
                  </a:cubicBezTo>
                  <a:lnTo>
                    <a:pt x="2929" y="5364"/>
                  </a:lnTo>
                  <a:lnTo>
                    <a:pt x="2950" y="5364"/>
                  </a:lnTo>
                  <a:cubicBezTo>
                    <a:pt x="2961" y="5326"/>
                    <a:pt x="3002" y="5326"/>
                    <a:pt x="3023" y="5288"/>
                  </a:cubicBezTo>
                  <a:lnTo>
                    <a:pt x="3023" y="5213"/>
                  </a:lnTo>
                  <a:lnTo>
                    <a:pt x="3085" y="5213"/>
                  </a:lnTo>
                  <a:cubicBezTo>
                    <a:pt x="3096" y="5232"/>
                    <a:pt x="3106" y="5251"/>
                    <a:pt x="3117" y="5270"/>
                  </a:cubicBezTo>
                  <a:cubicBezTo>
                    <a:pt x="3106" y="5326"/>
                    <a:pt x="3106" y="5345"/>
                    <a:pt x="3117" y="5401"/>
                  </a:cubicBezTo>
                  <a:lnTo>
                    <a:pt x="3231" y="5401"/>
                  </a:lnTo>
                  <a:cubicBezTo>
                    <a:pt x="3241" y="5364"/>
                    <a:pt x="3241" y="5364"/>
                    <a:pt x="3241" y="5307"/>
                  </a:cubicBezTo>
                  <a:lnTo>
                    <a:pt x="3241" y="5288"/>
                  </a:lnTo>
                  <a:lnTo>
                    <a:pt x="3241" y="5288"/>
                  </a:lnTo>
                  <a:cubicBezTo>
                    <a:pt x="3263" y="5326"/>
                    <a:pt x="3305" y="5326"/>
                    <a:pt x="3346" y="5307"/>
                  </a:cubicBezTo>
                  <a:cubicBezTo>
                    <a:pt x="3357" y="5270"/>
                    <a:pt x="3336" y="5232"/>
                    <a:pt x="3367" y="5213"/>
                  </a:cubicBezTo>
                  <a:cubicBezTo>
                    <a:pt x="3409" y="5176"/>
                    <a:pt x="3419" y="5232"/>
                    <a:pt x="3471" y="5251"/>
                  </a:cubicBezTo>
                  <a:lnTo>
                    <a:pt x="3471" y="5195"/>
                  </a:lnTo>
                  <a:cubicBezTo>
                    <a:pt x="3513" y="5195"/>
                    <a:pt x="3606" y="5232"/>
                    <a:pt x="3648" y="5270"/>
                  </a:cubicBezTo>
                  <a:lnTo>
                    <a:pt x="3648" y="5195"/>
                  </a:lnTo>
                  <a:lnTo>
                    <a:pt x="3689" y="5195"/>
                  </a:lnTo>
                  <a:lnTo>
                    <a:pt x="3689" y="5270"/>
                  </a:lnTo>
                  <a:lnTo>
                    <a:pt x="3710" y="5270"/>
                  </a:lnTo>
                  <a:lnTo>
                    <a:pt x="3710" y="5251"/>
                  </a:lnTo>
                  <a:cubicBezTo>
                    <a:pt x="3721" y="5213"/>
                    <a:pt x="3710" y="5176"/>
                    <a:pt x="3721" y="5119"/>
                  </a:cubicBezTo>
                  <a:lnTo>
                    <a:pt x="3731" y="5119"/>
                  </a:lnTo>
                  <a:cubicBezTo>
                    <a:pt x="3731" y="5176"/>
                    <a:pt x="3721" y="5157"/>
                    <a:pt x="3741" y="5195"/>
                  </a:cubicBezTo>
                  <a:cubicBezTo>
                    <a:pt x="3762" y="5157"/>
                    <a:pt x="3783" y="5081"/>
                    <a:pt x="3825" y="5119"/>
                  </a:cubicBezTo>
                  <a:lnTo>
                    <a:pt x="3825" y="5157"/>
                  </a:lnTo>
                  <a:cubicBezTo>
                    <a:pt x="3857" y="5176"/>
                    <a:pt x="3877" y="5119"/>
                    <a:pt x="3898" y="5119"/>
                  </a:cubicBezTo>
                  <a:lnTo>
                    <a:pt x="3898" y="5101"/>
                  </a:lnTo>
                  <a:cubicBezTo>
                    <a:pt x="3888" y="5081"/>
                    <a:pt x="3888" y="5081"/>
                    <a:pt x="3877" y="5063"/>
                  </a:cubicBezTo>
                  <a:lnTo>
                    <a:pt x="3909" y="5063"/>
                  </a:lnTo>
                  <a:cubicBezTo>
                    <a:pt x="3919" y="5081"/>
                    <a:pt x="3929" y="5081"/>
                    <a:pt x="3950" y="5101"/>
                  </a:cubicBezTo>
                  <a:lnTo>
                    <a:pt x="3950" y="5063"/>
                  </a:lnTo>
                  <a:cubicBezTo>
                    <a:pt x="3929" y="5044"/>
                    <a:pt x="3940" y="5044"/>
                    <a:pt x="3929" y="5007"/>
                  </a:cubicBezTo>
                  <a:cubicBezTo>
                    <a:pt x="3961" y="4988"/>
                    <a:pt x="4002" y="4969"/>
                    <a:pt x="4033" y="4951"/>
                  </a:cubicBezTo>
                  <a:lnTo>
                    <a:pt x="4033" y="4932"/>
                  </a:lnTo>
                  <a:cubicBezTo>
                    <a:pt x="3981" y="4932"/>
                    <a:pt x="3919" y="4932"/>
                    <a:pt x="3857" y="4912"/>
                  </a:cubicBezTo>
                  <a:cubicBezTo>
                    <a:pt x="3857" y="4951"/>
                    <a:pt x="3867" y="4988"/>
                    <a:pt x="3867" y="5026"/>
                  </a:cubicBezTo>
                  <a:lnTo>
                    <a:pt x="3857" y="5026"/>
                  </a:lnTo>
                  <a:cubicBezTo>
                    <a:pt x="3815" y="4912"/>
                    <a:pt x="3752" y="4894"/>
                    <a:pt x="3658" y="4912"/>
                  </a:cubicBezTo>
                  <a:lnTo>
                    <a:pt x="3658" y="4932"/>
                  </a:lnTo>
                  <a:lnTo>
                    <a:pt x="3669" y="4932"/>
                  </a:lnTo>
                  <a:cubicBezTo>
                    <a:pt x="3689" y="4951"/>
                    <a:pt x="3648" y="4951"/>
                    <a:pt x="3648" y="4951"/>
                  </a:cubicBezTo>
                  <a:cubicBezTo>
                    <a:pt x="3627" y="4932"/>
                    <a:pt x="3606" y="4932"/>
                    <a:pt x="3596" y="4875"/>
                  </a:cubicBezTo>
                  <a:cubicBezTo>
                    <a:pt x="3585" y="4857"/>
                    <a:pt x="3596" y="4857"/>
                    <a:pt x="3585" y="4837"/>
                  </a:cubicBezTo>
                  <a:cubicBezTo>
                    <a:pt x="3627" y="4819"/>
                    <a:pt x="3658" y="4819"/>
                    <a:pt x="3700" y="4819"/>
                  </a:cubicBezTo>
                  <a:cubicBezTo>
                    <a:pt x="3689" y="4743"/>
                    <a:pt x="3700" y="4743"/>
                    <a:pt x="3700" y="4668"/>
                  </a:cubicBezTo>
                  <a:lnTo>
                    <a:pt x="3679" y="4668"/>
                  </a:lnTo>
                  <a:cubicBezTo>
                    <a:pt x="3658" y="4743"/>
                    <a:pt x="3617" y="4782"/>
                    <a:pt x="3554" y="4800"/>
                  </a:cubicBezTo>
                  <a:cubicBezTo>
                    <a:pt x="3544" y="4782"/>
                    <a:pt x="3554" y="4782"/>
                    <a:pt x="3533" y="4782"/>
                  </a:cubicBezTo>
                  <a:lnTo>
                    <a:pt x="3533" y="4706"/>
                  </a:lnTo>
                  <a:cubicBezTo>
                    <a:pt x="3533" y="4688"/>
                    <a:pt x="3533" y="4688"/>
                    <a:pt x="3523" y="4650"/>
                  </a:cubicBezTo>
                  <a:lnTo>
                    <a:pt x="3450" y="4650"/>
                  </a:lnTo>
                  <a:cubicBezTo>
                    <a:pt x="3440" y="4631"/>
                    <a:pt x="3440" y="4613"/>
                    <a:pt x="3440" y="4593"/>
                  </a:cubicBezTo>
                  <a:lnTo>
                    <a:pt x="3450" y="4593"/>
                  </a:lnTo>
                  <a:lnTo>
                    <a:pt x="3450" y="4574"/>
                  </a:lnTo>
                  <a:cubicBezTo>
                    <a:pt x="3523" y="4574"/>
                    <a:pt x="3606" y="4574"/>
                    <a:pt x="3627" y="4481"/>
                  </a:cubicBezTo>
                  <a:lnTo>
                    <a:pt x="3565" y="4481"/>
                  </a:lnTo>
                  <a:cubicBezTo>
                    <a:pt x="3554" y="4499"/>
                    <a:pt x="3565" y="4499"/>
                    <a:pt x="3544" y="4481"/>
                  </a:cubicBezTo>
                  <a:lnTo>
                    <a:pt x="3533" y="4481"/>
                  </a:lnTo>
                  <a:lnTo>
                    <a:pt x="3533" y="4462"/>
                  </a:lnTo>
                  <a:cubicBezTo>
                    <a:pt x="3585" y="4444"/>
                    <a:pt x="3596" y="4444"/>
                    <a:pt x="3637" y="4387"/>
                  </a:cubicBezTo>
                  <a:lnTo>
                    <a:pt x="3637" y="4387"/>
                  </a:lnTo>
                  <a:lnTo>
                    <a:pt x="3606" y="4387"/>
                  </a:lnTo>
                  <a:cubicBezTo>
                    <a:pt x="3606" y="4387"/>
                    <a:pt x="3596" y="4424"/>
                    <a:pt x="3585" y="4405"/>
                  </a:cubicBezTo>
                  <a:cubicBezTo>
                    <a:pt x="3585" y="4387"/>
                    <a:pt x="3575" y="4387"/>
                    <a:pt x="3575" y="4368"/>
                  </a:cubicBezTo>
                  <a:cubicBezTo>
                    <a:pt x="3523" y="4312"/>
                    <a:pt x="3461" y="4349"/>
                    <a:pt x="3409" y="4312"/>
                  </a:cubicBezTo>
                  <a:cubicBezTo>
                    <a:pt x="3398" y="4293"/>
                    <a:pt x="3367" y="4218"/>
                    <a:pt x="3357" y="4199"/>
                  </a:cubicBezTo>
                  <a:cubicBezTo>
                    <a:pt x="3326" y="4218"/>
                    <a:pt x="3326" y="4255"/>
                    <a:pt x="3315" y="4255"/>
                  </a:cubicBezTo>
                  <a:cubicBezTo>
                    <a:pt x="3284" y="4237"/>
                    <a:pt x="3252" y="4237"/>
                    <a:pt x="3231" y="4218"/>
                  </a:cubicBezTo>
                  <a:cubicBezTo>
                    <a:pt x="3179" y="4218"/>
                    <a:pt x="3137" y="4199"/>
                    <a:pt x="3085" y="4199"/>
                  </a:cubicBezTo>
                  <a:cubicBezTo>
                    <a:pt x="3054" y="4218"/>
                    <a:pt x="3065" y="4255"/>
                    <a:pt x="3033" y="4237"/>
                  </a:cubicBezTo>
                  <a:cubicBezTo>
                    <a:pt x="3013" y="4180"/>
                    <a:pt x="3044" y="4180"/>
                    <a:pt x="2981" y="4180"/>
                  </a:cubicBezTo>
                  <a:cubicBezTo>
                    <a:pt x="2961" y="4237"/>
                    <a:pt x="2950" y="4237"/>
                    <a:pt x="2909" y="4237"/>
                  </a:cubicBezTo>
                  <a:cubicBezTo>
                    <a:pt x="2898" y="4199"/>
                    <a:pt x="2898" y="4199"/>
                    <a:pt x="2878" y="4180"/>
                  </a:cubicBezTo>
                  <a:cubicBezTo>
                    <a:pt x="2846" y="4255"/>
                    <a:pt x="2826" y="4255"/>
                    <a:pt x="2794" y="4330"/>
                  </a:cubicBezTo>
                  <a:cubicBezTo>
                    <a:pt x="2700" y="4312"/>
                    <a:pt x="2679" y="4199"/>
                    <a:pt x="2596" y="4255"/>
                  </a:cubicBezTo>
                  <a:lnTo>
                    <a:pt x="2596" y="4218"/>
                  </a:lnTo>
                  <a:cubicBezTo>
                    <a:pt x="2606" y="4199"/>
                    <a:pt x="2606" y="4199"/>
                    <a:pt x="2617" y="4180"/>
                  </a:cubicBezTo>
                  <a:lnTo>
                    <a:pt x="2544" y="4180"/>
                  </a:lnTo>
                  <a:cubicBezTo>
                    <a:pt x="2492" y="4105"/>
                    <a:pt x="2398" y="4237"/>
                    <a:pt x="2346" y="4275"/>
                  </a:cubicBezTo>
                  <a:lnTo>
                    <a:pt x="2346" y="4255"/>
                  </a:lnTo>
                  <a:cubicBezTo>
                    <a:pt x="2357" y="4237"/>
                    <a:pt x="2357" y="4237"/>
                    <a:pt x="2367" y="4218"/>
                  </a:cubicBezTo>
                  <a:lnTo>
                    <a:pt x="2253" y="4218"/>
                  </a:lnTo>
                  <a:cubicBezTo>
                    <a:pt x="2242" y="4237"/>
                    <a:pt x="2170" y="4143"/>
                    <a:pt x="2170" y="4143"/>
                  </a:cubicBezTo>
                  <a:cubicBezTo>
                    <a:pt x="2127" y="4124"/>
                    <a:pt x="2075" y="4161"/>
                    <a:pt x="2044" y="4124"/>
                  </a:cubicBezTo>
                  <a:lnTo>
                    <a:pt x="2065" y="4124"/>
                  </a:lnTo>
                  <a:cubicBezTo>
                    <a:pt x="2075" y="4105"/>
                    <a:pt x="2085" y="4105"/>
                    <a:pt x="2096" y="4086"/>
                  </a:cubicBezTo>
                  <a:cubicBezTo>
                    <a:pt x="2085" y="4068"/>
                    <a:pt x="2096" y="4086"/>
                    <a:pt x="2085" y="4049"/>
                  </a:cubicBezTo>
                  <a:cubicBezTo>
                    <a:pt x="2034" y="4049"/>
                    <a:pt x="2034" y="4011"/>
                    <a:pt x="2002" y="3992"/>
                  </a:cubicBezTo>
                  <a:cubicBezTo>
                    <a:pt x="1971" y="3974"/>
                    <a:pt x="1996" y="4033"/>
                    <a:pt x="1909" y="4030"/>
                  </a:cubicBezTo>
                  <a:cubicBezTo>
                    <a:pt x="1822" y="4027"/>
                    <a:pt x="1500" y="3995"/>
                    <a:pt x="1479" y="3976"/>
                  </a:cubicBezTo>
                  <a:lnTo>
                    <a:pt x="1680" y="3823"/>
                  </a:lnTo>
                  <a:cubicBezTo>
                    <a:pt x="1683" y="3817"/>
                    <a:pt x="1687" y="3811"/>
                    <a:pt x="1690" y="3805"/>
                  </a:cubicBezTo>
                  <a:cubicBezTo>
                    <a:pt x="1732" y="3805"/>
                    <a:pt x="1805" y="3748"/>
                    <a:pt x="1826" y="3767"/>
                  </a:cubicBezTo>
                  <a:lnTo>
                    <a:pt x="1826" y="3805"/>
                  </a:lnTo>
                  <a:cubicBezTo>
                    <a:pt x="1857" y="3823"/>
                    <a:pt x="1909" y="3860"/>
                    <a:pt x="1940" y="3880"/>
                  </a:cubicBezTo>
                  <a:cubicBezTo>
                    <a:pt x="1940" y="3860"/>
                    <a:pt x="1940" y="3842"/>
                    <a:pt x="1950" y="3842"/>
                  </a:cubicBezTo>
                  <a:cubicBezTo>
                    <a:pt x="1971" y="3823"/>
                    <a:pt x="1950" y="3860"/>
                    <a:pt x="1961" y="3880"/>
                  </a:cubicBezTo>
                  <a:cubicBezTo>
                    <a:pt x="2002" y="3880"/>
                    <a:pt x="2075" y="3767"/>
                    <a:pt x="2117" y="3748"/>
                  </a:cubicBezTo>
                  <a:cubicBezTo>
                    <a:pt x="2137" y="3730"/>
                    <a:pt x="2180" y="3805"/>
                    <a:pt x="2201" y="3823"/>
                  </a:cubicBezTo>
                  <a:cubicBezTo>
                    <a:pt x="2242" y="3842"/>
                    <a:pt x="2336" y="3805"/>
                    <a:pt x="2378" y="3786"/>
                  </a:cubicBezTo>
                  <a:cubicBezTo>
                    <a:pt x="2430" y="3786"/>
                    <a:pt x="2492" y="3786"/>
                    <a:pt x="2544" y="3805"/>
                  </a:cubicBezTo>
                  <a:lnTo>
                    <a:pt x="2544" y="3730"/>
                  </a:lnTo>
                  <a:lnTo>
                    <a:pt x="2658" y="3730"/>
                  </a:lnTo>
                  <a:cubicBezTo>
                    <a:pt x="2669" y="3711"/>
                    <a:pt x="2669" y="3691"/>
                    <a:pt x="2689" y="3673"/>
                  </a:cubicBezTo>
                  <a:lnTo>
                    <a:pt x="2689" y="3598"/>
                  </a:lnTo>
                  <a:lnTo>
                    <a:pt x="2658" y="3598"/>
                  </a:lnTo>
                  <a:lnTo>
                    <a:pt x="2658" y="3561"/>
                  </a:lnTo>
                  <a:cubicBezTo>
                    <a:pt x="2648" y="3542"/>
                    <a:pt x="2648" y="3542"/>
                    <a:pt x="2648" y="3504"/>
                  </a:cubicBezTo>
                  <a:cubicBezTo>
                    <a:pt x="2471" y="3542"/>
                    <a:pt x="2211" y="3579"/>
                    <a:pt x="2044" y="3504"/>
                  </a:cubicBezTo>
                  <a:cubicBezTo>
                    <a:pt x="1940" y="3467"/>
                    <a:pt x="1534" y="3561"/>
                    <a:pt x="1482" y="3485"/>
                  </a:cubicBezTo>
                  <a:cubicBezTo>
                    <a:pt x="1545" y="3467"/>
                    <a:pt x="1846" y="3429"/>
                    <a:pt x="1898" y="3410"/>
                  </a:cubicBezTo>
                  <a:cubicBezTo>
                    <a:pt x="1971" y="3372"/>
                    <a:pt x="2085" y="3410"/>
                    <a:pt x="2149" y="3429"/>
                  </a:cubicBezTo>
                  <a:cubicBezTo>
                    <a:pt x="2149" y="3392"/>
                    <a:pt x="2159" y="3354"/>
                    <a:pt x="2159" y="3316"/>
                  </a:cubicBezTo>
                  <a:cubicBezTo>
                    <a:pt x="2170" y="3298"/>
                    <a:pt x="2170" y="3298"/>
                    <a:pt x="2201" y="3298"/>
                  </a:cubicBezTo>
                  <a:cubicBezTo>
                    <a:pt x="2211" y="3335"/>
                    <a:pt x="2201" y="3335"/>
                    <a:pt x="2232" y="3354"/>
                  </a:cubicBezTo>
                  <a:cubicBezTo>
                    <a:pt x="2242" y="3316"/>
                    <a:pt x="2253" y="3298"/>
                    <a:pt x="2263" y="3278"/>
                  </a:cubicBezTo>
                  <a:lnTo>
                    <a:pt x="2263" y="3316"/>
                  </a:lnTo>
                  <a:cubicBezTo>
                    <a:pt x="2253" y="3335"/>
                    <a:pt x="2253" y="3335"/>
                    <a:pt x="2242" y="3354"/>
                  </a:cubicBezTo>
                  <a:cubicBezTo>
                    <a:pt x="2336" y="3354"/>
                    <a:pt x="2430" y="3410"/>
                    <a:pt x="2502" y="3298"/>
                  </a:cubicBezTo>
                  <a:cubicBezTo>
                    <a:pt x="2513" y="3278"/>
                    <a:pt x="2513" y="3278"/>
                    <a:pt x="2513" y="3241"/>
                  </a:cubicBezTo>
                  <a:cubicBezTo>
                    <a:pt x="2509" y="3235"/>
                    <a:pt x="2506" y="3229"/>
                    <a:pt x="2502" y="3223"/>
                  </a:cubicBezTo>
                  <a:cubicBezTo>
                    <a:pt x="2440" y="3203"/>
                    <a:pt x="2180" y="3278"/>
                    <a:pt x="2137" y="3241"/>
                  </a:cubicBezTo>
                  <a:cubicBezTo>
                    <a:pt x="2127" y="3223"/>
                    <a:pt x="2127" y="3223"/>
                    <a:pt x="2127" y="3185"/>
                  </a:cubicBezTo>
                  <a:cubicBezTo>
                    <a:pt x="2130" y="3179"/>
                    <a:pt x="2134" y="3172"/>
                    <a:pt x="2137" y="3166"/>
                  </a:cubicBezTo>
                  <a:cubicBezTo>
                    <a:pt x="2190" y="3166"/>
                    <a:pt x="2274" y="3185"/>
                    <a:pt x="2294" y="3128"/>
                  </a:cubicBezTo>
                  <a:cubicBezTo>
                    <a:pt x="2274" y="3128"/>
                    <a:pt x="2274" y="3128"/>
                    <a:pt x="2263" y="3109"/>
                  </a:cubicBezTo>
                  <a:cubicBezTo>
                    <a:pt x="2284" y="3109"/>
                    <a:pt x="2284" y="3109"/>
                    <a:pt x="2294" y="3091"/>
                  </a:cubicBezTo>
                  <a:cubicBezTo>
                    <a:pt x="2284" y="3072"/>
                    <a:pt x="2294" y="2997"/>
                    <a:pt x="2284" y="2997"/>
                  </a:cubicBezTo>
                  <a:cubicBezTo>
                    <a:pt x="2263" y="2940"/>
                    <a:pt x="2232" y="2922"/>
                    <a:pt x="2232" y="2903"/>
                  </a:cubicBezTo>
                  <a:cubicBezTo>
                    <a:pt x="2232" y="2884"/>
                    <a:pt x="2253" y="2884"/>
                    <a:pt x="2253" y="2865"/>
                  </a:cubicBezTo>
                  <a:cubicBezTo>
                    <a:pt x="2242" y="2847"/>
                    <a:pt x="2242" y="2828"/>
                    <a:pt x="2242" y="2790"/>
                  </a:cubicBezTo>
                  <a:cubicBezTo>
                    <a:pt x="2263" y="2771"/>
                    <a:pt x="2274" y="2753"/>
                    <a:pt x="2294" y="2715"/>
                  </a:cubicBezTo>
                  <a:lnTo>
                    <a:pt x="2294" y="2771"/>
                  </a:lnTo>
                  <a:cubicBezTo>
                    <a:pt x="2367" y="2771"/>
                    <a:pt x="2419" y="2753"/>
                    <a:pt x="2471" y="2809"/>
                  </a:cubicBezTo>
                  <a:cubicBezTo>
                    <a:pt x="2471" y="2828"/>
                    <a:pt x="2471" y="2847"/>
                    <a:pt x="2482" y="2903"/>
                  </a:cubicBezTo>
                  <a:cubicBezTo>
                    <a:pt x="2523" y="2884"/>
                    <a:pt x="2575" y="2884"/>
                    <a:pt x="2627" y="2884"/>
                  </a:cubicBezTo>
                  <a:cubicBezTo>
                    <a:pt x="2648" y="2828"/>
                    <a:pt x="2658" y="2790"/>
                    <a:pt x="2679" y="2715"/>
                  </a:cubicBezTo>
                  <a:cubicBezTo>
                    <a:pt x="2606" y="2715"/>
                    <a:pt x="2575" y="2696"/>
                    <a:pt x="2523" y="2659"/>
                  </a:cubicBezTo>
                  <a:lnTo>
                    <a:pt x="2523" y="2602"/>
                  </a:lnTo>
                  <a:cubicBezTo>
                    <a:pt x="2565" y="2602"/>
                    <a:pt x="2575" y="2602"/>
                    <a:pt x="2596" y="2584"/>
                  </a:cubicBezTo>
                  <a:lnTo>
                    <a:pt x="2596" y="2565"/>
                  </a:lnTo>
                  <a:cubicBezTo>
                    <a:pt x="2554" y="2509"/>
                    <a:pt x="2523" y="2471"/>
                    <a:pt x="2461" y="2452"/>
                  </a:cubicBezTo>
                  <a:cubicBezTo>
                    <a:pt x="2450" y="2471"/>
                    <a:pt x="2440" y="2509"/>
                    <a:pt x="2440" y="2527"/>
                  </a:cubicBezTo>
                  <a:lnTo>
                    <a:pt x="2440" y="2509"/>
                  </a:lnTo>
                  <a:cubicBezTo>
                    <a:pt x="2409" y="2452"/>
                    <a:pt x="2367" y="2377"/>
                    <a:pt x="2315" y="2358"/>
                  </a:cubicBezTo>
                  <a:cubicBezTo>
                    <a:pt x="2305" y="2377"/>
                    <a:pt x="2274" y="2377"/>
                    <a:pt x="2242" y="2377"/>
                  </a:cubicBezTo>
                  <a:lnTo>
                    <a:pt x="2242" y="2321"/>
                  </a:lnTo>
                  <a:cubicBezTo>
                    <a:pt x="2211" y="2321"/>
                    <a:pt x="2222" y="2340"/>
                    <a:pt x="2222" y="2283"/>
                  </a:cubicBezTo>
                  <a:cubicBezTo>
                    <a:pt x="2170" y="2283"/>
                    <a:pt x="2085" y="2302"/>
                    <a:pt x="2044" y="2246"/>
                  </a:cubicBezTo>
                  <a:cubicBezTo>
                    <a:pt x="2044" y="2226"/>
                    <a:pt x="2044" y="2226"/>
                    <a:pt x="2034" y="2189"/>
                  </a:cubicBezTo>
                  <a:cubicBezTo>
                    <a:pt x="2037" y="2183"/>
                    <a:pt x="2041" y="2177"/>
                    <a:pt x="2044" y="2171"/>
                  </a:cubicBezTo>
                  <a:cubicBezTo>
                    <a:pt x="2096" y="2171"/>
                    <a:pt x="2201" y="2189"/>
                    <a:pt x="2242" y="2171"/>
                  </a:cubicBezTo>
                  <a:cubicBezTo>
                    <a:pt x="2263" y="2171"/>
                    <a:pt x="2284" y="2133"/>
                    <a:pt x="2305" y="2133"/>
                  </a:cubicBezTo>
                  <a:cubicBezTo>
                    <a:pt x="2346" y="2151"/>
                    <a:pt x="2388" y="2226"/>
                    <a:pt x="2450" y="2171"/>
                  </a:cubicBezTo>
                  <a:cubicBezTo>
                    <a:pt x="2471" y="2151"/>
                    <a:pt x="2492" y="2095"/>
                    <a:pt x="2523" y="2077"/>
                  </a:cubicBezTo>
                  <a:cubicBezTo>
                    <a:pt x="2596" y="2020"/>
                    <a:pt x="2689" y="2077"/>
                    <a:pt x="2774" y="2020"/>
                  </a:cubicBezTo>
                  <a:cubicBezTo>
                    <a:pt x="2794" y="2133"/>
                    <a:pt x="2867" y="2133"/>
                    <a:pt x="2961" y="2133"/>
                  </a:cubicBezTo>
                  <a:cubicBezTo>
                    <a:pt x="3013" y="1982"/>
                    <a:pt x="3117" y="2039"/>
                    <a:pt x="3274" y="2057"/>
                  </a:cubicBezTo>
                  <a:lnTo>
                    <a:pt x="3274" y="2039"/>
                  </a:lnTo>
                  <a:cubicBezTo>
                    <a:pt x="3263" y="2002"/>
                    <a:pt x="3252" y="2020"/>
                    <a:pt x="3263" y="2002"/>
                  </a:cubicBezTo>
                  <a:cubicBezTo>
                    <a:pt x="3294" y="1964"/>
                    <a:pt x="3357" y="1982"/>
                    <a:pt x="3377" y="1964"/>
                  </a:cubicBezTo>
                  <a:cubicBezTo>
                    <a:pt x="3367" y="1945"/>
                    <a:pt x="3367" y="1926"/>
                    <a:pt x="3357" y="1907"/>
                  </a:cubicBezTo>
                  <a:lnTo>
                    <a:pt x="3419" y="1907"/>
                  </a:lnTo>
                  <a:cubicBezTo>
                    <a:pt x="3429" y="1926"/>
                    <a:pt x="3429" y="1926"/>
                    <a:pt x="3461" y="1926"/>
                  </a:cubicBezTo>
                  <a:cubicBezTo>
                    <a:pt x="3471" y="1907"/>
                    <a:pt x="3471" y="1888"/>
                    <a:pt x="3492" y="1870"/>
                  </a:cubicBezTo>
                  <a:lnTo>
                    <a:pt x="3492" y="1851"/>
                  </a:lnTo>
                  <a:cubicBezTo>
                    <a:pt x="3429" y="1851"/>
                    <a:pt x="3419" y="1851"/>
                    <a:pt x="3419" y="1738"/>
                  </a:cubicBezTo>
                  <a:cubicBezTo>
                    <a:pt x="3429" y="1719"/>
                    <a:pt x="3429" y="1701"/>
                    <a:pt x="3429" y="1663"/>
                  </a:cubicBezTo>
                  <a:cubicBezTo>
                    <a:pt x="3377" y="1607"/>
                    <a:pt x="3357" y="1589"/>
                    <a:pt x="3274" y="1589"/>
                  </a:cubicBezTo>
                  <a:lnTo>
                    <a:pt x="3274" y="1513"/>
                  </a:lnTo>
                  <a:cubicBezTo>
                    <a:pt x="3263" y="1494"/>
                    <a:pt x="3252" y="1494"/>
                    <a:pt x="3241" y="1475"/>
                  </a:cubicBezTo>
                  <a:cubicBezTo>
                    <a:pt x="3221" y="1494"/>
                    <a:pt x="3221" y="1494"/>
                    <a:pt x="3210" y="1513"/>
                  </a:cubicBezTo>
                  <a:cubicBezTo>
                    <a:pt x="3200" y="1475"/>
                    <a:pt x="3200" y="1475"/>
                    <a:pt x="3200" y="1438"/>
                  </a:cubicBezTo>
                  <a:cubicBezTo>
                    <a:pt x="3189" y="1438"/>
                    <a:pt x="3085" y="1494"/>
                    <a:pt x="3085" y="1494"/>
                  </a:cubicBezTo>
                  <a:cubicBezTo>
                    <a:pt x="3065" y="1494"/>
                    <a:pt x="3013" y="1381"/>
                    <a:pt x="2971" y="1419"/>
                  </a:cubicBezTo>
                  <a:cubicBezTo>
                    <a:pt x="2950" y="1438"/>
                    <a:pt x="2961" y="1457"/>
                    <a:pt x="2940" y="1475"/>
                  </a:cubicBezTo>
                  <a:cubicBezTo>
                    <a:pt x="2929" y="1419"/>
                    <a:pt x="2919" y="1438"/>
                    <a:pt x="2909" y="1400"/>
                  </a:cubicBezTo>
                  <a:cubicBezTo>
                    <a:pt x="2878" y="1419"/>
                    <a:pt x="2846" y="1419"/>
                    <a:pt x="2815" y="1438"/>
                  </a:cubicBezTo>
                  <a:lnTo>
                    <a:pt x="2815" y="1381"/>
                  </a:lnTo>
                  <a:cubicBezTo>
                    <a:pt x="2784" y="1344"/>
                    <a:pt x="2763" y="1344"/>
                    <a:pt x="2742" y="1288"/>
                  </a:cubicBezTo>
                  <a:cubicBezTo>
                    <a:pt x="2878" y="1269"/>
                    <a:pt x="2929" y="1081"/>
                    <a:pt x="3013" y="1062"/>
                  </a:cubicBezTo>
                  <a:cubicBezTo>
                    <a:pt x="3054" y="1044"/>
                    <a:pt x="3085" y="1099"/>
                    <a:pt x="3106" y="1119"/>
                  </a:cubicBezTo>
                  <a:cubicBezTo>
                    <a:pt x="3158" y="1137"/>
                    <a:pt x="3189" y="1005"/>
                    <a:pt x="3241" y="1062"/>
                  </a:cubicBezTo>
                  <a:lnTo>
                    <a:pt x="3241" y="1119"/>
                  </a:lnTo>
                  <a:cubicBezTo>
                    <a:pt x="3315" y="1174"/>
                    <a:pt x="3450" y="1119"/>
                    <a:pt x="3513" y="1119"/>
                  </a:cubicBezTo>
                  <a:lnTo>
                    <a:pt x="3513" y="1044"/>
                  </a:lnTo>
                  <a:cubicBezTo>
                    <a:pt x="3554" y="1044"/>
                    <a:pt x="3627" y="1005"/>
                    <a:pt x="3658" y="968"/>
                  </a:cubicBezTo>
                  <a:cubicBezTo>
                    <a:pt x="3669" y="930"/>
                    <a:pt x="3669" y="912"/>
                    <a:pt x="3700" y="875"/>
                  </a:cubicBezTo>
                  <a:cubicBezTo>
                    <a:pt x="3752" y="818"/>
                    <a:pt x="3867" y="893"/>
                    <a:pt x="3929" y="836"/>
                  </a:cubicBezTo>
                  <a:cubicBezTo>
                    <a:pt x="3929" y="818"/>
                    <a:pt x="3929" y="799"/>
                    <a:pt x="3940" y="781"/>
                  </a:cubicBezTo>
                  <a:lnTo>
                    <a:pt x="3971" y="781"/>
                  </a:lnTo>
                  <a:cubicBezTo>
                    <a:pt x="3971" y="799"/>
                    <a:pt x="4002" y="836"/>
                    <a:pt x="4002" y="836"/>
                  </a:cubicBezTo>
                  <a:cubicBezTo>
                    <a:pt x="4033" y="855"/>
                    <a:pt x="4033" y="781"/>
                    <a:pt x="4065" y="799"/>
                  </a:cubicBezTo>
                  <a:cubicBezTo>
                    <a:pt x="4065" y="799"/>
                    <a:pt x="4075" y="855"/>
                    <a:pt x="4127" y="836"/>
                  </a:cubicBezTo>
                  <a:cubicBezTo>
                    <a:pt x="4314" y="781"/>
                    <a:pt x="4565" y="761"/>
                    <a:pt x="4772" y="724"/>
                  </a:cubicBezTo>
                  <a:cubicBezTo>
                    <a:pt x="4783" y="743"/>
                    <a:pt x="4783" y="761"/>
                    <a:pt x="4783" y="781"/>
                  </a:cubicBezTo>
                  <a:cubicBezTo>
                    <a:pt x="4824" y="724"/>
                    <a:pt x="4856" y="724"/>
                    <a:pt x="4908" y="781"/>
                  </a:cubicBezTo>
                  <a:lnTo>
                    <a:pt x="4908" y="724"/>
                  </a:lnTo>
                  <a:cubicBezTo>
                    <a:pt x="4940" y="724"/>
                    <a:pt x="4961" y="761"/>
                    <a:pt x="4992" y="781"/>
                  </a:cubicBezTo>
                  <a:cubicBezTo>
                    <a:pt x="5033" y="799"/>
                    <a:pt x="5075" y="743"/>
                    <a:pt x="5096" y="743"/>
                  </a:cubicBezTo>
                  <a:cubicBezTo>
                    <a:pt x="5127" y="724"/>
                    <a:pt x="5127" y="761"/>
                    <a:pt x="5158" y="781"/>
                  </a:cubicBezTo>
                  <a:cubicBezTo>
                    <a:pt x="5168" y="724"/>
                    <a:pt x="5168" y="724"/>
                    <a:pt x="5200" y="706"/>
                  </a:cubicBezTo>
                  <a:cubicBezTo>
                    <a:pt x="5231" y="761"/>
                    <a:pt x="5262" y="724"/>
                    <a:pt x="5283" y="686"/>
                  </a:cubicBezTo>
                  <a:lnTo>
                    <a:pt x="5283" y="743"/>
                  </a:lnTo>
                  <a:cubicBezTo>
                    <a:pt x="5356" y="724"/>
                    <a:pt x="5428" y="706"/>
                    <a:pt x="5492" y="706"/>
                  </a:cubicBezTo>
                  <a:cubicBezTo>
                    <a:pt x="5523" y="799"/>
                    <a:pt x="5596" y="781"/>
                    <a:pt x="5679" y="781"/>
                  </a:cubicBezTo>
                  <a:cubicBezTo>
                    <a:pt x="5710" y="724"/>
                    <a:pt x="5783" y="781"/>
                    <a:pt x="5824" y="761"/>
                  </a:cubicBezTo>
                  <a:cubicBezTo>
                    <a:pt x="5897" y="724"/>
                    <a:pt x="6032" y="724"/>
                    <a:pt x="6148" y="686"/>
                  </a:cubicBezTo>
                  <a:cubicBezTo>
                    <a:pt x="6200" y="649"/>
                    <a:pt x="6293" y="630"/>
                    <a:pt x="6345" y="611"/>
                  </a:cubicBezTo>
                  <a:cubicBezTo>
                    <a:pt x="6418" y="574"/>
                    <a:pt x="6459" y="686"/>
                    <a:pt x="6522" y="649"/>
                  </a:cubicBezTo>
                  <a:cubicBezTo>
                    <a:pt x="6543" y="630"/>
                    <a:pt x="6563" y="574"/>
                    <a:pt x="6574" y="555"/>
                  </a:cubicBezTo>
                  <a:cubicBezTo>
                    <a:pt x="6606" y="555"/>
                    <a:pt x="6637" y="574"/>
                    <a:pt x="6668" y="574"/>
                  </a:cubicBezTo>
                  <a:cubicBezTo>
                    <a:pt x="6689" y="574"/>
                    <a:pt x="6720" y="498"/>
                    <a:pt x="6741" y="498"/>
                  </a:cubicBezTo>
                  <a:cubicBezTo>
                    <a:pt x="6783" y="498"/>
                    <a:pt x="6772" y="555"/>
                    <a:pt x="6814" y="555"/>
                  </a:cubicBezTo>
                  <a:cubicBezTo>
                    <a:pt x="6907" y="537"/>
                    <a:pt x="7001" y="537"/>
                    <a:pt x="7105" y="574"/>
                  </a:cubicBezTo>
                  <a:lnTo>
                    <a:pt x="7251" y="574"/>
                  </a:lnTo>
                  <a:cubicBezTo>
                    <a:pt x="7262" y="592"/>
                    <a:pt x="7262" y="611"/>
                    <a:pt x="7262" y="630"/>
                  </a:cubicBezTo>
                  <a:cubicBezTo>
                    <a:pt x="7283" y="649"/>
                    <a:pt x="7397" y="592"/>
                    <a:pt x="7459" y="592"/>
                  </a:cubicBezTo>
                  <a:cubicBezTo>
                    <a:pt x="7459" y="574"/>
                    <a:pt x="7459" y="537"/>
                    <a:pt x="7470" y="517"/>
                  </a:cubicBezTo>
                  <a:cubicBezTo>
                    <a:pt x="7439" y="517"/>
                    <a:pt x="7407" y="517"/>
                    <a:pt x="7387" y="498"/>
                  </a:cubicBezTo>
                  <a:cubicBezTo>
                    <a:pt x="7407" y="480"/>
                    <a:pt x="7407" y="442"/>
                    <a:pt x="7428" y="405"/>
                  </a:cubicBezTo>
                  <a:cubicBezTo>
                    <a:pt x="7449" y="386"/>
                    <a:pt x="7491" y="386"/>
                    <a:pt x="7501" y="348"/>
                  </a:cubicBezTo>
                  <a:cubicBezTo>
                    <a:pt x="7491" y="330"/>
                    <a:pt x="7491" y="330"/>
                    <a:pt x="7470" y="311"/>
                  </a:cubicBezTo>
                  <a:cubicBezTo>
                    <a:pt x="7449" y="330"/>
                    <a:pt x="7439" y="348"/>
                    <a:pt x="7407" y="348"/>
                  </a:cubicBezTo>
                  <a:cubicBezTo>
                    <a:pt x="7397" y="311"/>
                    <a:pt x="7407" y="330"/>
                    <a:pt x="7376" y="311"/>
                  </a:cubicBezTo>
                  <a:cubicBezTo>
                    <a:pt x="7345" y="367"/>
                    <a:pt x="7262" y="367"/>
                    <a:pt x="7210" y="367"/>
                  </a:cubicBezTo>
                  <a:lnTo>
                    <a:pt x="7210" y="311"/>
                  </a:lnTo>
                  <a:lnTo>
                    <a:pt x="7199" y="311"/>
                  </a:lnTo>
                  <a:cubicBezTo>
                    <a:pt x="7115" y="423"/>
                    <a:pt x="6648" y="423"/>
                    <a:pt x="6543" y="330"/>
                  </a:cubicBezTo>
                  <a:cubicBezTo>
                    <a:pt x="6543" y="292"/>
                    <a:pt x="6236" y="311"/>
                    <a:pt x="6225" y="273"/>
                  </a:cubicBezTo>
                  <a:cubicBezTo>
                    <a:pt x="6267" y="236"/>
                    <a:pt x="6574" y="198"/>
                    <a:pt x="6637" y="198"/>
                  </a:cubicBezTo>
                  <a:cubicBezTo>
                    <a:pt x="6668" y="236"/>
                    <a:pt x="6918" y="179"/>
                    <a:pt x="6980" y="161"/>
                  </a:cubicBezTo>
                  <a:cubicBezTo>
                    <a:pt x="7084" y="122"/>
                    <a:pt x="7288" y="156"/>
                    <a:pt x="7433" y="80"/>
                  </a:cubicBezTo>
                  <a:cubicBezTo>
                    <a:pt x="7495" y="43"/>
                    <a:pt x="7574" y="-27"/>
                    <a:pt x="7698" y="10"/>
                  </a:cubicBezTo>
                  <a:cubicBezTo>
                    <a:pt x="7751" y="29"/>
                    <a:pt x="7897" y="161"/>
                    <a:pt x="7949" y="142"/>
                  </a:cubicBezTo>
                  <a:cubicBezTo>
                    <a:pt x="7970" y="122"/>
                    <a:pt x="7990" y="67"/>
                    <a:pt x="8011" y="48"/>
                  </a:cubicBezTo>
                  <a:cubicBezTo>
                    <a:pt x="8074" y="29"/>
                    <a:pt x="8074" y="67"/>
                    <a:pt x="8136" y="29"/>
                  </a:cubicBezTo>
                  <a:cubicBezTo>
                    <a:pt x="8146" y="85"/>
                    <a:pt x="8188" y="142"/>
                    <a:pt x="8240" y="142"/>
                  </a:cubicBezTo>
                  <a:cubicBezTo>
                    <a:pt x="8240" y="122"/>
                    <a:pt x="8250" y="122"/>
                    <a:pt x="8262" y="104"/>
                  </a:cubicBezTo>
                  <a:cubicBezTo>
                    <a:pt x="8262" y="217"/>
                    <a:pt x="8283" y="161"/>
                    <a:pt x="8293" y="254"/>
                  </a:cubicBezTo>
                  <a:cubicBezTo>
                    <a:pt x="8303" y="273"/>
                    <a:pt x="8272" y="311"/>
                    <a:pt x="8262" y="330"/>
                  </a:cubicBezTo>
                  <a:cubicBezTo>
                    <a:pt x="8262" y="348"/>
                    <a:pt x="8272" y="367"/>
                    <a:pt x="8262" y="4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baseline="-2500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0"/>
            <p:cNvSpPr/>
            <p:nvPr/>
          </p:nvSpPr>
          <p:spPr>
            <a:xfrm>
              <a:off x="574323" y="1999362"/>
              <a:ext cx="3781426" cy="4044951"/>
            </a:xfrm>
            <a:custGeom>
              <a:rect b="b" l="l" r="r" t="t"/>
              <a:pathLst>
                <a:path extrusionOk="0" h="1077" w="1005">
                  <a:moveTo>
                    <a:pt x="998" y="173"/>
                  </a:moveTo>
                  <a:cubicBezTo>
                    <a:pt x="998" y="173"/>
                    <a:pt x="973" y="173"/>
                    <a:pt x="930" y="173"/>
                  </a:cubicBezTo>
                  <a:cubicBezTo>
                    <a:pt x="930" y="142"/>
                    <a:pt x="930" y="142"/>
                    <a:pt x="930" y="142"/>
                  </a:cubicBezTo>
                  <a:cubicBezTo>
                    <a:pt x="930" y="131"/>
                    <a:pt x="921" y="122"/>
                    <a:pt x="910" y="122"/>
                  </a:cubicBezTo>
                  <a:cubicBezTo>
                    <a:pt x="903" y="122"/>
                    <a:pt x="896" y="126"/>
                    <a:pt x="893" y="132"/>
                  </a:cubicBezTo>
                  <a:cubicBezTo>
                    <a:pt x="893" y="121"/>
                    <a:pt x="893" y="121"/>
                    <a:pt x="893" y="121"/>
                  </a:cubicBezTo>
                  <a:cubicBezTo>
                    <a:pt x="893" y="117"/>
                    <a:pt x="889" y="113"/>
                    <a:pt x="884" y="113"/>
                  </a:cubicBezTo>
                  <a:cubicBezTo>
                    <a:pt x="871" y="113"/>
                    <a:pt x="871" y="113"/>
                    <a:pt x="871" y="113"/>
                  </a:cubicBezTo>
                  <a:cubicBezTo>
                    <a:pt x="866" y="113"/>
                    <a:pt x="863" y="117"/>
                    <a:pt x="863" y="121"/>
                  </a:cubicBezTo>
                  <a:cubicBezTo>
                    <a:pt x="863" y="173"/>
                    <a:pt x="863" y="173"/>
                    <a:pt x="863" y="173"/>
                  </a:cubicBezTo>
                  <a:cubicBezTo>
                    <a:pt x="862" y="173"/>
                    <a:pt x="862" y="173"/>
                    <a:pt x="862" y="173"/>
                  </a:cubicBezTo>
                  <a:cubicBezTo>
                    <a:pt x="862" y="110"/>
                    <a:pt x="862" y="110"/>
                    <a:pt x="862" y="110"/>
                  </a:cubicBezTo>
                  <a:cubicBezTo>
                    <a:pt x="862" y="104"/>
                    <a:pt x="858" y="100"/>
                    <a:pt x="852" y="100"/>
                  </a:cubicBezTo>
                  <a:cubicBezTo>
                    <a:pt x="836" y="100"/>
                    <a:pt x="836" y="100"/>
                    <a:pt x="836" y="100"/>
                  </a:cubicBezTo>
                  <a:cubicBezTo>
                    <a:pt x="831" y="100"/>
                    <a:pt x="826" y="104"/>
                    <a:pt x="826" y="110"/>
                  </a:cubicBezTo>
                  <a:cubicBezTo>
                    <a:pt x="826" y="173"/>
                    <a:pt x="826" y="173"/>
                    <a:pt x="826" y="173"/>
                  </a:cubicBezTo>
                  <a:cubicBezTo>
                    <a:pt x="808" y="173"/>
                    <a:pt x="789" y="173"/>
                    <a:pt x="770" y="173"/>
                  </a:cubicBezTo>
                  <a:cubicBezTo>
                    <a:pt x="769" y="172"/>
                    <a:pt x="769" y="171"/>
                    <a:pt x="769" y="171"/>
                  </a:cubicBezTo>
                  <a:cubicBezTo>
                    <a:pt x="768" y="167"/>
                    <a:pt x="763" y="166"/>
                    <a:pt x="761" y="166"/>
                  </a:cubicBezTo>
                  <a:cubicBezTo>
                    <a:pt x="758" y="166"/>
                    <a:pt x="756" y="167"/>
                    <a:pt x="756" y="167"/>
                  </a:cubicBezTo>
                  <a:cubicBezTo>
                    <a:pt x="756" y="167"/>
                    <a:pt x="753" y="161"/>
                    <a:pt x="750" y="160"/>
                  </a:cubicBezTo>
                  <a:cubicBezTo>
                    <a:pt x="746" y="159"/>
                    <a:pt x="743" y="162"/>
                    <a:pt x="743" y="162"/>
                  </a:cubicBezTo>
                  <a:cubicBezTo>
                    <a:pt x="743" y="162"/>
                    <a:pt x="742" y="159"/>
                    <a:pt x="737" y="159"/>
                  </a:cubicBezTo>
                  <a:cubicBezTo>
                    <a:pt x="731" y="159"/>
                    <a:pt x="731" y="162"/>
                    <a:pt x="731" y="162"/>
                  </a:cubicBezTo>
                  <a:cubicBezTo>
                    <a:pt x="731" y="162"/>
                    <a:pt x="727" y="160"/>
                    <a:pt x="723" y="162"/>
                  </a:cubicBezTo>
                  <a:cubicBezTo>
                    <a:pt x="720" y="164"/>
                    <a:pt x="719" y="166"/>
                    <a:pt x="718" y="167"/>
                  </a:cubicBezTo>
                  <a:cubicBezTo>
                    <a:pt x="718" y="169"/>
                    <a:pt x="717" y="172"/>
                    <a:pt x="717" y="172"/>
                  </a:cubicBezTo>
                  <a:cubicBezTo>
                    <a:pt x="717" y="172"/>
                    <a:pt x="715" y="171"/>
                    <a:pt x="712" y="173"/>
                  </a:cubicBezTo>
                  <a:cubicBezTo>
                    <a:pt x="676" y="173"/>
                    <a:pt x="637" y="173"/>
                    <a:pt x="598" y="173"/>
                  </a:cubicBezTo>
                  <a:cubicBezTo>
                    <a:pt x="596" y="173"/>
                    <a:pt x="594" y="173"/>
                    <a:pt x="592" y="173"/>
                  </a:cubicBezTo>
                  <a:cubicBezTo>
                    <a:pt x="590" y="173"/>
                    <a:pt x="588" y="174"/>
                    <a:pt x="585" y="174"/>
                  </a:cubicBezTo>
                  <a:cubicBezTo>
                    <a:pt x="584" y="174"/>
                    <a:pt x="583" y="174"/>
                    <a:pt x="583" y="174"/>
                  </a:cubicBezTo>
                  <a:cubicBezTo>
                    <a:pt x="581" y="174"/>
                    <a:pt x="580" y="173"/>
                    <a:pt x="578" y="173"/>
                  </a:cubicBezTo>
                  <a:cubicBezTo>
                    <a:pt x="555" y="167"/>
                    <a:pt x="540" y="143"/>
                    <a:pt x="552" y="119"/>
                  </a:cubicBezTo>
                  <a:cubicBezTo>
                    <a:pt x="552" y="118"/>
                    <a:pt x="552" y="118"/>
                    <a:pt x="552" y="117"/>
                  </a:cubicBezTo>
                  <a:cubicBezTo>
                    <a:pt x="553" y="108"/>
                    <a:pt x="569" y="104"/>
                    <a:pt x="567" y="92"/>
                  </a:cubicBezTo>
                  <a:cubicBezTo>
                    <a:pt x="567" y="92"/>
                    <a:pt x="567" y="91"/>
                    <a:pt x="567" y="91"/>
                  </a:cubicBezTo>
                  <a:cubicBezTo>
                    <a:pt x="567" y="90"/>
                    <a:pt x="568" y="88"/>
                    <a:pt x="569" y="87"/>
                  </a:cubicBezTo>
                  <a:cubicBezTo>
                    <a:pt x="573" y="80"/>
                    <a:pt x="573" y="72"/>
                    <a:pt x="565" y="70"/>
                  </a:cubicBezTo>
                  <a:cubicBezTo>
                    <a:pt x="565" y="69"/>
                    <a:pt x="565" y="68"/>
                    <a:pt x="565" y="67"/>
                  </a:cubicBezTo>
                  <a:cubicBezTo>
                    <a:pt x="565" y="66"/>
                    <a:pt x="565" y="65"/>
                    <a:pt x="564" y="64"/>
                  </a:cubicBezTo>
                  <a:cubicBezTo>
                    <a:pt x="564" y="61"/>
                    <a:pt x="563" y="55"/>
                    <a:pt x="562" y="48"/>
                  </a:cubicBezTo>
                  <a:cubicBezTo>
                    <a:pt x="562" y="41"/>
                    <a:pt x="561" y="40"/>
                    <a:pt x="559" y="36"/>
                  </a:cubicBezTo>
                  <a:cubicBezTo>
                    <a:pt x="558" y="34"/>
                    <a:pt x="556" y="32"/>
                    <a:pt x="554" y="29"/>
                  </a:cubicBezTo>
                  <a:cubicBezTo>
                    <a:pt x="553" y="25"/>
                    <a:pt x="551" y="21"/>
                    <a:pt x="550" y="24"/>
                  </a:cubicBezTo>
                  <a:cubicBezTo>
                    <a:pt x="548" y="17"/>
                    <a:pt x="547" y="23"/>
                    <a:pt x="545" y="20"/>
                  </a:cubicBezTo>
                  <a:cubicBezTo>
                    <a:pt x="543" y="20"/>
                    <a:pt x="541" y="28"/>
                    <a:pt x="540" y="16"/>
                  </a:cubicBezTo>
                  <a:cubicBezTo>
                    <a:pt x="538" y="13"/>
                    <a:pt x="536" y="8"/>
                    <a:pt x="534" y="14"/>
                  </a:cubicBezTo>
                  <a:cubicBezTo>
                    <a:pt x="533" y="8"/>
                    <a:pt x="531" y="8"/>
                    <a:pt x="530" y="9"/>
                  </a:cubicBezTo>
                  <a:cubicBezTo>
                    <a:pt x="528" y="5"/>
                    <a:pt x="527" y="8"/>
                    <a:pt x="525" y="11"/>
                  </a:cubicBezTo>
                  <a:cubicBezTo>
                    <a:pt x="524" y="2"/>
                    <a:pt x="522" y="10"/>
                    <a:pt x="521" y="7"/>
                  </a:cubicBezTo>
                  <a:cubicBezTo>
                    <a:pt x="519" y="0"/>
                    <a:pt x="518" y="4"/>
                    <a:pt x="516" y="10"/>
                  </a:cubicBezTo>
                  <a:cubicBezTo>
                    <a:pt x="516" y="15"/>
                    <a:pt x="516" y="18"/>
                    <a:pt x="516" y="10"/>
                  </a:cubicBezTo>
                  <a:cubicBezTo>
                    <a:pt x="516" y="10"/>
                    <a:pt x="516" y="14"/>
                    <a:pt x="516" y="16"/>
                  </a:cubicBezTo>
                  <a:cubicBezTo>
                    <a:pt x="516" y="11"/>
                    <a:pt x="516" y="14"/>
                    <a:pt x="516" y="10"/>
                  </a:cubicBezTo>
                  <a:cubicBezTo>
                    <a:pt x="514" y="14"/>
                    <a:pt x="513" y="12"/>
                    <a:pt x="511" y="14"/>
                  </a:cubicBezTo>
                  <a:cubicBezTo>
                    <a:pt x="510" y="13"/>
                    <a:pt x="508" y="23"/>
                    <a:pt x="507" y="11"/>
                  </a:cubicBezTo>
                  <a:cubicBezTo>
                    <a:pt x="505" y="4"/>
                    <a:pt x="504" y="9"/>
                    <a:pt x="502" y="9"/>
                  </a:cubicBezTo>
                  <a:cubicBezTo>
                    <a:pt x="501" y="11"/>
                    <a:pt x="499" y="15"/>
                    <a:pt x="498" y="14"/>
                  </a:cubicBezTo>
                  <a:cubicBezTo>
                    <a:pt x="496" y="16"/>
                    <a:pt x="494" y="14"/>
                    <a:pt x="492" y="17"/>
                  </a:cubicBezTo>
                  <a:cubicBezTo>
                    <a:pt x="490" y="20"/>
                    <a:pt x="489" y="23"/>
                    <a:pt x="487" y="20"/>
                  </a:cubicBezTo>
                  <a:cubicBezTo>
                    <a:pt x="485" y="15"/>
                    <a:pt x="484" y="16"/>
                    <a:pt x="482" y="24"/>
                  </a:cubicBezTo>
                  <a:cubicBezTo>
                    <a:pt x="481" y="29"/>
                    <a:pt x="481" y="27"/>
                    <a:pt x="480" y="31"/>
                  </a:cubicBezTo>
                  <a:cubicBezTo>
                    <a:pt x="479" y="33"/>
                    <a:pt x="479" y="29"/>
                    <a:pt x="478" y="29"/>
                  </a:cubicBezTo>
                  <a:cubicBezTo>
                    <a:pt x="477" y="24"/>
                    <a:pt x="476" y="28"/>
                    <a:pt x="475" y="30"/>
                  </a:cubicBezTo>
                  <a:cubicBezTo>
                    <a:pt x="474" y="29"/>
                    <a:pt x="473" y="31"/>
                    <a:pt x="472" y="36"/>
                  </a:cubicBezTo>
                  <a:cubicBezTo>
                    <a:pt x="472" y="38"/>
                    <a:pt x="471" y="33"/>
                    <a:pt x="471" y="41"/>
                  </a:cubicBezTo>
                  <a:cubicBezTo>
                    <a:pt x="470" y="39"/>
                    <a:pt x="470" y="46"/>
                    <a:pt x="469" y="48"/>
                  </a:cubicBezTo>
                  <a:cubicBezTo>
                    <a:pt x="469" y="52"/>
                    <a:pt x="469" y="56"/>
                    <a:pt x="468" y="56"/>
                  </a:cubicBezTo>
                  <a:cubicBezTo>
                    <a:pt x="468" y="52"/>
                    <a:pt x="468" y="62"/>
                    <a:pt x="467" y="64"/>
                  </a:cubicBezTo>
                  <a:cubicBezTo>
                    <a:pt x="467" y="69"/>
                    <a:pt x="466" y="73"/>
                    <a:pt x="466" y="73"/>
                  </a:cubicBezTo>
                  <a:cubicBezTo>
                    <a:pt x="467" y="73"/>
                    <a:pt x="466" y="73"/>
                    <a:pt x="466" y="73"/>
                  </a:cubicBezTo>
                  <a:cubicBezTo>
                    <a:pt x="466" y="73"/>
                    <a:pt x="466" y="73"/>
                    <a:pt x="466" y="73"/>
                  </a:cubicBezTo>
                  <a:cubicBezTo>
                    <a:pt x="466" y="73"/>
                    <a:pt x="466" y="73"/>
                    <a:pt x="464" y="74"/>
                  </a:cubicBezTo>
                  <a:cubicBezTo>
                    <a:pt x="464" y="74"/>
                    <a:pt x="463" y="75"/>
                    <a:pt x="462" y="75"/>
                  </a:cubicBezTo>
                  <a:cubicBezTo>
                    <a:pt x="461" y="84"/>
                    <a:pt x="461" y="88"/>
                    <a:pt x="465" y="94"/>
                  </a:cubicBezTo>
                  <a:cubicBezTo>
                    <a:pt x="466" y="95"/>
                    <a:pt x="466" y="96"/>
                    <a:pt x="467" y="97"/>
                  </a:cubicBezTo>
                  <a:cubicBezTo>
                    <a:pt x="470" y="101"/>
                    <a:pt x="473" y="105"/>
                    <a:pt x="475" y="108"/>
                  </a:cubicBezTo>
                  <a:cubicBezTo>
                    <a:pt x="476" y="109"/>
                    <a:pt x="476" y="111"/>
                    <a:pt x="476" y="113"/>
                  </a:cubicBezTo>
                  <a:cubicBezTo>
                    <a:pt x="477" y="115"/>
                    <a:pt x="477" y="116"/>
                    <a:pt x="478" y="118"/>
                  </a:cubicBezTo>
                  <a:cubicBezTo>
                    <a:pt x="489" y="138"/>
                    <a:pt x="477" y="166"/>
                    <a:pt x="452" y="172"/>
                  </a:cubicBezTo>
                  <a:cubicBezTo>
                    <a:pt x="450" y="173"/>
                    <a:pt x="447" y="173"/>
                    <a:pt x="445" y="173"/>
                  </a:cubicBezTo>
                  <a:cubicBezTo>
                    <a:pt x="445" y="173"/>
                    <a:pt x="444" y="173"/>
                    <a:pt x="444" y="173"/>
                  </a:cubicBezTo>
                  <a:cubicBezTo>
                    <a:pt x="442" y="173"/>
                    <a:pt x="441" y="173"/>
                    <a:pt x="440" y="173"/>
                  </a:cubicBezTo>
                  <a:cubicBezTo>
                    <a:pt x="438" y="173"/>
                    <a:pt x="436" y="173"/>
                    <a:pt x="435" y="173"/>
                  </a:cubicBezTo>
                  <a:cubicBezTo>
                    <a:pt x="396" y="173"/>
                    <a:pt x="359" y="173"/>
                    <a:pt x="323" y="173"/>
                  </a:cubicBezTo>
                  <a:cubicBezTo>
                    <a:pt x="309" y="158"/>
                    <a:pt x="293" y="154"/>
                    <a:pt x="271" y="166"/>
                  </a:cubicBezTo>
                  <a:cubicBezTo>
                    <a:pt x="270" y="166"/>
                    <a:pt x="268" y="166"/>
                    <a:pt x="267" y="167"/>
                  </a:cubicBezTo>
                  <a:cubicBezTo>
                    <a:pt x="265" y="168"/>
                    <a:pt x="263" y="169"/>
                    <a:pt x="263" y="171"/>
                  </a:cubicBezTo>
                  <a:cubicBezTo>
                    <a:pt x="263" y="171"/>
                    <a:pt x="262" y="172"/>
                    <a:pt x="262" y="173"/>
                  </a:cubicBezTo>
                  <a:cubicBezTo>
                    <a:pt x="243" y="173"/>
                    <a:pt x="225" y="173"/>
                    <a:pt x="207" y="173"/>
                  </a:cubicBezTo>
                  <a:cubicBezTo>
                    <a:pt x="207" y="110"/>
                    <a:pt x="207" y="110"/>
                    <a:pt x="207" y="110"/>
                  </a:cubicBezTo>
                  <a:cubicBezTo>
                    <a:pt x="207" y="104"/>
                    <a:pt x="202" y="100"/>
                    <a:pt x="197" y="100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75" y="100"/>
                    <a:pt x="171" y="104"/>
                    <a:pt x="171" y="110"/>
                  </a:cubicBezTo>
                  <a:cubicBezTo>
                    <a:pt x="171" y="173"/>
                    <a:pt x="171" y="173"/>
                    <a:pt x="171" y="173"/>
                  </a:cubicBezTo>
                  <a:cubicBezTo>
                    <a:pt x="171" y="173"/>
                    <a:pt x="170" y="173"/>
                    <a:pt x="170" y="173"/>
                  </a:cubicBezTo>
                  <a:cubicBezTo>
                    <a:pt x="170" y="121"/>
                    <a:pt x="170" y="121"/>
                    <a:pt x="170" y="121"/>
                  </a:cubicBezTo>
                  <a:cubicBezTo>
                    <a:pt x="170" y="117"/>
                    <a:pt x="166" y="113"/>
                    <a:pt x="162" y="113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4" y="113"/>
                    <a:pt x="140" y="117"/>
                    <a:pt x="140" y="121"/>
                  </a:cubicBezTo>
                  <a:cubicBezTo>
                    <a:pt x="140" y="137"/>
                    <a:pt x="140" y="137"/>
                    <a:pt x="140" y="137"/>
                  </a:cubicBezTo>
                  <a:cubicBezTo>
                    <a:pt x="137" y="130"/>
                    <a:pt x="130" y="126"/>
                    <a:pt x="122" y="126"/>
                  </a:cubicBezTo>
                  <a:cubicBezTo>
                    <a:pt x="111" y="126"/>
                    <a:pt x="102" y="135"/>
                    <a:pt x="102" y="146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43" y="173"/>
                    <a:pt x="7" y="173"/>
                    <a:pt x="7" y="173"/>
                  </a:cubicBezTo>
                  <a:cubicBezTo>
                    <a:pt x="3" y="173"/>
                    <a:pt x="0" y="176"/>
                    <a:pt x="0" y="180"/>
                  </a:cubicBezTo>
                  <a:cubicBezTo>
                    <a:pt x="0" y="184"/>
                    <a:pt x="3" y="187"/>
                    <a:pt x="7" y="187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102" y="187"/>
                    <a:pt x="102" y="187"/>
                    <a:pt x="102" y="187"/>
                  </a:cubicBezTo>
                  <a:cubicBezTo>
                    <a:pt x="102" y="220"/>
                    <a:pt x="102" y="220"/>
                    <a:pt x="102" y="220"/>
                  </a:cubicBezTo>
                  <a:cubicBezTo>
                    <a:pt x="102" y="231"/>
                    <a:pt x="111" y="240"/>
                    <a:pt x="122" y="240"/>
                  </a:cubicBezTo>
                  <a:cubicBezTo>
                    <a:pt x="130" y="240"/>
                    <a:pt x="137" y="236"/>
                    <a:pt x="140" y="230"/>
                  </a:cubicBezTo>
                  <a:cubicBezTo>
                    <a:pt x="140" y="239"/>
                    <a:pt x="140" y="239"/>
                    <a:pt x="140" y="239"/>
                  </a:cubicBezTo>
                  <a:cubicBezTo>
                    <a:pt x="140" y="243"/>
                    <a:pt x="144" y="247"/>
                    <a:pt x="149" y="247"/>
                  </a:cubicBezTo>
                  <a:cubicBezTo>
                    <a:pt x="162" y="247"/>
                    <a:pt x="162" y="247"/>
                    <a:pt x="162" y="247"/>
                  </a:cubicBezTo>
                  <a:cubicBezTo>
                    <a:pt x="166" y="247"/>
                    <a:pt x="170" y="243"/>
                    <a:pt x="170" y="239"/>
                  </a:cubicBezTo>
                  <a:cubicBezTo>
                    <a:pt x="170" y="187"/>
                    <a:pt x="170" y="187"/>
                    <a:pt x="170" y="187"/>
                  </a:cubicBezTo>
                  <a:cubicBezTo>
                    <a:pt x="171" y="187"/>
                    <a:pt x="171" y="187"/>
                    <a:pt x="171" y="187"/>
                  </a:cubicBezTo>
                  <a:cubicBezTo>
                    <a:pt x="171" y="250"/>
                    <a:pt x="171" y="250"/>
                    <a:pt x="171" y="250"/>
                  </a:cubicBezTo>
                  <a:cubicBezTo>
                    <a:pt x="171" y="256"/>
                    <a:pt x="175" y="260"/>
                    <a:pt x="181" y="260"/>
                  </a:cubicBezTo>
                  <a:cubicBezTo>
                    <a:pt x="197" y="260"/>
                    <a:pt x="197" y="260"/>
                    <a:pt x="197" y="260"/>
                  </a:cubicBezTo>
                  <a:cubicBezTo>
                    <a:pt x="202" y="260"/>
                    <a:pt x="207" y="256"/>
                    <a:pt x="207" y="250"/>
                  </a:cubicBezTo>
                  <a:cubicBezTo>
                    <a:pt x="207" y="187"/>
                    <a:pt x="207" y="187"/>
                    <a:pt x="207" y="187"/>
                  </a:cubicBezTo>
                  <a:cubicBezTo>
                    <a:pt x="259" y="187"/>
                    <a:pt x="259" y="187"/>
                    <a:pt x="259" y="187"/>
                  </a:cubicBezTo>
                  <a:cubicBezTo>
                    <a:pt x="258" y="190"/>
                    <a:pt x="258" y="193"/>
                    <a:pt x="259" y="195"/>
                  </a:cubicBezTo>
                  <a:cubicBezTo>
                    <a:pt x="260" y="198"/>
                    <a:pt x="261" y="202"/>
                    <a:pt x="263" y="211"/>
                  </a:cubicBezTo>
                  <a:cubicBezTo>
                    <a:pt x="264" y="213"/>
                    <a:pt x="265" y="216"/>
                    <a:pt x="266" y="219"/>
                  </a:cubicBezTo>
                  <a:cubicBezTo>
                    <a:pt x="273" y="234"/>
                    <a:pt x="269" y="258"/>
                    <a:pt x="275" y="275"/>
                  </a:cubicBezTo>
                  <a:cubicBezTo>
                    <a:pt x="276" y="278"/>
                    <a:pt x="276" y="281"/>
                    <a:pt x="276" y="283"/>
                  </a:cubicBezTo>
                  <a:cubicBezTo>
                    <a:pt x="278" y="299"/>
                    <a:pt x="280" y="313"/>
                    <a:pt x="284" y="322"/>
                  </a:cubicBezTo>
                  <a:cubicBezTo>
                    <a:pt x="292" y="343"/>
                    <a:pt x="302" y="366"/>
                    <a:pt x="308" y="369"/>
                  </a:cubicBezTo>
                  <a:cubicBezTo>
                    <a:pt x="314" y="372"/>
                    <a:pt x="324" y="369"/>
                    <a:pt x="329" y="368"/>
                  </a:cubicBezTo>
                  <a:cubicBezTo>
                    <a:pt x="335" y="368"/>
                    <a:pt x="342" y="362"/>
                    <a:pt x="354" y="355"/>
                  </a:cubicBezTo>
                  <a:cubicBezTo>
                    <a:pt x="365" y="348"/>
                    <a:pt x="387" y="328"/>
                    <a:pt x="395" y="318"/>
                  </a:cubicBezTo>
                  <a:cubicBezTo>
                    <a:pt x="403" y="307"/>
                    <a:pt x="405" y="293"/>
                    <a:pt x="405" y="293"/>
                  </a:cubicBezTo>
                  <a:cubicBezTo>
                    <a:pt x="407" y="297"/>
                    <a:pt x="407" y="297"/>
                    <a:pt x="407" y="297"/>
                  </a:cubicBezTo>
                  <a:cubicBezTo>
                    <a:pt x="407" y="297"/>
                    <a:pt x="407" y="300"/>
                    <a:pt x="407" y="301"/>
                  </a:cubicBezTo>
                  <a:cubicBezTo>
                    <a:pt x="407" y="301"/>
                    <a:pt x="412" y="308"/>
                    <a:pt x="412" y="312"/>
                  </a:cubicBezTo>
                  <a:cubicBezTo>
                    <a:pt x="413" y="317"/>
                    <a:pt x="413" y="318"/>
                    <a:pt x="415" y="321"/>
                  </a:cubicBezTo>
                  <a:cubicBezTo>
                    <a:pt x="416" y="323"/>
                    <a:pt x="417" y="323"/>
                    <a:pt x="419" y="330"/>
                  </a:cubicBezTo>
                  <a:cubicBezTo>
                    <a:pt x="421" y="337"/>
                    <a:pt x="423" y="349"/>
                    <a:pt x="423" y="350"/>
                  </a:cubicBezTo>
                  <a:cubicBezTo>
                    <a:pt x="423" y="352"/>
                    <a:pt x="424" y="356"/>
                    <a:pt x="425" y="363"/>
                  </a:cubicBezTo>
                  <a:cubicBezTo>
                    <a:pt x="427" y="370"/>
                    <a:pt x="425" y="369"/>
                    <a:pt x="425" y="373"/>
                  </a:cubicBezTo>
                  <a:cubicBezTo>
                    <a:pt x="424" y="377"/>
                    <a:pt x="425" y="380"/>
                    <a:pt x="425" y="387"/>
                  </a:cubicBezTo>
                  <a:cubicBezTo>
                    <a:pt x="425" y="389"/>
                    <a:pt x="425" y="390"/>
                    <a:pt x="425" y="392"/>
                  </a:cubicBezTo>
                  <a:cubicBezTo>
                    <a:pt x="425" y="394"/>
                    <a:pt x="425" y="396"/>
                    <a:pt x="425" y="397"/>
                  </a:cubicBezTo>
                  <a:cubicBezTo>
                    <a:pt x="425" y="399"/>
                    <a:pt x="423" y="402"/>
                    <a:pt x="424" y="402"/>
                  </a:cubicBezTo>
                  <a:cubicBezTo>
                    <a:pt x="423" y="407"/>
                    <a:pt x="418" y="412"/>
                    <a:pt x="425" y="414"/>
                  </a:cubicBezTo>
                  <a:cubicBezTo>
                    <a:pt x="423" y="415"/>
                    <a:pt x="422" y="416"/>
                    <a:pt x="421" y="417"/>
                  </a:cubicBezTo>
                  <a:cubicBezTo>
                    <a:pt x="420" y="417"/>
                    <a:pt x="420" y="418"/>
                    <a:pt x="420" y="419"/>
                  </a:cubicBezTo>
                  <a:cubicBezTo>
                    <a:pt x="421" y="428"/>
                    <a:pt x="413" y="436"/>
                    <a:pt x="417" y="444"/>
                  </a:cubicBezTo>
                  <a:cubicBezTo>
                    <a:pt x="417" y="440"/>
                    <a:pt x="417" y="440"/>
                    <a:pt x="417" y="440"/>
                  </a:cubicBezTo>
                  <a:cubicBezTo>
                    <a:pt x="417" y="444"/>
                    <a:pt x="417" y="448"/>
                    <a:pt x="417" y="453"/>
                  </a:cubicBezTo>
                  <a:cubicBezTo>
                    <a:pt x="417" y="454"/>
                    <a:pt x="416" y="455"/>
                    <a:pt x="416" y="456"/>
                  </a:cubicBezTo>
                  <a:cubicBezTo>
                    <a:pt x="416" y="457"/>
                    <a:pt x="416" y="459"/>
                    <a:pt x="416" y="461"/>
                  </a:cubicBezTo>
                  <a:cubicBezTo>
                    <a:pt x="415" y="463"/>
                    <a:pt x="415" y="465"/>
                    <a:pt x="414" y="466"/>
                  </a:cubicBezTo>
                  <a:cubicBezTo>
                    <a:pt x="413" y="470"/>
                    <a:pt x="412" y="473"/>
                    <a:pt x="411" y="476"/>
                  </a:cubicBezTo>
                  <a:cubicBezTo>
                    <a:pt x="410" y="477"/>
                    <a:pt x="410" y="478"/>
                    <a:pt x="409" y="480"/>
                  </a:cubicBezTo>
                  <a:cubicBezTo>
                    <a:pt x="408" y="482"/>
                    <a:pt x="407" y="484"/>
                    <a:pt x="406" y="487"/>
                  </a:cubicBezTo>
                  <a:cubicBezTo>
                    <a:pt x="409" y="479"/>
                    <a:pt x="407" y="483"/>
                    <a:pt x="404" y="490"/>
                  </a:cubicBezTo>
                  <a:cubicBezTo>
                    <a:pt x="406" y="485"/>
                    <a:pt x="403" y="490"/>
                    <a:pt x="401" y="494"/>
                  </a:cubicBezTo>
                  <a:cubicBezTo>
                    <a:pt x="402" y="493"/>
                    <a:pt x="399" y="497"/>
                    <a:pt x="398" y="498"/>
                  </a:cubicBezTo>
                  <a:cubicBezTo>
                    <a:pt x="397" y="502"/>
                    <a:pt x="396" y="506"/>
                    <a:pt x="395" y="510"/>
                  </a:cubicBezTo>
                  <a:cubicBezTo>
                    <a:pt x="392" y="521"/>
                    <a:pt x="392" y="542"/>
                    <a:pt x="390" y="554"/>
                  </a:cubicBezTo>
                  <a:cubicBezTo>
                    <a:pt x="390" y="555"/>
                    <a:pt x="390" y="556"/>
                    <a:pt x="390" y="557"/>
                  </a:cubicBezTo>
                  <a:cubicBezTo>
                    <a:pt x="393" y="568"/>
                    <a:pt x="381" y="576"/>
                    <a:pt x="382" y="582"/>
                  </a:cubicBezTo>
                  <a:cubicBezTo>
                    <a:pt x="383" y="583"/>
                    <a:pt x="384" y="583"/>
                    <a:pt x="385" y="584"/>
                  </a:cubicBezTo>
                  <a:cubicBezTo>
                    <a:pt x="380" y="586"/>
                    <a:pt x="382" y="590"/>
                    <a:pt x="384" y="594"/>
                  </a:cubicBezTo>
                  <a:cubicBezTo>
                    <a:pt x="382" y="596"/>
                    <a:pt x="383" y="600"/>
                    <a:pt x="383" y="604"/>
                  </a:cubicBezTo>
                  <a:cubicBezTo>
                    <a:pt x="383" y="607"/>
                    <a:pt x="383" y="610"/>
                    <a:pt x="383" y="614"/>
                  </a:cubicBezTo>
                  <a:cubicBezTo>
                    <a:pt x="382" y="616"/>
                    <a:pt x="382" y="618"/>
                    <a:pt x="382" y="620"/>
                  </a:cubicBezTo>
                  <a:cubicBezTo>
                    <a:pt x="381" y="624"/>
                    <a:pt x="380" y="628"/>
                    <a:pt x="379" y="632"/>
                  </a:cubicBezTo>
                  <a:cubicBezTo>
                    <a:pt x="378" y="635"/>
                    <a:pt x="371" y="643"/>
                    <a:pt x="377" y="643"/>
                  </a:cubicBezTo>
                  <a:cubicBezTo>
                    <a:pt x="370" y="648"/>
                    <a:pt x="366" y="651"/>
                    <a:pt x="374" y="653"/>
                  </a:cubicBezTo>
                  <a:cubicBezTo>
                    <a:pt x="371" y="654"/>
                    <a:pt x="370" y="654"/>
                    <a:pt x="369" y="655"/>
                  </a:cubicBezTo>
                  <a:cubicBezTo>
                    <a:pt x="368" y="656"/>
                    <a:pt x="368" y="657"/>
                    <a:pt x="369" y="658"/>
                  </a:cubicBezTo>
                  <a:cubicBezTo>
                    <a:pt x="373" y="668"/>
                    <a:pt x="369" y="680"/>
                    <a:pt x="374" y="688"/>
                  </a:cubicBezTo>
                  <a:cubicBezTo>
                    <a:pt x="374" y="689"/>
                    <a:pt x="375" y="689"/>
                    <a:pt x="375" y="690"/>
                  </a:cubicBezTo>
                  <a:cubicBezTo>
                    <a:pt x="381" y="697"/>
                    <a:pt x="386" y="697"/>
                    <a:pt x="386" y="697"/>
                  </a:cubicBezTo>
                  <a:cubicBezTo>
                    <a:pt x="386" y="697"/>
                    <a:pt x="386" y="700"/>
                    <a:pt x="387" y="710"/>
                  </a:cubicBezTo>
                  <a:cubicBezTo>
                    <a:pt x="388" y="720"/>
                    <a:pt x="387" y="756"/>
                    <a:pt x="382" y="774"/>
                  </a:cubicBezTo>
                  <a:cubicBezTo>
                    <a:pt x="377" y="792"/>
                    <a:pt x="364" y="818"/>
                    <a:pt x="361" y="848"/>
                  </a:cubicBezTo>
                  <a:cubicBezTo>
                    <a:pt x="358" y="878"/>
                    <a:pt x="364" y="956"/>
                    <a:pt x="364" y="956"/>
                  </a:cubicBezTo>
                  <a:cubicBezTo>
                    <a:pt x="364" y="956"/>
                    <a:pt x="363" y="956"/>
                    <a:pt x="362" y="956"/>
                  </a:cubicBezTo>
                  <a:cubicBezTo>
                    <a:pt x="362" y="957"/>
                    <a:pt x="362" y="957"/>
                    <a:pt x="362" y="959"/>
                  </a:cubicBezTo>
                  <a:cubicBezTo>
                    <a:pt x="361" y="961"/>
                    <a:pt x="360" y="973"/>
                    <a:pt x="360" y="973"/>
                  </a:cubicBezTo>
                  <a:cubicBezTo>
                    <a:pt x="360" y="973"/>
                    <a:pt x="355" y="972"/>
                    <a:pt x="351" y="976"/>
                  </a:cubicBezTo>
                  <a:cubicBezTo>
                    <a:pt x="348" y="980"/>
                    <a:pt x="349" y="982"/>
                    <a:pt x="347" y="983"/>
                  </a:cubicBezTo>
                  <a:cubicBezTo>
                    <a:pt x="345" y="985"/>
                    <a:pt x="342" y="987"/>
                    <a:pt x="340" y="992"/>
                  </a:cubicBezTo>
                  <a:cubicBezTo>
                    <a:pt x="339" y="994"/>
                    <a:pt x="337" y="1000"/>
                    <a:pt x="335" y="1005"/>
                  </a:cubicBezTo>
                  <a:cubicBezTo>
                    <a:pt x="334" y="1007"/>
                    <a:pt x="334" y="1009"/>
                    <a:pt x="333" y="1010"/>
                  </a:cubicBezTo>
                  <a:cubicBezTo>
                    <a:pt x="332" y="1012"/>
                    <a:pt x="332" y="1014"/>
                    <a:pt x="331" y="1016"/>
                  </a:cubicBezTo>
                  <a:cubicBezTo>
                    <a:pt x="330" y="1018"/>
                    <a:pt x="328" y="1020"/>
                    <a:pt x="327" y="1021"/>
                  </a:cubicBezTo>
                  <a:cubicBezTo>
                    <a:pt x="325" y="1023"/>
                    <a:pt x="323" y="1024"/>
                    <a:pt x="321" y="1025"/>
                  </a:cubicBezTo>
                  <a:cubicBezTo>
                    <a:pt x="315" y="1028"/>
                    <a:pt x="310" y="1032"/>
                    <a:pt x="306" y="1037"/>
                  </a:cubicBezTo>
                  <a:cubicBezTo>
                    <a:pt x="305" y="1038"/>
                    <a:pt x="304" y="1040"/>
                    <a:pt x="303" y="1042"/>
                  </a:cubicBezTo>
                  <a:cubicBezTo>
                    <a:pt x="301" y="1044"/>
                    <a:pt x="300" y="1046"/>
                    <a:pt x="300" y="1048"/>
                  </a:cubicBezTo>
                  <a:cubicBezTo>
                    <a:pt x="299" y="1050"/>
                    <a:pt x="299" y="1052"/>
                    <a:pt x="299" y="1054"/>
                  </a:cubicBezTo>
                  <a:cubicBezTo>
                    <a:pt x="299" y="1077"/>
                    <a:pt x="327" y="1073"/>
                    <a:pt x="341" y="1068"/>
                  </a:cubicBezTo>
                  <a:cubicBezTo>
                    <a:pt x="343" y="1068"/>
                    <a:pt x="345" y="1067"/>
                    <a:pt x="347" y="1066"/>
                  </a:cubicBezTo>
                  <a:cubicBezTo>
                    <a:pt x="349" y="1065"/>
                    <a:pt x="351" y="1064"/>
                    <a:pt x="353" y="1063"/>
                  </a:cubicBezTo>
                  <a:cubicBezTo>
                    <a:pt x="358" y="1059"/>
                    <a:pt x="363" y="1055"/>
                    <a:pt x="368" y="1050"/>
                  </a:cubicBezTo>
                  <a:cubicBezTo>
                    <a:pt x="370" y="1050"/>
                    <a:pt x="371" y="1049"/>
                    <a:pt x="373" y="1048"/>
                  </a:cubicBezTo>
                  <a:cubicBezTo>
                    <a:pt x="380" y="1045"/>
                    <a:pt x="387" y="1042"/>
                    <a:pt x="395" y="1038"/>
                  </a:cubicBezTo>
                  <a:cubicBezTo>
                    <a:pt x="397" y="1038"/>
                    <a:pt x="399" y="1037"/>
                    <a:pt x="400" y="1036"/>
                  </a:cubicBezTo>
                  <a:cubicBezTo>
                    <a:pt x="412" y="1024"/>
                    <a:pt x="397" y="1011"/>
                    <a:pt x="397" y="997"/>
                  </a:cubicBezTo>
                  <a:cubicBezTo>
                    <a:pt x="397" y="995"/>
                    <a:pt x="396" y="994"/>
                    <a:pt x="396" y="992"/>
                  </a:cubicBezTo>
                  <a:cubicBezTo>
                    <a:pt x="396" y="990"/>
                    <a:pt x="396" y="988"/>
                    <a:pt x="396" y="986"/>
                  </a:cubicBezTo>
                  <a:cubicBezTo>
                    <a:pt x="396" y="984"/>
                    <a:pt x="396" y="982"/>
                    <a:pt x="395" y="980"/>
                  </a:cubicBezTo>
                  <a:cubicBezTo>
                    <a:pt x="395" y="978"/>
                    <a:pt x="396" y="977"/>
                    <a:pt x="396" y="975"/>
                  </a:cubicBezTo>
                  <a:cubicBezTo>
                    <a:pt x="396" y="973"/>
                    <a:pt x="396" y="971"/>
                    <a:pt x="396" y="969"/>
                  </a:cubicBezTo>
                  <a:cubicBezTo>
                    <a:pt x="397" y="966"/>
                    <a:pt x="397" y="963"/>
                    <a:pt x="397" y="962"/>
                  </a:cubicBezTo>
                  <a:cubicBezTo>
                    <a:pt x="396" y="961"/>
                    <a:pt x="396" y="961"/>
                    <a:pt x="396" y="961"/>
                  </a:cubicBezTo>
                  <a:cubicBezTo>
                    <a:pt x="396" y="961"/>
                    <a:pt x="399" y="944"/>
                    <a:pt x="403" y="928"/>
                  </a:cubicBezTo>
                  <a:cubicBezTo>
                    <a:pt x="403" y="926"/>
                    <a:pt x="403" y="925"/>
                    <a:pt x="404" y="924"/>
                  </a:cubicBezTo>
                  <a:cubicBezTo>
                    <a:pt x="416" y="900"/>
                    <a:pt x="428" y="880"/>
                    <a:pt x="429" y="852"/>
                  </a:cubicBezTo>
                  <a:cubicBezTo>
                    <a:pt x="429" y="850"/>
                    <a:pt x="430" y="848"/>
                    <a:pt x="430" y="845"/>
                  </a:cubicBezTo>
                  <a:cubicBezTo>
                    <a:pt x="431" y="826"/>
                    <a:pt x="430" y="802"/>
                    <a:pt x="432" y="797"/>
                  </a:cubicBezTo>
                  <a:cubicBezTo>
                    <a:pt x="434" y="790"/>
                    <a:pt x="437" y="788"/>
                    <a:pt x="444" y="776"/>
                  </a:cubicBezTo>
                  <a:cubicBezTo>
                    <a:pt x="448" y="768"/>
                    <a:pt x="452" y="746"/>
                    <a:pt x="455" y="730"/>
                  </a:cubicBezTo>
                  <a:cubicBezTo>
                    <a:pt x="455" y="730"/>
                    <a:pt x="455" y="729"/>
                    <a:pt x="455" y="728"/>
                  </a:cubicBezTo>
                  <a:cubicBezTo>
                    <a:pt x="457" y="720"/>
                    <a:pt x="457" y="712"/>
                    <a:pt x="468" y="710"/>
                  </a:cubicBezTo>
                  <a:cubicBezTo>
                    <a:pt x="468" y="710"/>
                    <a:pt x="469" y="710"/>
                    <a:pt x="470" y="710"/>
                  </a:cubicBezTo>
                  <a:cubicBezTo>
                    <a:pt x="484" y="708"/>
                    <a:pt x="478" y="688"/>
                    <a:pt x="485" y="682"/>
                  </a:cubicBezTo>
                  <a:cubicBezTo>
                    <a:pt x="486" y="680"/>
                    <a:pt x="486" y="679"/>
                    <a:pt x="487" y="677"/>
                  </a:cubicBezTo>
                  <a:cubicBezTo>
                    <a:pt x="488" y="675"/>
                    <a:pt x="489" y="674"/>
                    <a:pt x="490" y="672"/>
                  </a:cubicBezTo>
                  <a:cubicBezTo>
                    <a:pt x="502" y="653"/>
                    <a:pt x="509" y="632"/>
                    <a:pt x="517" y="612"/>
                  </a:cubicBezTo>
                  <a:cubicBezTo>
                    <a:pt x="533" y="624"/>
                    <a:pt x="528" y="644"/>
                    <a:pt x="536" y="657"/>
                  </a:cubicBezTo>
                  <a:cubicBezTo>
                    <a:pt x="537" y="659"/>
                    <a:pt x="537" y="661"/>
                    <a:pt x="538" y="663"/>
                  </a:cubicBezTo>
                  <a:cubicBezTo>
                    <a:pt x="539" y="664"/>
                    <a:pt x="540" y="666"/>
                    <a:pt x="541" y="668"/>
                  </a:cubicBezTo>
                  <a:cubicBezTo>
                    <a:pt x="541" y="669"/>
                    <a:pt x="542" y="671"/>
                    <a:pt x="543" y="672"/>
                  </a:cubicBezTo>
                  <a:cubicBezTo>
                    <a:pt x="546" y="675"/>
                    <a:pt x="548" y="679"/>
                    <a:pt x="549" y="683"/>
                  </a:cubicBezTo>
                  <a:cubicBezTo>
                    <a:pt x="550" y="685"/>
                    <a:pt x="550" y="686"/>
                    <a:pt x="551" y="687"/>
                  </a:cubicBezTo>
                  <a:cubicBezTo>
                    <a:pt x="550" y="692"/>
                    <a:pt x="551" y="695"/>
                    <a:pt x="553" y="698"/>
                  </a:cubicBezTo>
                  <a:cubicBezTo>
                    <a:pt x="553" y="699"/>
                    <a:pt x="554" y="700"/>
                    <a:pt x="554" y="701"/>
                  </a:cubicBezTo>
                  <a:cubicBezTo>
                    <a:pt x="557" y="703"/>
                    <a:pt x="561" y="705"/>
                    <a:pt x="564" y="707"/>
                  </a:cubicBezTo>
                  <a:cubicBezTo>
                    <a:pt x="565" y="707"/>
                    <a:pt x="566" y="708"/>
                    <a:pt x="567" y="708"/>
                  </a:cubicBezTo>
                  <a:cubicBezTo>
                    <a:pt x="581" y="712"/>
                    <a:pt x="577" y="728"/>
                    <a:pt x="582" y="740"/>
                  </a:cubicBezTo>
                  <a:cubicBezTo>
                    <a:pt x="582" y="740"/>
                    <a:pt x="582" y="741"/>
                    <a:pt x="582" y="741"/>
                  </a:cubicBezTo>
                  <a:cubicBezTo>
                    <a:pt x="584" y="754"/>
                    <a:pt x="587" y="771"/>
                    <a:pt x="589" y="775"/>
                  </a:cubicBezTo>
                  <a:cubicBezTo>
                    <a:pt x="596" y="788"/>
                    <a:pt x="599" y="789"/>
                    <a:pt x="601" y="796"/>
                  </a:cubicBezTo>
                  <a:cubicBezTo>
                    <a:pt x="603" y="802"/>
                    <a:pt x="601" y="832"/>
                    <a:pt x="604" y="852"/>
                  </a:cubicBezTo>
                  <a:cubicBezTo>
                    <a:pt x="604" y="854"/>
                    <a:pt x="605" y="856"/>
                    <a:pt x="605" y="858"/>
                  </a:cubicBezTo>
                  <a:cubicBezTo>
                    <a:pt x="606" y="864"/>
                    <a:pt x="607" y="870"/>
                    <a:pt x="609" y="875"/>
                  </a:cubicBezTo>
                  <a:cubicBezTo>
                    <a:pt x="610" y="877"/>
                    <a:pt x="611" y="879"/>
                    <a:pt x="612" y="881"/>
                  </a:cubicBezTo>
                  <a:cubicBezTo>
                    <a:pt x="616" y="895"/>
                    <a:pt x="632" y="907"/>
                    <a:pt x="630" y="927"/>
                  </a:cubicBezTo>
                  <a:cubicBezTo>
                    <a:pt x="631" y="928"/>
                    <a:pt x="631" y="930"/>
                    <a:pt x="631" y="931"/>
                  </a:cubicBezTo>
                  <a:cubicBezTo>
                    <a:pt x="635" y="946"/>
                    <a:pt x="637" y="960"/>
                    <a:pt x="637" y="960"/>
                  </a:cubicBezTo>
                  <a:cubicBezTo>
                    <a:pt x="637" y="960"/>
                    <a:pt x="637" y="960"/>
                    <a:pt x="636" y="962"/>
                  </a:cubicBezTo>
                  <a:cubicBezTo>
                    <a:pt x="636" y="962"/>
                    <a:pt x="636" y="965"/>
                    <a:pt x="637" y="969"/>
                  </a:cubicBezTo>
                  <a:cubicBezTo>
                    <a:pt x="642" y="990"/>
                    <a:pt x="635" y="1011"/>
                    <a:pt x="636" y="1030"/>
                  </a:cubicBezTo>
                  <a:cubicBezTo>
                    <a:pt x="637" y="1034"/>
                    <a:pt x="638" y="1037"/>
                    <a:pt x="642" y="1039"/>
                  </a:cubicBezTo>
                  <a:cubicBezTo>
                    <a:pt x="645" y="1041"/>
                    <a:pt x="649" y="1042"/>
                    <a:pt x="655" y="1042"/>
                  </a:cubicBezTo>
                  <a:cubicBezTo>
                    <a:pt x="657" y="1042"/>
                    <a:pt x="659" y="1043"/>
                    <a:pt x="659" y="1044"/>
                  </a:cubicBezTo>
                  <a:cubicBezTo>
                    <a:pt x="660" y="1045"/>
                    <a:pt x="661" y="1048"/>
                    <a:pt x="664" y="1051"/>
                  </a:cubicBezTo>
                  <a:cubicBezTo>
                    <a:pt x="665" y="1052"/>
                    <a:pt x="668" y="1053"/>
                    <a:pt x="670" y="1054"/>
                  </a:cubicBezTo>
                  <a:cubicBezTo>
                    <a:pt x="675" y="1056"/>
                    <a:pt x="680" y="1057"/>
                    <a:pt x="684" y="1059"/>
                  </a:cubicBezTo>
                  <a:cubicBezTo>
                    <a:pt x="686" y="1060"/>
                    <a:pt x="689" y="1060"/>
                    <a:pt x="691" y="1061"/>
                  </a:cubicBezTo>
                  <a:cubicBezTo>
                    <a:pt x="693" y="1062"/>
                    <a:pt x="695" y="1063"/>
                    <a:pt x="697" y="1063"/>
                  </a:cubicBezTo>
                  <a:cubicBezTo>
                    <a:pt x="699" y="1064"/>
                    <a:pt x="701" y="1064"/>
                    <a:pt x="704" y="1064"/>
                  </a:cubicBezTo>
                  <a:cubicBezTo>
                    <a:pt x="716" y="1064"/>
                    <a:pt x="732" y="1064"/>
                    <a:pt x="736" y="1052"/>
                  </a:cubicBezTo>
                  <a:cubicBezTo>
                    <a:pt x="736" y="1036"/>
                    <a:pt x="719" y="1028"/>
                    <a:pt x="709" y="1021"/>
                  </a:cubicBezTo>
                  <a:cubicBezTo>
                    <a:pt x="708" y="1020"/>
                    <a:pt x="706" y="1018"/>
                    <a:pt x="705" y="1017"/>
                  </a:cubicBezTo>
                  <a:cubicBezTo>
                    <a:pt x="704" y="1016"/>
                    <a:pt x="704" y="1014"/>
                    <a:pt x="703" y="1013"/>
                  </a:cubicBezTo>
                  <a:cubicBezTo>
                    <a:pt x="702" y="1011"/>
                    <a:pt x="702" y="1010"/>
                    <a:pt x="701" y="1008"/>
                  </a:cubicBezTo>
                  <a:cubicBezTo>
                    <a:pt x="699" y="1006"/>
                    <a:pt x="698" y="1003"/>
                    <a:pt x="696" y="1000"/>
                  </a:cubicBezTo>
                  <a:cubicBezTo>
                    <a:pt x="696" y="999"/>
                    <a:pt x="695" y="998"/>
                    <a:pt x="695" y="996"/>
                  </a:cubicBezTo>
                  <a:cubicBezTo>
                    <a:pt x="694" y="994"/>
                    <a:pt x="693" y="992"/>
                    <a:pt x="693" y="991"/>
                  </a:cubicBezTo>
                  <a:cubicBezTo>
                    <a:pt x="691" y="986"/>
                    <a:pt x="688" y="984"/>
                    <a:pt x="686" y="982"/>
                  </a:cubicBezTo>
                  <a:cubicBezTo>
                    <a:pt x="684" y="981"/>
                    <a:pt x="685" y="980"/>
                    <a:pt x="682" y="975"/>
                  </a:cubicBezTo>
                  <a:cubicBezTo>
                    <a:pt x="679" y="971"/>
                    <a:pt x="673" y="972"/>
                    <a:pt x="673" y="972"/>
                  </a:cubicBezTo>
                  <a:cubicBezTo>
                    <a:pt x="673" y="972"/>
                    <a:pt x="672" y="960"/>
                    <a:pt x="672" y="958"/>
                  </a:cubicBezTo>
                  <a:cubicBezTo>
                    <a:pt x="671" y="956"/>
                    <a:pt x="671" y="956"/>
                    <a:pt x="671" y="956"/>
                  </a:cubicBezTo>
                  <a:cubicBezTo>
                    <a:pt x="671" y="955"/>
                    <a:pt x="670" y="956"/>
                    <a:pt x="670" y="956"/>
                  </a:cubicBezTo>
                  <a:cubicBezTo>
                    <a:pt x="670" y="956"/>
                    <a:pt x="672" y="925"/>
                    <a:pt x="673" y="895"/>
                  </a:cubicBezTo>
                  <a:cubicBezTo>
                    <a:pt x="673" y="893"/>
                    <a:pt x="673" y="891"/>
                    <a:pt x="673" y="890"/>
                  </a:cubicBezTo>
                  <a:cubicBezTo>
                    <a:pt x="671" y="885"/>
                    <a:pt x="671" y="881"/>
                    <a:pt x="673" y="877"/>
                  </a:cubicBezTo>
                  <a:cubicBezTo>
                    <a:pt x="673" y="875"/>
                    <a:pt x="673" y="874"/>
                    <a:pt x="673" y="872"/>
                  </a:cubicBezTo>
                  <a:cubicBezTo>
                    <a:pt x="673" y="862"/>
                    <a:pt x="673" y="854"/>
                    <a:pt x="672" y="847"/>
                  </a:cubicBezTo>
                  <a:cubicBezTo>
                    <a:pt x="669" y="817"/>
                    <a:pt x="655" y="791"/>
                    <a:pt x="651" y="773"/>
                  </a:cubicBezTo>
                  <a:cubicBezTo>
                    <a:pt x="646" y="755"/>
                    <a:pt x="645" y="720"/>
                    <a:pt x="646" y="709"/>
                  </a:cubicBezTo>
                  <a:cubicBezTo>
                    <a:pt x="647" y="699"/>
                    <a:pt x="646" y="697"/>
                    <a:pt x="646" y="697"/>
                  </a:cubicBezTo>
                  <a:cubicBezTo>
                    <a:pt x="646" y="697"/>
                    <a:pt x="653" y="697"/>
                    <a:pt x="659" y="687"/>
                  </a:cubicBezTo>
                  <a:cubicBezTo>
                    <a:pt x="660" y="685"/>
                    <a:pt x="661" y="683"/>
                    <a:pt x="662" y="681"/>
                  </a:cubicBezTo>
                  <a:cubicBezTo>
                    <a:pt x="663" y="679"/>
                    <a:pt x="664" y="677"/>
                    <a:pt x="664" y="675"/>
                  </a:cubicBezTo>
                  <a:cubicBezTo>
                    <a:pt x="665" y="672"/>
                    <a:pt x="665" y="668"/>
                    <a:pt x="664" y="664"/>
                  </a:cubicBezTo>
                  <a:cubicBezTo>
                    <a:pt x="663" y="661"/>
                    <a:pt x="662" y="657"/>
                    <a:pt x="661" y="654"/>
                  </a:cubicBezTo>
                  <a:cubicBezTo>
                    <a:pt x="659" y="650"/>
                    <a:pt x="661" y="642"/>
                    <a:pt x="656" y="643"/>
                  </a:cubicBezTo>
                  <a:cubicBezTo>
                    <a:pt x="658" y="637"/>
                    <a:pt x="659" y="633"/>
                    <a:pt x="651" y="632"/>
                  </a:cubicBezTo>
                  <a:cubicBezTo>
                    <a:pt x="653" y="631"/>
                    <a:pt x="655" y="629"/>
                    <a:pt x="655" y="628"/>
                  </a:cubicBezTo>
                  <a:cubicBezTo>
                    <a:pt x="655" y="628"/>
                    <a:pt x="655" y="627"/>
                    <a:pt x="655" y="626"/>
                  </a:cubicBezTo>
                  <a:cubicBezTo>
                    <a:pt x="649" y="620"/>
                    <a:pt x="649" y="608"/>
                    <a:pt x="648" y="601"/>
                  </a:cubicBezTo>
                  <a:cubicBezTo>
                    <a:pt x="648" y="600"/>
                    <a:pt x="648" y="600"/>
                    <a:pt x="648" y="599"/>
                  </a:cubicBezTo>
                  <a:cubicBezTo>
                    <a:pt x="648" y="598"/>
                    <a:pt x="648" y="597"/>
                    <a:pt x="648" y="597"/>
                  </a:cubicBezTo>
                  <a:cubicBezTo>
                    <a:pt x="648" y="595"/>
                    <a:pt x="648" y="593"/>
                    <a:pt x="648" y="591"/>
                  </a:cubicBezTo>
                  <a:cubicBezTo>
                    <a:pt x="648" y="587"/>
                    <a:pt x="647" y="584"/>
                    <a:pt x="646" y="580"/>
                  </a:cubicBezTo>
                  <a:cubicBezTo>
                    <a:pt x="646" y="577"/>
                    <a:pt x="647" y="571"/>
                    <a:pt x="644" y="570"/>
                  </a:cubicBezTo>
                  <a:cubicBezTo>
                    <a:pt x="644" y="568"/>
                    <a:pt x="645" y="566"/>
                    <a:pt x="645" y="565"/>
                  </a:cubicBezTo>
                  <a:cubicBezTo>
                    <a:pt x="645" y="556"/>
                    <a:pt x="641" y="548"/>
                    <a:pt x="641" y="540"/>
                  </a:cubicBezTo>
                  <a:cubicBezTo>
                    <a:pt x="641" y="537"/>
                    <a:pt x="641" y="535"/>
                    <a:pt x="641" y="533"/>
                  </a:cubicBezTo>
                  <a:cubicBezTo>
                    <a:pt x="640" y="528"/>
                    <a:pt x="639" y="524"/>
                    <a:pt x="639" y="522"/>
                  </a:cubicBezTo>
                  <a:cubicBezTo>
                    <a:pt x="640" y="521"/>
                    <a:pt x="639" y="519"/>
                    <a:pt x="638" y="517"/>
                  </a:cubicBezTo>
                  <a:cubicBezTo>
                    <a:pt x="638" y="514"/>
                    <a:pt x="638" y="512"/>
                    <a:pt x="637" y="509"/>
                  </a:cubicBezTo>
                  <a:cubicBezTo>
                    <a:pt x="637" y="506"/>
                    <a:pt x="637" y="504"/>
                    <a:pt x="636" y="501"/>
                  </a:cubicBezTo>
                  <a:cubicBezTo>
                    <a:pt x="635" y="499"/>
                    <a:pt x="634" y="498"/>
                    <a:pt x="633" y="496"/>
                  </a:cubicBezTo>
                  <a:cubicBezTo>
                    <a:pt x="609" y="488"/>
                    <a:pt x="625" y="460"/>
                    <a:pt x="612" y="443"/>
                  </a:cubicBezTo>
                  <a:cubicBezTo>
                    <a:pt x="611" y="441"/>
                    <a:pt x="610" y="439"/>
                    <a:pt x="609" y="437"/>
                  </a:cubicBezTo>
                  <a:cubicBezTo>
                    <a:pt x="607" y="431"/>
                    <a:pt x="606" y="426"/>
                    <a:pt x="609" y="420"/>
                  </a:cubicBezTo>
                  <a:cubicBezTo>
                    <a:pt x="608" y="418"/>
                    <a:pt x="607" y="416"/>
                    <a:pt x="606" y="414"/>
                  </a:cubicBezTo>
                  <a:cubicBezTo>
                    <a:pt x="606" y="413"/>
                    <a:pt x="606" y="411"/>
                    <a:pt x="606" y="409"/>
                  </a:cubicBezTo>
                  <a:cubicBezTo>
                    <a:pt x="606" y="407"/>
                    <a:pt x="605" y="404"/>
                    <a:pt x="605" y="402"/>
                  </a:cubicBezTo>
                  <a:cubicBezTo>
                    <a:pt x="605" y="394"/>
                    <a:pt x="605" y="387"/>
                    <a:pt x="607" y="379"/>
                  </a:cubicBezTo>
                  <a:cubicBezTo>
                    <a:pt x="607" y="377"/>
                    <a:pt x="607" y="375"/>
                    <a:pt x="607" y="373"/>
                  </a:cubicBezTo>
                  <a:cubicBezTo>
                    <a:pt x="607" y="369"/>
                    <a:pt x="605" y="370"/>
                    <a:pt x="607" y="363"/>
                  </a:cubicBezTo>
                  <a:cubicBezTo>
                    <a:pt x="608" y="356"/>
                    <a:pt x="609" y="352"/>
                    <a:pt x="608" y="350"/>
                  </a:cubicBezTo>
                  <a:cubicBezTo>
                    <a:pt x="608" y="349"/>
                    <a:pt x="611" y="337"/>
                    <a:pt x="613" y="330"/>
                  </a:cubicBezTo>
                  <a:cubicBezTo>
                    <a:pt x="615" y="323"/>
                    <a:pt x="615" y="323"/>
                    <a:pt x="617" y="321"/>
                  </a:cubicBezTo>
                  <a:cubicBezTo>
                    <a:pt x="618" y="318"/>
                    <a:pt x="619" y="317"/>
                    <a:pt x="619" y="312"/>
                  </a:cubicBezTo>
                  <a:cubicBezTo>
                    <a:pt x="620" y="308"/>
                    <a:pt x="625" y="301"/>
                    <a:pt x="625" y="301"/>
                  </a:cubicBezTo>
                  <a:cubicBezTo>
                    <a:pt x="625" y="300"/>
                    <a:pt x="624" y="297"/>
                    <a:pt x="624" y="297"/>
                  </a:cubicBezTo>
                  <a:cubicBezTo>
                    <a:pt x="627" y="293"/>
                    <a:pt x="627" y="293"/>
                    <a:pt x="627" y="293"/>
                  </a:cubicBezTo>
                  <a:cubicBezTo>
                    <a:pt x="627" y="293"/>
                    <a:pt x="629" y="307"/>
                    <a:pt x="637" y="318"/>
                  </a:cubicBezTo>
                  <a:cubicBezTo>
                    <a:pt x="645" y="328"/>
                    <a:pt x="672" y="349"/>
                    <a:pt x="684" y="356"/>
                  </a:cubicBezTo>
                  <a:cubicBezTo>
                    <a:pt x="695" y="364"/>
                    <a:pt x="702" y="369"/>
                    <a:pt x="708" y="370"/>
                  </a:cubicBezTo>
                  <a:cubicBezTo>
                    <a:pt x="714" y="370"/>
                    <a:pt x="724" y="374"/>
                    <a:pt x="730" y="370"/>
                  </a:cubicBezTo>
                  <a:cubicBezTo>
                    <a:pt x="736" y="367"/>
                    <a:pt x="746" y="344"/>
                    <a:pt x="754" y="323"/>
                  </a:cubicBezTo>
                  <a:cubicBezTo>
                    <a:pt x="762" y="303"/>
                    <a:pt x="757" y="249"/>
                    <a:pt x="763" y="228"/>
                  </a:cubicBezTo>
                  <a:cubicBezTo>
                    <a:pt x="769" y="207"/>
                    <a:pt x="772" y="200"/>
                    <a:pt x="773" y="195"/>
                  </a:cubicBezTo>
                  <a:cubicBezTo>
                    <a:pt x="774" y="193"/>
                    <a:pt x="773" y="190"/>
                    <a:pt x="773" y="187"/>
                  </a:cubicBezTo>
                  <a:cubicBezTo>
                    <a:pt x="826" y="187"/>
                    <a:pt x="826" y="187"/>
                    <a:pt x="826" y="187"/>
                  </a:cubicBezTo>
                  <a:cubicBezTo>
                    <a:pt x="826" y="250"/>
                    <a:pt x="826" y="250"/>
                    <a:pt x="826" y="250"/>
                  </a:cubicBezTo>
                  <a:cubicBezTo>
                    <a:pt x="826" y="256"/>
                    <a:pt x="831" y="260"/>
                    <a:pt x="836" y="260"/>
                  </a:cubicBezTo>
                  <a:cubicBezTo>
                    <a:pt x="852" y="260"/>
                    <a:pt x="852" y="260"/>
                    <a:pt x="852" y="260"/>
                  </a:cubicBezTo>
                  <a:cubicBezTo>
                    <a:pt x="858" y="260"/>
                    <a:pt x="862" y="256"/>
                    <a:pt x="862" y="250"/>
                  </a:cubicBezTo>
                  <a:cubicBezTo>
                    <a:pt x="862" y="187"/>
                    <a:pt x="862" y="187"/>
                    <a:pt x="862" y="187"/>
                  </a:cubicBezTo>
                  <a:cubicBezTo>
                    <a:pt x="863" y="187"/>
                    <a:pt x="863" y="187"/>
                    <a:pt x="863" y="187"/>
                  </a:cubicBezTo>
                  <a:cubicBezTo>
                    <a:pt x="863" y="239"/>
                    <a:pt x="863" y="239"/>
                    <a:pt x="863" y="239"/>
                  </a:cubicBezTo>
                  <a:cubicBezTo>
                    <a:pt x="863" y="243"/>
                    <a:pt x="866" y="247"/>
                    <a:pt x="871" y="247"/>
                  </a:cubicBezTo>
                  <a:cubicBezTo>
                    <a:pt x="884" y="247"/>
                    <a:pt x="884" y="247"/>
                    <a:pt x="884" y="247"/>
                  </a:cubicBezTo>
                  <a:cubicBezTo>
                    <a:pt x="889" y="247"/>
                    <a:pt x="893" y="243"/>
                    <a:pt x="893" y="239"/>
                  </a:cubicBezTo>
                  <a:cubicBezTo>
                    <a:pt x="893" y="226"/>
                    <a:pt x="893" y="226"/>
                    <a:pt x="893" y="226"/>
                  </a:cubicBezTo>
                  <a:cubicBezTo>
                    <a:pt x="896" y="232"/>
                    <a:pt x="903" y="236"/>
                    <a:pt x="910" y="236"/>
                  </a:cubicBezTo>
                  <a:cubicBezTo>
                    <a:pt x="921" y="236"/>
                    <a:pt x="930" y="227"/>
                    <a:pt x="930" y="216"/>
                  </a:cubicBezTo>
                  <a:cubicBezTo>
                    <a:pt x="930" y="187"/>
                    <a:pt x="930" y="187"/>
                    <a:pt x="930" y="187"/>
                  </a:cubicBezTo>
                  <a:cubicBezTo>
                    <a:pt x="961" y="187"/>
                    <a:pt x="961" y="187"/>
                    <a:pt x="961" y="187"/>
                  </a:cubicBezTo>
                  <a:cubicBezTo>
                    <a:pt x="998" y="187"/>
                    <a:pt x="998" y="187"/>
                    <a:pt x="998" y="187"/>
                  </a:cubicBezTo>
                  <a:cubicBezTo>
                    <a:pt x="1002" y="187"/>
                    <a:pt x="1005" y="184"/>
                    <a:pt x="1005" y="180"/>
                  </a:cubicBezTo>
                  <a:cubicBezTo>
                    <a:pt x="1005" y="176"/>
                    <a:pt x="1002" y="173"/>
                    <a:pt x="998" y="173"/>
                  </a:cubicBezTo>
                  <a:close/>
                  <a:moveTo>
                    <a:pt x="390" y="192"/>
                  </a:moveTo>
                  <a:cubicBezTo>
                    <a:pt x="378" y="203"/>
                    <a:pt x="367" y="229"/>
                    <a:pt x="365" y="232"/>
                  </a:cubicBezTo>
                  <a:cubicBezTo>
                    <a:pt x="363" y="234"/>
                    <a:pt x="346" y="243"/>
                    <a:pt x="340" y="253"/>
                  </a:cubicBezTo>
                  <a:cubicBezTo>
                    <a:pt x="334" y="262"/>
                    <a:pt x="330" y="281"/>
                    <a:pt x="330" y="281"/>
                  </a:cubicBezTo>
                  <a:cubicBezTo>
                    <a:pt x="330" y="281"/>
                    <a:pt x="330" y="282"/>
                    <a:pt x="324" y="270"/>
                  </a:cubicBezTo>
                  <a:cubicBezTo>
                    <a:pt x="320" y="265"/>
                    <a:pt x="317" y="262"/>
                    <a:pt x="314" y="258"/>
                  </a:cubicBezTo>
                  <a:cubicBezTo>
                    <a:pt x="313" y="256"/>
                    <a:pt x="311" y="253"/>
                    <a:pt x="310" y="250"/>
                  </a:cubicBezTo>
                  <a:cubicBezTo>
                    <a:pt x="309" y="238"/>
                    <a:pt x="301" y="230"/>
                    <a:pt x="301" y="219"/>
                  </a:cubicBezTo>
                  <a:cubicBezTo>
                    <a:pt x="300" y="215"/>
                    <a:pt x="300" y="213"/>
                    <a:pt x="300" y="211"/>
                  </a:cubicBezTo>
                  <a:cubicBezTo>
                    <a:pt x="309" y="206"/>
                    <a:pt x="313" y="202"/>
                    <a:pt x="318" y="200"/>
                  </a:cubicBezTo>
                  <a:cubicBezTo>
                    <a:pt x="322" y="198"/>
                    <a:pt x="324" y="196"/>
                    <a:pt x="325" y="194"/>
                  </a:cubicBezTo>
                  <a:cubicBezTo>
                    <a:pt x="326" y="192"/>
                    <a:pt x="327" y="189"/>
                    <a:pt x="328" y="187"/>
                  </a:cubicBezTo>
                  <a:cubicBezTo>
                    <a:pt x="328" y="187"/>
                    <a:pt x="328" y="187"/>
                    <a:pt x="328" y="187"/>
                  </a:cubicBezTo>
                  <a:cubicBezTo>
                    <a:pt x="396" y="187"/>
                    <a:pt x="396" y="187"/>
                    <a:pt x="396" y="187"/>
                  </a:cubicBezTo>
                  <a:cubicBezTo>
                    <a:pt x="394" y="188"/>
                    <a:pt x="392" y="190"/>
                    <a:pt x="390" y="192"/>
                  </a:cubicBezTo>
                  <a:close/>
                  <a:moveTo>
                    <a:pt x="704" y="187"/>
                  </a:moveTo>
                  <a:cubicBezTo>
                    <a:pt x="705" y="191"/>
                    <a:pt x="707" y="197"/>
                    <a:pt x="713" y="200"/>
                  </a:cubicBezTo>
                  <a:cubicBezTo>
                    <a:pt x="720" y="203"/>
                    <a:pt x="730" y="207"/>
                    <a:pt x="731" y="209"/>
                  </a:cubicBezTo>
                  <a:cubicBezTo>
                    <a:pt x="732" y="211"/>
                    <a:pt x="733" y="212"/>
                    <a:pt x="726" y="236"/>
                  </a:cubicBezTo>
                  <a:cubicBezTo>
                    <a:pt x="720" y="260"/>
                    <a:pt x="715" y="259"/>
                    <a:pt x="708" y="270"/>
                  </a:cubicBezTo>
                  <a:cubicBezTo>
                    <a:pt x="702" y="282"/>
                    <a:pt x="702" y="281"/>
                    <a:pt x="702" y="281"/>
                  </a:cubicBezTo>
                  <a:cubicBezTo>
                    <a:pt x="702" y="281"/>
                    <a:pt x="698" y="262"/>
                    <a:pt x="692" y="253"/>
                  </a:cubicBezTo>
                  <a:cubicBezTo>
                    <a:pt x="686" y="243"/>
                    <a:pt x="669" y="234"/>
                    <a:pt x="667" y="232"/>
                  </a:cubicBezTo>
                  <a:cubicBezTo>
                    <a:pt x="665" y="229"/>
                    <a:pt x="654" y="203"/>
                    <a:pt x="642" y="192"/>
                  </a:cubicBezTo>
                  <a:cubicBezTo>
                    <a:pt x="640" y="190"/>
                    <a:pt x="638" y="188"/>
                    <a:pt x="636" y="187"/>
                  </a:cubicBezTo>
                  <a:cubicBezTo>
                    <a:pt x="704" y="187"/>
                    <a:pt x="704" y="187"/>
                    <a:pt x="704" y="187"/>
                  </a:cubicBezTo>
                  <a:cubicBezTo>
                    <a:pt x="704" y="187"/>
                    <a:pt x="704" y="187"/>
                    <a:pt x="704" y="1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" name="Google Shape;72;p20"/>
          <p:cNvSpPr/>
          <p:nvPr/>
        </p:nvSpPr>
        <p:spPr>
          <a:xfrm>
            <a:off x="0" y="215441"/>
            <a:ext cx="221400" cy="54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0"/>
          <p:cNvSpPr/>
          <p:nvPr/>
        </p:nvSpPr>
        <p:spPr>
          <a:xfrm>
            <a:off x="-7382" y="215441"/>
            <a:ext cx="128400" cy="54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Contents slide layout">
  <p:cSld name="5_Contents slide layou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/>
          <p:nvPr/>
        </p:nvSpPr>
        <p:spPr>
          <a:xfrm>
            <a:off x="0" y="4995080"/>
            <a:ext cx="9144000" cy="14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1"/>
          <p:cNvSpPr/>
          <p:nvPr/>
        </p:nvSpPr>
        <p:spPr>
          <a:xfrm>
            <a:off x="0" y="215441"/>
            <a:ext cx="221400" cy="54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1"/>
          <p:cNvSpPr/>
          <p:nvPr/>
        </p:nvSpPr>
        <p:spPr>
          <a:xfrm>
            <a:off x="8014648" y="4015160"/>
            <a:ext cx="1133095" cy="1037084"/>
          </a:xfrm>
          <a:custGeom>
            <a:rect b="b" l="l" r="r" t="t"/>
            <a:pathLst>
              <a:path extrusionOk="0" h="6584660" w="7194254">
                <a:moveTo>
                  <a:pt x="4416071" y="1477703"/>
                </a:moveTo>
                <a:cubicBezTo>
                  <a:pt x="4407184" y="1480047"/>
                  <a:pt x="4399700" y="1488485"/>
                  <a:pt x="4390345" y="1503486"/>
                </a:cubicBezTo>
                <a:cubicBezTo>
                  <a:pt x="4386603" y="1514736"/>
                  <a:pt x="4375377" y="1518487"/>
                  <a:pt x="4371635" y="1529737"/>
                </a:cubicBezTo>
                <a:cubicBezTo>
                  <a:pt x="4367893" y="1570989"/>
                  <a:pt x="4352925" y="1612241"/>
                  <a:pt x="4352925" y="1653493"/>
                </a:cubicBezTo>
                <a:cubicBezTo>
                  <a:pt x="4352925" y="1668494"/>
                  <a:pt x="4364151" y="1675994"/>
                  <a:pt x="4364151" y="1690995"/>
                </a:cubicBezTo>
                <a:cubicBezTo>
                  <a:pt x="4364151" y="1720997"/>
                  <a:pt x="4367893" y="1724747"/>
                  <a:pt x="4397829" y="1724747"/>
                </a:cubicBezTo>
                <a:cubicBezTo>
                  <a:pt x="4412797" y="1728497"/>
                  <a:pt x="4424023" y="1717247"/>
                  <a:pt x="4438990" y="1717247"/>
                </a:cubicBezTo>
                <a:cubicBezTo>
                  <a:pt x="4480152" y="1713496"/>
                  <a:pt x="4521314" y="1698496"/>
                  <a:pt x="4562475" y="1687245"/>
                </a:cubicBezTo>
                <a:cubicBezTo>
                  <a:pt x="4592411" y="1675994"/>
                  <a:pt x="4626089" y="1668494"/>
                  <a:pt x="4656024" y="1653493"/>
                </a:cubicBezTo>
                <a:cubicBezTo>
                  <a:pt x="4667250" y="1645993"/>
                  <a:pt x="4667250" y="1642243"/>
                  <a:pt x="4659766" y="1634742"/>
                </a:cubicBezTo>
                <a:cubicBezTo>
                  <a:pt x="4659766" y="1630992"/>
                  <a:pt x="4656024" y="1627242"/>
                  <a:pt x="4652282" y="1623492"/>
                </a:cubicBezTo>
                <a:cubicBezTo>
                  <a:pt x="4633573" y="1604741"/>
                  <a:pt x="4607379" y="1593490"/>
                  <a:pt x="4588669" y="1578490"/>
                </a:cubicBezTo>
                <a:cubicBezTo>
                  <a:pt x="4543765" y="1544738"/>
                  <a:pt x="4498862" y="1514736"/>
                  <a:pt x="4450216" y="1488485"/>
                </a:cubicBezTo>
                <a:cubicBezTo>
                  <a:pt x="4435249" y="1479110"/>
                  <a:pt x="4424958" y="1475359"/>
                  <a:pt x="4416071" y="1477703"/>
                </a:cubicBezTo>
                <a:close/>
                <a:moveTo>
                  <a:pt x="3631579" y="0"/>
                </a:moveTo>
                <a:cubicBezTo>
                  <a:pt x="3642845" y="0"/>
                  <a:pt x="3654112" y="1877"/>
                  <a:pt x="3665378" y="5632"/>
                </a:cubicBezTo>
                <a:cubicBezTo>
                  <a:pt x="3710444" y="5632"/>
                  <a:pt x="3755510" y="20653"/>
                  <a:pt x="3793065" y="46939"/>
                </a:cubicBezTo>
                <a:cubicBezTo>
                  <a:pt x="3800576" y="54449"/>
                  <a:pt x="3830621" y="58204"/>
                  <a:pt x="3853154" y="58204"/>
                </a:cubicBezTo>
                <a:cubicBezTo>
                  <a:pt x="3864420" y="61960"/>
                  <a:pt x="3868176" y="65715"/>
                  <a:pt x="3871931" y="69470"/>
                </a:cubicBezTo>
                <a:cubicBezTo>
                  <a:pt x="3886953" y="76980"/>
                  <a:pt x="3894464" y="95756"/>
                  <a:pt x="3916997" y="88246"/>
                </a:cubicBezTo>
                <a:cubicBezTo>
                  <a:pt x="3924508" y="88246"/>
                  <a:pt x="3916997" y="103266"/>
                  <a:pt x="3924508" y="107022"/>
                </a:cubicBezTo>
                <a:cubicBezTo>
                  <a:pt x="3932019" y="99511"/>
                  <a:pt x="3939530" y="95756"/>
                  <a:pt x="3943286" y="88246"/>
                </a:cubicBezTo>
                <a:cubicBezTo>
                  <a:pt x="3947041" y="92001"/>
                  <a:pt x="3947041" y="92001"/>
                  <a:pt x="3950797" y="95756"/>
                </a:cubicBezTo>
                <a:cubicBezTo>
                  <a:pt x="3950797" y="103266"/>
                  <a:pt x="3943286" y="114532"/>
                  <a:pt x="3954552" y="114532"/>
                </a:cubicBezTo>
                <a:cubicBezTo>
                  <a:pt x="3965819" y="118287"/>
                  <a:pt x="3977085" y="114532"/>
                  <a:pt x="3984596" y="103266"/>
                </a:cubicBezTo>
                <a:cubicBezTo>
                  <a:pt x="3988352" y="95756"/>
                  <a:pt x="3984596" y="92001"/>
                  <a:pt x="3977085" y="84491"/>
                </a:cubicBezTo>
                <a:cubicBezTo>
                  <a:pt x="3969574" y="80735"/>
                  <a:pt x="3973330" y="73225"/>
                  <a:pt x="3973330" y="61960"/>
                </a:cubicBezTo>
                <a:cubicBezTo>
                  <a:pt x="3973330" y="54449"/>
                  <a:pt x="3965819" y="46939"/>
                  <a:pt x="3962063" y="39429"/>
                </a:cubicBezTo>
                <a:cubicBezTo>
                  <a:pt x="3958308" y="31918"/>
                  <a:pt x="3977085" y="5632"/>
                  <a:pt x="3984596" y="5632"/>
                </a:cubicBezTo>
                <a:cubicBezTo>
                  <a:pt x="3995863" y="5632"/>
                  <a:pt x="3999618" y="13143"/>
                  <a:pt x="4003374" y="16898"/>
                </a:cubicBezTo>
                <a:cubicBezTo>
                  <a:pt x="4007129" y="35674"/>
                  <a:pt x="4010885" y="35674"/>
                  <a:pt x="4025907" y="24408"/>
                </a:cubicBezTo>
                <a:cubicBezTo>
                  <a:pt x="4048440" y="5632"/>
                  <a:pt x="4063462" y="9388"/>
                  <a:pt x="4082240" y="31918"/>
                </a:cubicBezTo>
                <a:cubicBezTo>
                  <a:pt x="4093506" y="46939"/>
                  <a:pt x="4089751" y="69470"/>
                  <a:pt x="4104773" y="84491"/>
                </a:cubicBezTo>
                <a:cubicBezTo>
                  <a:pt x="4112284" y="137063"/>
                  <a:pt x="4131061" y="185880"/>
                  <a:pt x="4123550" y="242207"/>
                </a:cubicBezTo>
                <a:cubicBezTo>
                  <a:pt x="4119795" y="264738"/>
                  <a:pt x="4112284" y="283514"/>
                  <a:pt x="4108528" y="306045"/>
                </a:cubicBezTo>
                <a:cubicBezTo>
                  <a:pt x="4112284" y="309800"/>
                  <a:pt x="4123550" y="309800"/>
                  <a:pt x="4127306" y="309800"/>
                </a:cubicBezTo>
                <a:cubicBezTo>
                  <a:pt x="4138572" y="309800"/>
                  <a:pt x="4138572" y="309800"/>
                  <a:pt x="4153594" y="332331"/>
                </a:cubicBezTo>
                <a:cubicBezTo>
                  <a:pt x="4157350" y="343596"/>
                  <a:pt x="4168616" y="332331"/>
                  <a:pt x="4179883" y="339841"/>
                </a:cubicBezTo>
                <a:cubicBezTo>
                  <a:pt x="4172372" y="351106"/>
                  <a:pt x="4164861" y="358617"/>
                  <a:pt x="4161105" y="369882"/>
                </a:cubicBezTo>
                <a:cubicBezTo>
                  <a:pt x="4161105" y="377393"/>
                  <a:pt x="4153594" y="388658"/>
                  <a:pt x="4172372" y="392413"/>
                </a:cubicBezTo>
                <a:cubicBezTo>
                  <a:pt x="4183638" y="392413"/>
                  <a:pt x="4179883" y="399923"/>
                  <a:pt x="4176127" y="407434"/>
                </a:cubicBezTo>
                <a:cubicBezTo>
                  <a:pt x="4161105" y="433720"/>
                  <a:pt x="4168616" y="463761"/>
                  <a:pt x="4179883" y="490047"/>
                </a:cubicBezTo>
                <a:cubicBezTo>
                  <a:pt x="4179883" y="493802"/>
                  <a:pt x="4191149" y="493802"/>
                  <a:pt x="4183638" y="501313"/>
                </a:cubicBezTo>
                <a:cubicBezTo>
                  <a:pt x="4179883" y="505068"/>
                  <a:pt x="4172372" y="505068"/>
                  <a:pt x="4164861" y="501313"/>
                </a:cubicBezTo>
                <a:cubicBezTo>
                  <a:pt x="4161105" y="501313"/>
                  <a:pt x="4157350" y="493802"/>
                  <a:pt x="4153594" y="490047"/>
                </a:cubicBezTo>
                <a:cubicBezTo>
                  <a:pt x="4142328" y="478782"/>
                  <a:pt x="4131061" y="482537"/>
                  <a:pt x="4119795" y="486292"/>
                </a:cubicBezTo>
                <a:cubicBezTo>
                  <a:pt x="4112284" y="486292"/>
                  <a:pt x="4097262" y="497557"/>
                  <a:pt x="4108528" y="508823"/>
                </a:cubicBezTo>
                <a:cubicBezTo>
                  <a:pt x="4119795" y="520088"/>
                  <a:pt x="4112284" y="531354"/>
                  <a:pt x="4116039" y="546374"/>
                </a:cubicBezTo>
                <a:cubicBezTo>
                  <a:pt x="4089751" y="546374"/>
                  <a:pt x="4063462" y="546374"/>
                  <a:pt x="4037174" y="546374"/>
                </a:cubicBezTo>
                <a:cubicBezTo>
                  <a:pt x="4018396" y="550130"/>
                  <a:pt x="3995863" y="565150"/>
                  <a:pt x="3977085" y="576416"/>
                </a:cubicBezTo>
                <a:cubicBezTo>
                  <a:pt x="3947041" y="595191"/>
                  <a:pt x="3932019" y="625233"/>
                  <a:pt x="3913242" y="651519"/>
                </a:cubicBezTo>
                <a:cubicBezTo>
                  <a:pt x="3901975" y="666539"/>
                  <a:pt x="3901975" y="689070"/>
                  <a:pt x="3886953" y="700336"/>
                </a:cubicBezTo>
                <a:cubicBezTo>
                  <a:pt x="3875687" y="707846"/>
                  <a:pt x="3894464" y="741642"/>
                  <a:pt x="3905731" y="741642"/>
                </a:cubicBezTo>
                <a:cubicBezTo>
                  <a:pt x="3947041" y="734132"/>
                  <a:pt x="3962063" y="764173"/>
                  <a:pt x="3977085" y="794215"/>
                </a:cubicBezTo>
                <a:cubicBezTo>
                  <a:pt x="3980841" y="801725"/>
                  <a:pt x="3984596" y="812990"/>
                  <a:pt x="3984596" y="824256"/>
                </a:cubicBezTo>
                <a:cubicBezTo>
                  <a:pt x="3984596" y="839276"/>
                  <a:pt x="3988352" y="843032"/>
                  <a:pt x="4003374" y="843032"/>
                </a:cubicBezTo>
                <a:cubicBezTo>
                  <a:pt x="4018396" y="846787"/>
                  <a:pt x="4029663" y="865562"/>
                  <a:pt x="4048440" y="865562"/>
                </a:cubicBezTo>
                <a:cubicBezTo>
                  <a:pt x="4067218" y="884338"/>
                  <a:pt x="4093506" y="884338"/>
                  <a:pt x="4116039" y="891849"/>
                </a:cubicBezTo>
                <a:cubicBezTo>
                  <a:pt x="4134817" y="903114"/>
                  <a:pt x="4161105" y="906869"/>
                  <a:pt x="4183638" y="906869"/>
                </a:cubicBezTo>
                <a:cubicBezTo>
                  <a:pt x="4224949" y="910624"/>
                  <a:pt x="4270015" y="921890"/>
                  <a:pt x="4307570" y="940666"/>
                </a:cubicBezTo>
                <a:cubicBezTo>
                  <a:pt x="4367659" y="966952"/>
                  <a:pt x="4423991" y="1004503"/>
                  <a:pt x="4476568" y="1042055"/>
                </a:cubicBezTo>
                <a:cubicBezTo>
                  <a:pt x="4532901" y="1083361"/>
                  <a:pt x="4574212" y="1135933"/>
                  <a:pt x="4615522" y="1192261"/>
                </a:cubicBezTo>
                <a:cubicBezTo>
                  <a:pt x="4649322" y="1229812"/>
                  <a:pt x="4675610" y="1271119"/>
                  <a:pt x="4716921" y="1301160"/>
                </a:cubicBezTo>
                <a:cubicBezTo>
                  <a:pt x="4777009" y="1342467"/>
                  <a:pt x="4825831" y="1398794"/>
                  <a:pt x="4893430" y="1432591"/>
                </a:cubicBezTo>
                <a:cubicBezTo>
                  <a:pt x="4900941" y="1436346"/>
                  <a:pt x="4908452" y="1447611"/>
                  <a:pt x="4915963" y="1455121"/>
                </a:cubicBezTo>
                <a:cubicBezTo>
                  <a:pt x="4957274" y="1503938"/>
                  <a:pt x="4998584" y="1552755"/>
                  <a:pt x="5024873" y="1609083"/>
                </a:cubicBezTo>
                <a:cubicBezTo>
                  <a:pt x="5028628" y="1616593"/>
                  <a:pt x="5032384" y="1627858"/>
                  <a:pt x="5036139" y="1627858"/>
                </a:cubicBezTo>
                <a:cubicBezTo>
                  <a:pt x="5066183" y="1650389"/>
                  <a:pt x="5062428" y="1680431"/>
                  <a:pt x="5062428" y="1710472"/>
                </a:cubicBezTo>
                <a:cubicBezTo>
                  <a:pt x="5062428" y="1717982"/>
                  <a:pt x="5062428" y="1725492"/>
                  <a:pt x="5062428" y="1733003"/>
                </a:cubicBezTo>
                <a:cubicBezTo>
                  <a:pt x="5062428" y="1781820"/>
                  <a:pt x="5039895" y="1819371"/>
                  <a:pt x="4991073" y="1826882"/>
                </a:cubicBezTo>
                <a:cubicBezTo>
                  <a:pt x="4961029" y="1830637"/>
                  <a:pt x="4930985" y="1841902"/>
                  <a:pt x="4900941" y="1845657"/>
                </a:cubicBezTo>
                <a:cubicBezTo>
                  <a:pt x="4870897" y="1853168"/>
                  <a:pt x="4837097" y="1856923"/>
                  <a:pt x="4807053" y="1871943"/>
                </a:cubicBezTo>
                <a:cubicBezTo>
                  <a:pt x="4792031" y="1879454"/>
                  <a:pt x="4765743" y="1868188"/>
                  <a:pt x="4746965" y="1883209"/>
                </a:cubicBezTo>
                <a:cubicBezTo>
                  <a:pt x="4716921" y="1875699"/>
                  <a:pt x="4683121" y="1898230"/>
                  <a:pt x="4649322" y="1890719"/>
                </a:cubicBezTo>
                <a:cubicBezTo>
                  <a:pt x="4634300" y="1886964"/>
                  <a:pt x="4623033" y="1901985"/>
                  <a:pt x="4608011" y="1901985"/>
                </a:cubicBezTo>
                <a:cubicBezTo>
                  <a:pt x="4596745" y="1901985"/>
                  <a:pt x="4581723" y="1894474"/>
                  <a:pt x="4570456" y="1909495"/>
                </a:cubicBezTo>
                <a:cubicBezTo>
                  <a:pt x="4570456" y="1909495"/>
                  <a:pt x="4562945" y="1909495"/>
                  <a:pt x="4559190" y="1909495"/>
                </a:cubicBezTo>
                <a:cubicBezTo>
                  <a:pt x="4499101" y="1905740"/>
                  <a:pt x="4442769" y="1928271"/>
                  <a:pt x="4386436" y="1917005"/>
                </a:cubicBezTo>
                <a:cubicBezTo>
                  <a:pt x="4371414" y="1950802"/>
                  <a:pt x="4386436" y="1984598"/>
                  <a:pt x="4393947" y="2014639"/>
                </a:cubicBezTo>
                <a:cubicBezTo>
                  <a:pt x="4397703" y="2037170"/>
                  <a:pt x="4401458" y="2059701"/>
                  <a:pt x="4408969" y="2082232"/>
                </a:cubicBezTo>
                <a:cubicBezTo>
                  <a:pt x="4420236" y="2119783"/>
                  <a:pt x="4427747" y="2164845"/>
                  <a:pt x="4442769" y="2206152"/>
                </a:cubicBezTo>
                <a:cubicBezTo>
                  <a:pt x="4454035" y="2247459"/>
                  <a:pt x="4465302" y="2292520"/>
                  <a:pt x="4484079" y="2333827"/>
                </a:cubicBezTo>
                <a:cubicBezTo>
                  <a:pt x="4491590" y="2356358"/>
                  <a:pt x="4499101" y="2378889"/>
                  <a:pt x="4506612" y="2397665"/>
                </a:cubicBezTo>
                <a:cubicBezTo>
                  <a:pt x="4525390" y="2438972"/>
                  <a:pt x="4544168" y="2476523"/>
                  <a:pt x="4559190" y="2514075"/>
                </a:cubicBezTo>
                <a:cubicBezTo>
                  <a:pt x="4577967" y="2559136"/>
                  <a:pt x="4596745" y="2604198"/>
                  <a:pt x="4611767" y="2649260"/>
                </a:cubicBezTo>
                <a:cubicBezTo>
                  <a:pt x="4615522" y="2668036"/>
                  <a:pt x="4615522" y="2686812"/>
                  <a:pt x="4619278" y="2705587"/>
                </a:cubicBezTo>
                <a:cubicBezTo>
                  <a:pt x="4623033" y="2720608"/>
                  <a:pt x="4638055" y="2728118"/>
                  <a:pt x="4641811" y="2743139"/>
                </a:cubicBezTo>
                <a:cubicBezTo>
                  <a:pt x="4645566" y="2773180"/>
                  <a:pt x="4649322" y="2803221"/>
                  <a:pt x="4660588" y="2833262"/>
                </a:cubicBezTo>
                <a:cubicBezTo>
                  <a:pt x="4671855" y="2867059"/>
                  <a:pt x="4664344" y="2904610"/>
                  <a:pt x="4675610" y="2942162"/>
                </a:cubicBezTo>
                <a:cubicBezTo>
                  <a:pt x="4686877" y="2975958"/>
                  <a:pt x="4698143" y="3013510"/>
                  <a:pt x="4705654" y="3051061"/>
                </a:cubicBezTo>
                <a:cubicBezTo>
                  <a:pt x="4713166" y="3084858"/>
                  <a:pt x="4720677" y="3114899"/>
                  <a:pt x="4731943" y="3148695"/>
                </a:cubicBezTo>
                <a:cubicBezTo>
                  <a:pt x="4739454" y="3171226"/>
                  <a:pt x="4739454" y="3201267"/>
                  <a:pt x="4746965" y="3227554"/>
                </a:cubicBezTo>
                <a:cubicBezTo>
                  <a:pt x="4758232" y="3253840"/>
                  <a:pt x="4758232" y="3280126"/>
                  <a:pt x="4765743" y="3306412"/>
                </a:cubicBezTo>
                <a:cubicBezTo>
                  <a:pt x="4773254" y="3321432"/>
                  <a:pt x="4761987" y="3336453"/>
                  <a:pt x="4743210" y="3336453"/>
                </a:cubicBezTo>
                <a:cubicBezTo>
                  <a:pt x="4705654" y="3336453"/>
                  <a:pt x="4671855" y="3351474"/>
                  <a:pt x="4638055" y="3343963"/>
                </a:cubicBezTo>
                <a:cubicBezTo>
                  <a:pt x="4611767" y="3362739"/>
                  <a:pt x="4581723" y="3351474"/>
                  <a:pt x="4551679" y="3355229"/>
                </a:cubicBezTo>
                <a:cubicBezTo>
                  <a:pt x="4544168" y="3355229"/>
                  <a:pt x="4472813" y="3358984"/>
                  <a:pt x="4469057" y="3362739"/>
                </a:cubicBezTo>
                <a:cubicBezTo>
                  <a:pt x="4461546" y="3374004"/>
                  <a:pt x="4450280" y="3377760"/>
                  <a:pt x="4446524" y="3392780"/>
                </a:cubicBezTo>
                <a:cubicBezTo>
                  <a:pt x="4439013" y="3434087"/>
                  <a:pt x="4412725" y="3471638"/>
                  <a:pt x="4405214" y="3512945"/>
                </a:cubicBezTo>
                <a:cubicBezTo>
                  <a:pt x="4390192" y="3576783"/>
                  <a:pt x="4363903" y="3636865"/>
                  <a:pt x="4345126" y="3700703"/>
                </a:cubicBezTo>
                <a:cubicBezTo>
                  <a:pt x="4333859" y="3742009"/>
                  <a:pt x="4315081" y="3779561"/>
                  <a:pt x="4318837" y="3824623"/>
                </a:cubicBezTo>
                <a:cubicBezTo>
                  <a:pt x="4303815" y="3835888"/>
                  <a:pt x="4307570" y="3850909"/>
                  <a:pt x="4307570" y="3862174"/>
                </a:cubicBezTo>
                <a:cubicBezTo>
                  <a:pt x="4307570" y="3880950"/>
                  <a:pt x="4307570" y="3899726"/>
                  <a:pt x="4315081" y="3918502"/>
                </a:cubicBezTo>
                <a:cubicBezTo>
                  <a:pt x="4330103" y="3952298"/>
                  <a:pt x="4333859" y="3989850"/>
                  <a:pt x="4345126" y="4023646"/>
                </a:cubicBezTo>
                <a:cubicBezTo>
                  <a:pt x="4352637" y="4057442"/>
                  <a:pt x="4375170" y="4087484"/>
                  <a:pt x="4371414" y="4121280"/>
                </a:cubicBezTo>
                <a:cubicBezTo>
                  <a:pt x="4393947" y="4166342"/>
                  <a:pt x="4405214" y="4218914"/>
                  <a:pt x="4450280" y="4256466"/>
                </a:cubicBezTo>
                <a:cubicBezTo>
                  <a:pt x="4472813" y="4275241"/>
                  <a:pt x="4499101" y="4290262"/>
                  <a:pt x="4532901" y="4294017"/>
                </a:cubicBezTo>
                <a:cubicBezTo>
                  <a:pt x="4559190" y="4294017"/>
                  <a:pt x="4585478" y="4305283"/>
                  <a:pt x="4611767" y="4312793"/>
                </a:cubicBezTo>
                <a:cubicBezTo>
                  <a:pt x="4641811" y="4320303"/>
                  <a:pt x="4675610" y="4327813"/>
                  <a:pt x="4705654" y="4339079"/>
                </a:cubicBezTo>
                <a:cubicBezTo>
                  <a:pt x="4761987" y="4357855"/>
                  <a:pt x="4814564" y="4384141"/>
                  <a:pt x="4863386" y="4414182"/>
                </a:cubicBezTo>
                <a:cubicBezTo>
                  <a:pt x="4870897" y="4417937"/>
                  <a:pt x="4878408" y="4425447"/>
                  <a:pt x="4885919" y="4432958"/>
                </a:cubicBezTo>
                <a:cubicBezTo>
                  <a:pt x="4919719" y="4466754"/>
                  <a:pt x="4949763" y="4496795"/>
                  <a:pt x="4979807" y="4526837"/>
                </a:cubicBezTo>
                <a:cubicBezTo>
                  <a:pt x="5017362" y="4564388"/>
                  <a:pt x="5058672" y="4594429"/>
                  <a:pt x="5103739" y="4624470"/>
                </a:cubicBezTo>
                <a:cubicBezTo>
                  <a:pt x="5133783" y="4647001"/>
                  <a:pt x="5163827" y="4669532"/>
                  <a:pt x="5193871" y="4695818"/>
                </a:cubicBezTo>
                <a:cubicBezTo>
                  <a:pt x="5238937" y="4729615"/>
                  <a:pt x="5284003" y="4763411"/>
                  <a:pt x="5329069" y="4793452"/>
                </a:cubicBezTo>
                <a:cubicBezTo>
                  <a:pt x="5332825" y="4797208"/>
                  <a:pt x="5336580" y="4800963"/>
                  <a:pt x="5336580" y="4797208"/>
                </a:cubicBezTo>
                <a:cubicBezTo>
                  <a:pt x="5359113" y="4782187"/>
                  <a:pt x="5374135" y="4800963"/>
                  <a:pt x="5392913" y="4808473"/>
                </a:cubicBezTo>
                <a:cubicBezTo>
                  <a:pt x="5400424" y="4812228"/>
                  <a:pt x="5407935" y="4808473"/>
                  <a:pt x="5415446" y="4800963"/>
                </a:cubicBezTo>
                <a:cubicBezTo>
                  <a:pt x="5430468" y="4789697"/>
                  <a:pt x="5449246" y="4789697"/>
                  <a:pt x="5468023" y="4789697"/>
                </a:cubicBezTo>
                <a:cubicBezTo>
                  <a:pt x="5498067" y="4789697"/>
                  <a:pt x="5531867" y="4793452"/>
                  <a:pt x="5561911" y="4782187"/>
                </a:cubicBezTo>
                <a:cubicBezTo>
                  <a:pt x="5569422" y="4778432"/>
                  <a:pt x="5580688" y="4778432"/>
                  <a:pt x="5580688" y="4782187"/>
                </a:cubicBezTo>
                <a:cubicBezTo>
                  <a:pt x="5591955" y="4793452"/>
                  <a:pt x="5599466" y="4789697"/>
                  <a:pt x="5610732" y="4782187"/>
                </a:cubicBezTo>
                <a:cubicBezTo>
                  <a:pt x="5614488" y="4778432"/>
                  <a:pt x="5618243" y="4782187"/>
                  <a:pt x="5621999" y="4778432"/>
                </a:cubicBezTo>
                <a:cubicBezTo>
                  <a:pt x="5637021" y="4774677"/>
                  <a:pt x="5648288" y="4797208"/>
                  <a:pt x="5663310" y="4789697"/>
                </a:cubicBezTo>
                <a:cubicBezTo>
                  <a:pt x="5674576" y="4778432"/>
                  <a:pt x="5689598" y="4778432"/>
                  <a:pt x="5704620" y="4782187"/>
                </a:cubicBezTo>
                <a:cubicBezTo>
                  <a:pt x="5723398" y="4782187"/>
                  <a:pt x="5757197" y="4804718"/>
                  <a:pt x="5760953" y="4823494"/>
                </a:cubicBezTo>
                <a:cubicBezTo>
                  <a:pt x="5764708" y="4831004"/>
                  <a:pt x="5764708" y="4838514"/>
                  <a:pt x="5757197" y="4846025"/>
                </a:cubicBezTo>
                <a:cubicBezTo>
                  <a:pt x="5749686" y="4849780"/>
                  <a:pt x="5749686" y="4857290"/>
                  <a:pt x="5757197" y="4861045"/>
                </a:cubicBezTo>
                <a:cubicBezTo>
                  <a:pt x="5775975" y="4872311"/>
                  <a:pt x="5772219" y="4891086"/>
                  <a:pt x="5772219" y="4909862"/>
                </a:cubicBezTo>
                <a:cubicBezTo>
                  <a:pt x="5772219" y="4939903"/>
                  <a:pt x="5768464" y="4969945"/>
                  <a:pt x="5772219" y="5003741"/>
                </a:cubicBezTo>
                <a:cubicBezTo>
                  <a:pt x="5772219" y="5030027"/>
                  <a:pt x="5757197" y="5056313"/>
                  <a:pt x="5760953" y="5086354"/>
                </a:cubicBezTo>
                <a:cubicBezTo>
                  <a:pt x="5760953" y="5101375"/>
                  <a:pt x="5745931" y="5116396"/>
                  <a:pt x="5738420" y="5131416"/>
                </a:cubicBezTo>
                <a:cubicBezTo>
                  <a:pt x="5730909" y="5138926"/>
                  <a:pt x="5727153" y="5146437"/>
                  <a:pt x="5723398" y="5157702"/>
                </a:cubicBezTo>
                <a:cubicBezTo>
                  <a:pt x="5712131" y="5172723"/>
                  <a:pt x="5697109" y="5191499"/>
                  <a:pt x="5708376" y="5210274"/>
                </a:cubicBezTo>
                <a:cubicBezTo>
                  <a:pt x="5719642" y="5225295"/>
                  <a:pt x="5704620" y="5247826"/>
                  <a:pt x="5727153" y="5255336"/>
                </a:cubicBezTo>
                <a:cubicBezTo>
                  <a:pt x="5730909" y="5259091"/>
                  <a:pt x="5734664" y="5262846"/>
                  <a:pt x="5734664" y="5266602"/>
                </a:cubicBezTo>
                <a:cubicBezTo>
                  <a:pt x="5734664" y="5300398"/>
                  <a:pt x="5749686" y="5334194"/>
                  <a:pt x="5742175" y="5367991"/>
                </a:cubicBezTo>
                <a:cubicBezTo>
                  <a:pt x="5742175" y="5375501"/>
                  <a:pt x="5745931" y="5383011"/>
                  <a:pt x="5742175" y="5383011"/>
                </a:cubicBezTo>
                <a:cubicBezTo>
                  <a:pt x="5715887" y="5394277"/>
                  <a:pt x="5738420" y="5416808"/>
                  <a:pt x="5734664" y="5431828"/>
                </a:cubicBezTo>
                <a:cubicBezTo>
                  <a:pt x="5723398" y="5461870"/>
                  <a:pt x="5734664" y="5491911"/>
                  <a:pt x="5712131" y="5518197"/>
                </a:cubicBezTo>
                <a:cubicBezTo>
                  <a:pt x="5700865" y="5529462"/>
                  <a:pt x="5700865" y="5551993"/>
                  <a:pt x="5697109" y="5567014"/>
                </a:cubicBezTo>
                <a:cubicBezTo>
                  <a:pt x="5697109" y="5582034"/>
                  <a:pt x="5689598" y="5597055"/>
                  <a:pt x="5682087" y="5608321"/>
                </a:cubicBezTo>
                <a:cubicBezTo>
                  <a:pt x="5674576" y="5619586"/>
                  <a:pt x="5667065" y="5630851"/>
                  <a:pt x="5659554" y="5645872"/>
                </a:cubicBezTo>
                <a:cubicBezTo>
                  <a:pt x="5644532" y="5675913"/>
                  <a:pt x="5614488" y="5690934"/>
                  <a:pt x="5588199" y="5709710"/>
                </a:cubicBezTo>
                <a:cubicBezTo>
                  <a:pt x="5573177" y="5720975"/>
                  <a:pt x="5550644" y="5720975"/>
                  <a:pt x="5531867" y="5717220"/>
                </a:cubicBezTo>
                <a:cubicBezTo>
                  <a:pt x="5498067" y="5713465"/>
                  <a:pt x="5464268" y="5702199"/>
                  <a:pt x="5441734" y="5672158"/>
                </a:cubicBezTo>
                <a:cubicBezTo>
                  <a:pt x="5426712" y="5649627"/>
                  <a:pt x="5426712" y="5623341"/>
                  <a:pt x="5434223" y="5600810"/>
                </a:cubicBezTo>
                <a:cubicBezTo>
                  <a:pt x="5441734" y="5574524"/>
                  <a:pt x="5453001" y="5551993"/>
                  <a:pt x="5460512" y="5529462"/>
                </a:cubicBezTo>
                <a:cubicBezTo>
                  <a:pt x="5468023" y="5506931"/>
                  <a:pt x="5468023" y="5491911"/>
                  <a:pt x="5460512" y="5473135"/>
                </a:cubicBezTo>
                <a:cubicBezTo>
                  <a:pt x="5441734" y="5443094"/>
                  <a:pt x="5430468" y="5409297"/>
                  <a:pt x="5422957" y="5375501"/>
                </a:cubicBezTo>
                <a:cubicBezTo>
                  <a:pt x="5415446" y="5352970"/>
                  <a:pt x="5404179" y="5337950"/>
                  <a:pt x="5389157" y="5322929"/>
                </a:cubicBezTo>
                <a:cubicBezTo>
                  <a:pt x="5381646" y="5311663"/>
                  <a:pt x="5377891" y="5319174"/>
                  <a:pt x="5370380" y="5322929"/>
                </a:cubicBezTo>
                <a:cubicBezTo>
                  <a:pt x="5359113" y="5326684"/>
                  <a:pt x="5347847" y="5322929"/>
                  <a:pt x="5340336" y="5311663"/>
                </a:cubicBezTo>
                <a:cubicBezTo>
                  <a:pt x="5332825" y="5296643"/>
                  <a:pt x="5317803" y="5277867"/>
                  <a:pt x="5310292" y="5259091"/>
                </a:cubicBezTo>
                <a:cubicBezTo>
                  <a:pt x="5306536" y="5247826"/>
                  <a:pt x="5302781" y="5247826"/>
                  <a:pt x="5295270" y="5251581"/>
                </a:cubicBezTo>
                <a:cubicBezTo>
                  <a:pt x="5280248" y="5262846"/>
                  <a:pt x="5268981" y="5262846"/>
                  <a:pt x="5257714" y="5255336"/>
                </a:cubicBezTo>
                <a:cubicBezTo>
                  <a:pt x="5242692" y="5247826"/>
                  <a:pt x="5223915" y="5244071"/>
                  <a:pt x="5227670" y="5225295"/>
                </a:cubicBezTo>
                <a:cubicBezTo>
                  <a:pt x="5231426" y="5206519"/>
                  <a:pt x="5242692" y="5199009"/>
                  <a:pt x="5261470" y="5195254"/>
                </a:cubicBezTo>
                <a:cubicBezTo>
                  <a:pt x="5265226" y="5191499"/>
                  <a:pt x="5276492" y="5199009"/>
                  <a:pt x="5268981" y="5183988"/>
                </a:cubicBezTo>
                <a:cubicBezTo>
                  <a:pt x="5257714" y="5161457"/>
                  <a:pt x="5242692" y="5138926"/>
                  <a:pt x="5272737" y="5116396"/>
                </a:cubicBezTo>
                <a:cubicBezTo>
                  <a:pt x="5276492" y="5112640"/>
                  <a:pt x="5276492" y="5101375"/>
                  <a:pt x="5268981" y="5093865"/>
                </a:cubicBezTo>
                <a:cubicBezTo>
                  <a:pt x="5257714" y="5082599"/>
                  <a:pt x="5250203" y="5071334"/>
                  <a:pt x="5235181" y="5060068"/>
                </a:cubicBezTo>
                <a:cubicBezTo>
                  <a:pt x="5182604" y="5026272"/>
                  <a:pt x="5133783" y="4984965"/>
                  <a:pt x="5081206" y="4951169"/>
                </a:cubicBezTo>
                <a:cubicBezTo>
                  <a:pt x="5032384" y="4917372"/>
                  <a:pt x="4979807" y="4891086"/>
                  <a:pt x="4923474" y="4872311"/>
                </a:cubicBezTo>
                <a:cubicBezTo>
                  <a:pt x="4889674" y="4861045"/>
                  <a:pt x="4855875" y="4842269"/>
                  <a:pt x="4822075" y="4831004"/>
                </a:cubicBezTo>
                <a:cubicBezTo>
                  <a:pt x="4799542" y="4819738"/>
                  <a:pt x="4777009" y="4812228"/>
                  <a:pt x="4754476" y="4804718"/>
                </a:cubicBezTo>
                <a:cubicBezTo>
                  <a:pt x="4731943" y="4800963"/>
                  <a:pt x="4713166" y="4785942"/>
                  <a:pt x="4690632" y="4778432"/>
                </a:cubicBezTo>
                <a:cubicBezTo>
                  <a:pt x="4660588" y="4770921"/>
                  <a:pt x="4634300" y="4748391"/>
                  <a:pt x="4604256" y="4733370"/>
                </a:cubicBezTo>
                <a:cubicBezTo>
                  <a:pt x="4592989" y="4725860"/>
                  <a:pt x="4577967" y="4722104"/>
                  <a:pt x="4566701" y="4733370"/>
                </a:cubicBezTo>
                <a:cubicBezTo>
                  <a:pt x="4551679" y="4744635"/>
                  <a:pt x="4536657" y="4748391"/>
                  <a:pt x="4521634" y="4733370"/>
                </a:cubicBezTo>
                <a:cubicBezTo>
                  <a:pt x="4454035" y="4718349"/>
                  <a:pt x="4386436" y="4688308"/>
                  <a:pt x="4318837" y="4669532"/>
                </a:cubicBezTo>
                <a:cubicBezTo>
                  <a:pt x="4300059" y="4662022"/>
                  <a:pt x="4281282" y="4654512"/>
                  <a:pt x="4258749" y="4647001"/>
                </a:cubicBezTo>
                <a:cubicBezTo>
                  <a:pt x="4232460" y="4635736"/>
                  <a:pt x="4209927" y="4616960"/>
                  <a:pt x="4176127" y="4613205"/>
                </a:cubicBezTo>
                <a:cubicBezTo>
                  <a:pt x="4149839" y="4613205"/>
                  <a:pt x="4142328" y="4583164"/>
                  <a:pt x="4119795" y="4575654"/>
                </a:cubicBezTo>
                <a:cubicBezTo>
                  <a:pt x="4093506" y="4549367"/>
                  <a:pt x="4063462" y="4526837"/>
                  <a:pt x="4048440" y="4489285"/>
                </a:cubicBezTo>
                <a:cubicBezTo>
                  <a:pt x="4033418" y="4451733"/>
                  <a:pt x="4010885" y="4417937"/>
                  <a:pt x="3995863" y="4380386"/>
                </a:cubicBezTo>
                <a:cubicBezTo>
                  <a:pt x="3988352" y="4365365"/>
                  <a:pt x="3977085" y="4350344"/>
                  <a:pt x="3969574" y="4335324"/>
                </a:cubicBezTo>
                <a:cubicBezTo>
                  <a:pt x="3947041" y="4294017"/>
                  <a:pt x="3932019" y="4248955"/>
                  <a:pt x="3909486" y="4207649"/>
                </a:cubicBezTo>
                <a:cubicBezTo>
                  <a:pt x="3883198" y="4147566"/>
                  <a:pt x="3856909" y="4087484"/>
                  <a:pt x="3815598" y="4034911"/>
                </a:cubicBezTo>
                <a:cubicBezTo>
                  <a:pt x="3774288" y="4076218"/>
                  <a:pt x="3744244" y="4125035"/>
                  <a:pt x="3710444" y="4170097"/>
                </a:cubicBezTo>
                <a:cubicBezTo>
                  <a:pt x="3691667" y="4196383"/>
                  <a:pt x="3672889" y="4222669"/>
                  <a:pt x="3657867" y="4256466"/>
                </a:cubicBezTo>
                <a:cubicBezTo>
                  <a:pt x="3650356" y="4278996"/>
                  <a:pt x="3642845" y="4305283"/>
                  <a:pt x="3635334" y="4331569"/>
                </a:cubicBezTo>
                <a:cubicBezTo>
                  <a:pt x="3627823" y="4365365"/>
                  <a:pt x="3631578" y="4399161"/>
                  <a:pt x="3627823" y="4432958"/>
                </a:cubicBezTo>
                <a:cubicBezTo>
                  <a:pt x="3624067" y="4459244"/>
                  <a:pt x="3639089" y="4478020"/>
                  <a:pt x="3639089" y="4500550"/>
                </a:cubicBezTo>
                <a:cubicBezTo>
                  <a:pt x="3635334" y="4523081"/>
                  <a:pt x="3627823" y="4545612"/>
                  <a:pt x="3646601" y="4564388"/>
                </a:cubicBezTo>
                <a:cubicBezTo>
                  <a:pt x="3650356" y="4571898"/>
                  <a:pt x="3646601" y="4583164"/>
                  <a:pt x="3646601" y="4594429"/>
                </a:cubicBezTo>
                <a:cubicBezTo>
                  <a:pt x="3646601" y="4673287"/>
                  <a:pt x="3646601" y="4755901"/>
                  <a:pt x="3646601" y="4834759"/>
                </a:cubicBezTo>
                <a:cubicBezTo>
                  <a:pt x="3646601" y="4868555"/>
                  <a:pt x="3635334" y="4894841"/>
                  <a:pt x="3627823" y="4924883"/>
                </a:cubicBezTo>
                <a:cubicBezTo>
                  <a:pt x="3612801" y="4984965"/>
                  <a:pt x="3594023" y="5045048"/>
                  <a:pt x="3571490" y="5105130"/>
                </a:cubicBezTo>
                <a:cubicBezTo>
                  <a:pt x="3552713" y="5150192"/>
                  <a:pt x="3533935" y="5199009"/>
                  <a:pt x="3518913" y="5244071"/>
                </a:cubicBezTo>
                <a:cubicBezTo>
                  <a:pt x="3500136" y="5300398"/>
                  <a:pt x="3470092" y="5356725"/>
                  <a:pt x="3462581" y="5416808"/>
                </a:cubicBezTo>
                <a:cubicBezTo>
                  <a:pt x="3436292" y="5446849"/>
                  <a:pt x="3451314" y="5491911"/>
                  <a:pt x="3425025" y="5521952"/>
                </a:cubicBezTo>
                <a:cubicBezTo>
                  <a:pt x="3421270" y="5525707"/>
                  <a:pt x="3421270" y="5536973"/>
                  <a:pt x="3425025" y="5540728"/>
                </a:cubicBezTo>
                <a:cubicBezTo>
                  <a:pt x="3440047" y="5555748"/>
                  <a:pt x="3436292" y="5570769"/>
                  <a:pt x="3425025" y="5589545"/>
                </a:cubicBezTo>
                <a:cubicBezTo>
                  <a:pt x="3421270" y="5593300"/>
                  <a:pt x="3421270" y="5608321"/>
                  <a:pt x="3428781" y="5608321"/>
                </a:cubicBezTo>
                <a:cubicBezTo>
                  <a:pt x="3447558" y="5604565"/>
                  <a:pt x="3443803" y="5623341"/>
                  <a:pt x="3447558" y="5627096"/>
                </a:cubicBezTo>
                <a:cubicBezTo>
                  <a:pt x="3466336" y="5668403"/>
                  <a:pt x="3485114" y="5709710"/>
                  <a:pt x="3496380" y="5751016"/>
                </a:cubicBezTo>
                <a:cubicBezTo>
                  <a:pt x="3503891" y="5769792"/>
                  <a:pt x="3507647" y="5792323"/>
                  <a:pt x="3515158" y="5811099"/>
                </a:cubicBezTo>
                <a:cubicBezTo>
                  <a:pt x="3522669" y="5829875"/>
                  <a:pt x="3526424" y="5848650"/>
                  <a:pt x="3530180" y="5871181"/>
                </a:cubicBezTo>
                <a:cubicBezTo>
                  <a:pt x="3541446" y="5889957"/>
                  <a:pt x="3541446" y="5916243"/>
                  <a:pt x="3526424" y="5938774"/>
                </a:cubicBezTo>
                <a:cubicBezTo>
                  <a:pt x="4746965" y="5938774"/>
                  <a:pt x="5967505" y="5938774"/>
                  <a:pt x="7188047" y="5938774"/>
                </a:cubicBezTo>
                <a:cubicBezTo>
                  <a:pt x="7199313" y="5995101"/>
                  <a:pt x="7191802" y="6055184"/>
                  <a:pt x="7191802" y="6111511"/>
                </a:cubicBezTo>
                <a:cubicBezTo>
                  <a:pt x="7191802" y="6194124"/>
                  <a:pt x="7195557" y="6272983"/>
                  <a:pt x="7191802" y="6351841"/>
                </a:cubicBezTo>
                <a:cubicBezTo>
                  <a:pt x="7169269" y="6370617"/>
                  <a:pt x="7142981" y="6366861"/>
                  <a:pt x="7120447" y="6366861"/>
                </a:cubicBezTo>
                <a:cubicBezTo>
                  <a:pt x="6958961" y="6366861"/>
                  <a:pt x="6797473" y="6366861"/>
                  <a:pt x="6635987" y="6366861"/>
                </a:cubicBezTo>
                <a:cubicBezTo>
                  <a:pt x="6572143" y="6366861"/>
                  <a:pt x="6568387" y="6370617"/>
                  <a:pt x="6568387" y="6434454"/>
                </a:cubicBezTo>
                <a:cubicBezTo>
                  <a:pt x="6564632" y="6483271"/>
                  <a:pt x="6579654" y="6535843"/>
                  <a:pt x="6553365" y="6584660"/>
                </a:cubicBezTo>
                <a:cubicBezTo>
                  <a:pt x="6350567" y="6584660"/>
                  <a:pt x="6147770" y="6584660"/>
                  <a:pt x="5944973" y="6584660"/>
                </a:cubicBezTo>
                <a:cubicBezTo>
                  <a:pt x="5922439" y="6554619"/>
                  <a:pt x="5929951" y="6520823"/>
                  <a:pt x="5929951" y="6490781"/>
                </a:cubicBezTo>
                <a:cubicBezTo>
                  <a:pt x="5929951" y="6355596"/>
                  <a:pt x="5948728" y="6370617"/>
                  <a:pt x="5806019" y="6370617"/>
                </a:cubicBezTo>
                <a:cubicBezTo>
                  <a:pt x="4442769" y="6366861"/>
                  <a:pt x="3079518" y="6366861"/>
                  <a:pt x="1712513" y="6370617"/>
                </a:cubicBezTo>
                <a:cubicBezTo>
                  <a:pt x="1573559" y="6370617"/>
                  <a:pt x="1592337" y="6355596"/>
                  <a:pt x="1588581" y="6490781"/>
                </a:cubicBezTo>
                <a:cubicBezTo>
                  <a:pt x="1588581" y="6520823"/>
                  <a:pt x="1596092" y="6554619"/>
                  <a:pt x="1573559" y="6584660"/>
                </a:cubicBezTo>
                <a:cubicBezTo>
                  <a:pt x="1175475" y="6584660"/>
                  <a:pt x="777391" y="6584660"/>
                  <a:pt x="379307" y="6584660"/>
                </a:cubicBezTo>
                <a:cubicBezTo>
                  <a:pt x="353018" y="6547109"/>
                  <a:pt x="364285" y="6502047"/>
                  <a:pt x="364285" y="6464495"/>
                </a:cubicBezTo>
                <a:cubicBezTo>
                  <a:pt x="364285" y="6359351"/>
                  <a:pt x="375551" y="6366861"/>
                  <a:pt x="266642" y="6366861"/>
                </a:cubicBezTo>
                <a:cubicBezTo>
                  <a:pt x="199042" y="6366861"/>
                  <a:pt x="131443" y="6366861"/>
                  <a:pt x="63844" y="6366861"/>
                </a:cubicBezTo>
                <a:cubicBezTo>
                  <a:pt x="41311" y="6366861"/>
                  <a:pt x="18778" y="6370617"/>
                  <a:pt x="0" y="6351841"/>
                </a:cubicBezTo>
                <a:cubicBezTo>
                  <a:pt x="0" y="6348086"/>
                  <a:pt x="0" y="6340575"/>
                  <a:pt x="0" y="6336820"/>
                </a:cubicBezTo>
                <a:cubicBezTo>
                  <a:pt x="26289" y="6318044"/>
                  <a:pt x="18778" y="6284248"/>
                  <a:pt x="37555" y="6265472"/>
                </a:cubicBezTo>
                <a:cubicBezTo>
                  <a:pt x="33800" y="6239186"/>
                  <a:pt x="63844" y="6224166"/>
                  <a:pt x="56333" y="6194124"/>
                </a:cubicBezTo>
                <a:cubicBezTo>
                  <a:pt x="71355" y="6175349"/>
                  <a:pt x="67599" y="6149063"/>
                  <a:pt x="82621" y="6130287"/>
                </a:cubicBezTo>
                <a:cubicBezTo>
                  <a:pt x="90133" y="6066449"/>
                  <a:pt x="116421" y="6013877"/>
                  <a:pt x="131443" y="5953795"/>
                </a:cubicBezTo>
                <a:cubicBezTo>
                  <a:pt x="150221" y="5893712"/>
                  <a:pt x="165243" y="5826119"/>
                  <a:pt x="195287" y="5769792"/>
                </a:cubicBezTo>
                <a:cubicBezTo>
                  <a:pt x="191531" y="5739751"/>
                  <a:pt x="206553" y="5713465"/>
                  <a:pt x="217820" y="5687179"/>
                </a:cubicBezTo>
                <a:cubicBezTo>
                  <a:pt x="225331" y="5660893"/>
                  <a:pt x="229086" y="5634607"/>
                  <a:pt x="240353" y="5608321"/>
                </a:cubicBezTo>
                <a:cubicBezTo>
                  <a:pt x="259130" y="5551993"/>
                  <a:pt x="277908" y="5495666"/>
                  <a:pt x="292930" y="5439339"/>
                </a:cubicBezTo>
                <a:cubicBezTo>
                  <a:pt x="307952" y="5383011"/>
                  <a:pt x="326730" y="5326684"/>
                  <a:pt x="345507" y="5270357"/>
                </a:cubicBezTo>
                <a:cubicBezTo>
                  <a:pt x="360529" y="5214029"/>
                  <a:pt x="375551" y="5161457"/>
                  <a:pt x="394329" y="5108885"/>
                </a:cubicBezTo>
                <a:cubicBezTo>
                  <a:pt x="405595" y="5067579"/>
                  <a:pt x="420617" y="5030027"/>
                  <a:pt x="431884" y="4988720"/>
                </a:cubicBezTo>
                <a:cubicBezTo>
                  <a:pt x="439395" y="4947414"/>
                  <a:pt x="458173" y="4909862"/>
                  <a:pt x="465683" y="4872311"/>
                </a:cubicBezTo>
                <a:cubicBezTo>
                  <a:pt x="480705" y="4812228"/>
                  <a:pt x="503239" y="4759656"/>
                  <a:pt x="518261" y="4703329"/>
                </a:cubicBezTo>
                <a:cubicBezTo>
                  <a:pt x="533283" y="4647001"/>
                  <a:pt x="555816" y="4594429"/>
                  <a:pt x="567082" y="4538102"/>
                </a:cubicBezTo>
                <a:cubicBezTo>
                  <a:pt x="582104" y="4481775"/>
                  <a:pt x="604637" y="4429203"/>
                  <a:pt x="619660" y="4372875"/>
                </a:cubicBezTo>
                <a:cubicBezTo>
                  <a:pt x="638437" y="4309038"/>
                  <a:pt x="660970" y="4245200"/>
                  <a:pt x="679748" y="4181362"/>
                </a:cubicBezTo>
                <a:cubicBezTo>
                  <a:pt x="687259" y="4158831"/>
                  <a:pt x="687259" y="4136301"/>
                  <a:pt x="698525" y="4113770"/>
                </a:cubicBezTo>
                <a:cubicBezTo>
                  <a:pt x="709792" y="4094994"/>
                  <a:pt x="709792" y="4072463"/>
                  <a:pt x="717303" y="4049932"/>
                </a:cubicBezTo>
                <a:cubicBezTo>
                  <a:pt x="739836" y="3982339"/>
                  <a:pt x="762369" y="3914746"/>
                  <a:pt x="781146" y="3847154"/>
                </a:cubicBezTo>
                <a:cubicBezTo>
                  <a:pt x="796168" y="3790826"/>
                  <a:pt x="814946" y="3734499"/>
                  <a:pt x="829968" y="3678172"/>
                </a:cubicBezTo>
                <a:cubicBezTo>
                  <a:pt x="848745" y="3621845"/>
                  <a:pt x="860012" y="3565517"/>
                  <a:pt x="882545" y="3516700"/>
                </a:cubicBezTo>
                <a:cubicBezTo>
                  <a:pt x="882545" y="3486659"/>
                  <a:pt x="897567" y="3460373"/>
                  <a:pt x="905078" y="3434087"/>
                </a:cubicBezTo>
                <a:cubicBezTo>
                  <a:pt x="916345" y="3407801"/>
                  <a:pt x="920100" y="3381515"/>
                  <a:pt x="931367" y="3355229"/>
                </a:cubicBezTo>
                <a:cubicBezTo>
                  <a:pt x="953900" y="3291391"/>
                  <a:pt x="972677" y="3223799"/>
                  <a:pt x="991455" y="3156206"/>
                </a:cubicBezTo>
                <a:cubicBezTo>
                  <a:pt x="1010232" y="3103633"/>
                  <a:pt x="1025254" y="3047306"/>
                  <a:pt x="1040276" y="2990979"/>
                </a:cubicBezTo>
                <a:cubicBezTo>
                  <a:pt x="1055299" y="2938407"/>
                  <a:pt x="1074076" y="2882079"/>
                  <a:pt x="1092854" y="2829507"/>
                </a:cubicBezTo>
                <a:cubicBezTo>
                  <a:pt x="1104120" y="2788201"/>
                  <a:pt x="1119142" y="2746894"/>
                  <a:pt x="1130409" y="2705587"/>
                </a:cubicBezTo>
                <a:cubicBezTo>
                  <a:pt x="1141675" y="2664281"/>
                  <a:pt x="1156697" y="2626729"/>
                  <a:pt x="1167964" y="2585422"/>
                </a:cubicBezTo>
                <a:cubicBezTo>
                  <a:pt x="1175475" y="2562892"/>
                  <a:pt x="1179230" y="2540361"/>
                  <a:pt x="1186741" y="2517830"/>
                </a:cubicBezTo>
                <a:cubicBezTo>
                  <a:pt x="1198008" y="2499054"/>
                  <a:pt x="1198008" y="2476523"/>
                  <a:pt x="1205519" y="2457747"/>
                </a:cubicBezTo>
                <a:cubicBezTo>
                  <a:pt x="1228052" y="2390154"/>
                  <a:pt x="1243074" y="2318807"/>
                  <a:pt x="1273118" y="2254969"/>
                </a:cubicBezTo>
                <a:cubicBezTo>
                  <a:pt x="1276874" y="2194887"/>
                  <a:pt x="1306918" y="2142314"/>
                  <a:pt x="1318184" y="2085987"/>
                </a:cubicBezTo>
                <a:cubicBezTo>
                  <a:pt x="1321940" y="2059701"/>
                  <a:pt x="1321940" y="2052191"/>
                  <a:pt x="1306918" y="2040925"/>
                </a:cubicBezTo>
                <a:cubicBezTo>
                  <a:pt x="1254341" y="2007129"/>
                  <a:pt x="1201763" y="1973333"/>
                  <a:pt x="1152942" y="1935781"/>
                </a:cubicBezTo>
                <a:cubicBezTo>
                  <a:pt x="1096609" y="1894474"/>
                  <a:pt x="1032765" y="1860678"/>
                  <a:pt x="976433" y="1815616"/>
                </a:cubicBezTo>
                <a:cubicBezTo>
                  <a:pt x="931367" y="1781820"/>
                  <a:pt x="882545" y="1751779"/>
                  <a:pt x="833723" y="1717982"/>
                </a:cubicBezTo>
                <a:cubicBezTo>
                  <a:pt x="784902" y="1680431"/>
                  <a:pt x="728569" y="1646634"/>
                  <a:pt x="675992" y="1612838"/>
                </a:cubicBezTo>
                <a:cubicBezTo>
                  <a:pt x="660970" y="1601572"/>
                  <a:pt x="645948" y="1586552"/>
                  <a:pt x="634682" y="1571531"/>
                </a:cubicBezTo>
                <a:cubicBezTo>
                  <a:pt x="630926" y="1567776"/>
                  <a:pt x="627170" y="1567776"/>
                  <a:pt x="627170" y="1564021"/>
                </a:cubicBezTo>
                <a:cubicBezTo>
                  <a:pt x="627170" y="1537735"/>
                  <a:pt x="619660" y="1507694"/>
                  <a:pt x="638437" y="1481408"/>
                </a:cubicBezTo>
                <a:cubicBezTo>
                  <a:pt x="653459" y="1458876"/>
                  <a:pt x="675992" y="1440101"/>
                  <a:pt x="702281" y="1440101"/>
                </a:cubicBezTo>
                <a:cubicBezTo>
                  <a:pt x="724814" y="1443856"/>
                  <a:pt x="747347" y="1451366"/>
                  <a:pt x="762369" y="1462632"/>
                </a:cubicBezTo>
                <a:cubicBezTo>
                  <a:pt x="833723" y="1507694"/>
                  <a:pt x="901323" y="1556511"/>
                  <a:pt x="972677" y="1605328"/>
                </a:cubicBezTo>
                <a:cubicBezTo>
                  <a:pt x="1044032" y="1654145"/>
                  <a:pt x="1119142" y="1702962"/>
                  <a:pt x="1190497" y="1755534"/>
                </a:cubicBezTo>
                <a:cubicBezTo>
                  <a:pt x="1246830" y="1796840"/>
                  <a:pt x="1310673" y="1834392"/>
                  <a:pt x="1363250" y="1875699"/>
                </a:cubicBezTo>
                <a:cubicBezTo>
                  <a:pt x="1408317" y="1913250"/>
                  <a:pt x="1460894" y="1939536"/>
                  <a:pt x="1505960" y="1973333"/>
                </a:cubicBezTo>
                <a:cubicBezTo>
                  <a:pt x="1566048" y="2014639"/>
                  <a:pt x="1629892" y="2052191"/>
                  <a:pt x="1686224" y="2097253"/>
                </a:cubicBezTo>
                <a:cubicBezTo>
                  <a:pt x="1731290" y="2134804"/>
                  <a:pt x="1783868" y="2164845"/>
                  <a:pt x="1832689" y="2194887"/>
                </a:cubicBezTo>
                <a:cubicBezTo>
                  <a:pt x="1836445" y="2198642"/>
                  <a:pt x="1843956" y="2202397"/>
                  <a:pt x="1847711" y="2206152"/>
                </a:cubicBezTo>
                <a:cubicBezTo>
                  <a:pt x="1877755" y="2239948"/>
                  <a:pt x="1919066" y="2251214"/>
                  <a:pt x="1956621" y="2247459"/>
                </a:cubicBezTo>
                <a:cubicBezTo>
                  <a:pt x="2050509" y="2247459"/>
                  <a:pt x="2144396" y="2262480"/>
                  <a:pt x="2238284" y="2258724"/>
                </a:cubicBezTo>
                <a:cubicBezTo>
                  <a:pt x="2264573" y="2258724"/>
                  <a:pt x="2290861" y="2273745"/>
                  <a:pt x="2320905" y="2269990"/>
                </a:cubicBezTo>
                <a:cubicBezTo>
                  <a:pt x="2350949" y="2266234"/>
                  <a:pt x="2380994" y="2262480"/>
                  <a:pt x="2407282" y="2269990"/>
                </a:cubicBezTo>
                <a:cubicBezTo>
                  <a:pt x="2452348" y="2281255"/>
                  <a:pt x="2501170" y="2277500"/>
                  <a:pt x="2546236" y="2277500"/>
                </a:cubicBezTo>
                <a:cubicBezTo>
                  <a:pt x="2576280" y="2277500"/>
                  <a:pt x="2602569" y="2292520"/>
                  <a:pt x="2636368" y="2288765"/>
                </a:cubicBezTo>
                <a:cubicBezTo>
                  <a:pt x="2666412" y="2285010"/>
                  <a:pt x="2696456" y="2281255"/>
                  <a:pt x="2726501" y="2288765"/>
                </a:cubicBezTo>
                <a:cubicBezTo>
                  <a:pt x="2756545" y="2296276"/>
                  <a:pt x="2782833" y="2292520"/>
                  <a:pt x="2809122" y="2296276"/>
                </a:cubicBezTo>
                <a:cubicBezTo>
                  <a:pt x="2842921" y="2300031"/>
                  <a:pt x="2865454" y="2322562"/>
                  <a:pt x="2876721" y="2352603"/>
                </a:cubicBezTo>
                <a:cubicBezTo>
                  <a:pt x="2887987" y="2378889"/>
                  <a:pt x="2884232" y="2405175"/>
                  <a:pt x="2865454" y="2427706"/>
                </a:cubicBezTo>
                <a:cubicBezTo>
                  <a:pt x="2857943" y="2435217"/>
                  <a:pt x="2850432" y="2442727"/>
                  <a:pt x="2842921" y="2450237"/>
                </a:cubicBezTo>
                <a:cubicBezTo>
                  <a:pt x="2835410" y="2457747"/>
                  <a:pt x="2827899" y="2461503"/>
                  <a:pt x="2816633" y="2461503"/>
                </a:cubicBezTo>
                <a:cubicBezTo>
                  <a:pt x="2760300" y="2461503"/>
                  <a:pt x="2707723" y="2469013"/>
                  <a:pt x="2655146" y="2461503"/>
                </a:cubicBezTo>
                <a:cubicBezTo>
                  <a:pt x="2598813" y="2450237"/>
                  <a:pt x="2542481" y="2461503"/>
                  <a:pt x="2489903" y="2450237"/>
                </a:cubicBezTo>
                <a:cubicBezTo>
                  <a:pt x="2437326" y="2442727"/>
                  <a:pt x="2380994" y="2450237"/>
                  <a:pt x="2332172" y="2442727"/>
                </a:cubicBezTo>
                <a:cubicBezTo>
                  <a:pt x="2279595" y="2431461"/>
                  <a:pt x="2227018" y="2442727"/>
                  <a:pt x="2174441" y="2431461"/>
                </a:cubicBezTo>
                <a:cubicBezTo>
                  <a:pt x="2118108" y="2423951"/>
                  <a:pt x="2065531" y="2431461"/>
                  <a:pt x="2012954" y="2423951"/>
                </a:cubicBezTo>
                <a:cubicBezTo>
                  <a:pt x="1964132" y="2416441"/>
                  <a:pt x="1915310" y="2416441"/>
                  <a:pt x="1870244" y="2416441"/>
                </a:cubicBezTo>
                <a:cubicBezTo>
                  <a:pt x="1862733" y="2416441"/>
                  <a:pt x="1855222" y="2412686"/>
                  <a:pt x="1847711" y="2408930"/>
                </a:cubicBezTo>
                <a:cubicBezTo>
                  <a:pt x="1798890" y="2386400"/>
                  <a:pt x="1761334" y="2352603"/>
                  <a:pt x="1716268" y="2326317"/>
                </a:cubicBezTo>
                <a:cubicBezTo>
                  <a:pt x="1697491" y="2348848"/>
                  <a:pt x="1697491" y="2382644"/>
                  <a:pt x="1686224" y="2412686"/>
                </a:cubicBezTo>
                <a:cubicBezTo>
                  <a:pt x="1671202" y="2446482"/>
                  <a:pt x="1671202" y="2484033"/>
                  <a:pt x="1656180" y="2517830"/>
                </a:cubicBezTo>
                <a:cubicBezTo>
                  <a:pt x="1644914" y="2555381"/>
                  <a:pt x="1641158" y="2592933"/>
                  <a:pt x="1622381" y="2622974"/>
                </a:cubicBezTo>
                <a:cubicBezTo>
                  <a:pt x="1626136" y="2653015"/>
                  <a:pt x="1607359" y="2679301"/>
                  <a:pt x="1599848" y="2701832"/>
                </a:cubicBezTo>
                <a:cubicBezTo>
                  <a:pt x="1592337" y="2728118"/>
                  <a:pt x="1596092" y="2758159"/>
                  <a:pt x="1573559" y="2780690"/>
                </a:cubicBezTo>
                <a:cubicBezTo>
                  <a:pt x="1569803" y="2844528"/>
                  <a:pt x="1532248" y="2897100"/>
                  <a:pt x="1528493" y="2960938"/>
                </a:cubicBezTo>
                <a:cubicBezTo>
                  <a:pt x="1505960" y="3009755"/>
                  <a:pt x="1498449" y="3058572"/>
                  <a:pt x="1483427" y="3111144"/>
                </a:cubicBezTo>
                <a:cubicBezTo>
                  <a:pt x="1468405" y="3118654"/>
                  <a:pt x="1479671" y="3137430"/>
                  <a:pt x="1472160" y="3148695"/>
                </a:cubicBezTo>
                <a:cubicBezTo>
                  <a:pt x="1464649" y="3163716"/>
                  <a:pt x="1457138" y="3178737"/>
                  <a:pt x="1457138" y="3193757"/>
                </a:cubicBezTo>
                <a:cubicBezTo>
                  <a:pt x="1457138" y="3208778"/>
                  <a:pt x="1449627" y="3223799"/>
                  <a:pt x="1445872" y="3235064"/>
                </a:cubicBezTo>
                <a:cubicBezTo>
                  <a:pt x="1419583" y="3302657"/>
                  <a:pt x="1404561" y="3370249"/>
                  <a:pt x="1382028" y="3434087"/>
                </a:cubicBezTo>
                <a:cubicBezTo>
                  <a:pt x="1363250" y="3501680"/>
                  <a:pt x="1344473" y="3569272"/>
                  <a:pt x="1325695" y="3636865"/>
                </a:cubicBezTo>
                <a:cubicBezTo>
                  <a:pt x="1306918" y="3704458"/>
                  <a:pt x="1291896" y="3772051"/>
                  <a:pt x="1261852" y="3835888"/>
                </a:cubicBezTo>
                <a:cubicBezTo>
                  <a:pt x="1261852" y="3880950"/>
                  <a:pt x="1239319" y="3918502"/>
                  <a:pt x="1228052" y="3959808"/>
                </a:cubicBezTo>
                <a:cubicBezTo>
                  <a:pt x="1216785" y="4001115"/>
                  <a:pt x="1205519" y="4042422"/>
                  <a:pt x="1194252" y="4083728"/>
                </a:cubicBezTo>
                <a:cubicBezTo>
                  <a:pt x="1182986" y="4110014"/>
                  <a:pt x="1179230" y="4140056"/>
                  <a:pt x="1167964" y="4166342"/>
                </a:cubicBezTo>
                <a:cubicBezTo>
                  <a:pt x="1160453" y="4192628"/>
                  <a:pt x="1164208" y="4222669"/>
                  <a:pt x="1141675" y="4241445"/>
                </a:cubicBezTo>
                <a:cubicBezTo>
                  <a:pt x="1137920" y="4305283"/>
                  <a:pt x="1100365" y="4361610"/>
                  <a:pt x="1096609" y="4425447"/>
                </a:cubicBezTo>
                <a:cubicBezTo>
                  <a:pt x="1074076" y="4470509"/>
                  <a:pt x="1062810" y="4523081"/>
                  <a:pt x="1051543" y="4571898"/>
                </a:cubicBezTo>
                <a:cubicBezTo>
                  <a:pt x="1032765" y="4583164"/>
                  <a:pt x="1044032" y="4601940"/>
                  <a:pt x="1040276" y="4613205"/>
                </a:cubicBezTo>
                <a:cubicBezTo>
                  <a:pt x="1032765" y="4628226"/>
                  <a:pt x="1025254" y="4643246"/>
                  <a:pt x="1025254" y="4658267"/>
                </a:cubicBezTo>
                <a:cubicBezTo>
                  <a:pt x="1025254" y="4673287"/>
                  <a:pt x="1017743" y="4688308"/>
                  <a:pt x="1013988" y="4699574"/>
                </a:cubicBezTo>
                <a:cubicBezTo>
                  <a:pt x="987699" y="4763411"/>
                  <a:pt x="980188" y="4834759"/>
                  <a:pt x="950144" y="4898597"/>
                </a:cubicBezTo>
                <a:cubicBezTo>
                  <a:pt x="950144" y="4932393"/>
                  <a:pt x="931367" y="4962434"/>
                  <a:pt x="920100" y="4996231"/>
                </a:cubicBezTo>
                <a:cubicBezTo>
                  <a:pt x="912589" y="5030027"/>
                  <a:pt x="905078" y="5063823"/>
                  <a:pt x="893812" y="5097620"/>
                </a:cubicBezTo>
                <a:cubicBezTo>
                  <a:pt x="871279" y="5165212"/>
                  <a:pt x="860012" y="5232805"/>
                  <a:pt x="829968" y="5300398"/>
                </a:cubicBezTo>
                <a:cubicBezTo>
                  <a:pt x="826213" y="5311663"/>
                  <a:pt x="833723" y="5311663"/>
                  <a:pt x="844990" y="5315419"/>
                </a:cubicBezTo>
                <a:cubicBezTo>
                  <a:pt x="882545" y="5319174"/>
                  <a:pt x="920100" y="5300398"/>
                  <a:pt x="957655" y="5304153"/>
                </a:cubicBezTo>
                <a:cubicBezTo>
                  <a:pt x="1017743" y="5289133"/>
                  <a:pt x="1077832" y="5296643"/>
                  <a:pt x="1137920" y="5296643"/>
                </a:cubicBezTo>
                <a:cubicBezTo>
                  <a:pt x="1198008" y="5292888"/>
                  <a:pt x="1258096" y="5296643"/>
                  <a:pt x="1318184" y="5296643"/>
                </a:cubicBezTo>
                <a:cubicBezTo>
                  <a:pt x="1336962" y="5292888"/>
                  <a:pt x="1351984" y="5307908"/>
                  <a:pt x="1374517" y="5304153"/>
                </a:cubicBezTo>
                <a:cubicBezTo>
                  <a:pt x="1389539" y="5304153"/>
                  <a:pt x="1408317" y="5296643"/>
                  <a:pt x="1423339" y="5315419"/>
                </a:cubicBezTo>
                <a:cubicBezTo>
                  <a:pt x="1453383" y="5311663"/>
                  <a:pt x="1475916" y="5319174"/>
                  <a:pt x="1502204" y="5322929"/>
                </a:cubicBezTo>
                <a:cubicBezTo>
                  <a:pt x="1562292" y="5334194"/>
                  <a:pt x="1618625" y="5349215"/>
                  <a:pt x="1674958" y="5364236"/>
                </a:cubicBezTo>
                <a:cubicBezTo>
                  <a:pt x="1735046" y="5379256"/>
                  <a:pt x="1795134" y="5401787"/>
                  <a:pt x="1851467" y="5424318"/>
                </a:cubicBezTo>
                <a:cubicBezTo>
                  <a:pt x="1900288" y="5446849"/>
                  <a:pt x="1949110" y="5469380"/>
                  <a:pt x="1997932" y="5499421"/>
                </a:cubicBezTo>
                <a:cubicBezTo>
                  <a:pt x="2024220" y="5518197"/>
                  <a:pt x="2054264" y="5533217"/>
                  <a:pt x="2080553" y="5551993"/>
                </a:cubicBezTo>
                <a:cubicBezTo>
                  <a:pt x="2114352" y="5578279"/>
                  <a:pt x="2155663" y="5600810"/>
                  <a:pt x="2185707" y="5634607"/>
                </a:cubicBezTo>
                <a:cubicBezTo>
                  <a:pt x="2219507" y="5672158"/>
                  <a:pt x="2257062" y="5705954"/>
                  <a:pt x="2290861" y="5747261"/>
                </a:cubicBezTo>
                <a:cubicBezTo>
                  <a:pt x="2328416" y="5796078"/>
                  <a:pt x="2354705" y="5848650"/>
                  <a:pt x="2384749" y="5901222"/>
                </a:cubicBezTo>
                <a:cubicBezTo>
                  <a:pt x="2388505" y="5904978"/>
                  <a:pt x="2392260" y="5912488"/>
                  <a:pt x="2392260" y="5919998"/>
                </a:cubicBezTo>
                <a:cubicBezTo>
                  <a:pt x="2396016" y="5935019"/>
                  <a:pt x="2407282" y="5938774"/>
                  <a:pt x="2422304" y="5938774"/>
                </a:cubicBezTo>
                <a:cubicBezTo>
                  <a:pt x="2478637" y="5938774"/>
                  <a:pt x="2531214" y="5938774"/>
                  <a:pt x="2583791" y="5938774"/>
                </a:cubicBezTo>
                <a:cubicBezTo>
                  <a:pt x="2591302" y="5927509"/>
                  <a:pt x="2583791" y="5916243"/>
                  <a:pt x="2587547" y="5908733"/>
                </a:cubicBezTo>
                <a:cubicBezTo>
                  <a:pt x="2591302" y="5901222"/>
                  <a:pt x="2595058" y="5889957"/>
                  <a:pt x="2598813" y="5886202"/>
                </a:cubicBezTo>
                <a:cubicBezTo>
                  <a:pt x="2606324" y="5859916"/>
                  <a:pt x="2628857" y="5848650"/>
                  <a:pt x="2651390" y="5848650"/>
                </a:cubicBezTo>
                <a:cubicBezTo>
                  <a:pt x="2688945" y="5848650"/>
                  <a:pt x="2726501" y="5848650"/>
                  <a:pt x="2764056" y="5848650"/>
                </a:cubicBezTo>
                <a:cubicBezTo>
                  <a:pt x="2775322" y="5848650"/>
                  <a:pt x="2786589" y="5848650"/>
                  <a:pt x="2797855" y="5837385"/>
                </a:cubicBezTo>
                <a:cubicBezTo>
                  <a:pt x="2820388" y="5818609"/>
                  <a:pt x="2850432" y="5803588"/>
                  <a:pt x="2876721" y="5784813"/>
                </a:cubicBezTo>
                <a:cubicBezTo>
                  <a:pt x="2884232" y="5777302"/>
                  <a:pt x="2891743" y="5769792"/>
                  <a:pt x="2903009" y="5762282"/>
                </a:cubicBezTo>
                <a:cubicBezTo>
                  <a:pt x="2929298" y="5751016"/>
                  <a:pt x="2933054" y="5724730"/>
                  <a:pt x="2929298" y="5694689"/>
                </a:cubicBezTo>
                <a:cubicBezTo>
                  <a:pt x="2925543" y="5683424"/>
                  <a:pt x="2921787" y="5683424"/>
                  <a:pt x="2910521" y="5683424"/>
                </a:cubicBezTo>
                <a:cubicBezTo>
                  <a:pt x="2887987" y="5679668"/>
                  <a:pt x="2887987" y="5675913"/>
                  <a:pt x="2895498" y="5653382"/>
                </a:cubicBezTo>
                <a:cubicBezTo>
                  <a:pt x="2906765" y="5630851"/>
                  <a:pt x="2921787" y="5612076"/>
                  <a:pt x="2948076" y="5604565"/>
                </a:cubicBezTo>
                <a:cubicBezTo>
                  <a:pt x="2963098" y="5597055"/>
                  <a:pt x="2966853" y="5589545"/>
                  <a:pt x="2963098" y="5574524"/>
                </a:cubicBezTo>
                <a:cubicBezTo>
                  <a:pt x="2959342" y="5555748"/>
                  <a:pt x="2974364" y="5555748"/>
                  <a:pt x="2985631" y="5548238"/>
                </a:cubicBezTo>
                <a:cubicBezTo>
                  <a:pt x="2993142" y="5540728"/>
                  <a:pt x="2996897" y="5544483"/>
                  <a:pt x="3004408" y="5551993"/>
                </a:cubicBezTo>
                <a:cubicBezTo>
                  <a:pt x="3008164" y="5559504"/>
                  <a:pt x="3015675" y="5567014"/>
                  <a:pt x="3023186" y="5574524"/>
                </a:cubicBezTo>
                <a:cubicBezTo>
                  <a:pt x="3045719" y="5563259"/>
                  <a:pt x="3064496" y="5548238"/>
                  <a:pt x="3087029" y="5551993"/>
                </a:cubicBezTo>
                <a:cubicBezTo>
                  <a:pt x="3109563" y="5559504"/>
                  <a:pt x="3120829" y="5544483"/>
                  <a:pt x="3132096" y="5529462"/>
                </a:cubicBezTo>
                <a:cubicBezTo>
                  <a:pt x="3158384" y="5491911"/>
                  <a:pt x="3169651" y="5446849"/>
                  <a:pt x="3184673" y="5409297"/>
                </a:cubicBezTo>
                <a:cubicBezTo>
                  <a:pt x="3192184" y="5386767"/>
                  <a:pt x="3195939" y="5367991"/>
                  <a:pt x="3199695" y="5345460"/>
                </a:cubicBezTo>
                <a:cubicBezTo>
                  <a:pt x="3207206" y="5326684"/>
                  <a:pt x="3210961" y="5304153"/>
                  <a:pt x="3214717" y="5281622"/>
                </a:cubicBezTo>
                <a:cubicBezTo>
                  <a:pt x="3222228" y="5229050"/>
                  <a:pt x="3225983" y="5180233"/>
                  <a:pt x="3233494" y="5127661"/>
                </a:cubicBezTo>
                <a:cubicBezTo>
                  <a:pt x="3241005" y="5086354"/>
                  <a:pt x="3233494" y="5041292"/>
                  <a:pt x="3241005" y="4999986"/>
                </a:cubicBezTo>
                <a:cubicBezTo>
                  <a:pt x="3248516" y="4954924"/>
                  <a:pt x="3244761" y="4909862"/>
                  <a:pt x="3252272" y="4868555"/>
                </a:cubicBezTo>
                <a:cubicBezTo>
                  <a:pt x="3259783" y="4831004"/>
                  <a:pt x="3252272" y="4789697"/>
                  <a:pt x="3259783" y="4752146"/>
                </a:cubicBezTo>
                <a:cubicBezTo>
                  <a:pt x="3271049" y="4707084"/>
                  <a:pt x="3267294" y="4662022"/>
                  <a:pt x="3267294" y="4613205"/>
                </a:cubicBezTo>
                <a:cubicBezTo>
                  <a:pt x="3267294" y="4605695"/>
                  <a:pt x="3271049" y="4601940"/>
                  <a:pt x="3274805" y="4594429"/>
                </a:cubicBezTo>
                <a:cubicBezTo>
                  <a:pt x="3282316" y="4571898"/>
                  <a:pt x="3274805" y="4553123"/>
                  <a:pt x="3256027" y="4553123"/>
                </a:cubicBezTo>
                <a:cubicBezTo>
                  <a:pt x="3233494" y="4549367"/>
                  <a:pt x="3229739" y="4541857"/>
                  <a:pt x="3229739" y="4523081"/>
                </a:cubicBezTo>
                <a:cubicBezTo>
                  <a:pt x="3233494" y="4504306"/>
                  <a:pt x="3229739" y="4481775"/>
                  <a:pt x="3229739" y="4459244"/>
                </a:cubicBezTo>
                <a:cubicBezTo>
                  <a:pt x="3233494" y="4421692"/>
                  <a:pt x="3218472" y="4384141"/>
                  <a:pt x="3214717" y="4342834"/>
                </a:cubicBezTo>
                <a:cubicBezTo>
                  <a:pt x="3199695" y="4335324"/>
                  <a:pt x="3210961" y="4316548"/>
                  <a:pt x="3203450" y="4305283"/>
                </a:cubicBezTo>
                <a:cubicBezTo>
                  <a:pt x="3192184" y="4294017"/>
                  <a:pt x="3195939" y="4282752"/>
                  <a:pt x="3195939" y="4267731"/>
                </a:cubicBezTo>
                <a:cubicBezTo>
                  <a:pt x="3195939" y="4256466"/>
                  <a:pt x="3188428" y="4248955"/>
                  <a:pt x="3184673" y="4241445"/>
                </a:cubicBezTo>
                <a:cubicBezTo>
                  <a:pt x="3180917" y="4203893"/>
                  <a:pt x="3184673" y="4170097"/>
                  <a:pt x="3199695" y="4136301"/>
                </a:cubicBezTo>
                <a:cubicBezTo>
                  <a:pt x="3229739" y="4072463"/>
                  <a:pt x="3259783" y="4004870"/>
                  <a:pt x="3282316" y="3941033"/>
                </a:cubicBezTo>
                <a:cubicBezTo>
                  <a:pt x="3323627" y="3835888"/>
                  <a:pt x="3368693" y="3734499"/>
                  <a:pt x="3421270" y="3640620"/>
                </a:cubicBezTo>
                <a:cubicBezTo>
                  <a:pt x="3473847" y="3546742"/>
                  <a:pt x="3518913" y="3449108"/>
                  <a:pt x="3567735" y="3355229"/>
                </a:cubicBezTo>
                <a:cubicBezTo>
                  <a:pt x="3571490" y="3347718"/>
                  <a:pt x="3571490" y="3340208"/>
                  <a:pt x="3579001" y="3336453"/>
                </a:cubicBezTo>
                <a:cubicBezTo>
                  <a:pt x="3594023" y="3328943"/>
                  <a:pt x="3586512" y="3310167"/>
                  <a:pt x="3594023" y="3295146"/>
                </a:cubicBezTo>
                <a:cubicBezTo>
                  <a:pt x="3597779" y="3291391"/>
                  <a:pt x="3594023" y="3272616"/>
                  <a:pt x="3586512" y="3265105"/>
                </a:cubicBezTo>
                <a:cubicBezTo>
                  <a:pt x="3582757" y="3253840"/>
                  <a:pt x="3582757" y="3250084"/>
                  <a:pt x="3586512" y="3238819"/>
                </a:cubicBezTo>
                <a:cubicBezTo>
                  <a:pt x="3605290" y="3212533"/>
                  <a:pt x="3609045" y="3178737"/>
                  <a:pt x="3616556" y="3144940"/>
                </a:cubicBezTo>
                <a:cubicBezTo>
                  <a:pt x="3627823" y="3103633"/>
                  <a:pt x="3642845" y="3058572"/>
                  <a:pt x="3635334" y="3009755"/>
                </a:cubicBezTo>
                <a:cubicBezTo>
                  <a:pt x="3654112" y="2949672"/>
                  <a:pt x="3639089" y="2889590"/>
                  <a:pt x="3646601" y="2825752"/>
                </a:cubicBezTo>
                <a:cubicBezTo>
                  <a:pt x="3646601" y="2803221"/>
                  <a:pt x="3631578" y="2784445"/>
                  <a:pt x="3635334" y="2761915"/>
                </a:cubicBezTo>
                <a:cubicBezTo>
                  <a:pt x="3639089" y="2739384"/>
                  <a:pt x="3642845" y="2713098"/>
                  <a:pt x="3635334" y="2694322"/>
                </a:cubicBezTo>
                <a:cubicBezTo>
                  <a:pt x="3624067" y="2668036"/>
                  <a:pt x="3627823" y="2641750"/>
                  <a:pt x="3627823" y="2615464"/>
                </a:cubicBezTo>
                <a:cubicBezTo>
                  <a:pt x="3627823" y="2589178"/>
                  <a:pt x="3612801" y="2570402"/>
                  <a:pt x="3616556" y="2547871"/>
                </a:cubicBezTo>
                <a:cubicBezTo>
                  <a:pt x="3620312" y="2529095"/>
                  <a:pt x="3624067" y="2502809"/>
                  <a:pt x="3616556" y="2484033"/>
                </a:cubicBezTo>
                <a:cubicBezTo>
                  <a:pt x="3601534" y="2453992"/>
                  <a:pt x="3612801" y="2423951"/>
                  <a:pt x="3601534" y="2393910"/>
                </a:cubicBezTo>
                <a:cubicBezTo>
                  <a:pt x="3586512" y="2352603"/>
                  <a:pt x="3571490" y="2311296"/>
                  <a:pt x="3537691" y="2277500"/>
                </a:cubicBezTo>
                <a:cubicBezTo>
                  <a:pt x="3530180" y="2269990"/>
                  <a:pt x="3522669" y="2258724"/>
                  <a:pt x="3511402" y="2251214"/>
                </a:cubicBezTo>
                <a:cubicBezTo>
                  <a:pt x="3500136" y="2239948"/>
                  <a:pt x="3496380" y="2228683"/>
                  <a:pt x="3496380" y="2209907"/>
                </a:cubicBezTo>
                <a:cubicBezTo>
                  <a:pt x="3500136" y="2194887"/>
                  <a:pt x="3496380" y="2194887"/>
                  <a:pt x="3477603" y="2194887"/>
                </a:cubicBezTo>
                <a:cubicBezTo>
                  <a:pt x="3470092" y="2194887"/>
                  <a:pt x="3458825" y="2194887"/>
                  <a:pt x="3447558" y="2187376"/>
                </a:cubicBezTo>
                <a:cubicBezTo>
                  <a:pt x="3432536" y="2179866"/>
                  <a:pt x="3417514" y="2164845"/>
                  <a:pt x="3398737" y="2168600"/>
                </a:cubicBezTo>
                <a:cubicBezTo>
                  <a:pt x="3394981" y="2168600"/>
                  <a:pt x="3391226" y="2164845"/>
                  <a:pt x="3391226" y="2164845"/>
                </a:cubicBezTo>
                <a:cubicBezTo>
                  <a:pt x="3387470" y="2138559"/>
                  <a:pt x="3357426" y="2138559"/>
                  <a:pt x="3342404" y="2127294"/>
                </a:cubicBezTo>
                <a:cubicBezTo>
                  <a:pt x="3308605" y="2093497"/>
                  <a:pt x="3271049" y="2070967"/>
                  <a:pt x="3241005" y="2033415"/>
                </a:cubicBezTo>
                <a:cubicBezTo>
                  <a:pt x="3222228" y="2010884"/>
                  <a:pt x="3207206" y="1984598"/>
                  <a:pt x="3188428" y="1962067"/>
                </a:cubicBezTo>
                <a:cubicBezTo>
                  <a:pt x="3177162" y="1950802"/>
                  <a:pt x="3169651" y="1935781"/>
                  <a:pt x="3158384" y="1928271"/>
                </a:cubicBezTo>
                <a:cubicBezTo>
                  <a:pt x="3147118" y="1917005"/>
                  <a:pt x="3147118" y="1898230"/>
                  <a:pt x="3135851" y="1890719"/>
                </a:cubicBezTo>
                <a:cubicBezTo>
                  <a:pt x="3132096" y="1886964"/>
                  <a:pt x="3124585" y="1886964"/>
                  <a:pt x="3124585" y="1879454"/>
                </a:cubicBezTo>
                <a:cubicBezTo>
                  <a:pt x="3117074" y="1849413"/>
                  <a:pt x="3090785" y="1838147"/>
                  <a:pt x="3064496" y="1819371"/>
                </a:cubicBezTo>
                <a:cubicBezTo>
                  <a:pt x="3038208" y="1804351"/>
                  <a:pt x="3015675" y="1785575"/>
                  <a:pt x="2989386" y="1766799"/>
                </a:cubicBezTo>
                <a:cubicBezTo>
                  <a:pt x="2985631" y="1759289"/>
                  <a:pt x="2978120" y="1755534"/>
                  <a:pt x="2974364" y="1744268"/>
                </a:cubicBezTo>
                <a:cubicBezTo>
                  <a:pt x="2970609" y="1733003"/>
                  <a:pt x="2959342" y="1725492"/>
                  <a:pt x="2974364" y="1710472"/>
                </a:cubicBezTo>
                <a:cubicBezTo>
                  <a:pt x="2981875" y="1702962"/>
                  <a:pt x="2985631" y="1684186"/>
                  <a:pt x="2981875" y="1669165"/>
                </a:cubicBezTo>
                <a:cubicBezTo>
                  <a:pt x="2981875" y="1616593"/>
                  <a:pt x="2993142" y="1567776"/>
                  <a:pt x="3030697" y="1526469"/>
                </a:cubicBezTo>
                <a:cubicBezTo>
                  <a:pt x="3026941" y="1507694"/>
                  <a:pt x="3049474" y="1503938"/>
                  <a:pt x="3049474" y="1485163"/>
                </a:cubicBezTo>
                <a:cubicBezTo>
                  <a:pt x="3049474" y="1466387"/>
                  <a:pt x="3072007" y="1451366"/>
                  <a:pt x="3090785" y="1458876"/>
                </a:cubicBezTo>
                <a:cubicBezTo>
                  <a:pt x="3109563" y="1466387"/>
                  <a:pt x="3113318" y="1455121"/>
                  <a:pt x="3120829" y="1447611"/>
                </a:cubicBezTo>
                <a:cubicBezTo>
                  <a:pt x="3120829" y="1443856"/>
                  <a:pt x="3124585" y="1436346"/>
                  <a:pt x="3124585" y="1432591"/>
                </a:cubicBezTo>
                <a:cubicBezTo>
                  <a:pt x="3132096" y="1417570"/>
                  <a:pt x="3143362" y="1417570"/>
                  <a:pt x="3150873" y="1428835"/>
                </a:cubicBezTo>
                <a:cubicBezTo>
                  <a:pt x="3165895" y="1451366"/>
                  <a:pt x="3184673" y="1470142"/>
                  <a:pt x="3195939" y="1492673"/>
                </a:cubicBezTo>
                <a:cubicBezTo>
                  <a:pt x="3218472" y="1533980"/>
                  <a:pt x="3237250" y="1575286"/>
                  <a:pt x="3252272" y="1616593"/>
                </a:cubicBezTo>
                <a:cubicBezTo>
                  <a:pt x="3259783" y="1650389"/>
                  <a:pt x="3256027" y="1680431"/>
                  <a:pt x="3259783" y="1710472"/>
                </a:cubicBezTo>
                <a:cubicBezTo>
                  <a:pt x="3259783" y="1725492"/>
                  <a:pt x="3259783" y="1740513"/>
                  <a:pt x="3267294" y="1755534"/>
                </a:cubicBezTo>
                <a:cubicBezTo>
                  <a:pt x="3271049" y="1759289"/>
                  <a:pt x="3274805" y="1763044"/>
                  <a:pt x="3278561" y="1763044"/>
                </a:cubicBezTo>
                <a:cubicBezTo>
                  <a:pt x="3286072" y="1763044"/>
                  <a:pt x="3286072" y="1759289"/>
                  <a:pt x="3286072" y="1751779"/>
                </a:cubicBezTo>
                <a:cubicBezTo>
                  <a:pt x="3286072" y="1748023"/>
                  <a:pt x="3286072" y="1740513"/>
                  <a:pt x="3286072" y="1733003"/>
                </a:cubicBezTo>
                <a:cubicBezTo>
                  <a:pt x="3278561" y="1672920"/>
                  <a:pt x="3301094" y="1612838"/>
                  <a:pt x="3297338" y="1549000"/>
                </a:cubicBezTo>
                <a:cubicBezTo>
                  <a:pt x="3312360" y="1503938"/>
                  <a:pt x="3304849" y="1458876"/>
                  <a:pt x="3304849" y="1413815"/>
                </a:cubicBezTo>
                <a:cubicBezTo>
                  <a:pt x="3304849" y="1387529"/>
                  <a:pt x="3293583" y="1361243"/>
                  <a:pt x="3293583" y="1331201"/>
                </a:cubicBezTo>
                <a:cubicBezTo>
                  <a:pt x="3297338" y="1304915"/>
                  <a:pt x="3308605" y="1282384"/>
                  <a:pt x="3304849" y="1256098"/>
                </a:cubicBezTo>
                <a:cubicBezTo>
                  <a:pt x="3301094" y="1229812"/>
                  <a:pt x="3301094" y="1203526"/>
                  <a:pt x="3304849" y="1180995"/>
                </a:cubicBezTo>
                <a:cubicBezTo>
                  <a:pt x="3316116" y="1150954"/>
                  <a:pt x="3308605" y="1113403"/>
                  <a:pt x="3338649" y="1090872"/>
                </a:cubicBezTo>
                <a:cubicBezTo>
                  <a:pt x="3342404" y="1087116"/>
                  <a:pt x="3342404" y="1079606"/>
                  <a:pt x="3342404" y="1075851"/>
                </a:cubicBezTo>
                <a:cubicBezTo>
                  <a:pt x="3342404" y="1068341"/>
                  <a:pt x="3342404" y="1060830"/>
                  <a:pt x="3342404" y="1057075"/>
                </a:cubicBezTo>
                <a:cubicBezTo>
                  <a:pt x="3349915" y="1045810"/>
                  <a:pt x="3372448" y="1038299"/>
                  <a:pt x="3368693" y="1027034"/>
                </a:cubicBezTo>
                <a:cubicBezTo>
                  <a:pt x="3364937" y="1015769"/>
                  <a:pt x="3361182" y="1000748"/>
                  <a:pt x="3361182" y="989482"/>
                </a:cubicBezTo>
                <a:cubicBezTo>
                  <a:pt x="3361182" y="978217"/>
                  <a:pt x="3361182" y="963196"/>
                  <a:pt x="3361182" y="951931"/>
                </a:cubicBezTo>
                <a:cubicBezTo>
                  <a:pt x="3357426" y="933155"/>
                  <a:pt x="3364937" y="914379"/>
                  <a:pt x="3379959" y="899359"/>
                </a:cubicBezTo>
                <a:cubicBezTo>
                  <a:pt x="3383715" y="895604"/>
                  <a:pt x="3391226" y="891849"/>
                  <a:pt x="3394981" y="888093"/>
                </a:cubicBezTo>
                <a:cubicBezTo>
                  <a:pt x="3398737" y="876828"/>
                  <a:pt x="3417514" y="873073"/>
                  <a:pt x="3413759" y="858052"/>
                </a:cubicBezTo>
                <a:cubicBezTo>
                  <a:pt x="3413759" y="843032"/>
                  <a:pt x="3410003" y="828011"/>
                  <a:pt x="3402492" y="816745"/>
                </a:cubicBezTo>
                <a:cubicBezTo>
                  <a:pt x="3394981" y="805480"/>
                  <a:pt x="3391226" y="797970"/>
                  <a:pt x="3383715" y="790459"/>
                </a:cubicBezTo>
                <a:cubicBezTo>
                  <a:pt x="3376204" y="775439"/>
                  <a:pt x="3361182" y="767928"/>
                  <a:pt x="3376204" y="749153"/>
                </a:cubicBezTo>
                <a:cubicBezTo>
                  <a:pt x="3376204" y="745398"/>
                  <a:pt x="3372448" y="730377"/>
                  <a:pt x="3368693" y="726622"/>
                </a:cubicBezTo>
                <a:cubicBezTo>
                  <a:pt x="3349915" y="715356"/>
                  <a:pt x="3349915" y="700336"/>
                  <a:pt x="3349915" y="681560"/>
                </a:cubicBezTo>
                <a:cubicBezTo>
                  <a:pt x="3353671" y="662784"/>
                  <a:pt x="3346160" y="655274"/>
                  <a:pt x="3327382" y="647764"/>
                </a:cubicBezTo>
                <a:cubicBezTo>
                  <a:pt x="3286072" y="628988"/>
                  <a:pt x="3286072" y="610212"/>
                  <a:pt x="3308605" y="568905"/>
                </a:cubicBezTo>
                <a:cubicBezTo>
                  <a:pt x="3316116" y="553885"/>
                  <a:pt x="3308605" y="535109"/>
                  <a:pt x="3323627" y="520088"/>
                </a:cubicBezTo>
                <a:cubicBezTo>
                  <a:pt x="3323627" y="520088"/>
                  <a:pt x="3319871" y="512578"/>
                  <a:pt x="3319871" y="512578"/>
                </a:cubicBezTo>
                <a:cubicBezTo>
                  <a:pt x="3304849" y="512578"/>
                  <a:pt x="3304849" y="505068"/>
                  <a:pt x="3304849" y="493802"/>
                </a:cubicBezTo>
                <a:cubicBezTo>
                  <a:pt x="3304849" y="490047"/>
                  <a:pt x="3304849" y="486292"/>
                  <a:pt x="3301094" y="486292"/>
                </a:cubicBezTo>
                <a:cubicBezTo>
                  <a:pt x="3271049" y="467516"/>
                  <a:pt x="3278561" y="441230"/>
                  <a:pt x="3278561" y="414944"/>
                </a:cubicBezTo>
                <a:cubicBezTo>
                  <a:pt x="3274805" y="396168"/>
                  <a:pt x="3286072" y="369882"/>
                  <a:pt x="3267294" y="351106"/>
                </a:cubicBezTo>
                <a:cubicBezTo>
                  <a:pt x="3282316" y="321065"/>
                  <a:pt x="3274805" y="287269"/>
                  <a:pt x="3293583" y="260983"/>
                </a:cubicBezTo>
                <a:cubicBezTo>
                  <a:pt x="3308605" y="242207"/>
                  <a:pt x="3327382" y="219676"/>
                  <a:pt x="3304849" y="193390"/>
                </a:cubicBezTo>
                <a:cubicBezTo>
                  <a:pt x="3312360" y="174614"/>
                  <a:pt x="3316116" y="152083"/>
                  <a:pt x="3327382" y="133308"/>
                </a:cubicBezTo>
                <a:cubicBezTo>
                  <a:pt x="3361182" y="73225"/>
                  <a:pt x="3425025" y="46939"/>
                  <a:pt x="3488869" y="24408"/>
                </a:cubicBezTo>
                <a:cubicBezTo>
                  <a:pt x="3522669" y="13143"/>
                  <a:pt x="3560224" y="-1878"/>
                  <a:pt x="3597779" y="5632"/>
                </a:cubicBezTo>
                <a:cubicBezTo>
                  <a:pt x="3609046" y="1877"/>
                  <a:pt x="3620312" y="0"/>
                  <a:pt x="36315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1"/>
          <p:cNvSpPr/>
          <p:nvPr/>
        </p:nvSpPr>
        <p:spPr>
          <a:xfrm>
            <a:off x="7265194" y="4561285"/>
            <a:ext cx="4763" cy="310754"/>
          </a:xfrm>
          <a:custGeom>
            <a:rect b="b" l="l" r="r" t="t"/>
            <a:pathLst>
              <a:path extrusionOk="0" h="110" w="2">
                <a:moveTo>
                  <a:pt x="2" y="110"/>
                </a:moveTo>
                <a:cubicBezTo>
                  <a:pt x="2" y="110"/>
                  <a:pt x="1" y="110"/>
                  <a:pt x="0" y="110"/>
                </a:cubicBezTo>
                <a:cubicBezTo>
                  <a:pt x="0" y="74"/>
                  <a:pt x="0" y="37"/>
                  <a:pt x="0" y="0"/>
                </a:cubicBezTo>
                <a:cubicBezTo>
                  <a:pt x="1" y="0"/>
                  <a:pt x="2" y="0"/>
                  <a:pt x="2" y="0"/>
                </a:cubicBezTo>
                <a:cubicBezTo>
                  <a:pt x="2" y="37"/>
                  <a:pt x="2" y="74"/>
                  <a:pt x="2" y="110"/>
                </a:cubicBezTo>
                <a:close/>
              </a:path>
            </a:pathLst>
          </a:custGeom>
          <a:solidFill>
            <a:srgbClr val="CACAC9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1"/>
          <p:cNvSpPr/>
          <p:nvPr/>
        </p:nvSpPr>
        <p:spPr>
          <a:xfrm>
            <a:off x="4572000" y="102394"/>
            <a:ext cx="51197" cy="8335"/>
          </a:xfrm>
          <a:custGeom>
            <a:rect b="b" l="l" r="r" t="t"/>
            <a:pathLst>
              <a:path extrusionOk="0" h="3" w="18">
                <a:moveTo>
                  <a:pt x="18" y="3"/>
                </a:moveTo>
                <a:cubicBezTo>
                  <a:pt x="12" y="3"/>
                  <a:pt x="6" y="3"/>
                  <a:pt x="0" y="3"/>
                </a:cubicBezTo>
                <a:cubicBezTo>
                  <a:pt x="0" y="2"/>
                  <a:pt x="0" y="1"/>
                  <a:pt x="0" y="0"/>
                </a:cubicBezTo>
                <a:cubicBezTo>
                  <a:pt x="6" y="0"/>
                  <a:pt x="12" y="0"/>
                  <a:pt x="18" y="0"/>
                </a:cubicBezTo>
                <a:cubicBezTo>
                  <a:pt x="18" y="1"/>
                  <a:pt x="18" y="2"/>
                  <a:pt x="18" y="3"/>
                </a:cubicBezTo>
                <a:close/>
              </a:path>
            </a:pathLst>
          </a:custGeom>
          <a:solidFill>
            <a:srgbClr val="9F9E9E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1"/>
          <p:cNvSpPr/>
          <p:nvPr/>
        </p:nvSpPr>
        <p:spPr>
          <a:xfrm>
            <a:off x="5817394" y="4012406"/>
            <a:ext cx="33338" cy="16669"/>
          </a:xfrm>
          <a:custGeom>
            <a:rect b="b" l="l" r="r" t="t"/>
            <a:pathLst>
              <a:path extrusionOk="0" h="6" w="12">
                <a:moveTo>
                  <a:pt x="12" y="6"/>
                </a:moveTo>
                <a:cubicBezTo>
                  <a:pt x="7" y="6"/>
                  <a:pt x="4" y="6"/>
                  <a:pt x="0" y="6"/>
                </a:cubicBezTo>
                <a:cubicBezTo>
                  <a:pt x="6" y="0"/>
                  <a:pt x="6" y="0"/>
                  <a:pt x="12" y="6"/>
                </a:cubicBez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0_Images &amp; Contents Layout">
  <p:cSld name="10_Images &amp; Contents Layou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/>
          <p:nvPr>
            <p:ph idx="2" type="pic"/>
          </p:nvPr>
        </p:nvSpPr>
        <p:spPr>
          <a:xfrm>
            <a:off x="1259632" y="422171"/>
            <a:ext cx="2484000" cy="135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22"/>
          <p:cNvSpPr/>
          <p:nvPr/>
        </p:nvSpPr>
        <p:spPr>
          <a:xfrm>
            <a:off x="0" y="0"/>
            <a:ext cx="11157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2"/>
          <p:cNvSpPr/>
          <p:nvPr>
            <p:ph idx="3" type="pic"/>
          </p:nvPr>
        </p:nvSpPr>
        <p:spPr>
          <a:xfrm>
            <a:off x="1259632" y="1898434"/>
            <a:ext cx="2484000" cy="135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22"/>
          <p:cNvSpPr/>
          <p:nvPr>
            <p:ph idx="4" type="pic"/>
          </p:nvPr>
        </p:nvSpPr>
        <p:spPr>
          <a:xfrm>
            <a:off x="1259632" y="3374696"/>
            <a:ext cx="2484000" cy="135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1_IMAGES LAYOUT">
  <p:cSld name="11_IMAGES LAYOU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/>
          <p:nvPr/>
        </p:nvSpPr>
        <p:spPr>
          <a:xfrm>
            <a:off x="0" y="1223725"/>
            <a:ext cx="9144000" cy="214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3"/>
          <p:cNvSpPr/>
          <p:nvPr>
            <p:ph idx="2" type="pic"/>
          </p:nvPr>
        </p:nvSpPr>
        <p:spPr>
          <a:xfrm>
            <a:off x="4114973" y="1340882"/>
            <a:ext cx="1412700" cy="89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23"/>
          <p:cNvSpPr/>
          <p:nvPr>
            <p:ph idx="3" type="pic"/>
          </p:nvPr>
        </p:nvSpPr>
        <p:spPr>
          <a:xfrm>
            <a:off x="5656693" y="1340882"/>
            <a:ext cx="1412700" cy="89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23"/>
          <p:cNvSpPr/>
          <p:nvPr>
            <p:ph idx="4" type="pic"/>
          </p:nvPr>
        </p:nvSpPr>
        <p:spPr>
          <a:xfrm>
            <a:off x="7198412" y="1340882"/>
            <a:ext cx="1412700" cy="89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p23"/>
          <p:cNvSpPr/>
          <p:nvPr>
            <p:ph idx="5" type="pic"/>
          </p:nvPr>
        </p:nvSpPr>
        <p:spPr>
          <a:xfrm>
            <a:off x="4114973" y="2358185"/>
            <a:ext cx="1412700" cy="89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p23"/>
          <p:cNvSpPr/>
          <p:nvPr>
            <p:ph idx="6" type="pic"/>
          </p:nvPr>
        </p:nvSpPr>
        <p:spPr>
          <a:xfrm>
            <a:off x="5656693" y="2358185"/>
            <a:ext cx="1412700" cy="89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Google Shape;93;p23"/>
          <p:cNvSpPr/>
          <p:nvPr>
            <p:ph idx="7" type="pic"/>
          </p:nvPr>
        </p:nvSpPr>
        <p:spPr>
          <a:xfrm>
            <a:off x="7198412" y="2358185"/>
            <a:ext cx="1412700" cy="89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p23"/>
          <p:cNvSpPr/>
          <p:nvPr/>
        </p:nvSpPr>
        <p:spPr>
          <a:xfrm>
            <a:off x="0" y="3406751"/>
            <a:ext cx="9144000" cy="124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0" y="215441"/>
            <a:ext cx="221400" cy="54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-7382" y="215441"/>
            <a:ext cx="128400" cy="54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8526439" y="4831305"/>
            <a:ext cx="617700" cy="1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-14765" y="4831305"/>
            <a:ext cx="8213700" cy="15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9_Images &amp; Contents Layout">
  <p:cSld name="19_Images &amp; Contents Layou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/>
          <p:nvPr>
            <p:ph idx="2" type="pic"/>
          </p:nvPr>
        </p:nvSpPr>
        <p:spPr>
          <a:xfrm>
            <a:off x="4355976" y="0"/>
            <a:ext cx="4788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0_Images &amp; Contents Layout">
  <p:cSld name="30_Images &amp; Contents Layou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/>
          <p:nvPr>
            <p:ph idx="2" type="pic"/>
          </p:nvPr>
        </p:nvSpPr>
        <p:spPr>
          <a:xfrm>
            <a:off x="4254136" y="0"/>
            <a:ext cx="2295000" cy="251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p25"/>
          <p:cNvSpPr/>
          <p:nvPr>
            <p:ph idx="3" type="pic"/>
          </p:nvPr>
        </p:nvSpPr>
        <p:spPr>
          <a:xfrm>
            <a:off x="6700353" y="3982500"/>
            <a:ext cx="2295000" cy="116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p25"/>
          <p:cNvSpPr/>
          <p:nvPr>
            <p:ph idx="4" type="pic"/>
          </p:nvPr>
        </p:nvSpPr>
        <p:spPr>
          <a:xfrm>
            <a:off x="4254136" y="2632500"/>
            <a:ext cx="2295000" cy="251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Google Shape;105;p25"/>
          <p:cNvSpPr/>
          <p:nvPr>
            <p:ph idx="5" type="pic"/>
          </p:nvPr>
        </p:nvSpPr>
        <p:spPr>
          <a:xfrm>
            <a:off x="6698443" y="1322299"/>
            <a:ext cx="2295000" cy="251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" name="Google Shape;106;p25"/>
          <p:cNvSpPr/>
          <p:nvPr/>
        </p:nvSpPr>
        <p:spPr>
          <a:xfrm>
            <a:off x="0" y="0"/>
            <a:ext cx="41028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 &amp; Contents Layout-05">
  <p:cSld name="Image &amp; Contents Layout-05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1270" y="1245408"/>
            <a:ext cx="2683508" cy="3406362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6"/>
          <p:cNvSpPr/>
          <p:nvPr>
            <p:ph idx="2" type="pic"/>
          </p:nvPr>
        </p:nvSpPr>
        <p:spPr>
          <a:xfrm>
            <a:off x="709134" y="1486694"/>
            <a:ext cx="2075400" cy="2473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" name="Google Shape;110;p26"/>
          <p:cNvSpPr/>
          <p:nvPr/>
        </p:nvSpPr>
        <p:spPr>
          <a:xfrm>
            <a:off x="0" y="215441"/>
            <a:ext cx="221400" cy="54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6"/>
          <p:cNvSpPr/>
          <p:nvPr/>
        </p:nvSpPr>
        <p:spPr>
          <a:xfrm>
            <a:off x="-7382" y="215441"/>
            <a:ext cx="128400" cy="54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6"/>
          <p:cNvSpPr/>
          <p:nvPr/>
        </p:nvSpPr>
        <p:spPr>
          <a:xfrm>
            <a:off x="8526439" y="4831305"/>
            <a:ext cx="617700" cy="1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6"/>
          <p:cNvSpPr/>
          <p:nvPr/>
        </p:nvSpPr>
        <p:spPr>
          <a:xfrm>
            <a:off x="-14765" y="4831305"/>
            <a:ext cx="8213700" cy="15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제목 슬라이드">
  <p:cSld name="3_제목 슬라이드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7"/>
          <p:cNvSpPr/>
          <p:nvPr>
            <p:ph idx="2" type="pic"/>
          </p:nvPr>
        </p:nvSpPr>
        <p:spPr>
          <a:xfrm>
            <a:off x="4418950" y="302007"/>
            <a:ext cx="4461900" cy="4463100"/>
          </a:xfrm>
          <a:prstGeom prst="donut">
            <a:avLst>
              <a:gd fmla="val 25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b" bIns="27432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4_Images &amp; Contents Layout">
  <p:cSld name="24_Images &amp; Contents Layou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/>
          <p:nvPr>
            <p:ph idx="2" type="pic"/>
          </p:nvPr>
        </p:nvSpPr>
        <p:spPr>
          <a:xfrm>
            <a:off x="554383" y="1241043"/>
            <a:ext cx="1917000" cy="3213000"/>
          </a:xfrm>
          <a:prstGeom prst="rect">
            <a:avLst/>
          </a:prstGeom>
          <a:solidFill>
            <a:srgbClr val="BEBFBF">
              <a:alpha val="29409"/>
            </a:srgbClr>
          </a:solidFill>
          <a:ln>
            <a:noFill/>
          </a:ln>
        </p:spPr>
        <p:txBody>
          <a:bodyPr anchorCtr="0" anchor="ctr" bIns="34275" lIns="68575" spcFirstLastPara="1" rIns="68575" wrap="square" tIns="135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Google Shape;118;p28"/>
          <p:cNvSpPr/>
          <p:nvPr>
            <p:ph idx="3" type="pic"/>
          </p:nvPr>
        </p:nvSpPr>
        <p:spPr>
          <a:xfrm>
            <a:off x="2594147" y="1241043"/>
            <a:ext cx="1917000" cy="1539000"/>
          </a:xfrm>
          <a:prstGeom prst="rect">
            <a:avLst/>
          </a:prstGeom>
          <a:solidFill>
            <a:srgbClr val="BEBFBF">
              <a:alpha val="29409"/>
            </a:srgbClr>
          </a:solidFill>
          <a:ln>
            <a:noFill/>
          </a:ln>
        </p:spPr>
        <p:txBody>
          <a:bodyPr anchorCtr="0" anchor="ctr" bIns="34275" lIns="68575" spcFirstLastPara="1" rIns="68575" wrap="square" tIns="135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Google Shape;119;p28"/>
          <p:cNvSpPr/>
          <p:nvPr>
            <p:ph idx="4" type="pic"/>
          </p:nvPr>
        </p:nvSpPr>
        <p:spPr>
          <a:xfrm>
            <a:off x="4633911" y="2915043"/>
            <a:ext cx="1917000" cy="1539000"/>
          </a:xfrm>
          <a:prstGeom prst="rect">
            <a:avLst/>
          </a:prstGeom>
          <a:solidFill>
            <a:srgbClr val="BEBFBF">
              <a:alpha val="29409"/>
            </a:srgbClr>
          </a:solidFill>
          <a:ln>
            <a:noFill/>
          </a:ln>
        </p:spPr>
        <p:txBody>
          <a:bodyPr anchorCtr="0" anchor="ctr" bIns="34275" lIns="68575" spcFirstLastPara="1" rIns="68575" wrap="square" tIns="135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" name="Google Shape;120;p28"/>
          <p:cNvSpPr/>
          <p:nvPr>
            <p:ph idx="5" type="pic"/>
          </p:nvPr>
        </p:nvSpPr>
        <p:spPr>
          <a:xfrm>
            <a:off x="6673674" y="1241043"/>
            <a:ext cx="1917000" cy="3213000"/>
          </a:xfrm>
          <a:prstGeom prst="rect">
            <a:avLst/>
          </a:prstGeom>
          <a:solidFill>
            <a:srgbClr val="BEBFBF">
              <a:alpha val="29409"/>
            </a:srgbClr>
          </a:solidFill>
          <a:ln>
            <a:noFill/>
          </a:ln>
        </p:spPr>
        <p:txBody>
          <a:bodyPr anchorCtr="0" anchor="ctr" bIns="34275" lIns="68575" spcFirstLastPara="1" rIns="68575" wrap="square" tIns="135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p28"/>
          <p:cNvSpPr/>
          <p:nvPr/>
        </p:nvSpPr>
        <p:spPr>
          <a:xfrm>
            <a:off x="4633911" y="1241043"/>
            <a:ext cx="1917000" cy="15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8"/>
          <p:cNvSpPr/>
          <p:nvPr/>
        </p:nvSpPr>
        <p:spPr>
          <a:xfrm>
            <a:off x="2594147" y="2915043"/>
            <a:ext cx="1917000" cy="153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8"/>
          <p:cNvSpPr/>
          <p:nvPr/>
        </p:nvSpPr>
        <p:spPr>
          <a:xfrm>
            <a:off x="0" y="215441"/>
            <a:ext cx="221400" cy="54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8"/>
          <p:cNvSpPr/>
          <p:nvPr/>
        </p:nvSpPr>
        <p:spPr>
          <a:xfrm>
            <a:off x="-7382" y="215441"/>
            <a:ext cx="128400" cy="54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8"/>
          <p:cNvSpPr/>
          <p:nvPr/>
        </p:nvSpPr>
        <p:spPr>
          <a:xfrm>
            <a:off x="8526439" y="4831305"/>
            <a:ext cx="617700" cy="1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8"/>
          <p:cNvSpPr/>
          <p:nvPr/>
        </p:nvSpPr>
        <p:spPr>
          <a:xfrm>
            <a:off x="-14765" y="4831305"/>
            <a:ext cx="8213700" cy="15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_Images &amp; Contents Layout">
  <p:cSld name="7_Images &amp; Contents Layout">
    <p:bg>
      <p:bgPr>
        <a:solidFill>
          <a:schemeClr val="lt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"/>
          <p:cNvSpPr/>
          <p:nvPr/>
        </p:nvSpPr>
        <p:spPr>
          <a:xfrm>
            <a:off x="559345" y="4143032"/>
            <a:ext cx="2342100" cy="3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9"/>
          <p:cNvSpPr/>
          <p:nvPr/>
        </p:nvSpPr>
        <p:spPr>
          <a:xfrm>
            <a:off x="3389660" y="4143032"/>
            <a:ext cx="2342100" cy="32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9"/>
          <p:cNvSpPr/>
          <p:nvPr/>
        </p:nvSpPr>
        <p:spPr>
          <a:xfrm>
            <a:off x="6241864" y="4143032"/>
            <a:ext cx="2342100" cy="32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9"/>
          <p:cNvSpPr/>
          <p:nvPr>
            <p:ph idx="2" type="pic"/>
          </p:nvPr>
        </p:nvSpPr>
        <p:spPr>
          <a:xfrm>
            <a:off x="6267621" y="1247779"/>
            <a:ext cx="2290800" cy="2759700"/>
          </a:xfrm>
          <a:prstGeom prst="rect">
            <a:avLst/>
          </a:prstGeom>
          <a:solidFill>
            <a:srgbClr val="F2F2F2"/>
          </a:solidFill>
          <a:ln cap="flat" cmpd="sng" w="762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5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29"/>
          <p:cNvSpPr/>
          <p:nvPr>
            <p:ph idx="3" type="pic"/>
          </p:nvPr>
        </p:nvSpPr>
        <p:spPr>
          <a:xfrm>
            <a:off x="585100" y="1247779"/>
            <a:ext cx="2290800" cy="2759700"/>
          </a:xfrm>
          <a:prstGeom prst="rect">
            <a:avLst/>
          </a:prstGeom>
          <a:solidFill>
            <a:srgbClr val="F2F2F2"/>
          </a:solidFill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5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9"/>
          <p:cNvSpPr/>
          <p:nvPr>
            <p:ph idx="4" type="pic"/>
          </p:nvPr>
        </p:nvSpPr>
        <p:spPr>
          <a:xfrm>
            <a:off x="3415416" y="1247779"/>
            <a:ext cx="2290800" cy="2759700"/>
          </a:xfrm>
          <a:prstGeom prst="rect">
            <a:avLst/>
          </a:prstGeom>
          <a:solidFill>
            <a:srgbClr val="F2F2F2"/>
          </a:solidFill>
          <a:ln cap="flat" cmpd="sng" w="762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5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9"/>
          <p:cNvSpPr/>
          <p:nvPr/>
        </p:nvSpPr>
        <p:spPr>
          <a:xfrm>
            <a:off x="0" y="215441"/>
            <a:ext cx="221400" cy="54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9"/>
          <p:cNvSpPr/>
          <p:nvPr/>
        </p:nvSpPr>
        <p:spPr>
          <a:xfrm>
            <a:off x="-7382" y="215441"/>
            <a:ext cx="128400" cy="54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9"/>
          <p:cNvSpPr/>
          <p:nvPr/>
        </p:nvSpPr>
        <p:spPr>
          <a:xfrm>
            <a:off x="8526439" y="4831305"/>
            <a:ext cx="617700" cy="1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9"/>
          <p:cNvSpPr/>
          <p:nvPr/>
        </p:nvSpPr>
        <p:spPr>
          <a:xfrm>
            <a:off x="-14765" y="4831305"/>
            <a:ext cx="8213700" cy="15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8_Images &amp; Contents Layout">
  <p:cSld name="28_Images &amp; Contents Layou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/>
          <p:nvPr>
            <p:ph idx="2" type="pic"/>
          </p:nvPr>
        </p:nvSpPr>
        <p:spPr>
          <a:xfrm>
            <a:off x="543207" y="1186141"/>
            <a:ext cx="2678100" cy="3235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0" spcFirstLastPara="1" rIns="68575" wrap="square" tIns="8100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30"/>
          <p:cNvSpPr/>
          <p:nvPr/>
        </p:nvSpPr>
        <p:spPr>
          <a:xfrm>
            <a:off x="0" y="215441"/>
            <a:ext cx="221400" cy="54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0"/>
          <p:cNvSpPr/>
          <p:nvPr/>
        </p:nvSpPr>
        <p:spPr>
          <a:xfrm>
            <a:off x="-7382" y="215441"/>
            <a:ext cx="128400" cy="54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0"/>
          <p:cNvSpPr/>
          <p:nvPr/>
        </p:nvSpPr>
        <p:spPr>
          <a:xfrm>
            <a:off x="8526439" y="4831305"/>
            <a:ext cx="617700" cy="1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0"/>
          <p:cNvSpPr/>
          <p:nvPr/>
        </p:nvSpPr>
        <p:spPr>
          <a:xfrm>
            <a:off x="-14765" y="4831305"/>
            <a:ext cx="8213700" cy="15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0_Images &amp; Contents Layout">
  <p:cSld name="20_Images &amp; Contents Layou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1"/>
          <p:cNvSpPr/>
          <p:nvPr>
            <p:ph idx="2" type="pic"/>
          </p:nvPr>
        </p:nvSpPr>
        <p:spPr>
          <a:xfrm>
            <a:off x="188935" y="142456"/>
            <a:ext cx="8766000" cy="485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6_Contents slide layout">
  <p:cSld name="6_Contents slide layou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2"/>
          <p:cNvSpPr/>
          <p:nvPr/>
        </p:nvSpPr>
        <p:spPr>
          <a:xfrm>
            <a:off x="7754513" y="3261910"/>
            <a:ext cx="1260154" cy="1816157"/>
          </a:xfrm>
          <a:custGeom>
            <a:rect b="b" l="l" r="r" t="t"/>
            <a:pathLst>
              <a:path extrusionOk="0" h="860" w="596">
                <a:moveTo>
                  <a:pt x="579" y="763"/>
                </a:moveTo>
                <a:cubicBezTo>
                  <a:pt x="577" y="762"/>
                  <a:pt x="576" y="762"/>
                  <a:pt x="574" y="762"/>
                </a:cubicBezTo>
                <a:cubicBezTo>
                  <a:pt x="569" y="761"/>
                  <a:pt x="564" y="761"/>
                  <a:pt x="559" y="761"/>
                </a:cubicBezTo>
                <a:cubicBezTo>
                  <a:pt x="557" y="761"/>
                  <a:pt x="555" y="760"/>
                  <a:pt x="553" y="760"/>
                </a:cubicBezTo>
                <a:cubicBezTo>
                  <a:pt x="548" y="758"/>
                  <a:pt x="542" y="757"/>
                  <a:pt x="536" y="756"/>
                </a:cubicBezTo>
                <a:cubicBezTo>
                  <a:pt x="534" y="755"/>
                  <a:pt x="533" y="755"/>
                  <a:pt x="531" y="755"/>
                </a:cubicBezTo>
                <a:cubicBezTo>
                  <a:pt x="529" y="754"/>
                  <a:pt x="528" y="754"/>
                  <a:pt x="526" y="753"/>
                </a:cubicBezTo>
                <a:cubicBezTo>
                  <a:pt x="524" y="753"/>
                  <a:pt x="523" y="753"/>
                  <a:pt x="521" y="752"/>
                </a:cubicBezTo>
                <a:cubicBezTo>
                  <a:pt x="505" y="751"/>
                  <a:pt x="497" y="746"/>
                  <a:pt x="466" y="741"/>
                </a:cubicBezTo>
                <a:cubicBezTo>
                  <a:pt x="411" y="733"/>
                  <a:pt x="379" y="741"/>
                  <a:pt x="365" y="744"/>
                </a:cubicBezTo>
                <a:cubicBezTo>
                  <a:pt x="351" y="746"/>
                  <a:pt x="359" y="727"/>
                  <a:pt x="351" y="693"/>
                </a:cubicBezTo>
                <a:cubicBezTo>
                  <a:pt x="346" y="668"/>
                  <a:pt x="340" y="648"/>
                  <a:pt x="337" y="635"/>
                </a:cubicBezTo>
                <a:cubicBezTo>
                  <a:pt x="336" y="634"/>
                  <a:pt x="336" y="633"/>
                  <a:pt x="336" y="632"/>
                </a:cubicBezTo>
                <a:cubicBezTo>
                  <a:pt x="352" y="595"/>
                  <a:pt x="344" y="551"/>
                  <a:pt x="308" y="533"/>
                </a:cubicBezTo>
                <a:cubicBezTo>
                  <a:pt x="306" y="531"/>
                  <a:pt x="305" y="530"/>
                  <a:pt x="304" y="529"/>
                </a:cubicBezTo>
                <a:cubicBezTo>
                  <a:pt x="303" y="528"/>
                  <a:pt x="302" y="527"/>
                  <a:pt x="301" y="526"/>
                </a:cubicBezTo>
                <a:cubicBezTo>
                  <a:pt x="298" y="524"/>
                  <a:pt x="297" y="522"/>
                  <a:pt x="297" y="522"/>
                </a:cubicBezTo>
                <a:cubicBezTo>
                  <a:pt x="297" y="522"/>
                  <a:pt x="301" y="516"/>
                  <a:pt x="306" y="507"/>
                </a:cubicBezTo>
                <a:cubicBezTo>
                  <a:pt x="308" y="505"/>
                  <a:pt x="309" y="503"/>
                  <a:pt x="310" y="500"/>
                </a:cubicBezTo>
                <a:cubicBezTo>
                  <a:pt x="311" y="498"/>
                  <a:pt x="312" y="496"/>
                  <a:pt x="313" y="494"/>
                </a:cubicBezTo>
                <a:cubicBezTo>
                  <a:pt x="316" y="479"/>
                  <a:pt x="328" y="463"/>
                  <a:pt x="329" y="443"/>
                </a:cubicBezTo>
                <a:cubicBezTo>
                  <a:pt x="329" y="441"/>
                  <a:pt x="329" y="439"/>
                  <a:pt x="328" y="437"/>
                </a:cubicBezTo>
                <a:cubicBezTo>
                  <a:pt x="325" y="425"/>
                  <a:pt x="314" y="416"/>
                  <a:pt x="309" y="407"/>
                </a:cubicBezTo>
                <a:cubicBezTo>
                  <a:pt x="309" y="406"/>
                  <a:pt x="308" y="404"/>
                  <a:pt x="307" y="403"/>
                </a:cubicBezTo>
                <a:cubicBezTo>
                  <a:pt x="304" y="398"/>
                  <a:pt x="301" y="393"/>
                  <a:pt x="298" y="389"/>
                </a:cubicBezTo>
                <a:cubicBezTo>
                  <a:pt x="296" y="387"/>
                  <a:pt x="295" y="385"/>
                  <a:pt x="294" y="383"/>
                </a:cubicBezTo>
                <a:cubicBezTo>
                  <a:pt x="293" y="381"/>
                  <a:pt x="293" y="378"/>
                  <a:pt x="292" y="376"/>
                </a:cubicBezTo>
                <a:cubicBezTo>
                  <a:pt x="291" y="374"/>
                  <a:pt x="290" y="372"/>
                  <a:pt x="290" y="370"/>
                </a:cubicBezTo>
                <a:cubicBezTo>
                  <a:pt x="287" y="365"/>
                  <a:pt x="284" y="359"/>
                  <a:pt x="280" y="353"/>
                </a:cubicBezTo>
                <a:cubicBezTo>
                  <a:pt x="279" y="351"/>
                  <a:pt x="278" y="350"/>
                  <a:pt x="276" y="348"/>
                </a:cubicBezTo>
                <a:cubicBezTo>
                  <a:pt x="274" y="344"/>
                  <a:pt x="272" y="341"/>
                  <a:pt x="270" y="337"/>
                </a:cubicBezTo>
                <a:cubicBezTo>
                  <a:pt x="269" y="335"/>
                  <a:pt x="269" y="334"/>
                  <a:pt x="268" y="332"/>
                </a:cubicBezTo>
                <a:cubicBezTo>
                  <a:pt x="267" y="331"/>
                  <a:pt x="266" y="329"/>
                  <a:pt x="265" y="328"/>
                </a:cubicBezTo>
                <a:cubicBezTo>
                  <a:pt x="264" y="326"/>
                  <a:pt x="263" y="324"/>
                  <a:pt x="262" y="323"/>
                </a:cubicBezTo>
                <a:cubicBezTo>
                  <a:pt x="261" y="321"/>
                  <a:pt x="260" y="320"/>
                  <a:pt x="260" y="318"/>
                </a:cubicBezTo>
                <a:cubicBezTo>
                  <a:pt x="259" y="316"/>
                  <a:pt x="258" y="314"/>
                  <a:pt x="258" y="312"/>
                </a:cubicBezTo>
                <a:cubicBezTo>
                  <a:pt x="259" y="305"/>
                  <a:pt x="274" y="293"/>
                  <a:pt x="274" y="293"/>
                </a:cubicBezTo>
                <a:cubicBezTo>
                  <a:pt x="274" y="293"/>
                  <a:pt x="282" y="282"/>
                  <a:pt x="287" y="283"/>
                </a:cubicBezTo>
                <a:cubicBezTo>
                  <a:pt x="288" y="283"/>
                  <a:pt x="291" y="282"/>
                  <a:pt x="293" y="281"/>
                </a:cubicBezTo>
                <a:cubicBezTo>
                  <a:pt x="293" y="281"/>
                  <a:pt x="293" y="281"/>
                  <a:pt x="293" y="281"/>
                </a:cubicBezTo>
                <a:cubicBezTo>
                  <a:pt x="294" y="282"/>
                  <a:pt x="294" y="282"/>
                  <a:pt x="294" y="282"/>
                </a:cubicBezTo>
                <a:cubicBezTo>
                  <a:pt x="294" y="283"/>
                  <a:pt x="294" y="283"/>
                  <a:pt x="294" y="284"/>
                </a:cubicBezTo>
                <a:cubicBezTo>
                  <a:pt x="294" y="284"/>
                  <a:pt x="294" y="285"/>
                  <a:pt x="294" y="286"/>
                </a:cubicBezTo>
                <a:cubicBezTo>
                  <a:pt x="304" y="303"/>
                  <a:pt x="288" y="327"/>
                  <a:pt x="312" y="335"/>
                </a:cubicBezTo>
                <a:cubicBezTo>
                  <a:pt x="312" y="331"/>
                  <a:pt x="304" y="327"/>
                  <a:pt x="308" y="323"/>
                </a:cubicBezTo>
                <a:cubicBezTo>
                  <a:pt x="311" y="323"/>
                  <a:pt x="313" y="323"/>
                  <a:pt x="316" y="323"/>
                </a:cubicBezTo>
                <a:cubicBezTo>
                  <a:pt x="317" y="323"/>
                  <a:pt x="319" y="323"/>
                  <a:pt x="320" y="324"/>
                </a:cubicBezTo>
                <a:cubicBezTo>
                  <a:pt x="321" y="324"/>
                  <a:pt x="322" y="324"/>
                  <a:pt x="322" y="325"/>
                </a:cubicBezTo>
                <a:cubicBezTo>
                  <a:pt x="323" y="325"/>
                  <a:pt x="324" y="326"/>
                  <a:pt x="325" y="328"/>
                </a:cubicBezTo>
                <a:cubicBezTo>
                  <a:pt x="326" y="327"/>
                  <a:pt x="327" y="328"/>
                  <a:pt x="328" y="330"/>
                </a:cubicBezTo>
                <a:cubicBezTo>
                  <a:pt x="329" y="330"/>
                  <a:pt x="330" y="330"/>
                  <a:pt x="330" y="331"/>
                </a:cubicBezTo>
                <a:cubicBezTo>
                  <a:pt x="340" y="347"/>
                  <a:pt x="352" y="335"/>
                  <a:pt x="360" y="331"/>
                </a:cubicBezTo>
                <a:cubicBezTo>
                  <a:pt x="354" y="334"/>
                  <a:pt x="351" y="331"/>
                  <a:pt x="346" y="329"/>
                </a:cubicBezTo>
                <a:cubicBezTo>
                  <a:pt x="346" y="328"/>
                  <a:pt x="345" y="328"/>
                  <a:pt x="344" y="328"/>
                </a:cubicBezTo>
                <a:cubicBezTo>
                  <a:pt x="344" y="322"/>
                  <a:pt x="347" y="317"/>
                  <a:pt x="350" y="312"/>
                </a:cubicBezTo>
                <a:cubicBezTo>
                  <a:pt x="351" y="311"/>
                  <a:pt x="351" y="311"/>
                  <a:pt x="351" y="310"/>
                </a:cubicBezTo>
                <a:cubicBezTo>
                  <a:pt x="356" y="307"/>
                  <a:pt x="356" y="303"/>
                  <a:pt x="356" y="295"/>
                </a:cubicBezTo>
                <a:cubicBezTo>
                  <a:pt x="352" y="299"/>
                  <a:pt x="352" y="307"/>
                  <a:pt x="344" y="308"/>
                </a:cubicBezTo>
                <a:cubicBezTo>
                  <a:pt x="343" y="308"/>
                  <a:pt x="342" y="309"/>
                  <a:pt x="341" y="309"/>
                </a:cubicBezTo>
                <a:cubicBezTo>
                  <a:pt x="340" y="309"/>
                  <a:pt x="339" y="309"/>
                  <a:pt x="338" y="308"/>
                </a:cubicBezTo>
                <a:cubicBezTo>
                  <a:pt x="337" y="308"/>
                  <a:pt x="337" y="308"/>
                  <a:pt x="336" y="308"/>
                </a:cubicBezTo>
                <a:cubicBezTo>
                  <a:pt x="334" y="307"/>
                  <a:pt x="332" y="306"/>
                  <a:pt x="331" y="304"/>
                </a:cubicBezTo>
                <a:cubicBezTo>
                  <a:pt x="330" y="303"/>
                  <a:pt x="329" y="303"/>
                  <a:pt x="329" y="302"/>
                </a:cubicBezTo>
                <a:cubicBezTo>
                  <a:pt x="327" y="300"/>
                  <a:pt x="326" y="298"/>
                  <a:pt x="327" y="295"/>
                </a:cubicBezTo>
                <a:cubicBezTo>
                  <a:pt x="326" y="295"/>
                  <a:pt x="326" y="294"/>
                  <a:pt x="326" y="293"/>
                </a:cubicBezTo>
                <a:cubicBezTo>
                  <a:pt x="326" y="293"/>
                  <a:pt x="325" y="292"/>
                  <a:pt x="325" y="291"/>
                </a:cubicBezTo>
                <a:cubicBezTo>
                  <a:pt x="325" y="290"/>
                  <a:pt x="324" y="290"/>
                  <a:pt x="324" y="289"/>
                </a:cubicBezTo>
                <a:cubicBezTo>
                  <a:pt x="323" y="288"/>
                  <a:pt x="323" y="287"/>
                  <a:pt x="322" y="285"/>
                </a:cubicBezTo>
                <a:cubicBezTo>
                  <a:pt x="322" y="285"/>
                  <a:pt x="321" y="284"/>
                  <a:pt x="321" y="284"/>
                </a:cubicBezTo>
                <a:cubicBezTo>
                  <a:pt x="317" y="280"/>
                  <a:pt x="314" y="277"/>
                  <a:pt x="313" y="273"/>
                </a:cubicBezTo>
                <a:cubicBezTo>
                  <a:pt x="312" y="272"/>
                  <a:pt x="312" y="271"/>
                  <a:pt x="312" y="270"/>
                </a:cubicBezTo>
                <a:cubicBezTo>
                  <a:pt x="315" y="268"/>
                  <a:pt x="312" y="265"/>
                  <a:pt x="310" y="263"/>
                </a:cubicBezTo>
                <a:cubicBezTo>
                  <a:pt x="310" y="262"/>
                  <a:pt x="310" y="261"/>
                  <a:pt x="310" y="260"/>
                </a:cubicBezTo>
                <a:cubicBezTo>
                  <a:pt x="312" y="251"/>
                  <a:pt x="300" y="250"/>
                  <a:pt x="295" y="250"/>
                </a:cubicBezTo>
                <a:cubicBezTo>
                  <a:pt x="295" y="250"/>
                  <a:pt x="295" y="249"/>
                  <a:pt x="295" y="249"/>
                </a:cubicBezTo>
                <a:cubicBezTo>
                  <a:pt x="295" y="247"/>
                  <a:pt x="294" y="246"/>
                  <a:pt x="294" y="245"/>
                </a:cubicBezTo>
                <a:cubicBezTo>
                  <a:pt x="293" y="244"/>
                  <a:pt x="292" y="244"/>
                  <a:pt x="291" y="244"/>
                </a:cubicBezTo>
                <a:cubicBezTo>
                  <a:pt x="284" y="230"/>
                  <a:pt x="280" y="219"/>
                  <a:pt x="269" y="208"/>
                </a:cubicBezTo>
                <a:cubicBezTo>
                  <a:pt x="267" y="207"/>
                  <a:pt x="265" y="206"/>
                  <a:pt x="263" y="205"/>
                </a:cubicBezTo>
                <a:cubicBezTo>
                  <a:pt x="262" y="204"/>
                  <a:pt x="260" y="204"/>
                  <a:pt x="259" y="204"/>
                </a:cubicBezTo>
                <a:cubicBezTo>
                  <a:pt x="256" y="203"/>
                  <a:pt x="253" y="203"/>
                  <a:pt x="253" y="203"/>
                </a:cubicBezTo>
                <a:cubicBezTo>
                  <a:pt x="258" y="86"/>
                  <a:pt x="258" y="86"/>
                  <a:pt x="258" y="86"/>
                </a:cubicBezTo>
                <a:cubicBezTo>
                  <a:pt x="285" y="61"/>
                  <a:pt x="285" y="61"/>
                  <a:pt x="285" y="61"/>
                </a:cubicBezTo>
                <a:cubicBezTo>
                  <a:pt x="285" y="61"/>
                  <a:pt x="287" y="63"/>
                  <a:pt x="289" y="66"/>
                </a:cubicBezTo>
                <a:cubicBezTo>
                  <a:pt x="301" y="76"/>
                  <a:pt x="311" y="76"/>
                  <a:pt x="320" y="72"/>
                </a:cubicBezTo>
                <a:cubicBezTo>
                  <a:pt x="322" y="72"/>
                  <a:pt x="324" y="71"/>
                  <a:pt x="325" y="70"/>
                </a:cubicBezTo>
                <a:cubicBezTo>
                  <a:pt x="329" y="68"/>
                  <a:pt x="331" y="66"/>
                  <a:pt x="333" y="63"/>
                </a:cubicBezTo>
                <a:cubicBezTo>
                  <a:pt x="334" y="61"/>
                  <a:pt x="334" y="60"/>
                  <a:pt x="335" y="58"/>
                </a:cubicBezTo>
                <a:cubicBezTo>
                  <a:pt x="334" y="54"/>
                  <a:pt x="333" y="49"/>
                  <a:pt x="331" y="44"/>
                </a:cubicBezTo>
                <a:cubicBezTo>
                  <a:pt x="331" y="42"/>
                  <a:pt x="330" y="41"/>
                  <a:pt x="330" y="39"/>
                </a:cubicBezTo>
                <a:cubicBezTo>
                  <a:pt x="324" y="27"/>
                  <a:pt x="320" y="15"/>
                  <a:pt x="312" y="6"/>
                </a:cubicBezTo>
                <a:cubicBezTo>
                  <a:pt x="311" y="5"/>
                  <a:pt x="310" y="5"/>
                  <a:pt x="309" y="4"/>
                </a:cubicBezTo>
                <a:cubicBezTo>
                  <a:pt x="307" y="2"/>
                  <a:pt x="305" y="1"/>
                  <a:pt x="302" y="0"/>
                </a:cubicBezTo>
                <a:cubicBezTo>
                  <a:pt x="300" y="0"/>
                  <a:pt x="299" y="1"/>
                  <a:pt x="297" y="1"/>
                </a:cubicBezTo>
                <a:cubicBezTo>
                  <a:pt x="291" y="3"/>
                  <a:pt x="291" y="3"/>
                  <a:pt x="291" y="3"/>
                </a:cubicBezTo>
                <a:cubicBezTo>
                  <a:pt x="279" y="8"/>
                  <a:pt x="273" y="21"/>
                  <a:pt x="277" y="33"/>
                </a:cubicBezTo>
                <a:cubicBezTo>
                  <a:pt x="280" y="40"/>
                  <a:pt x="280" y="40"/>
                  <a:pt x="280" y="40"/>
                </a:cubicBezTo>
                <a:cubicBezTo>
                  <a:pt x="279" y="40"/>
                  <a:pt x="279" y="40"/>
                  <a:pt x="279" y="40"/>
                </a:cubicBezTo>
                <a:cubicBezTo>
                  <a:pt x="276" y="41"/>
                  <a:pt x="272" y="36"/>
                  <a:pt x="269" y="35"/>
                </a:cubicBezTo>
                <a:cubicBezTo>
                  <a:pt x="267" y="33"/>
                  <a:pt x="266" y="35"/>
                  <a:pt x="263" y="36"/>
                </a:cubicBezTo>
                <a:cubicBezTo>
                  <a:pt x="260" y="38"/>
                  <a:pt x="260" y="40"/>
                  <a:pt x="253" y="39"/>
                </a:cubicBezTo>
                <a:cubicBezTo>
                  <a:pt x="246" y="39"/>
                  <a:pt x="250" y="43"/>
                  <a:pt x="249" y="46"/>
                </a:cubicBezTo>
                <a:cubicBezTo>
                  <a:pt x="247" y="49"/>
                  <a:pt x="245" y="47"/>
                  <a:pt x="239" y="49"/>
                </a:cubicBezTo>
                <a:cubicBezTo>
                  <a:pt x="234" y="51"/>
                  <a:pt x="231" y="55"/>
                  <a:pt x="231" y="55"/>
                </a:cubicBezTo>
                <a:cubicBezTo>
                  <a:pt x="231" y="55"/>
                  <a:pt x="223" y="51"/>
                  <a:pt x="219" y="43"/>
                </a:cubicBezTo>
                <a:cubicBezTo>
                  <a:pt x="218" y="42"/>
                  <a:pt x="217" y="41"/>
                  <a:pt x="216" y="41"/>
                </a:cubicBezTo>
                <a:cubicBezTo>
                  <a:pt x="215" y="40"/>
                  <a:pt x="213" y="40"/>
                  <a:pt x="212" y="39"/>
                </a:cubicBezTo>
                <a:cubicBezTo>
                  <a:pt x="196" y="39"/>
                  <a:pt x="180" y="47"/>
                  <a:pt x="184" y="61"/>
                </a:cubicBezTo>
                <a:cubicBezTo>
                  <a:pt x="184" y="63"/>
                  <a:pt x="184" y="64"/>
                  <a:pt x="184" y="66"/>
                </a:cubicBezTo>
                <a:cubicBezTo>
                  <a:pt x="184" y="67"/>
                  <a:pt x="184" y="68"/>
                  <a:pt x="184" y="69"/>
                </a:cubicBezTo>
                <a:cubicBezTo>
                  <a:pt x="184" y="71"/>
                  <a:pt x="184" y="72"/>
                  <a:pt x="185" y="74"/>
                </a:cubicBezTo>
                <a:cubicBezTo>
                  <a:pt x="186" y="76"/>
                  <a:pt x="187" y="77"/>
                  <a:pt x="188" y="79"/>
                </a:cubicBezTo>
                <a:cubicBezTo>
                  <a:pt x="189" y="81"/>
                  <a:pt x="190" y="83"/>
                  <a:pt x="191" y="85"/>
                </a:cubicBezTo>
                <a:cubicBezTo>
                  <a:pt x="192" y="99"/>
                  <a:pt x="200" y="107"/>
                  <a:pt x="217" y="108"/>
                </a:cubicBezTo>
                <a:cubicBezTo>
                  <a:pt x="219" y="107"/>
                  <a:pt x="221" y="107"/>
                  <a:pt x="223" y="106"/>
                </a:cubicBezTo>
                <a:cubicBezTo>
                  <a:pt x="225" y="105"/>
                  <a:pt x="227" y="104"/>
                  <a:pt x="228" y="103"/>
                </a:cubicBezTo>
                <a:cubicBezTo>
                  <a:pt x="230" y="102"/>
                  <a:pt x="231" y="100"/>
                  <a:pt x="232" y="99"/>
                </a:cubicBezTo>
                <a:cubicBezTo>
                  <a:pt x="231" y="103"/>
                  <a:pt x="230" y="108"/>
                  <a:pt x="229" y="113"/>
                </a:cubicBezTo>
                <a:cubicBezTo>
                  <a:pt x="228" y="115"/>
                  <a:pt x="228" y="117"/>
                  <a:pt x="227" y="119"/>
                </a:cubicBezTo>
                <a:cubicBezTo>
                  <a:pt x="227" y="121"/>
                  <a:pt x="227" y="122"/>
                  <a:pt x="226" y="124"/>
                </a:cubicBezTo>
                <a:cubicBezTo>
                  <a:pt x="226" y="126"/>
                  <a:pt x="225" y="128"/>
                  <a:pt x="225" y="129"/>
                </a:cubicBezTo>
                <a:cubicBezTo>
                  <a:pt x="224" y="133"/>
                  <a:pt x="223" y="136"/>
                  <a:pt x="221" y="138"/>
                </a:cubicBezTo>
                <a:cubicBezTo>
                  <a:pt x="216" y="153"/>
                  <a:pt x="213" y="204"/>
                  <a:pt x="213" y="204"/>
                </a:cubicBezTo>
                <a:cubicBezTo>
                  <a:pt x="213" y="204"/>
                  <a:pt x="210" y="205"/>
                  <a:pt x="206" y="207"/>
                </a:cubicBezTo>
                <a:cubicBezTo>
                  <a:pt x="205" y="208"/>
                  <a:pt x="203" y="209"/>
                  <a:pt x="202" y="210"/>
                </a:cubicBezTo>
                <a:cubicBezTo>
                  <a:pt x="188" y="219"/>
                  <a:pt x="184" y="227"/>
                  <a:pt x="187" y="237"/>
                </a:cubicBezTo>
                <a:cubicBezTo>
                  <a:pt x="186" y="239"/>
                  <a:pt x="186" y="241"/>
                  <a:pt x="186" y="242"/>
                </a:cubicBezTo>
                <a:cubicBezTo>
                  <a:pt x="186" y="247"/>
                  <a:pt x="186" y="251"/>
                  <a:pt x="186" y="253"/>
                </a:cubicBezTo>
                <a:cubicBezTo>
                  <a:pt x="186" y="254"/>
                  <a:pt x="185" y="256"/>
                  <a:pt x="184" y="258"/>
                </a:cubicBezTo>
                <a:cubicBezTo>
                  <a:pt x="180" y="263"/>
                  <a:pt x="172" y="263"/>
                  <a:pt x="182" y="273"/>
                </a:cubicBezTo>
                <a:cubicBezTo>
                  <a:pt x="182" y="273"/>
                  <a:pt x="181" y="274"/>
                  <a:pt x="181" y="276"/>
                </a:cubicBezTo>
                <a:cubicBezTo>
                  <a:pt x="181" y="278"/>
                  <a:pt x="181" y="280"/>
                  <a:pt x="182" y="281"/>
                </a:cubicBezTo>
                <a:cubicBezTo>
                  <a:pt x="182" y="284"/>
                  <a:pt x="185" y="284"/>
                  <a:pt x="185" y="286"/>
                </a:cubicBezTo>
                <a:cubicBezTo>
                  <a:pt x="185" y="287"/>
                  <a:pt x="183" y="288"/>
                  <a:pt x="184" y="290"/>
                </a:cubicBezTo>
                <a:cubicBezTo>
                  <a:pt x="184" y="292"/>
                  <a:pt x="183" y="293"/>
                  <a:pt x="183" y="295"/>
                </a:cubicBezTo>
                <a:cubicBezTo>
                  <a:pt x="184" y="315"/>
                  <a:pt x="196" y="307"/>
                  <a:pt x="205" y="306"/>
                </a:cubicBezTo>
                <a:cubicBezTo>
                  <a:pt x="206" y="307"/>
                  <a:pt x="207" y="307"/>
                  <a:pt x="208" y="308"/>
                </a:cubicBezTo>
                <a:cubicBezTo>
                  <a:pt x="212" y="312"/>
                  <a:pt x="212" y="319"/>
                  <a:pt x="213" y="326"/>
                </a:cubicBezTo>
                <a:cubicBezTo>
                  <a:pt x="215" y="334"/>
                  <a:pt x="207" y="346"/>
                  <a:pt x="195" y="358"/>
                </a:cubicBezTo>
                <a:cubicBezTo>
                  <a:pt x="189" y="364"/>
                  <a:pt x="182" y="367"/>
                  <a:pt x="176" y="372"/>
                </a:cubicBezTo>
                <a:cubicBezTo>
                  <a:pt x="175" y="373"/>
                  <a:pt x="173" y="374"/>
                  <a:pt x="172" y="376"/>
                </a:cubicBezTo>
                <a:cubicBezTo>
                  <a:pt x="159" y="388"/>
                  <a:pt x="154" y="404"/>
                  <a:pt x="161" y="420"/>
                </a:cubicBezTo>
                <a:cubicBezTo>
                  <a:pt x="161" y="422"/>
                  <a:pt x="162" y="423"/>
                  <a:pt x="163" y="425"/>
                </a:cubicBezTo>
                <a:cubicBezTo>
                  <a:pt x="169" y="433"/>
                  <a:pt x="172" y="441"/>
                  <a:pt x="173" y="450"/>
                </a:cubicBezTo>
                <a:cubicBezTo>
                  <a:pt x="173" y="452"/>
                  <a:pt x="174" y="453"/>
                  <a:pt x="174" y="455"/>
                </a:cubicBezTo>
                <a:cubicBezTo>
                  <a:pt x="180" y="475"/>
                  <a:pt x="192" y="491"/>
                  <a:pt x="197" y="513"/>
                </a:cubicBezTo>
                <a:cubicBezTo>
                  <a:pt x="197" y="514"/>
                  <a:pt x="198" y="516"/>
                  <a:pt x="198" y="517"/>
                </a:cubicBezTo>
                <a:cubicBezTo>
                  <a:pt x="198" y="518"/>
                  <a:pt x="199" y="519"/>
                  <a:pt x="199" y="520"/>
                </a:cubicBezTo>
                <a:cubicBezTo>
                  <a:pt x="199" y="521"/>
                  <a:pt x="199" y="523"/>
                  <a:pt x="200" y="524"/>
                </a:cubicBezTo>
                <a:cubicBezTo>
                  <a:pt x="200" y="535"/>
                  <a:pt x="204" y="543"/>
                  <a:pt x="208" y="555"/>
                </a:cubicBezTo>
                <a:cubicBezTo>
                  <a:pt x="196" y="555"/>
                  <a:pt x="180" y="555"/>
                  <a:pt x="166" y="562"/>
                </a:cubicBezTo>
                <a:cubicBezTo>
                  <a:pt x="165" y="562"/>
                  <a:pt x="164" y="563"/>
                  <a:pt x="163" y="563"/>
                </a:cubicBezTo>
                <a:cubicBezTo>
                  <a:pt x="157" y="565"/>
                  <a:pt x="143" y="571"/>
                  <a:pt x="137" y="572"/>
                </a:cubicBezTo>
                <a:cubicBezTo>
                  <a:pt x="110" y="581"/>
                  <a:pt x="80" y="593"/>
                  <a:pt x="66" y="599"/>
                </a:cubicBezTo>
                <a:cubicBezTo>
                  <a:pt x="52" y="605"/>
                  <a:pt x="60" y="635"/>
                  <a:pt x="63" y="649"/>
                </a:cubicBezTo>
                <a:cubicBezTo>
                  <a:pt x="66" y="662"/>
                  <a:pt x="75" y="744"/>
                  <a:pt x="76" y="764"/>
                </a:cubicBezTo>
                <a:cubicBezTo>
                  <a:pt x="77" y="783"/>
                  <a:pt x="66" y="794"/>
                  <a:pt x="56" y="801"/>
                </a:cubicBezTo>
                <a:cubicBezTo>
                  <a:pt x="47" y="809"/>
                  <a:pt x="27" y="820"/>
                  <a:pt x="21" y="820"/>
                </a:cubicBezTo>
                <a:cubicBezTo>
                  <a:pt x="20" y="820"/>
                  <a:pt x="18" y="820"/>
                  <a:pt x="16" y="820"/>
                </a:cubicBezTo>
                <a:cubicBezTo>
                  <a:pt x="8" y="820"/>
                  <a:pt x="3" y="825"/>
                  <a:pt x="1" y="829"/>
                </a:cubicBezTo>
                <a:cubicBezTo>
                  <a:pt x="0" y="832"/>
                  <a:pt x="0" y="834"/>
                  <a:pt x="0" y="835"/>
                </a:cubicBezTo>
                <a:cubicBezTo>
                  <a:pt x="16" y="843"/>
                  <a:pt x="32" y="843"/>
                  <a:pt x="47" y="842"/>
                </a:cubicBezTo>
                <a:cubicBezTo>
                  <a:pt x="48" y="842"/>
                  <a:pt x="50" y="842"/>
                  <a:pt x="51" y="842"/>
                </a:cubicBezTo>
                <a:cubicBezTo>
                  <a:pt x="61" y="840"/>
                  <a:pt x="72" y="838"/>
                  <a:pt x="83" y="838"/>
                </a:cubicBezTo>
                <a:cubicBezTo>
                  <a:pt x="85" y="838"/>
                  <a:pt x="86" y="838"/>
                  <a:pt x="88" y="838"/>
                </a:cubicBezTo>
                <a:cubicBezTo>
                  <a:pt x="89" y="838"/>
                  <a:pt x="91" y="839"/>
                  <a:pt x="92" y="839"/>
                </a:cubicBezTo>
                <a:cubicBezTo>
                  <a:pt x="104" y="839"/>
                  <a:pt x="128" y="843"/>
                  <a:pt x="129" y="824"/>
                </a:cubicBezTo>
                <a:cubicBezTo>
                  <a:pt x="129" y="822"/>
                  <a:pt x="129" y="820"/>
                  <a:pt x="129" y="818"/>
                </a:cubicBezTo>
                <a:cubicBezTo>
                  <a:pt x="129" y="817"/>
                  <a:pt x="129" y="815"/>
                  <a:pt x="128" y="814"/>
                </a:cubicBezTo>
                <a:cubicBezTo>
                  <a:pt x="127" y="812"/>
                  <a:pt x="126" y="810"/>
                  <a:pt x="125" y="809"/>
                </a:cubicBezTo>
                <a:cubicBezTo>
                  <a:pt x="125" y="808"/>
                  <a:pt x="124" y="807"/>
                  <a:pt x="123" y="806"/>
                </a:cubicBezTo>
                <a:cubicBezTo>
                  <a:pt x="112" y="795"/>
                  <a:pt x="108" y="775"/>
                  <a:pt x="114" y="760"/>
                </a:cubicBezTo>
                <a:cubicBezTo>
                  <a:pt x="115" y="759"/>
                  <a:pt x="115" y="757"/>
                  <a:pt x="115" y="755"/>
                </a:cubicBezTo>
                <a:cubicBezTo>
                  <a:pt x="116" y="754"/>
                  <a:pt x="116" y="752"/>
                  <a:pt x="116" y="750"/>
                </a:cubicBezTo>
                <a:cubicBezTo>
                  <a:pt x="116" y="749"/>
                  <a:pt x="117" y="747"/>
                  <a:pt x="117" y="745"/>
                </a:cubicBezTo>
                <a:cubicBezTo>
                  <a:pt x="119" y="732"/>
                  <a:pt x="122" y="719"/>
                  <a:pt x="123" y="703"/>
                </a:cubicBezTo>
                <a:cubicBezTo>
                  <a:pt x="127" y="666"/>
                  <a:pt x="110" y="649"/>
                  <a:pt x="110" y="649"/>
                </a:cubicBezTo>
                <a:cubicBezTo>
                  <a:pt x="110" y="649"/>
                  <a:pt x="138" y="642"/>
                  <a:pt x="162" y="643"/>
                </a:cubicBezTo>
                <a:cubicBezTo>
                  <a:pt x="185" y="644"/>
                  <a:pt x="242" y="637"/>
                  <a:pt x="242" y="637"/>
                </a:cubicBezTo>
                <a:cubicBezTo>
                  <a:pt x="242" y="637"/>
                  <a:pt x="244" y="647"/>
                  <a:pt x="252" y="673"/>
                </a:cubicBezTo>
                <a:cubicBezTo>
                  <a:pt x="261" y="700"/>
                  <a:pt x="306" y="764"/>
                  <a:pt x="317" y="779"/>
                </a:cubicBezTo>
                <a:cubicBezTo>
                  <a:pt x="327" y="793"/>
                  <a:pt x="337" y="793"/>
                  <a:pt x="347" y="795"/>
                </a:cubicBezTo>
                <a:cubicBezTo>
                  <a:pt x="358" y="797"/>
                  <a:pt x="488" y="786"/>
                  <a:pt x="504" y="787"/>
                </a:cubicBezTo>
                <a:cubicBezTo>
                  <a:pt x="520" y="787"/>
                  <a:pt x="524" y="802"/>
                  <a:pt x="524" y="806"/>
                </a:cubicBezTo>
                <a:cubicBezTo>
                  <a:pt x="524" y="810"/>
                  <a:pt x="522" y="818"/>
                  <a:pt x="518" y="824"/>
                </a:cubicBezTo>
                <a:cubicBezTo>
                  <a:pt x="516" y="827"/>
                  <a:pt x="515" y="829"/>
                  <a:pt x="513" y="831"/>
                </a:cubicBezTo>
                <a:cubicBezTo>
                  <a:pt x="512" y="832"/>
                  <a:pt x="511" y="833"/>
                  <a:pt x="510" y="834"/>
                </a:cubicBezTo>
                <a:cubicBezTo>
                  <a:pt x="506" y="834"/>
                  <a:pt x="502" y="835"/>
                  <a:pt x="498" y="836"/>
                </a:cubicBezTo>
                <a:cubicBezTo>
                  <a:pt x="497" y="836"/>
                  <a:pt x="496" y="837"/>
                  <a:pt x="494" y="837"/>
                </a:cubicBezTo>
                <a:cubicBezTo>
                  <a:pt x="485" y="845"/>
                  <a:pt x="482" y="857"/>
                  <a:pt x="496" y="858"/>
                </a:cubicBezTo>
                <a:cubicBezTo>
                  <a:pt x="498" y="859"/>
                  <a:pt x="500" y="859"/>
                  <a:pt x="501" y="859"/>
                </a:cubicBezTo>
                <a:cubicBezTo>
                  <a:pt x="510" y="860"/>
                  <a:pt x="519" y="858"/>
                  <a:pt x="528" y="858"/>
                </a:cubicBezTo>
                <a:cubicBezTo>
                  <a:pt x="530" y="857"/>
                  <a:pt x="532" y="857"/>
                  <a:pt x="534" y="857"/>
                </a:cubicBezTo>
                <a:cubicBezTo>
                  <a:pt x="553" y="855"/>
                  <a:pt x="559" y="841"/>
                  <a:pt x="562" y="827"/>
                </a:cubicBezTo>
                <a:cubicBezTo>
                  <a:pt x="562" y="825"/>
                  <a:pt x="563" y="824"/>
                  <a:pt x="563" y="823"/>
                </a:cubicBezTo>
                <a:cubicBezTo>
                  <a:pt x="564" y="822"/>
                  <a:pt x="564" y="820"/>
                  <a:pt x="565" y="819"/>
                </a:cubicBezTo>
                <a:cubicBezTo>
                  <a:pt x="570" y="812"/>
                  <a:pt x="579" y="807"/>
                  <a:pt x="586" y="801"/>
                </a:cubicBezTo>
                <a:cubicBezTo>
                  <a:pt x="587" y="799"/>
                  <a:pt x="588" y="798"/>
                  <a:pt x="589" y="797"/>
                </a:cubicBezTo>
                <a:cubicBezTo>
                  <a:pt x="590" y="796"/>
                  <a:pt x="591" y="795"/>
                  <a:pt x="592" y="793"/>
                </a:cubicBezTo>
                <a:cubicBezTo>
                  <a:pt x="593" y="791"/>
                  <a:pt x="594" y="790"/>
                  <a:pt x="594" y="788"/>
                </a:cubicBezTo>
                <a:cubicBezTo>
                  <a:pt x="596" y="776"/>
                  <a:pt x="591" y="764"/>
                  <a:pt x="579" y="763"/>
                </a:cubicBezTo>
                <a:close/>
              </a:path>
            </a:pathLst>
          </a:custGeom>
          <a:solidFill>
            <a:srgbClr val="FCE8CD">
              <a:alpha val="77250"/>
            </a:srgb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32"/>
          <p:cNvSpPr/>
          <p:nvPr/>
        </p:nvSpPr>
        <p:spPr>
          <a:xfrm flipH="1" rot="10639688">
            <a:off x="-20374" y="4226626"/>
            <a:ext cx="7553214" cy="830057"/>
          </a:xfrm>
          <a:custGeom>
            <a:rect b="b" l="l" r="r" t="t"/>
            <a:pathLst>
              <a:path extrusionOk="0" h="1105539" w="10060004">
                <a:moveTo>
                  <a:pt x="10019887" y="1103622"/>
                </a:moveTo>
                <a:cubicBezTo>
                  <a:pt x="9806964" y="1106775"/>
                  <a:pt x="9594042" y="1091009"/>
                  <a:pt x="9381119" y="1065784"/>
                </a:cubicBezTo>
                <a:cubicBezTo>
                  <a:pt x="9171328" y="1040558"/>
                  <a:pt x="8961536" y="1002720"/>
                  <a:pt x="8751745" y="955423"/>
                </a:cubicBezTo>
                <a:cubicBezTo>
                  <a:pt x="8645284" y="933351"/>
                  <a:pt x="8541954" y="908125"/>
                  <a:pt x="8438624" y="879747"/>
                </a:cubicBezTo>
                <a:cubicBezTo>
                  <a:pt x="8335294" y="851368"/>
                  <a:pt x="8231964" y="822990"/>
                  <a:pt x="8128634" y="788305"/>
                </a:cubicBezTo>
                <a:cubicBezTo>
                  <a:pt x="7925105" y="718935"/>
                  <a:pt x="7721576" y="649566"/>
                  <a:pt x="7514915" y="583349"/>
                </a:cubicBezTo>
                <a:cubicBezTo>
                  <a:pt x="6694537" y="312177"/>
                  <a:pt x="5852241" y="116681"/>
                  <a:pt x="4997419" y="72536"/>
                </a:cubicBezTo>
                <a:cubicBezTo>
                  <a:pt x="4943797" y="69777"/>
                  <a:pt x="4890175" y="68693"/>
                  <a:pt x="4836559" y="69026"/>
                </a:cubicBezTo>
                <a:lnTo>
                  <a:pt x="4788007" y="70532"/>
                </a:lnTo>
                <a:lnTo>
                  <a:pt x="4836158" y="66117"/>
                </a:lnTo>
                <a:cubicBezTo>
                  <a:pt x="4889186" y="62592"/>
                  <a:pt x="4942326" y="60480"/>
                  <a:pt x="4995592" y="60039"/>
                </a:cubicBezTo>
                <a:cubicBezTo>
                  <a:pt x="5844565" y="49974"/>
                  <a:pt x="6695277" y="216589"/>
                  <a:pt x="7526376" y="434595"/>
                </a:cubicBezTo>
                <a:cubicBezTo>
                  <a:pt x="7735823" y="491388"/>
                  <a:pt x="7942140" y="548323"/>
                  <a:pt x="8151586" y="605116"/>
                </a:cubicBezTo>
                <a:cubicBezTo>
                  <a:pt x="8256238" y="631938"/>
                  <a:pt x="8360747" y="655610"/>
                  <a:pt x="8468240" y="675989"/>
                </a:cubicBezTo>
                <a:cubicBezTo>
                  <a:pt x="8572606" y="696511"/>
                  <a:pt x="8676973" y="717033"/>
                  <a:pt x="8784324" y="734263"/>
                </a:cubicBezTo>
                <a:cubicBezTo>
                  <a:pt x="8995898" y="768865"/>
                  <a:pt x="9206903" y="790867"/>
                  <a:pt x="9420749" y="806427"/>
                </a:cubicBezTo>
                <a:cubicBezTo>
                  <a:pt x="9634452" y="818838"/>
                  <a:pt x="9847584" y="818648"/>
                  <a:pt x="10060004" y="802709"/>
                </a:cubicBezTo>
                <a:cubicBezTo>
                  <a:pt x="9847442" y="815499"/>
                  <a:pt x="9634024" y="809388"/>
                  <a:pt x="9420178" y="793827"/>
                </a:cubicBezTo>
                <a:cubicBezTo>
                  <a:pt x="9209460" y="778125"/>
                  <a:pt x="8998170" y="749823"/>
                  <a:pt x="8786453" y="712072"/>
                </a:cubicBezTo>
                <a:cubicBezTo>
                  <a:pt x="8679102" y="694841"/>
                  <a:pt x="8574736" y="674320"/>
                  <a:pt x="8470227" y="650648"/>
                </a:cubicBezTo>
                <a:cubicBezTo>
                  <a:pt x="8365718" y="626977"/>
                  <a:pt x="8261209" y="603305"/>
                  <a:pt x="8156415" y="573333"/>
                </a:cubicBezTo>
                <a:cubicBezTo>
                  <a:pt x="7949954" y="513249"/>
                  <a:pt x="7743493" y="453163"/>
                  <a:pt x="7534047" y="396370"/>
                </a:cubicBezTo>
                <a:cubicBezTo>
                  <a:pt x="6702234" y="162615"/>
                  <a:pt x="5851951" y="5450"/>
                  <a:pt x="4996007" y="48"/>
                </a:cubicBezTo>
                <a:cubicBezTo>
                  <a:pt x="4566471" y="-2581"/>
                  <a:pt x="4141789" y="101887"/>
                  <a:pt x="3719092" y="181013"/>
                </a:cubicBezTo>
                <a:lnTo>
                  <a:pt x="3430963" y="244295"/>
                </a:lnTo>
                <a:lnTo>
                  <a:pt x="3396194" y="250296"/>
                </a:lnTo>
                <a:cubicBezTo>
                  <a:pt x="3290907" y="271186"/>
                  <a:pt x="3186011" y="294834"/>
                  <a:pt x="3081116" y="321636"/>
                </a:cubicBezTo>
                <a:cubicBezTo>
                  <a:pt x="2871324" y="372087"/>
                  <a:pt x="2664664" y="416231"/>
                  <a:pt x="2454873" y="454069"/>
                </a:cubicBezTo>
                <a:cubicBezTo>
                  <a:pt x="2035290" y="529745"/>
                  <a:pt x="1612576" y="570737"/>
                  <a:pt x="1192993" y="561277"/>
                </a:cubicBezTo>
                <a:cubicBezTo>
                  <a:pt x="980070" y="558124"/>
                  <a:pt x="770279" y="539205"/>
                  <a:pt x="566750" y="498214"/>
                </a:cubicBezTo>
                <a:cubicBezTo>
                  <a:pt x="463420" y="479295"/>
                  <a:pt x="360090" y="454070"/>
                  <a:pt x="259891" y="422538"/>
                </a:cubicBezTo>
                <a:cubicBezTo>
                  <a:pt x="209791" y="403619"/>
                  <a:pt x="162823" y="387853"/>
                  <a:pt x="112724" y="365781"/>
                </a:cubicBezTo>
                <a:cubicBezTo>
                  <a:pt x="90805" y="356321"/>
                  <a:pt x="65756" y="346862"/>
                  <a:pt x="43837" y="334249"/>
                </a:cubicBezTo>
                <a:cubicBezTo>
                  <a:pt x="28181" y="327943"/>
                  <a:pt x="12525" y="318483"/>
                  <a:pt x="0" y="312177"/>
                </a:cubicBezTo>
                <a:cubicBezTo>
                  <a:pt x="0" y="469835"/>
                  <a:pt x="0" y="469835"/>
                  <a:pt x="0" y="469835"/>
                </a:cubicBezTo>
                <a:lnTo>
                  <a:pt x="15043" y="476327"/>
                </a:lnTo>
                <a:lnTo>
                  <a:pt x="16916" y="517663"/>
                </a:lnTo>
                <a:cubicBezTo>
                  <a:pt x="21698" y="623173"/>
                  <a:pt x="21698" y="623173"/>
                  <a:pt x="21698" y="623173"/>
                </a:cubicBezTo>
                <a:cubicBezTo>
                  <a:pt x="44022" y="631631"/>
                  <a:pt x="66346" y="640088"/>
                  <a:pt x="88670" y="648546"/>
                </a:cubicBezTo>
                <a:cubicBezTo>
                  <a:pt x="142846" y="668186"/>
                  <a:pt x="196878" y="684676"/>
                  <a:pt x="250768" y="698015"/>
                </a:cubicBezTo>
                <a:cubicBezTo>
                  <a:pt x="355420" y="724837"/>
                  <a:pt x="466042" y="745075"/>
                  <a:pt x="573251" y="759155"/>
                </a:cubicBezTo>
                <a:cubicBezTo>
                  <a:pt x="787668" y="787315"/>
                  <a:pt x="1004214" y="793284"/>
                  <a:pt x="1220046" y="783504"/>
                </a:cubicBezTo>
                <a:cubicBezTo>
                  <a:pt x="1651853" y="767092"/>
                  <a:pt x="2076120" y="722615"/>
                  <a:pt x="2494690" y="621580"/>
                </a:cubicBezTo>
                <a:cubicBezTo>
                  <a:pt x="2705538" y="570992"/>
                  <a:pt x="2911688" y="485896"/>
                  <a:pt x="3118838" y="422850"/>
                </a:cubicBezTo>
                <a:cubicBezTo>
                  <a:pt x="3219214" y="389894"/>
                  <a:pt x="3321296" y="360016"/>
                  <a:pt x="3424285" y="332860"/>
                </a:cubicBezTo>
                <a:lnTo>
                  <a:pt x="3451498" y="326412"/>
                </a:lnTo>
                <a:lnTo>
                  <a:pt x="3726146" y="274339"/>
                </a:lnTo>
                <a:cubicBezTo>
                  <a:pt x="4145729" y="208123"/>
                  <a:pt x="4568442" y="116681"/>
                  <a:pt x="4994288" y="132446"/>
                </a:cubicBezTo>
                <a:cubicBezTo>
                  <a:pt x="5842847" y="160825"/>
                  <a:pt x="6685144" y="365781"/>
                  <a:pt x="7505522" y="621187"/>
                </a:cubicBezTo>
                <a:cubicBezTo>
                  <a:pt x="7712182" y="687404"/>
                  <a:pt x="7915711" y="753620"/>
                  <a:pt x="8122371" y="819837"/>
                </a:cubicBezTo>
                <a:cubicBezTo>
                  <a:pt x="8225701" y="851368"/>
                  <a:pt x="8329031" y="879747"/>
                  <a:pt x="8435492" y="904972"/>
                </a:cubicBezTo>
                <a:cubicBezTo>
                  <a:pt x="8538822" y="930198"/>
                  <a:pt x="8642153" y="955423"/>
                  <a:pt x="8748614" y="977495"/>
                </a:cubicBezTo>
                <a:cubicBezTo>
                  <a:pt x="8958405" y="1021639"/>
                  <a:pt x="9168197" y="1053171"/>
                  <a:pt x="9381119" y="1078396"/>
                </a:cubicBezTo>
                <a:cubicBezTo>
                  <a:pt x="9594042" y="1100468"/>
                  <a:pt x="9806964" y="1109928"/>
                  <a:pt x="10019887" y="1103622"/>
                </a:cubicBezTo>
                <a:close/>
              </a:path>
            </a:pathLst>
          </a:custGeom>
          <a:solidFill>
            <a:srgbClr val="FCE8CD">
              <a:alpha val="53330"/>
            </a:srgb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3_Images and Contents Layout">
  <p:cSld name="13_Images and Contents Layout">
    <p:bg>
      <p:bgPr>
        <a:solidFill>
          <a:schemeClr val="lt1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3"/>
          <p:cNvSpPr/>
          <p:nvPr>
            <p:ph idx="2" type="pic"/>
          </p:nvPr>
        </p:nvSpPr>
        <p:spPr>
          <a:xfrm>
            <a:off x="545925" y="1167594"/>
            <a:ext cx="2376000" cy="1782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1" name="Google Shape;151;p33"/>
          <p:cNvSpPr/>
          <p:nvPr>
            <p:ph idx="3" type="pic"/>
          </p:nvPr>
        </p:nvSpPr>
        <p:spPr>
          <a:xfrm>
            <a:off x="2921925" y="2949792"/>
            <a:ext cx="2376000" cy="1782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3"/>
          <p:cNvSpPr/>
          <p:nvPr/>
        </p:nvSpPr>
        <p:spPr>
          <a:xfrm>
            <a:off x="545925" y="2949792"/>
            <a:ext cx="2376000" cy="1782300"/>
          </a:xfrm>
          <a:prstGeom prst="rect">
            <a:avLst/>
          </a:prstGeom>
          <a:solidFill>
            <a:schemeClr val="accent3">
              <a:alpha val="6941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2921926" y="1167594"/>
            <a:ext cx="5676300" cy="1782300"/>
          </a:xfrm>
          <a:prstGeom prst="rect">
            <a:avLst/>
          </a:prstGeom>
          <a:solidFill>
            <a:schemeClr val="accent4">
              <a:alpha val="6941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3"/>
          <p:cNvSpPr/>
          <p:nvPr/>
        </p:nvSpPr>
        <p:spPr>
          <a:xfrm>
            <a:off x="0" y="215441"/>
            <a:ext cx="221400" cy="54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3"/>
          <p:cNvSpPr/>
          <p:nvPr/>
        </p:nvSpPr>
        <p:spPr>
          <a:xfrm>
            <a:off x="-7382" y="215441"/>
            <a:ext cx="128400" cy="54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" name="Google Shape;156;p33"/>
          <p:cNvGrpSpPr/>
          <p:nvPr/>
        </p:nvGrpSpPr>
        <p:grpSpPr>
          <a:xfrm>
            <a:off x="7956902" y="-64487"/>
            <a:ext cx="1234099" cy="1023857"/>
            <a:chOff x="-12" y="1266634"/>
            <a:chExt cx="5758744" cy="4777679"/>
          </a:xfrm>
        </p:grpSpPr>
        <p:sp>
          <p:nvSpPr>
            <p:cNvPr id="157" name="Google Shape;157;p33"/>
            <p:cNvSpPr/>
            <p:nvPr/>
          </p:nvSpPr>
          <p:spPr>
            <a:xfrm rot="8978268">
              <a:off x="268009" y="2416671"/>
              <a:ext cx="5222701" cy="2477594"/>
            </a:xfrm>
            <a:custGeom>
              <a:rect b="b" l="l" r="r" t="t"/>
              <a:pathLst>
                <a:path extrusionOk="0" h="10002" w="10201">
                  <a:moveTo>
                    <a:pt x="8262" y="423"/>
                  </a:moveTo>
                  <a:cubicBezTo>
                    <a:pt x="8283" y="442"/>
                    <a:pt x="8303" y="442"/>
                    <a:pt x="8324" y="442"/>
                  </a:cubicBezTo>
                  <a:cubicBezTo>
                    <a:pt x="8335" y="480"/>
                    <a:pt x="8335" y="480"/>
                    <a:pt x="8335" y="517"/>
                  </a:cubicBezTo>
                  <a:cubicBezTo>
                    <a:pt x="8303" y="537"/>
                    <a:pt x="8314" y="517"/>
                    <a:pt x="8303" y="592"/>
                  </a:cubicBezTo>
                  <a:lnTo>
                    <a:pt x="8345" y="592"/>
                  </a:lnTo>
                  <a:cubicBezTo>
                    <a:pt x="8355" y="630"/>
                    <a:pt x="8435" y="524"/>
                    <a:pt x="8414" y="543"/>
                  </a:cubicBezTo>
                  <a:cubicBezTo>
                    <a:pt x="8404" y="561"/>
                    <a:pt x="8312" y="750"/>
                    <a:pt x="8291" y="770"/>
                  </a:cubicBezTo>
                  <a:cubicBezTo>
                    <a:pt x="8312" y="825"/>
                    <a:pt x="8250" y="855"/>
                    <a:pt x="8230" y="930"/>
                  </a:cubicBezTo>
                  <a:cubicBezTo>
                    <a:pt x="8272" y="950"/>
                    <a:pt x="8283" y="987"/>
                    <a:pt x="8324" y="1005"/>
                  </a:cubicBezTo>
                  <a:cubicBezTo>
                    <a:pt x="8335" y="968"/>
                    <a:pt x="8335" y="930"/>
                    <a:pt x="8345" y="875"/>
                  </a:cubicBezTo>
                  <a:lnTo>
                    <a:pt x="8355" y="875"/>
                  </a:lnTo>
                  <a:lnTo>
                    <a:pt x="8355" y="893"/>
                  </a:lnTo>
                  <a:cubicBezTo>
                    <a:pt x="8386" y="987"/>
                    <a:pt x="8366" y="1119"/>
                    <a:pt x="8376" y="1212"/>
                  </a:cubicBezTo>
                  <a:lnTo>
                    <a:pt x="8355" y="1212"/>
                  </a:lnTo>
                  <a:cubicBezTo>
                    <a:pt x="8345" y="1212"/>
                    <a:pt x="8345" y="1212"/>
                    <a:pt x="8324" y="1231"/>
                  </a:cubicBezTo>
                  <a:lnTo>
                    <a:pt x="8324" y="1288"/>
                  </a:lnTo>
                  <a:cubicBezTo>
                    <a:pt x="8314" y="1306"/>
                    <a:pt x="8084" y="1607"/>
                    <a:pt x="8084" y="1607"/>
                  </a:cubicBezTo>
                  <a:lnTo>
                    <a:pt x="8126" y="1607"/>
                  </a:lnTo>
                  <a:cubicBezTo>
                    <a:pt x="8157" y="1532"/>
                    <a:pt x="8240" y="1569"/>
                    <a:pt x="8293" y="1589"/>
                  </a:cubicBezTo>
                  <a:cubicBezTo>
                    <a:pt x="8293" y="1644"/>
                    <a:pt x="8283" y="1663"/>
                    <a:pt x="8293" y="1682"/>
                  </a:cubicBezTo>
                  <a:cubicBezTo>
                    <a:pt x="8314" y="1738"/>
                    <a:pt x="8324" y="1776"/>
                    <a:pt x="8366" y="1776"/>
                  </a:cubicBezTo>
                  <a:cubicBezTo>
                    <a:pt x="8407" y="1738"/>
                    <a:pt x="8542" y="1813"/>
                    <a:pt x="8584" y="1682"/>
                  </a:cubicBezTo>
                  <a:cubicBezTo>
                    <a:pt x="8605" y="1626"/>
                    <a:pt x="8594" y="1589"/>
                    <a:pt x="8636" y="1569"/>
                  </a:cubicBezTo>
                  <a:cubicBezTo>
                    <a:pt x="8667" y="1532"/>
                    <a:pt x="8667" y="1569"/>
                    <a:pt x="8698" y="1589"/>
                  </a:cubicBezTo>
                  <a:cubicBezTo>
                    <a:pt x="8698" y="1532"/>
                    <a:pt x="8678" y="1550"/>
                    <a:pt x="8709" y="1532"/>
                  </a:cubicBezTo>
                  <a:cubicBezTo>
                    <a:pt x="8719" y="1569"/>
                    <a:pt x="8792" y="1589"/>
                    <a:pt x="8855" y="1607"/>
                  </a:cubicBezTo>
                  <a:cubicBezTo>
                    <a:pt x="8855" y="1776"/>
                    <a:pt x="8845" y="1870"/>
                    <a:pt x="8802" y="1982"/>
                  </a:cubicBezTo>
                  <a:cubicBezTo>
                    <a:pt x="8792" y="2020"/>
                    <a:pt x="8761" y="2020"/>
                    <a:pt x="8740" y="2077"/>
                  </a:cubicBezTo>
                  <a:lnTo>
                    <a:pt x="8740" y="2133"/>
                  </a:lnTo>
                  <a:cubicBezTo>
                    <a:pt x="8824" y="2208"/>
                    <a:pt x="8938" y="2189"/>
                    <a:pt x="9032" y="2208"/>
                  </a:cubicBezTo>
                  <a:cubicBezTo>
                    <a:pt x="9042" y="2433"/>
                    <a:pt x="9053" y="2565"/>
                    <a:pt x="9011" y="2771"/>
                  </a:cubicBezTo>
                  <a:cubicBezTo>
                    <a:pt x="9011" y="2828"/>
                    <a:pt x="9053" y="2865"/>
                    <a:pt x="9011" y="2940"/>
                  </a:cubicBezTo>
                  <a:cubicBezTo>
                    <a:pt x="9001" y="2940"/>
                    <a:pt x="8990" y="2940"/>
                    <a:pt x="8980" y="2959"/>
                  </a:cubicBezTo>
                  <a:cubicBezTo>
                    <a:pt x="8980" y="2978"/>
                    <a:pt x="9001" y="2959"/>
                    <a:pt x="8990" y="2997"/>
                  </a:cubicBezTo>
                  <a:cubicBezTo>
                    <a:pt x="8980" y="2997"/>
                    <a:pt x="8970" y="3016"/>
                    <a:pt x="8970" y="3034"/>
                  </a:cubicBezTo>
                  <a:cubicBezTo>
                    <a:pt x="9053" y="3034"/>
                    <a:pt x="9094" y="3072"/>
                    <a:pt x="9157" y="3016"/>
                  </a:cubicBezTo>
                  <a:cubicBezTo>
                    <a:pt x="9167" y="3109"/>
                    <a:pt x="9198" y="3166"/>
                    <a:pt x="9250" y="3166"/>
                  </a:cubicBezTo>
                  <a:cubicBezTo>
                    <a:pt x="9281" y="3223"/>
                    <a:pt x="9323" y="3166"/>
                    <a:pt x="9386" y="3147"/>
                  </a:cubicBezTo>
                  <a:lnTo>
                    <a:pt x="9386" y="3166"/>
                  </a:lnTo>
                  <a:lnTo>
                    <a:pt x="9397" y="3166"/>
                  </a:lnTo>
                  <a:cubicBezTo>
                    <a:pt x="9386" y="3260"/>
                    <a:pt x="9397" y="3260"/>
                    <a:pt x="9407" y="3316"/>
                  </a:cubicBezTo>
                  <a:cubicBezTo>
                    <a:pt x="9418" y="3316"/>
                    <a:pt x="9428" y="3298"/>
                    <a:pt x="9438" y="3298"/>
                  </a:cubicBezTo>
                  <a:cubicBezTo>
                    <a:pt x="9438" y="3185"/>
                    <a:pt x="9438" y="3091"/>
                    <a:pt x="9490" y="3072"/>
                  </a:cubicBezTo>
                  <a:cubicBezTo>
                    <a:pt x="9511" y="3109"/>
                    <a:pt x="9522" y="3128"/>
                    <a:pt x="9542" y="3128"/>
                  </a:cubicBezTo>
                  <a:cubicBezTo>
                    <a:pt x="9553" y="3072"/>
                    <a:pt x="9542" y="2964"/>
                    <a:pt x="9563" y="2927"/>
                  </a:cubicBezTo>
                  <a:cubicBezTo>
                    <a:pt x="9584" y="2945"/>
                    <a:pt x="9563" y="3072"/>
                    <a:pt x="9594" y="3054"/>
                  </a:cubicBezTo>
                  <a:cubicBezTo>
                    <a:pt x="9605" y="3147"/>
                    <a:pt x="9615" y="3091"/>
                    <a:pt x="9625" y="3128"/>
                  </a:cubicBezTo>
                  <a:cubicBezTo>
                    <a:pt x="9625" y="3166"/>
                    <a:pt x="9686" y="3182"/>
                    <a:pt x="9686" y="3220"/>
                  </a:cubicBezTo>
                  <a:cubicBezTo>
                    <a:pt x="9707" y="3239"/>
                    <a:pt x="9688" y="3281"/>
                    <a:pt x="9688" y="3316"/>
                  </a:cubicBezTo>
                  <a:lnTo>
                    <a:pt x="9688" y="3429"/>
                  </a:lnTo>
                  <a:cubicBezTo>
                    <a:pt x="9698" y="3447"/>
                    <a:pt x="9802" y="3489"/>
                    <a:pt x="9812" y="3527"/>
                  </a:cubicBezTo>
                  <a:cubicBezTo>
                    <a:pt x="9781" y="3564"/>
                    <a:pt x="9715" y="3586"/>
                    <a:pt x="9698" y="3598"/>
                  </a:cubicBezTo>
                  <a:cubicBezTo>
                    <a:pt x="9681" y="3610"/>
                    <a:pt x="9705" y="3598"/>
                    <a:pt x="9709" y="3598"/>
                  </a:cubicBezTo>
                  <a:cubicBezTo>
                    <a:pt x="9719" y="3579"/>
                    <a:pt x="9719" y="3579"/>
                    <a:pt x="9740" y="3579"/>
                  </a:cubicBezTo>
                  <a:lnTo>
                    <a:pt x="9740" y="3691"/>
                  </a:lnTo>
                  <a:cubicBezTo>
                    <a:pt x="9729" y="3711"/>
                    <a:pt x="9729" y="3711"/>
                    <a:pt x="9709" y="3730"/>
                  </a:cubicBezTo>
                  <a:cubicBezTo>
                    <a:pt x="9698" y="3711"/>
                    <a:pt x="9698" y="3711"/>
                    <a:pt x="9688" y="3691"/>
                  </a:cubicBezTo>
                  <a:cubicBezTo>
                    <a:pt x="9677" y="3730"/>
                    <a:pt x="9665" y="3815"/>
                    <a:pt x="9665" y="3833"/>
                  </a:cubicBezTo>
                  <a:cubicBezTo>
                    <a:pt x="9655" y="3815"/>
                    <a:pt x="9667" y="3730"/>
                    <a:pt x="9646" y="3730"/>
                  </a:cubicBezTo>
                  <a:cubicBezTo>
                    <a:pt x="9646" y="3805"/>
                    <a:pt x="9605" y="3917"/>
                    <a:pt x="9553" y="3955"/>
                  </a:cubicBezTo>
                  <a:cubicBezTo>
                    <a:pt x="9615" y="4105"/>
                    <a:pt x="9584" y="4143"/>
                    <a:pt x="9574" y="4349"/>
                  </a:cubicBezTo>
                  <a:cubicBezTo>
                    <a:pt x="9542" y="4330"/>
                    <a:pt x="9469" y="4295"/>
                    <a:pt x="9438" y="4312"/>
                  </a:cubicBezTo>
                  <a:cubicBezTo>
                    <a:pt x="9407" y="4329"/>
                    <a:pt x="9395" y="4413"/>
                    <a:pt x="9385" y="4451"/>
                  </a:cubicBezTo>
                  <a:cubicBezTo>
                    <a:pt x="9416" y="4508"/>
                    <a:pt x="9449" y="4481"/>
                    <a:pt x="9459" y="4574"/>
                  </a:cubicBezTo>
                  <a:cubicBezTo>
                    <a:pt x="9480" y="4556"/>
                    <a:pt x="9501" y="4556"/>
                    <a:pt x="9522" y="4574"/>
                  </a:cubicBezTo>
                  <a:lnTo>
                    <a:pt x="9522" y="4593"/>
                  </a:lnTo>
                  <a:cubicBezTo>
                    <a:pt x="9470" y="4593"/>
                    <a:pt x="9428" y="4613"/>
                    <a:pt x="9407" y="4688"/>
                  </a:cubicBezTo>
                  <a:cubicBezTo>
                    <a:pt x="9397" y="4706"/>
                    <a:pt x="9397" y="4706"/>
                    <a:pt x="9397" y="4743"/>
                  </a:cubicBezTo>
                  <a:cubicBezTo>
                    <a:pt x="9438" y="4800"/>
                    <a:pt x="9490" y="4857"/>
                    <a:pt x="9532" y="4912"/>
                  </a:cubicBezTo>
                  <a:cubicBezTo>
                    <a:pt x="9553" y="4988"/>
                    <a:pt x="9522" y="4969"/>
                    <a:pt x="9553" y="5007"/>
                  </a:cubicBezTo>
                  <a:cubicBezTo>
                    <a:pt x="9605" y="5063"/>
                    <a:pt x="9667" y="5026"/>
                    <a:pt x="9688" y="5138"/>
                  </a:cubicBezTo>
                  <a:cubicBezTo>
                    <a:pt x="9729" y="5251"/>
                    <a:pt x="9667" y="5364"/>
                    <a:pt x="9657" y="5496"/>
                  </a:cubicBezTo>
                  <a:cubicBezTo>
                    <a:pt x="9698" y="5496"/>
                    <a:pt x="9729" y="5457"/>
                    <a:pt x="9771" y="5439"/>
                  </a:cubicBezTo>
                  <a:lnTo>
                    <a:pt x="9771" y="5382"/>
                  </a:lnTo>
                  <a:cubicBezTo>
                    <a:pt x="9761" y="5364"/>
                    <a:pt x="9761" y="5364"/>
                    <a:pt x="9750" y="5326"/>
                  </a:cubicBezTo>
                  <a:lnTo>
                    <a:pt x="9781" y="5326"/>
                  </a:lnTo>
                  <a:cubicBezTo>
                    <a:pt x="9802" y="5382"/>
                    <a:pt x="9813" y="5401"/>
                    <a:pt x="9865" y="5401"/>
                  </a:cubicBezTo>
                  <a:lnTo>
                    <a:pt x="10042" y="5391"/>
                  </a:lnTo>
                  <a:cubicBezTo>
                    <a:pt x="10094" y="5414"/>
                    <a:pt x="10057" y="5619"/>
                    <a:pt x="10081" y="5686"/>
                  </a:cubicBezTo>
                  <a:cubicBezTo>
                    <a:pt x="10105" y="5753"/>
                    <a:pt x="10188" y="5693"/>
                    <a:pt x="10188" y="5795"/>
                  </a:cubicBezTo>
                  <a:cubicBezTo>
                    <a:pt x="10219" y="5889"/>
                    <a:pt x="10188" y="6078"/>
                    <a:pt x="10177" y="6153"/>
                  </a:cubicBezTo>
                  <a:cubicBezTo>
                    <a:pt x="10157" y="6115"/>
                    <a:pt x="10158" y="6036"/>
                    <a:pt x="10137" y="6016"/>
                  </a:cubicBezTo>
                  <a:cubicBezTo>
                    <a:pt x="10085" y="5998"/>
                    <a:pt x="10011" y="6096"/>
                    <a:pt x="9949" y="6096"/>
                  </a:cubicBezTo>
                  <a:cubicBezTo>
                    <a:pt x="9899" y="6112"/>
                    <a:pt x="9957" y="5988"/>
                    <a:pt x="9893" y="6004"/>
                  </a:cubicBezTo>
                  <a:cubicBezTo>
                    <a:pt x="9829" y="6020"/>
                    <a:pt x="9660" y="6120"/>
                    <a:pt x="9610" y="6190"/>
                  </a:cubicBezTo>
                  <a:cubicBezTo>
                    <a:pt x="9589" y="6247"/>
                    <a:pt x="9553" y="6453"/>
                    <a:pt x="9532" y="6528"/>
                  </a:cubicBezTo>
                  <a:cubicBezTo>
                    <a:pt x="9522" y="6528"/>
                    <a:pt x="9501" y="6548"/>
                    <a:pt x="9490" y="6566"/>
                  </a:cubicBezTo>
                  <a:cubicBezTo>
                    <a:pt x="9574" y="6660"/>
                    <a:pt x="9501" y="6866"/>
                    <a:pt x="9490" y="6979"/>
                  </a:cubicBezTo>
                  <a:cubicBezTo>
                    <a:pt x="9522" y="6979"/>
                    <a:pt x="9563" y="6998"/>
                    <a:pt x="9594" y="7016"/>
                  </a:cubicBezTo>
                  <a:cubicBezTo>
                    <a:pt x="9594" y="7016"/>
                    <a:pt x="9584" y="7036"/>
                    <a:pt x="9584" y="7054"/>
                  </a:cubicBezTo>
                  <a:cubicBezTo>
                    <a:pt x="9480" y="7110"/>
                    <a:pt x="9428" y="7130"/>
                    <a:pt x="9438" y="7411"/>
                  </a:cubicBezTo>
                  <a:cubicBezTo>
                    <a:pt x="9480" y="7468"/>
                    <a:pt x="9407" y="7598"/>
                    <a:pt x="9428" y="7674"/>
                  </a:cubicBezTo>
                  <a:cubicBezTo>
                    <a:pt x="9438" y="7730"/>
                    <a:pt x="9459" y="7749"/>
                    <a:pt x="9459" y="7862"/>
                  </a:cubicBezTo>
                  <a:cubicBezTo>
                    <a:pt x="9438" y="7881"/>
                    <a:pt x="9418" y="7899"/>
                    <a:pt x="9407" y="7918"/>
                  </a:cubicBezTo>
                  <a:cubicBezTo>
                    <a:pt x="9323" y="7881"/>
                    <a:pt x="9344" y="7843"/>
                    <a:pt x="9302" y="7730"/>
                  </a:cubicBezTo>
                  <a:cubicBezTo>
                    <a:pt x="9250" y="7787"/>
                    <a:pt x="9167" y="7655"/>
                    <a:pt x="9126" y="7580"/>
                  </a:cubicBezTo>
                  <a:lnTo>
                    <a:pt x="9126" y="7543"/>
                  </a:lnTo>
                  <a:lnTo>
                    <a:pt x="9167" y="7543"/>
                  </a:lnTo>
                  <a:lnTo>
                    <a:pt x="9167" y="7524"/>
                  </a:lnTo>
                  <a:lnTo>
                    <a:pt x="9146" y="7524"/>
                  </a:lnTo>
                  <a:cubicBezTo>
                    <a:pt x="9136" y="7524"/>
                    <a:pt x="9094" y="7543"/>
                    <a:pt x="9084" y="7543"/>
                  </a:cubicBezTo>
                  <a:cubicBezTo>
                    <a:pt x="9094" y="7598"/>
                    <a:pt x="9094" y="7598"/>
                    <a:pt x="9105" y="7618"/>
                  </a:cubicBezTo>
                  <a:cubicBezTo>
                    <a:pt x="9084" y="7637"/>
                    <a:pt x="9084" y="7637"/>
                    <a:pt x="9063" y="7637"/>
                  </a:cubicBezTo>
                  <a:cubicBezTo>
                    <a:pt x="9105" y="7749"/>
                    <a:pt x="9074" y="7824"/>
                    <a:pt x="9167" y="7918"/>
                  </a:cubicBezTo>
                  <a:cubicBezTo>
                    <a:pt x="9167" y="7956"/>
                    <a:pt x="9177" y="8087"/>
                    <a:pt x="9167" y="8125"/>
                  </a:cubicBezTo>
                  <a:cubicBezTo>
                    <a:pt x="9146" y="8182"/>
                    <a:pt x="9126" y="8200"/>
                    <a:pt x="9105" y="8237"/>
                  </a:cubicBezTo>
                  <a:cubicBezTo>
                    <a:pt x="9042" y="8237"/>
                    <a:pt x="8970" y="8275"/>
                    <a:pt x="8928" y="8219"/>
                  </a:cubicBezTo>
                  <a:cubicBezTo>
                    <a:pt x="8897" y="8200"/>
                    <a:pt x="8897" y="8162"/>
                    <a:pt x="8866" y="8125"/>
                  </a:cubicBezTo>
                  <a:cubicBezTo>
                    <a:pt x="8845" y="8144"/>
                    <a:pt x="8824" y="8162"/>
                    <a:pt x="8802" y="8182"/>
                  </a:cubicBezTo>
                  <a:cubicBezTo>
                    <a:pt x="8834" y="8219"/>
                    <a:pt x="8876" y="8481"/>
                    <a:pt x="8845" y="8575"/>
                  </a:cubicBezTo>
                  <a:cubicBezTo>
                    <a:pt x="8834" y="8632"/>
                    <a:pt x="8834" y="8632"/>
                    <a:pt x="8814" y="8650"/>
                  </a:cubicBezTo>
                  <a:cubicBezTo>
                    <a:pt x="8781" y="8707"/>
                    <a:pt x="8657" y="8726"/>
                    <a:pt x="8615" y="8670"/>
                  </a:cubicBezTo>
                  <a:cubicBezTo>
                    <a:pt x="8542" y="8632"/>
                    <a:pt x="8490" y="8369"/>
                    <a:pt x="8470" y="8237"/>
                  </a:cubicBezTo>
                  <a:cubicBezTo>
                    <a:pt x="8449" y="8162"/>
                    <a:pt x="8470" y="8050"/>
                    <a:pt x="8459" y="7993"/>
                  </a:cubicBezTo>
                  <a:lnTo>
                    <a:pt x="8418" y="7993"/>
                  </a:lnTo>
                  <a:cubicBezTo>
                    <a:pt x="8376" y="8031"/>
                    <a:pt x="8283" y="7993"/>
                    <a:pt x="8240" y="7993"/>
                  </a:cubicBezTo>
                  <a:cubicBezTo>
                    <a:pt x="8219" y="7881"/>
                    <a:pt x="8209" y="7768"/>
                    <a:pt x="8136" y="7768"/>
                  </a:cubicBezTo>
                  <a:cubicBezTo>
                    <a:pt x="8115" y="7730"/>
                    <a:pt x="8053" y="7712"/>
                    <a:pt x="8042" y="7712"/>
                  </a:cubicBezTo>
                  <a:cubicBezTo>
                    <a:pt x="8022" y="7730"/>
                    <a:pt x="8001" y="7768"/>
                    <a:pt x="7980" y="7787"/>
                  </a:cubicBezTo>
                  <a:cubicBezTo>
                    <a:pt x="7970" y="7937"/>
                    <a:pt x="7980" y="8013"/>
                    <a:pt x="7990" y="8106"/>
                  </a:cubicBezTo>
                  <a:cubicBezTo>
                    <a:pt x="7980" y="8200"/>
                    <a:pt x="7949" y="8294"/>
                    <a:pt x="7949" y="8406"/>
                  </a:cubicBezTo>
                  <a:cubicBezTo>
                    <a:pt x="7928" y="8406"/>
                    <a:pt x="7907" y="8406"/>
                    <a:pt x="7887" y="8426"/>
                  </a:cubicBezTo>
                  <a:cubicBezTo>
                    <a:pt x="7876" y="8463"/>
                    <a:pt x="7855" y="8501"/>
                    <a:pt x="7845" y="8538"/>
                  </a:cubicBezTo>
                  <a:lnTo>
                    <a:pt x="7835" y="8538"/>
                  </a:lnTo>
                  <a:lnTo>
                    <a:pt x="7835" y="8481"/>
                  </a:lnTo>
                  <a:cubicBezTo>
                    <a:pt x="7824" y="8463"/>
                    <a:pt x="7845" y="8444"/>
                    <a:pt x="7855" y="8426"/>
                  </a:cubicBezTo>
                  <a:cubicBezTo>
                    <a:pt x="7762" y="8388"/>
                    <a:pt x="7710" y="8351"/>
                    <a:pt x="7678" y="8182"/>
                  </a:cubicBezTo>
                  <a:cubicBezTo>
                    <a:pt x="7605" y="8182"/>
                    <a:pt x="7594" y="8182"/>
                    <a:pt x="7563" y="8087"/>
                  </a:cubicBezTo>
                  <a:cubicBezTo>
                    <a:pt x="7542" y="8125"/>
                    <a:pt x="7542" y="8125"/>
                    <a:pt x="7501" y="8144"/>
                  </a:cubicBezTo>
                  <a:cubicBezTo>
                    <a:pt x="7491" y="8125"/>
                    <a:pt x="7470" y="8068"/>
                    <a:pt x="7470" y="8087"/>
                  </a:cubicBezTo>
                  <a:cubicBezTo>
                    <a:pt x="7449" y="8125"/>
                    <a:pt x="7439" y="8144"/>
                    <a:pt x="7439" y="8219"/>
                  </a:cubicBezTo>
                  <a:cubicBezTo>
                    <a:pt x="7501" y="8275"/>
                    <a:pt x="7615" y="8463"/>
                    <a:pt x="7574" y="8595"/>
                  </a:cubicBezTo>
                  <a:cubicBezTo>
                    <a:pt x="7553" y="8650"/>
                    <a:pt x="7470" y="8764"/>
                    <a:pt x="7418" y="8782"/>
                  </a:cubicBezTo>
                  <a:cubicBezTo>
                    <a:pt x="7387" y="8670"/>
                    <a:pt x="7324" y="8689"/>
                    <a:pt x="7251" y="8707"/>
                  </a:cubicBezTo>
                  <a:cubicBezTo>
                    <a:pt x="7231" y="8764"/>
                    <a:pt x="7199" y="8819"/>
                    <a:pt x="7189" y="8858"/>
                  </a:cubicBezTo>
                  <a:cubicBezTo>
                    <a:pt x="7168" y="8876"/>
                    <a:pt x="7136" y="8895"/>
                    <a:pt x="7115" y="8914"/>
                  </a:cubicBezTo>
                  <a:lnTo>
                    <a:pt x="7115" y="8839"/>
                  </a:lnTo>
                  <a:cubicBezTo>
                    <a:pt x="7063" y="8819"/>
                    <a:pt x="7032" y="8764"/>
                    <a:pt x="6991" y="8801"/>
                  </a:cubicBezTo>
                  <a:cubicBezTo>
                    <a:pt x="6959" y="8801"/>
                    <a:pt x="6928" y="8876"/>
                    <a:pt x="6907" y="8895"/>
                  </a:cubicBezTo>
                  <a:cubicBezTo>
                    <a:pt x="6876" y="8895"/>
                    <a:pt x="6845" y="8914"/>
                    <a:pt x="6814" y="8914"/>
                  </a:cubicBezTo>
                  <a:lnTo>
                    <a:pt x="6814" y="8970"/>
                  </a:lnTo>
                  <a:cubicBezTo>
                    <a:pt x="6793" y="9008"/>
                    <a:pt x="6793" y="8895"/>
                    <a:pt x="6751" y="8989"/>
                  </a:cubicBezTo>
                  <a:cubicBezTo>
                    <a:pt x="6762" y="9008"/>
                    <a:pt x="6772" y="9008"/>
                    <a:pt x="6772" y="9026"/>
                  </a:cubicBezTo>
                  <a:cubicBezTo>
                    <a:pt x="6803" y="8989"/>
                    <a:pt x="6887" y="9008"/>
                    <a:pt x="6939" y="9008"/>
                  </a:cubicBezTo>
                  <a:lnTo>
                    <a:pt x="6939" y="8989"/>
                  </a:lnTo>
                  <a:cubicBezTo>
                    <a:pt x="6928" y="8970"/>
                    <a:pt x="6928" y="8970"/>
                    <a:pt x="6918" y="8951"/>
                  </a:cubicBezTo>
                  <a:lnTo>
                    <a:pt x="6939" y="8951"/>
                  </a:lnTo>
                  <a:cubicBezTo>
                    <a:pt x="6949" y="8951"/>
                    <a:pt x="6959" y="8951"/>
                    <a:pt x="6991" y="8933"/>
                  </a:cubicBezTo>
                  <a:cubicBezTo>
                    <a:pt x="7001" y="8989"/>
                    <a:pt x="7001" y="9045"/>
                    <a:pt x="7032" y="9064"/>
                  </a:cubicBezTo>
                  <a:cubicBezTo>
                    <a:pt x="7084" y="9139"/>
                    <a:pt x="7241" y="9102"/>
                    <a:pt x="7303" y="9139"/>
                  </a:cubicBezTo>
                  <a:lnTo>
                    <a:pt x="7303" y="9195"/>
                  </a:lnTo>
                  <a:cubicBezTo>
                    <a:pt x="7314" y="9234"/>
                    <a:pt x="7241" y="9496"/>
                    <a:pt x="7220" y="9590"/>
                  </a:cubicBezTo>
                  <a:lnTo>
                    <a:pt x="7199" y="9590"/>
                  </a:lnTo>
                  <a:cubicBezTo>
                    <a:pt x="7189" y="9533"/>
                    <a:pt x="7199" y="9552"/>
                    <a:pt x="7179" y="9533"/>
                  </a:cubicBezTo>
                  <a:cubicBezTo>
                    <a:pt x="7126" y="9609"/>
                    <a:pt x="7011" y="9533"/>
                    <a:pt x="6949" y="9496"/>
                  </a:cubicBezTo>
                  <a:lnTo>
                    <a:pt x="6876" y="9496"/>
                  </a:lnTo>
                  <a:cubicBezTo>
                    <a:pt x="6855" y="9478"/>
                    <a:pt x="6814" y="9421"/>
                    <a:pt x="6793" y="9403"/>
                  </a:cubicBezTo>
                  <a:cubicBezTo>
                    <a:pt x="6762" y="9403"/>
                    <a:pt x="6793" y="9458"/>
                    <a:pt x="6751" y="9440"/>
                  </a:cubicBezTo>
                  <a:cubicBezTo>
                    <a:pt x="6710" y="9421"/>
                    <a:pt x="6668" y="9327"/>
                    <a:pt x="6637" y="9289"/>
                  </a:cubicBezTo>
                  <a:lnTo>
                    <a:pt x="6627" y="9289"/>
                  </a:lnTo>
                  <a:cubicBezTo>
                    <a:pt x="6616" y="9289"/>
                    <a:pt x="6606" y="9271"/>
                    <a:pt x="6584" y="9289"/>
                  </a:cubicBezTo>
                  <a:cubicBezTo>
                    <a:pt x="6553" y="9234"/>
                    <a:pt x="6522" y="9214"/>
                    <a:pt x="6480" y="9177"/>
                  </a:cubicBezTo>
                  <a:cubicBezTo>
                    <a:pt x="6459" y="9252"/>
                    <a:pt x="6449" y="9195"/>
                    <a:pt x="6449" y="9346"/>
                  </a:cubicBezTo>
                  <a:cubicBezTo>
                    <a:pt x="6407" y="9383"/>
                    <a:pt x="6397" y="9478"/>
                    <a:pt x="6355" y="9515"/>
                  </a:cubicBezTo>
                  <a:cubicBezTo>
                    <a:pt x="6324" y="9552"/>
                    <a:pt x="6303" y="9552"/>
                    <a:pt x="6262" y="9552"/>
                  </a:cubicBezTo>
                  <a:lnTo>
                    <a:pt x="6262" y="9609"/>
                  </a:lnTo>
                  <a:cubicBezTo>
                    <a:pt x="6238" y="9653"/>
                    <a:pt x="6213" y="9696"/>
                    <a:pt x="6189" y="9740"/>
                  </a:cubicBezTo>
                  <a:cubicBezTo>
                    <a:pt x="6158" y="9759"/>
                    <a:pt x="6137" y="9778"/>
                    <a:pt x="6106" y="9796"/>
                  </a:cubicBezTo>
                  <a:cubicBezTo>
                    <a:pt x="6064" y="9834"/>
                    <a:pt x="6064" y="9909"/>
                    <a:pt x="6001" y="9947"/>
                  </a:cubicBezTo>
                  <a:cubicBezTo>
                    <a:pt x="5762" y="10097"/>
                    <a:pt x="5492" y="9909"/>
                    <a:pt x="5345" y="9796"/>
                  </a:cubicBezTo>
                  <a:lnTo>
                    <a:pt x="5220" y="9796"/>
                  </a:lnTo>
                  <a:cubicBezTo>
                    <a:pt x="5137" y="9740"/>
                    <a:pt x="5148" y="9647"/>
                    <a:pt x="4992" y="9647"/>
                  </a:cubicBezTo>
                  <a:cubicBezTo>
                    <a:pt x="4981" y="9590"/>
                    <a:pt x="4940" y="9552"/>
                    <a:pt x="4929" y="9515"/>
                  </a:cubicBezTo>
                  <a:lnTo>
                    <a:pt x="4929" y="9403"/>
                  </a:lnTo>
                  <a:cubicBezTo>
                    <a:pt x="4918" y="9383"/>
                    <a:pt x="4876" y="9364"/>
                    <a:pt x="4866" y="9346"/>
                  </a:cubicBezTo>
                  <a:cubicBezTo>
                    <a:pt x="5012" y="9364"/>
                    <a:pt x="5064" y="9252"/>
                    <a:pt x="5168" y="9214"/>
                  </a:cubicBezTo>
                  <a:cubicBezTo>
                    <a:pt x="5231" y="9177"/>
                    <a:pt x="5335" y="9214"/>
                    <a:pt x="5387" y="9234"/>
                  </a:cubicBezTo>
                  <a:cubicBezTo>
                    <a:pt x="5512" y="9271"/>
                    <a:pt x="5648" y="9234"/>
                    <a:pt x="5741" y="9195"/>
                  </a:cubicBezTo>
                  <a:cubicBezTo>
                    <a:pt x="5762" y="9158"/>
                    <a:pt x="5772" y="9139"/>
                    <a:pt x="5783" y="9102"/>
                  </a:cubicBezTo>
                  <a:cubicBezTo>
                    <a:pt x="5762" y="9064"/>
                    <a:pt x="5762" y="9026"/>
                    <a:pt x="5731" y="8989"/>
                  </a:cubicBezTo>
                  <a:cubicBezTo>
                    <a:pt x="5679" y="8933"/>
                    <a:pt x="5596" y="8970"/>
                    <a:pt x="5533" y="8933"/>
                  </a:cubicBezTo>
                  <a:cubicBezTo>
                    <a:pt x="5428" y="8876"/>
                    <a:pt x="5324" y="8782"/>
                    <a:pt x="5210" y="8745"/>
                  </a:cubicBezTo>
                  <a:cubicBezTo>
                    <a:pt x="5096" y="8689"/>
                    <a:pt x="4992" y="8764"/>
                    <a:pt x="4961" y="8595"/>
                  </a:cubicBezTo>
                  <a:cubicBezTo>
                    <a:pt x="4992" y="8575"/>
                    <a:pt x="5054" y="8538"/>
                    <a:pt x="5085" y="8481"/>
                  </a:cubicBezTo>
                  <a:cubicBezTo>
                    <a:pt x="4929" y="8501"/>
                    <a:pt x="4845" y="8331"/>
                    <a:pt x="4741" y="8275"/>
                  </a:cubicBezTo>
                  <a:cubicBezTo>
                    <a:pt x="4658" y="8219"/>
                    <a:pt x="4575" y="8257"/>
                    <a:pt x="4554" y="8087"/>
                  </a:cubicBezTo>
                  <a:cubicBezTo>
                    <a:pt x="4492" y="8087"/>
                    <a:pt x="4409" y="8068"/>
                    <a:pt x="4356" y="8031"/>
                  </a:cubicBezTo>
                  <a:cubicBezTo>
                    <a:pt x="4262" y="7993"/>
                    <a:pt x="4168" y="8068"/>
                    <a:pt x="4085" y="8013"/>
                  </a:cubicBezTo>
                  <a:cubicBezTo>
                    <a:pt x="4002" y="7956"/>
                    <a:pt x="4054" y="7843"/>
                    <a:pt x="3919" y="7843"/>
                  </a:cubicBezTo>
                  <a:cubicBezTo>
                    <a:pt x="3888" y="7806"/>
                    <a:pt x="3783" y="7806"/>
                    <a:pt x="3741" y="7806"/>
                  </a:cubicBezTo>
                  <a:cubicBezTo>
                    <a:pt x="3721" y="7730"/>
                    <a:pt x="3731" y="7618"/>
                    <a:pt x="3669" y="7598"/>
                  </a:cubicBezTo>
                  <a:cubicBezTo>
                    <a:pt x="3627" y="7655"/>
                    <a:pt x="3523" y="7618"/>
                    <a:pt x="3492" y="7637"/>
                  </a:cubicBezTo>
                  <a:cubicBezTo>
                    <a:pt x="3481" y="7655"/>
                    <a:pt x="3492" y="7674"/>
                    <a:pt x="3440" y="7674"/>
                  </a:cubicBezTo>
                  <a:cubicBezTo>
                    <a:pt x="3409" y="7655"/>
                    <a:pt x="3398" y="7674"/>
                    <a:pt x="3367" y="7674"/>
                  </a:cubicBezTo>
                  <a:lnTo>
                    <a:pt x="3367" y="7637"/>
                  </a:lnTo>
                  <a:cubicBezTo>
                    <a:pt x="3377" y="7618"/>
                    <a:pt x="3388" y="7580"/>
                    <a:pt x="3398" y="7543"/>
                  </a:cubicBezTo>
                  <a:cubicBezTo>
                    <a:pt x="3357" y="7505"/>
                    <a:pt x="3315" y="7486"/>
                    <a:pt x="3241" y="7505"/>
                  </a:cubicBezTo>
                  <a:cubicBezTo>
                    <a:pt x="3221" y="7468"/>
                    <a:pt x="3200" y="7411"/>
                    <a:pt x="3189" y="7411"/>
                  </a:cubicBezTo>
                  <a:cubicBezTo>
                    <a:pt x="3148" y="7392"/>
                    <a:pt x="3106" y="7449"/>
                    <a:pt x="3085" y="7468"/>
                  </a:cubicBezTo>
                  <a:cubicBezTo>
                    <a:pt x="3002" y="7449"/>
                    <a:pt x="2929" y="7449"/>
                    <a:pt x="2846" y="7449"/>
                  </a:cubicBezTo>
                  <a:cubicBezTo>
                    <a:pt x="2815" y="7449"/>
                    <a:pt x="2763" y="7429"/>
                    <a:pt x="2722" y="7486"/>
                  </a:cubicBezTo>
                  <a:cubicBezTo>
                    <a:pt x="2700" y="7524"/>
                    <a:pt x="2679" y="7561"/>
                    <a:pt x="2669" y="7598"/>
                  </a:cubicBezTo>
                  <a:cubicBezTo>
                    <a:pt x="2606" y="7655"/>
                    <a:pt x="2533" y="7598"/>
                    <a:pt x="2471" y="7637"/>
                  </a:cubicBezTo>
                  <a:cubicBezTo>
                    <a:pt x="2450" y="7655"/>
                    <a:pt x="2440" y="7712"/>
                    <a:pt x="2419" y="7712"/>
                  </a:cubicBezTo>
                  <a:cubicBezTo>
                    <a:pt x="2326" y="7712"/>
                    <a:pt x="2232" y="7693"/>
                    <a:pt x="2137" y="7693"/>
                  </a:cubicBezTo>
                  <a:cubicBezTo>
                    <a:pt x="2085" y="7674"/>
                    <a:pt x="2065" y="7598"/>
                    <a:pt x="2023" y="7561"/>
                  </a:cubicBezTo>
                  <a:cubicBezTo>
                    <a:pt x="1982" y="7524"/>
                    <a:pt x="1898" y="7580"/>
                    <a:pt x="1867" y="7524"/>
                  </a:cubicBezTo>
                  <a:cubicBezTo>
                    <a:pt x="1898" y="7505"/>
                    <a:pt x="1898" y="7505"/>
                    <a:pt x="1919" y="7505"/>
                  </a:cubicBezTo>
                  <a:lnTo>
                    <a:pt x="1919" y="7486"/>
                  </a:lnTo>
                  <a:lnTo>
                    <a:pt x="1867" y="7486"/>
                  </a:lnTo>
                  <a:cubicBezTo>
                    <a:pt x="1846" y="7468"/>
                    <a:pt x="1774" y="7486"/>
                    <a:pt x="1753" y="7505"/>
                  </a:cubicBezTo>
                  <a:cubicBezTo>
                    <a:pt x="1701" y="7392"/>
                    <a:pt x="1597" y="7468"/>
                    <a:pt x="1544" y="7429"/>
                  </a:cubicBezTo>
                  <a:lnTo>
                    <a:pt x="1544" y="7486"/>
                  </a:lnTo>
                  <a:cubicBezTo>
                    <a:pt x="1523" y="7468"/>
                    <a:pt x="1502" y="7468"/>
                    <a:pt x="1492" y="7468"/>
                  </a:cubicBezTo>
                  <a:lnTo>
                    <a:pt x="1492" y="7411"/>
                  </a:lnTo>
                  <a:cubicBezTo>
                    <a:pt x="1430" y="7411"/>
                    <a:pt x="1430" y="7429"/>
                    <a:pt x="1398" y="7468"/>
                  </a:cubicBezTo>
                  <a:cubicBezTo>
                    <a:pt x="1388" y="7429"/>
                    <a:pt x="1388" y="7429"/>
                    <a:pt x="1378" y="7411"/>
                  </a:cubicBezTo>
                  <a:cubicBezTo>
                    <a:pt x="1222" y="7505"/>
                    <a:pt x="1191" y="7505"/>
                    <a:pt x="1013" y="7429"/>
                  </a:cubicBezTo>
                  <a:cubicBezTo>
                    <a:pt x="961" y="7411"/>
                    <a:pt x="898" y="7411"/>
                    <a:pt x="836" y="7411"/>
                  </a:cubicBezTo>
                  <a:cubicBezTo>
                    <a:pt x="826" y="7392"/>
                    <a:pt x="805" y="7336"/>
                    <a:pt x="795" y="7336"/>
                  </a:cubicBezTo>
                  <a:cubicBezTo>
                    <a:pt x="774" y="7317"/>
                    <a:pt x="670" y="7374"/>
                    <a:pt x="628" y="7354"/>
                  </a:cubicBezTo>
                  <a:cubicBezTo>
                    <a:pt x="618" y="7354"/>
                    <a:pt x="607" y="7299"/>
                    <a:pt x="597" y="7299"/>
                  </a:cubicBezTo>
                  <a:cubicBezTo>
                    <a:pt x="566" y="7299"/>
                    <a:pt x="535" y="7317"/>
                    <a:pt x="493" y="7317"/>
                  </a:cubicBezTo>
                  <a:cubicBezTo>
                    <a:pt x="493" y="7299"/>
                    <a:pt x="483" y="7261"/>
                    <a:pt x="471" y="7242"/>
                  </a:cubicBezTo>
                  <a:lnTo>
                    <a:pt x="378" y="7242"/>
                  </a:lnTo>
                  <a:cubicBezTo>
                    <a:pt x="347" y="7223"/>
                    <a:pt x="306" y="7199"/>
                    <a:pt x="243" y="7167"/>
                  </a:cubicBezTo>
                  <a:cubicBezTo>
                    <a:pt x="180" y="7135"/>
                    <a:pt x="10" y="7088"/>
                    <a:pt x="0" y="7050"/>
                  </a:cubicBezTo>
                  <a:cubicBezTo>
                    <a:pt x="31" y="7012"/>
                    <a:pt x="295" y="7036"/>
                    <a:pt x="357" y="7054"/>
                  </a:cubicBezTo>
                  <a:cubicBezTo>
                    <a:pt x="409" y="7110"/>
                    <a:pt x="503" y="7073"/>
                    <a:pt x="576" y="7092"/>
                  </a:cubicBezTo>
                  <a:cubicBezTo>
                    <a:pt x="680" y="7148"/>
                    <a:pt x="836" y="7167"/>
                    <a:pt x="940" y="7167"/>
                  </a:cubicBezTo>
                  <a:cubicBezTo>
                    <a:pt x="940" y="7110"/>
                    <a:pt x="930" y="7148"/>
                    <a:pt x="950" y="7092"/>
                  </a:cubicBezTo>
                  <a:cubicBezTo>
                    <a:pt x="930" y="7054"/>
                    <a:pt x="898" y="7036"/>
                    <a:pt x="888" y="6998"/>
                  </a:cubicBezTo>
                  <a:lnTo>
                    <a:pt x="898" y="6998"/>
                  </a:lnTo>
                  <a:lnTo>
                    <a:pt x="898" y="6979"/>
                  </a:lnTo>
                  <a:cubicBezTo>
                    <a:pt x="940" y="6998"/>
                    <a:pt x="950" y="7016"/>
                    <a:pt x="1002" y="7016"/>
                  </a:cubicBezTo>
                  <a:lnTo>
                    <a:pt x="1002" y="6941"/>
                  </a:lnTo>
                  <a:cubicBezTo>
                    <a:pt x="982" y="6941"/>
                    <a:pt x="961" y="6923"/>
                    <a:pt x="940" y="6923"/>
                  </a:cubicBezTo>
                  <a:lnTo>
                    <a:pt x="940" y="6847"/>
                  </a:lnTo>
                  <a:lnTo>
                    <a:pt x="961" y="6847"/>
                  </a:lnTo>
                  <a:cubicBezTo>
                    <a:pt x="971" y="6866"/>
                    <a:pt x="992" y="6904"/>
                    <a:pt x="1013" y="6885"/>
                  </a:cubicBezTo>
                  <a:lnTo>
                    <a:pt x="1013" y="6847"/>
                  </a:lnTo>
                  <a:cubicBezTo>
                    <a:pt x="1055" y="6810"/>
                    <a:pt x="1107" y="6754"/>
                    <a:pt x="1149" y="6716"/>
                  </a:cubicBezTo>
                  <a:cubicBezTo>
                    <a:pt x="1211" y="6678"/>
                    <a:pt x="1243" y="6735"/>
                    <a:pt x="1305" y="6678"/>
                  </a:cubicBezTo>
                  <a:lnTo>
                    <a:pt x="1305" y="6660"/>
                  </a:lnTo>
                  <a:cubicBezTo>
                    <a:pt x="1253" y="6660"/>
                    <a:pt x="1180" y="6641"/>
                    <a:pt x="1128" y="6660"/>
                  </a:cubicBezTo>
                  <a:lnTo>
                    <a:pt x="1128" y="6641"/>
                  </a:lnTo>
                  <a:cubicBezTo>
                    <a:pt x="1139" y="6622"/>
                    <a:pt x="1149" y="6603"/>
                    <a:pt x="1159" y="6585"/>
                  </a:cubicBezTo>
                  <a:cubicBezTo>
                    <a:pt x="1191" y="6585"/>
                    <a:pt x="1191" y="6603"/>
                    <a:pt x="1211" y="6603"/>
                  </a:cubicBezTo>
                  <a:cubicBezTo>
                    <a:pt x="1222" y="6585"/>
                    <a:pt x="1232" y="6566"/>
                    <a:pt x="1243" y="6566"/>
                  </a:cubicBezTo>
                  <a:lnTo>
                    <a:pt x="1243" y="6548"/>
                  </a:lnTo>
                  <a:cubicBezTo>
                    <a:pt x="1201" y="6528"/>
                    <a:pt x="1201" y="6528"/>
                    <a:pt x="1191" y="6472"/>
                  </a:cubicBezTo>
                  <a:lnTo>
                    <a:pt x="1222" y="6472"/>
                  </a:lnTo>
                  <a:cubicBezTo>
                    <a:pt x="1232" y="6491"/>
                    <a:pt x="1232" y="6472"/>
                    <a:pt x="1243" y="6491"/>
                  </a:cubicBezTo>
                  <a:cubicBezTo>
                    <a:pt x="1253" y="6472"/>
                    <a:pt x="1253" y="6453"/>
                    <a:pt x="1253" y="6434"/>
                  </a:cubicBezTo>
                  <a:cubicBezTo>
                    <a:pt x="1232" y="6397"/>
                    <a:pt x="1232" y="6397"/>
                    <a:pt x="1201" y="6378"/>
                  </a:cubicBezTo>
                  <a:cubicBezTo>
                    <a:pt x="1201" y="6378"/>
                    <a:pt x="1191" y="6453"/>
                    <a:pt x="1191" y="6416"/>
                  </a:cubicBezTo>
                  <a:lnTo>
                    <a:pt x="1191" y="6378"/>
                  </a:lnTo>
                  <a:lnTo>
                    <a:pt x="1180" y="6378"/>
                  </a:lnTo>
                  <a:lnTo>
                    <a:pt x="1180" y="6359"/>
                  </a:lnTo>
                  <a:cubicBezTo>
                    <a:pt x="1211" y="6359"/>
                    <a:pt x="1222" y="6340"/>
                    <a:pt x="1253" y="6322"/>
                  </a:cubicBezTo>
                  <a:lnTo>
                    <a:pt x="1253" y="6302"/>
                  </a:lnTo>
                  <a:cubicBezTo>
                    <a:pt x="1201" y="6302"/>
                    <a:pt x="1191" y="6247"/>
                    <a:pt x="1139" y="6228"/>
                  </a:cubicBezTo>
                  <a:cubicBezTo>
                    <a:pt x="1128" y="6302"/>
                    <a:pt x="1139" y="6265"/>
                    <a:pt x="1118" y="6284"/>
                  </a:cubicBezTo>
                  <a:cubicBezTo>
                    <a:pt x="1097" y="6265"/>
                    <a:pt x="1066" y="6284"/>
                    <a:pt x="1045" y="6228"/>
                  </a:cubicBezTo>
                  <a:cubicBezTo>
                    <a:pt x="1066" y="6209"/>
                    <a:pt x="1066" y="6209"/>
                    <a:pt x="1076" y="6190"/>
                  </a:cubicBezTo>
                  <a:lnTo>
                    <a:pt x="1035" y="6190"/>
                  </a:lnTo>
                  <a:cubicBezTo>
                    <a:pt x="1013" y="6247"/>
                    <a:pt x="971" y="6247"/>
                    <a:pt x="909" y="6247"/>
                  </a:cubicBezTo>
                  <a:lnTo>
                    <a:pt x="909" y="6190"/>
                  </a:lnTo>
                  <a:cubicBezTo>
                    <a:pt x="950" y="6153"/>
                    <a:pt x="961" y="6133"/>
                    <a:pt x="961" y="6040"/>
                  </a:cubicBezTo>
                  <a:cubicBezTo>
                    <a:pt x="940" y="6021"/>
                    <a:pt x="950" y="6021"/>
                    <a:pt x="940" y="6002"/>
                  </a:cubicBezTo>
                  <a:lnTo>
                    <a:pt x="961" y="6002"/>
                  </a:lnTo>
                  <a:cubicBezTo>
                    <a:pt x="992" y="5964"/>
                    <a:pt x="1035" y="6002"/>
                    <a:pt x="1055" y="5964"/>
                  </a:cubicBezTo>
                  <a:cubicBezTo>
                    <a:pt x="1066" y="5946"/>
                    <a:pt x="1076" y="5927"/>
                    <a:pt x="1087" y="5909"/>
                  </a:cubicBezTo>
                  <a:cubicBezTo>
                    <a:pt x="1076" y="5889"/>
                    <a:pt x="1076" y="5871"/>
                    <a:pt x="1066" y="5852"/>
                  </a:cubicBezTo>
                  <a:cubicBezTo>
                    <a:pt x="1118" y="5852"/>
                    <a:pt x="1107" y="5871"/>
                    <a:pt x="1139" y="5833"/>
                  </a:cubicBezTo>
                  <a:lnTo>
                    <a:pt x="1139" y="5909"/>
                  </a:lnTo>
                  <a:lnTo>
                    <a:pt x="1263" y="5909"/>
                  </a:lnTo>
                  <a:cubicBezTo>
                    <a:pt x="1284" y="5814"/>
                    <a:pt x="1326" y="5702"/>
                    <a:pt x="1388" y="5683"/>
                  </a:cubicBezTo>
                  <a:cubicBezTo>
                    <a:pt x="1419" y="5740"/>
                    <a:pt x="1534" y="5720"/>
                    <a:pt x="1586" y="5740"/>
                  </a:cubicBezTo>
                  <a:lnTo>
                    <a:pt x="1586" y="5758"/>
                  </a:lnTo>
                  <a:cubicBezTo>
                    <a:pt x="1575" y="5795"/>
                    <a:pt x="1586" y="5795"/>
                    <a:pt x="1575" y="5814"/>
                  </a:cubicBezTo>
                  <a:cubicBezTo>
                    <a:pt x="1565" y="5871"/>
                    <a:pt x="1586" y="5833"/>
                    <a:pt x="1554" y="5852"/>
                  </a:cubicBezTo>
                  <a:cubicBezTo>
                    <a:pt x="1523" y="5909"/>
                    <a:pt x="1492" y="5909"/>
                    <a:pt x="1440" y="5889"/>
                  </a:cubicBezTo>
                  <a:cubicBezTo>
                    <a:pt x="1430" y="5946"/>
                    <a:pt x="1430" y="5984"/>
                    <a:pt x="1430" y="6040"/>
                  </a:cubicBezTo>
                  <a:cubicBezTo>
                    <a:pt x="1430" y="6040"/>
                    <a:pt x="1440" y="6040"/>
                    <a:pt x="1450" y="6058"/>
                  </a:cubicBezTo>
                  <a:cubicBezTo>
                    <a:pt x="1502" y="6096"/>
                    <a:pt x="1659" y="6115"/>
                    <a:pt x="1680" y="6265"/>
                  </a:cubicBezTo>
                  <a:lnTo>
                    <a:pt x="1711" y="6265"/>
                  </a:lnTo>
                  <a:cubicBezTo>
                    <a:pt x="1711" y="6416"/>
                    <a:pt x="1753" y="6754"/>
                    <a:pt x="1784" y="6792"/>
                  </a:cubicBezTo>
                  <a:cubicBezTo>
                    <a:pt x="1836" y="6847"/>
                    <a:pt x="1919" y="6622"/>
                    <a:pt x="1982" y="6585"/>
                  </a:cubicBezTo>
                  <a:lnTo>
                    <a:pt x="1982" y="6528"/>
                  </a:lnTo>
                  <a:lnTo>
                    <a:pt x="1909" y="6528"/>
                  </a:lnTo>
                  <a:cubicBezTo>
                    <a:pt x="1898" y="6491"/>
                    <a:pt x="1888" y="6472"/>
                    <a:pt x="1878" y="6453"/>
                  </a:cubicBezTo>
                  <a:lnTo>
                    <a:pt x="1878" y="6416"/>
                  </a:lnTo>
                  <a:lnTo>
                    <a:pt x="1888" y="6416"/>
                  </a:lnTo>
                  <a:lnTo>
                    <a:pt x="1888" y="6397"/>
                  </a:lnTo>
                  <a:cubicBezTo>
                    <a:pt x="1961" y="6397"/>
                    <a:pt x="1982" y="6378"/>
                    <a:pt x="2023" y="6322"/>
                  </a:cubicBezTo>
                  <a:cubicBezTo>
                    <a:pt x="2013" y="6302"/>
                    <a:pt x="2023" y="6322"/>
                    <a:pt x="2002" y="6302"/>
                  </a:cubicBezTo>
                  <a:cubicBezTo>
                    <a:pt x="1971" y="6247"/>
                    <a:pt x="1930" y="6265"/>
                    <a:pt x="1867" y="6265"/>
                  </a:cubicBezTo>
                  <a:lnTo>
                    <a:pt x="1867" y="6209"/>
                  </a:lnTo>
                  <a:cubicBezTo>
                    <a:pt x="1846" y="6209"/>
                    <a:pt x="1836" y="6209"/>
                    <a:pt x="1815" y="6190"/>
                  </a:cubicBezTo>
                  <a:lnTo>
                    <a:pt x="1815" y="6190"/>
                  </a:lnTo>
                  <a:cubicBezTo>
                    <a:pt x="1826" y="6171"/>
                    <a:pt x="1826" y="6153"/>
                    <a:pt x="1836" y="6133"/>
                  </a:cubicBezTo>
                  <a:cubicBezTo>
                    <a:pt x="1794" y="6115"/>
                    <a:pt x="1784" y="6058"/>
                    <a:pt x="1753" y="6040"/>
                  </a:cubicBezTo>
                  <a:cubicBezTo>
                    <a:pt x="1680" y="5984"/>
                    <a:pt x="1597" y="6058"/>
                    <a:pt x="1534" y="5984"/>
                  </a:cubicBezTo>
                  <a:cubicBezTo>
                    <a:pt x="1586" y="5984"/>
                    <a:pt x="1649" y="5964"/>
                    <a:pt x="1701" y="5964"/>
                  </a:cubicBezTo>
                  <a:cubicBezTo>
                    <a:pt x="1690" y="5889"/>
                    <a:pt x="1690" y="5927"/>
                    <a:pt x="1722" y="5871"/>
                  </a:cubicBezTo>
                  <a:cubicBezTo>
                    <a:pt x="1680" y="5852"/>
                    <a:pt x="1670" y="5833"/>
                    <a:pt x="1659" y="5740"/>
                  </a:cubicBezTo>
                  <a:lnTo>
                    <a:pt x="1680" y="5740"/>
                  </a:lnTo>
                  <a:cubicBezTo>
                    <a:pt x="1722" y="5814"/>
                    <a:pt x="1982" y="5814"/>
                    <a:pt x="2023" y="5777"/>
                  </a:cubicBezTo>
                  <a:cubicBezTo>
                    <a:pt x="2054" y="5758"/>
                    <a:pt x="2085" y="5683"/>
                    <a:pt x="2117" y="5665"/>
                  </a:cubicBezTo>
                  <a:cubicBezTo>
                    <a:pt x="2149" y="5645"/>
                    <a:pt x="2170" y="5665"/>
                    <a:pt x="2190" y="5645"/>
                  </a:cubicBezTo>
                  <a:cubicBezTo>
                    <a:pt x="2159" y="5626"/>
                    <a:pt x="2159" y="5608"/>
                    <a:pt x="2117" y="5608"/>
                  </a:cubicBezTo>
                  <a:cubicBezTo>
                    <a:pt x="2085" y="5645"/>
                    <a:pt x="1836" y="5720"/>
                    <a:pt x="1815" y="5720"/>
                  </a:cubicBezTo>
                  <a:cubicBezTo>
                    <a:pt x="1784" y="5683"/>
                    <a:pt x="1794" y="5702"/>
                    <a:pt x="1784" y="5665"/>
                  </a:cubicBezTo>
                  <a:cubicBezTo>
                    <a:pt x="1805" y="5626"/>
                    <a:pt x="1805" y="5626"/>
                    <a:pt x="1805" y="5608"/>
                  </a:cubicBezTo>
                  <a:cubicBezTo>
                    <a:pt x="1794" y="5551"/>
                    <a:pt x="1794" y="5551"/>
                    <a:pt x="1774" y="5514"/>
                  </a:cubicBezTo>
                  <a:cubicBezTo>
                    <a:pt x="1753" y="5514"/>
                    <a:pt x="1732" y="5533"/>
                    <a:pt x="1701" y="5533"/>
                  </a:cubicBezTo>
                  <a:cubicBezTo>
                    <a:pt x="1690" y="5457"/>
                    <a:pt x="1469" y="5396"/>
                    <a:pt x="1458" y="5302"/>
                  </a:cubicBezTo>
                  <a:cubicBezTo>
                    <a:pt x="1500" y="5302"/>
                    <a:pt x="1638" y="5290"/>
                    <a:pt x="1742" y="5288"/>
                  </a:cubicBezTo>
                  <a:cubicBezTo>
                    <a:pt x="1846" y="5286"/>
                    <a:pt x="1971" y="5288"/>
                    <a:pt x="2085" y="5288"/>
                  </a:cubicBezTo>
                  <a:cubicBezTo>
                    <a:pt x="2106" y="5213"/>
                    <a:pt x="2149" y="5157"/>
                    <a:pt x="2190" y="5119"/>
                  </a:cubicBezTo>
                  <a:lnTo>
                    <a:pt x="2190" y="5063"/>
                  </a:lnTo>
                  <a:cubicBezTo>
                    <a:pt x="2211" y="5063"/>
                    <a:pt x="2232" y="5044"/>
                    <a:pt x="2253" y="5044"/>
                  </a:cubicBezTo>
                  <a:cubicBezTo>
                    <a:pt x="2263" y="5101"/>
                    <a:pt x="2263" y="5138"/>
                    <a:pt x="2284" y="5176"/>
                  </a:cubicBezTo>
                  <a:cubicBezTo>
                    <a:pt x="2398" y="5326"/>
                    <a:pt x="2596" y="5213"/>
                    <a:pt x="2722" y="5195"/>
                  </a:cubicBezTo>
                  <a:cubicBezTo>
                    <a:pt x="2711" y="5251"/>
                    <a:pt x="2711" y="5251"/>
                    <a:pt x="2700" y="5288"/>
                  </a:cubicBezTo>
                  <a:lnTo>
                    <a:pt x="2732" y="5288"/>
                  </a:lnTo>
                  <a:cubicBezTo>
                    <a:pt x="2742" y="5270"/>
                    <a:pt x="2763" y="5251"/>
                    <a:pt x="2784" y="5251"/>
                  </a:cubicBezTo>
                  <a:lnTo>
                    <a:pt x="2784" y="5270"/>
                  </a:lnTo>
                  <a:cubicBezTo>
                    <a:pt x="2774" y="5270"/>
                    <a:pt x="2774" y="5270"/>
                    <a:pt x="2763" y="5288"/>
                  </a:cubicBezTo>
                  <a:lnTo>
                    <a:pt x="2826" y="5288"/>
                  </a:lnTo>
                  <a:cubicBezTo>
                    <a:pt x="2846" y="5307"/>
                    <a:pt x="2878" y="5307"/>
                    <a:pt x="2929" y="5288"/>
                  </a:cubicBezTo>
                  <a:lnTo>
                    <a:pt x="2929" y="5364"/>
                  </a:lnTo>
                  <a:lnTo>
                    <a:pt x="2950" y="5364"/>
                  </a:lnTo>
                  <a:cubicBezTo>
                    <a:pt x="2961" y="5326"/>
                    <a:pt x="3002" y="5326"/>
                    <a:pt x="3023" y="5288"/>
                  </a:cubicBezTo>
                  <a:lnTo>
                    <a:pt x="3023" y="5213"/>
                  </a:lnTo>
                  <a:lnTo>
                    <a:pt x="3085" y="5213"/>
                  </a:lnTo>
                  <a:cubicBezTo>
                    <a:pt x="3096" y="5232"/>
                    <a:pt x="3106" y="5251"/>
                    <a:pt x="3117" y="5270"/>
                  </a:cubicBezTo>
                  <a:cubicBezTo>
                    <a:pt x="3106" y="5326"/>
                    <a:pt x="3106" y="5345"/>
                    <a:pt x="3117" y="5401"/>
                  </a:cubicBezTo>
                  <a:lnTo>
                    <a:pt x="3231" y="5401"/>
                  </a:lnTo>
                  <a:cubicBezTo>
                    <a:pt x="3241" y="5364"/>
                    <a:pt x="3241" y="5364"/>
                    <a:pt x="3241" y="5307"/>
                  </a:cubicBezTo>
                  <a:lnTo>
                    <a:pt x="3241" y="5288"/>
                  </a:lnTo>
                  <a:lnTo>
                    <a:pt x="3241" y="5288"/>
                  </a:lnTo>
                  <a:cubicBezTo>
                    <a:pt x="3263" y="5326"/>
                    <a:pt x="3305" y="5326"/>
                    <a:pt x="3346" y="5307"/>
                  </a:cubicBezTo>
                  <a:cubicBezTo>
                    <a:pt x="3357" y="5270"/>
                    <a:pt x="3336" y="5232"/>
                    <a:pt x="3367" y="5213"/>
                  </a:cubicBezTo>
                  <a:cubicBezTo>
                    <a:pt x="3409" y="5176"/>
                    <a:pt x="3419" y="5232"/>
                    <a:pt x="3471" y="5251"/>
                  </a:cubicBezTo>
                  <a:lnTo>
                    <a:pt x="3471" y="5195"/>
                  </a:lnTo>
                  <a:cubicBezTo>
                    <a:pt x="3513" y="5195"/>
                    <a:pt x="3606" y="5232"/>
                    <a:pt x="3648" y="5270"/>
                  </a:cubicBezTo>
                  <a:lnTo>
                    <a:pt x="3648" y="5195"/>
                  </a:lnTo>
                  <a:lnTo>
                    <a:pt x="3689" y="5195"/>
                  </a:lnTo>
                  <a:lnTo>
                    <a:pt x="3689" y="5270"/>
                  </a:lnTo>
                  <a:lnTo>
                    <a:pt x="3710" y="5270"/>
                  </a:lnTo>
                  <a:lnTo>
                    <a:pt x="3710" y="5251"/>
                  </a:lnTo>
                  <a:cubicBezTo>
                    <a:pt x="3721" y="5213"/>
                    <a:pt x="3710" y="5176"/>
                    <a:pt x="3721" y="5119"/>
                  </a:cubicBezTo>
                  <a:lnTo>
                    <a:pt x="3731" y="5119"/>
                  </a:lnTo>
                  <a:cubicBezTo>
                    <a:pt x="3731" y="5176"/>
                    <a:pt x="3721" y="5157"/>
                    <a:pt x="3741" y="5195"/>
                  </a:cubicBezTo>
                  <a:cubicBezTo>
                    <a:pt x="3762" y="5157"/>
                    <a:pt x="3783" y="5081"/>
                    <a:pt x="3825" y="5119"/>
                  </a:cubicBezTo>
                  <a:lnTo>
                    <a:pt x="3825" y="5157"/>
                  </a:lnTo>
                  <a:cubicBezTo>
                    <a:pt x="3857" y="5176"/>
                    <a:pt x="3877" y="5119"/>
                    <a:pt x="3898" y="5119"/>
                  </a:cubicBezTo>
                  <a:lnTo>
                    <a:pt x="3898" y="5101"/>
                  </a:lnTo>
                  <a:cubicBezTo>
                    <a:pt x="3888" y="5081"/>
                    <a:pt x="3888" y="5081"/>
                    <a:pt x="3877" y="5063"/>
                  </a:cubicBezTo>
                  <a:lnTo>
                    <a:pt x="3909" y="5063"/>
                  </a:lnTo>
                  <a:cubicBezTo>
                    <a:pt x="3919" y="5081"/>
                    <a:pt x="3929" y="5081"/>
                    <a:pt x="3950" y="5101"/>
                  </a:cubicBezTo>
                  <a:lnTo>
                    <a:pt x="3950" y="5063"/>
                  </a:lnTo>
                  <a:cubicBezTo>
                    <a:pt x="3929" y="5044"/>
                    <a:pt x="3940" y="5044"/>
                    <a:pt x="3929" y="5007"/>
                  </a:cubicBezTo>
                  <a:cubicBezTo>
                    <a:pt x="3961" y="4988"/>
                    <a:pt x="4002" y="4969"/>
                    <a:pt x="4033" y="4951"/>
                  </a:cubicBezTo>
                  <a:lnTo>
                    <a:pt x="4033" y="4932"/>
                  </a:lnTo>
                  <a:cubicBezTo>
                    <a:pt x="3981" y="4932"/>
                    <a:pt x="3919" y="4932"/>
                    <a:pt x="3857" y="4912"/>
                  </a:cubicBezTo>
                  <a:cubicBezTo>
                    <a:pt x="3857" y="4951"/>
                    <a:pt x="3867" y="4988"/>
                    <a:pt x="3867" y="5026"/>
                  </a:cubicBezTo>
                  <a:lnTo>
                    <a:pt x="3857" y="5026"/>
                  </a:lnTo>
                  <a:cubicBezTo>
                    <a:pt x="3815" y="4912"/>
                    <a:pt x="3752" y="4894"/>
                    <a:pt x="3658" y="4912"/>
                  </a:cubicBezTo>
                  <a:lnTo>
                    <a:pt x="3658" y="4932"/>
                  </a:lnTo>
                  <a:lnTo>
                    <a:pt x="3669" y="4932"/>
                  </a:lnTo>
                  <a:cubicBezTo>
                    <a:pt x="3689" y="4951"/>
                    <a:pt x="3648" y="4951"/>
                    <a:pt x="3648" y="4951"/>
                  </a:cubicBezTo>
                  <a:cubicBezTo>
                    <a:pt x="3627" y="4932"/>
                    <a:pt x="3606" y="4932"/>
                    <a:pt x="3596" y="4875"/>
                  </a:cubicBezTo>
                  <a:cubicBezTo>
                    <a:pt x="3585" y="4857"/>
                    <a:pt x="3596" y="4857"/>
                    <a:pt x="3585" y="4837"/>
                  </a:cubicBezTo>
                  <a:cubicBezTo>
                    <a:pt x="3627" y="4819"/>
                    <a:pt x="3658" y="4819"/>
                    <a:pt x="3700" y="4819"/>
                  </a:cubicBezTo>
                  <a:cubicBezTo>
                    <a:pt x="3689" y="4743"/>
                    <a:pt x="3700" y="4743"/>
                    <a:pt x="3700" y="4668"/>
                  </a:cubicBezTo>
                  <a:lnTo>
                    <a:pt x="3679" y="4668"/>
                  </a:lnTo>
                  <a:cubicBezTo>
                    <a:pt x="3658" y="4743"/>
                    <a:pt x="3617" y="4782"/>
                    <a:pt x="3554" y="4800"/>
                  </a:cubicBezTo>
                  <a:cubicBezTo>
                    <a:pt x="3544" y="4782"/>
                    <a:pt x="3554" y="4782"/>
                    <a:pt x="3533" y="4782"/>
                  </a:cubicBezTo>
                  <a:lnTo>
                    <a:pt x="3533" y="4706"/>
                  </a:lnTo>
                  <a:cubicBezTo>
                    <a:pt x="3533" y="4688"/>
                    <a:pt x="3533" y="4688"/>
                    <a:pt x="3523" y="4650"/>
                  </a:cubicBezTo>
                  <a:lnTo>
                    <a:pt x="3450" y="4650"/>
                  </a:lnTo>
                  <a:cubicBezTo>
                    <a:pt x="3440" y="4631"/>
                    <a:pt x="3440" y="4613"/>
                    <a:pt x="3440" y="4593"/>
                  </a:cubicBezTo>
                  <a:lnTo>
                    <a:pt x="3450" y="4593"/>
                  </a:lnTo>
                  <a:lnTo>
                    <a:pt x="3450" y="4574"/>
                  </a:lnTo>
                  <a:cubicBezTo>
                    <a:pt x="3523" y="4574"/>
                    <a:pt x="3606" y="4574"/>
                    <a:pt x="3627" y="4481"/>
                  </a:cubicBezTo>
                  <a:lnTo>
                    <a:pt x="3565" y="4481"/>
                  </a:lnTo>
                  <a:cubicBezTo>
                    <a:pt x="3554" y="4499"/>
                    <a:pt x="3565" y="4499"/>
                    <a:pt x="3544" y="4481"/>
                  </a:cubicBezTo>
                  <a:lnTo>
                    <a:pt x="3533" y="4481"/>
                  </a:lnTo>
                  <a:lnTo>
                    <a:pt x="3533" y="4462"/>
                  </a:lnTo>
                  <a:cubicBezTo>
                    <a:pt x="3585" y="4444"/>
                    <a:pt x="3596" y="4444"/>
                    <a:pt x="3637" y="4387"/>
                  </a:cubicBezTo>
                  <a:lnTo>
                    <a:pt x="3637" y="4387"/>
                  </a:lnTo>
                  <a:lnTo>
                    <a:pt x="3606" y="4387"/>
                  </a:lnTo>
                  <a:cubicBezTo>
                    <a:pt x="3606" y="4387"/>
                    <a:pt x="3596" y="4424"/>
                    <a:pt x="3585" y="4405"/>
                  </a:cubicBezTo>
                  <a:cubicBezTo>
                    <a:pt x="3585" y="4387"/>
                    <a:pt x="3575" y="4387"/>
                    <a:pt x="3575" y="4368"/>
                  </a:cubicBezTo>
                  <a:cubicBezTo>
                    <a:pt x="3523" y="4312"/>
                    <a:pt x="3461" y="4349"/>
                    <a:pt x="3409" y="4312"/>
                  </a:cubicBezTo>
                  <a:cubicBezTo>
                    <a:pt x="3398" y="4293"/>
                    <a:pt x="3367" y="4218"/>
                    <a:pt x="3357" y="4199"/>
                  </a:cubicBezTo>
                  <a:cubicBezTo>
                    <a:pt x="3326" y="4218"/>
                    <a:pt x="3326" y="4255"/>
                    <a:pt x="3315" y="4255"/>
                  </a:cubicBezTo>
                  <a:cubicBezTo>
                    <a:pt x="3284" y="4237"/>
                    <a:pt x="3252" y="4237"/>
                    <a:pt x="3231" y="4218"/>
                  </a:cubicBezTo>
                  <a:cubicBezTo>
                    <a:pt x="3179" y="4218"/>
                    <a:pt x="3137" y="4199"/>
                    <a:pt x="3085" y="4199"/>
                  </a:cubicBezTo>
                  <a:cubicBezTo>
                    <a:pt x="3054" y="4218"/>
                    <a:pt x="3065" y="4255"/>
                    <a:pt x="3033" y="4237"/>
                  </a:cubicBezTo>
                  <a:cubicBezTo>
                    <a:pt x="3013" y="4180"/>
                    <a:pt x="3044" y="4180"/>
                    <a:pt x="2981" y="4180"/>
                  </a:cubicBezTo>
                  <a:cubicBezTo>
                    <a:pt x="2961" y="4237"/>
                    <a:pt x="2950" y="4237"/>
                    <a:pt x="2909" y="4237"/>
                  </a:cubicBezTo>
                  <a:cubicBezTo>
                    <a:pt x="2898" y="4199"/>
                    <a:pt x="2898" y="4199"/>
                    <a:pt x="2878" y="4180"/>
                  </a:cubicBezTo>
                  <a:cubicBezTo>
                    <a:pt x="2846" y="4255"/>
                    <a:pt x="2826" y="4255"/>
                    <a:pt x="2794" y="4330"/>
                  </a:cubicBezTo>
                  <a:cubicBezTo>
                    <a:pt x="2700" y="4312"/>
                    <a:pt x="2679" y="4199"/>
                    <a:pt x="2596" y="4255"/>
                  </a:cubicBezTo>
                  <a:lnTo>
                    <a:pt x="2596" y="4218"/>
                  </a:lnTo>
                  <a:cubicBezTo>
                    <a:pt x="2606" y="4199"/>
                    <a:pt x="2606" y="4199"/>
                    <a:pt x="2617" y="4180"/>
                  </a:cubicBezTo>
                  <a:lnTo>
                    <a:pt x="2544" y="4180"/>
                  </a:lnTo>
                  <a:cubicBezTo>
                    <a:pt x="2492" y="4105"/>
                    <a:pt x="2398" y="4237"/>
                    <a:pt x="2346" y="4275"/>
                  </a:cubicBezTo>
                  <a:lnTo>
                    <a:pt x="2346" y="4255"/>
                  </a:lnTo>
                  <a:cubicBezTo>
                    <a:pt x="2357" y="4237"/>
                    <a:pt x="2357" y="4237"/>
                    <a:pt x="2367" y="4218"/>
                  </a:cubicBezTo>
                  <a:lnTo>
                    <a:pt x="2253" y="4218"/>
                  </a:lnTo>
                  <a:cubicBezTo>
                    <a:pt x="2242" y="4237"/>
                    <a:pt x="2170" y="4143"/>
                    <a:pt x="2170" y="4143"/>
                  </a:cubicBezTo>
                  <a:cubicBezTo>
                    <a:pt x="2127" y="4124"/>
                    <a:pt x="2075" y="4161"/>
                    <a:pt x="2044" y="4124"/>
                  </a:cubicBezTo>
                  <a:lnTo>
                    <a:pt x="2065" y="4124"/>
                  </a:lnTo>
                  <a:cubicBezTo>
                    <a:pt x="2075" y="4105"/>
                    <a:pt x="2085" y="4105"/>
                    <a:pt x="2096" y="4086"/>
                  </a:cubicBezTo>
                  <a:cubicBezTo>
                    <a:pt x="2085" y="4068"/>
                    <a:pt x="2096" y="4086"/>
                    <a:pt x="2085" y="4049"/>
                  </a:cubicBezTo>
                  <a:cubicBezTo>
                    <a:pt x="2034" y="4049"/>
                    <a:pt x="2034" y="4011"/>
                    <a:pt x="2002" y="3992"/>
                  </a:cubicBezTo>
                  <a:cubicBezTo>
                    <a:pt x="1971" y="3974"/>
                    <a:pt x="1996" y="4033"/>
                    <a:pt x="1909" y="4030"/>
                  </a:cubicBezTo>
                  <a:cubicBezTo>
                    <a:pt x="1822" y="4027"/>
                    <a:pt x="1500" y="3995"/>
                    <a:pt x="1479" y="3976"/>
                  </a:cubicBezTo>
                  <a:lnTo>
                    <a:pt x="1680" y="3823"/>
                  </a:lnTo>
                  <a:cubicBezTo>
                    <a:pt x="1683" y="3817"/>
                    <a:pt x="1687" y="3811"/>
                    <a:pt x="1690" y="3805"/>
                  </a:cubicBezTo>
                  <a:cubicBezTo>
                    <a:pt x="1732" y="3805"/>
                    <a:pt x="1805" y="3748"/>
                    <a:pt x="1826" y="3767"/>
                  </a:cubicBezTo>
                  <a:lnTo>
                    <a:pt x="1826" y="3805"/>
                  </a:lnTo>
                  <a:cubicBezTo>
                    <a:pt x="1857" y="3823"/>
                    <a:pt x="1909" y="3860"/>
                    <a:pt x="1940" y="3880"/>
                  </a:cubicBezTo>
                  <a:cubicBezTo>
                    <a:pt x="1940" y="3860"/>
                    <a:pt x="1940" y="3842"/>
                    <a:pt x="1950" y="3842"/>
                  </a:cubicBezTo>
                  <a:cubicBezTo>
                    <a:pt x="1971" y="3823"/>
                    <a:pt x="1950" y="3860"/>
                    <a:pt x="1961" y="3880"/>
                  </a:cubicBezTo>
                  <a:cubicBezTo>
                    <a:pt x="2002" y="3880"/>
                    <a:pt x="2075" y="3767"/>
                    <a:pt x="2117" y="3748"/>
                  </a:cubicBezTo>
                  <a:cubicBezTo>
                    <a:pt x="2137" y="3730"/>
                    <a:pt x="2180" y="3805"/>
                    <a:pt x="2201" y="3823"/>
                  </a:cubicBezTo>
                  <a:cubicBezTo>
                    <a:pt x="2242" y="3842"/>
                    <a:pt x="2336" y="3805"/>
                    <a:pt x="2378" y="3786"/>
                  </a:cubicBezTo>
                  <a:cubicBezTo>
                    <a:pt x="2430" y="3786"/>
                    <a:pt x="2492" y="3786"/>
                    <a:pt x="2544" y="3805"/>
                  </a:cubicBezTo>
                  <a:lnTo>
                    <a:pt x="2544" y="3730"/>
                  </a:lnTo>
                  <a:lnTo>
                    <a:pt x="2658" y="3730"/>
                  </a:lnTo>
                  <a:cubicBezTo>
                    <a:pt x="2669" y="3711"/>
                    <a:pt x="2669" y="3691"/>
                    <a:pt x="2689" y="3673"/>
                  </a:cubicBezTo>
                  <a:lnTo>
                    <a:pt x="2689" y="3598"/>
                  </a:lnTo>
                  <a:lnTo>
                    <a:pt x="2658" y="3598"/>
                  </a:lnTo>
                  <a:lnTo>
                    <a:pt x="2658" y="3561"/>
                  </a:lnTo>
                  <a:cubicBezTo>
                    <a:pt x="2648" y="3542"/>
                    <a:pt x="2648" y="3542"/>
                    <a:pt x="2648" y="3504"/>
                  </a:cubicBezTo>
                  <a:cubicBezTo>
                    <a:pt x="2471" y="3542"/>
                    <a:pt x="2211" y="3579"/>
                    <a:pt x="2044" y="3504"/>
                  </a:cubicBezTo>
                  <a:cubicBezTo>
                    <a:pt x="1940" y="3467"/>
                    <a:pt x="1534" y="3561"/>
                    <a:pt x="1482" y="3485"/>
                  </a:cubicBezTo>
                  <a:cubicBezTo>
                    <a:pt x="1545" y="3467"/>
                    <a:pt x="1846" y="3429"/>
                    <a:pt x="1898" y="3410"/>
                  </a:cubicBezTo>
                  <a:cubicBezTo>
                    <a:pt x="1971" y="3372"/>
                    <a:pt x="2085" y="3410"/>
                    <a:pt x="2149" y="3429"/>
                  </a:cubicBezTo>
                  <a:cubicBezTo>
                    <a:pt x="2149" y="3392"/>
                    <a:pt x="2159" y="3354"/>
                    <a:pt x="2159" y="3316"/>
                  </a:cubicBezTo>
                  <a:cubicBezTo>
                    <a:pt x="2170" y="3298"/>
                    <a:pt x="2170" y="3298"/>
                    <a:pt x="2201" y="3298"/>
                  </a:cubicBezTo>
                  <a:cubicBezTo>
                    <a:pt x="2211" y="3335"/>
                    <a:pt x="2201" y="3335"/>
                    <a:pt x="2232" y="3354"/>
                  </a:cubicBezTo>
                  <a:cubicBezTo>
                    <a:pt x="2242" y="3316"/>
                    <a:pt x="2253" y="3298"/>
                    <a:pt x="2263" y="3278"/>
                  </a:cubicBezTo>
                  <a:lnTo>
                    <a:pt x="2263" y="3316"/>
                  </a:lnTo>
                  <a:cubicBezTo>
                    <a:pt x="2253" y="3335"/>
                    <a:pt x="2253" y="3335"/>
                    <a:pt x="2242" y="3354"/>
                  </a:cubicBezTo>
                  <a:cubicBezTo>
                    <a:pt x="2336" y="3354"/>
                    <a:pt x="2430" y="3410"/>
                    <a:pt x="2502" y="3298"/>
                  </a:cubicBezTo>
                  <a:cubicBezTo>
                    <a:pt x="2513" y="3278"/>
                    <a:pt x="2513" y="3278"/>
                    <a:pt x="2513" y="3241"/>
                  </a:cubicBezTo>
                  <a:cubicBezTo>
                    <a:pt x="2509" y="3235"/>
                    <a:pt x="2506" y="3229"/>
                    <a:pt x="2502" y="3223"/>
                  </a:cubicBezTo>
                  <a:cubicBezTo>
                    <a:pt x="2440" y="3203"/>
                    <a:pt x="2180" y="3278"/>
                    <a:pt x="2137" y="3241"/>
                  </a:cubicBezTo>
                  <a:cubicBezTo>
                    <a:pt x="2127" y="3223"/>
                    <a:pt x="2127" y="3223"/>
                    <a:pt x="2127" y="3185"/>
                  </a:cubicBezTo>
                  <a:cubicBezTo>
                    <a:pt x="2130" y="3179"/>
                    <a:pt x="2134" y="3172"/>
                    <a:pt x="2137" y="3166"/>
                  </a:cubicBezTo>
                  <a:cubicBezTo>
                    <a:pt x="2190" y="3166"/>
                    <a:pt x="2274" y="3185"/>
                    <a:pt x="2294" y="3128"/>
                  </a:cubicBezTo>
                  <a:cubicBezTo>
                    <a:pt x="2274" y="3128"/>
                    <a:pt x="2274" y="3128"/>
                    <a:pt x="2263" y="3109"/>
                  </a:cubicBezTo>
                  <a:cubicBezTo>
                    <a:pt x="2284" y="3109"/>
                    <a:pt x="2284" y="3109"/>
                    <a:pt x="2294" y="3091"/>
                  </a:cubicBezTo>
                  <a:cubicBezTo>
                    <a:pt x="2284" y="3072"/>
                    <a:pt x="2294" y="2997"/>
                    <a:pt x="2284" y="2997"/>
                  </a:cubicBezTo>
                  <a:cubicBezTo>
                    <a:pt x="2263" y="2940"/>
                    <a:pt x="2232" y="2922"/>
                    <a:pt x="2232" y="2903"/>
                  </a:cubicBezTo>
                  <a:cubicBezTo>
                    <a:pt x="2232" y="2884"/>
                    <a:pt x="2253" y="2884"/>
                    <a:pt x="2253" y="2865"/>
                  </a:cubicBezTo>
                  <a:cubicBezTo>
                    <a:pt x="2242" y="2847"/>
                    <a:pt x="2242" y="2828"/>
                    <a:pt x="2242" y="2790"/>
                  </a:cubicBezTo>
                  <a:cubicBezTo>
                    <a:pt x="2263" y="2771"/>
                    <a:pt x="2274" y="2753"/>
                    <a:pt x="2294" y="2715"/>
                  </a:cubicBezTo>
                  <a:lnTo>
                    <a:pt x="2294" y="2771"/>
                  </a:lnTo>
                  <a:cubicBezTo>
                    <a:pt x="2367" y="2771"/>
                    <a:pt x="2419" y="2753"/>
                    <a:pt x="2471" y="2809"/>
                  </a:cubicBezTo>
                  <a:cubicBezTo>
                    <a:pt x="2471" y="2828"/>
                    <a:pt x="2471" y="2847"/>
                    <a:pt x="2482" y="2903"/>
                  </a:cubicBezTo>
                  <a:cubicBezTo>
                    <a:pt x="2523" y="2884"/>
                    <a:pt x="2575" y="2884"/>
                    <a:pt x="2627" y="2884"/>
                  </a:cubicBezTo>
                  <a:cubicBezTo>
                    <a:pt x="2648" y="2828"/>
                    <a:pt x="2658" y="2790"/>
                    <a:pt x="2679" y="2715"/>
                  </a:cubicBezTo>
                  <a:cubicBezTo>
                    <a:pt x="2606" y="2715"/>
                    <a:pt x="2575" y="2696"/>
                    <a:pt x="2523" y="2659"/>
                  </a:cubicBezTo>
                  <a:lnTo>
                    <a:pt x="2523" y="2602"/>
                  </a:lnTo>
                  <a:cubicBezTo>
                    <a:pt x="2565" y="2602"/>
                    <a:pt x="2575" y="2602"/>
                    <a:pt x="2596" y="2584"/>
                  </a:cubicBezTo>
                  <a:lnTo>
                    <a:pt x="2596" y="2565"/>
                  </a:lnTo>
                  <a:cubicBezTo>
                    <a:pt x="2554" y="2509"/>
                    <a:pt x="2523" y="2471"/>
                    <a:pt x="2461" y="2452"/>
                  </a:cubicBezTo>
                  <a:cubicBezTo>
                    <a:pt x="2450" y="2471"/>
                    <a:pt x="2440" y="2509"/>
                    <a:pt x="2440" y="2527"/>
                  </a:cubicBezTo>
                  <a:lnTo>
                    <a:pt x="2440" y="2509"/>
                  </a:lnTo>
                  <a:cubicBezTo>
                    <a:pt x="2409" y="2452"/>
                    <a:pt x="2367" y="2377"/>
                    <a:pt x="2315" y="2358"/>
                  </a:cubicBezTo>
                  <a:cubicBezTo>
                    <a:pt x="2305" y="2377"/>
                    <a:pt x="2274" y="2377"/>
                    <a:pt x="2242" y="2377"/>
                  </a:cubicBezTo>
                  <a:lnTo>
                    <a:pt x="2242" y="2321"/>
                  </a:lnTo>
                  <a:cubicBezTo>
                    <a:pt x="2211" y="2321"/>
                    <a:pt x="2222" y="2340"/>
                    <a:pt x="2222" y="2283"/>
                  </a:cubicBezTo>
                  <a:cubicBezTo>
                    <a:pt x="2170" y="2283"/>
                    <a:pt x="2085" y="2302"/>
                    <a:pt x="2044" y="2246"/>
                  </a:cubicBezTo>
                  <a:cubicBezTo>
                    <a:pt x="2044" y="2226"/>
                    <a:pt x="2044" y="2226"/>
                    <a:pt x="2034" y="2189"/>
                  </a:cubicBezTo>
                  <a:cubicBezTo>
                    <a:pt x="2037" y="2183"/>
                    <a:pt x="2041" y="2177"/>
                    <a:pt x="2044" y="2171"/>
                  </a:cubicBezTo>
                  <a:cubicBezTo>
                    <a:pt x="2096" y="2171"/>
                    <a:pt x="2201" y="2189"/>
                    <a:pt x="2242" y="2171"/>
                  </a:cubicBezTo>
                  <a:cubicBezTo>
                    <a:pt x="2263" y="2171"/>
                    <a:pt x="2284" y="2133"/>
                    <a:pt x="2305" y="2133"/>
                  </a:cubicBezTo>
                  <a:cubicBezTo>
                    <a:pt x="2346" y="2151"/>
                    <a:pt x="2388" y="2226"/>
                    <a:pt x="2450" y="2171"/>
                  </a:cubicBezTo>
                  <a:cubicBezTo>
                    <a:pt x="2471" y="2151"/>
                    <a:pt x="2492" y="2095"/>
                    <a:pt x="2523" y="2077"/>
                  </a:cubicBezTo>
                  <a:cubicBezTo>
                    <a:pt x="2596" y="2020"/>
                    <a:pt x="2689" y="2077"/>
                    <a:pt x="2774" y="2020"/>
                  </a:cubicBezTo>
                  <a:cubicBezTo>
                    <a:pt x="2794" y="2133"/>
                    <a:pt x="2867" y="2133"/>
                    <a:pt x="2961" y="2133"/>
                  </a:cubicBezTo>
                  <a:cubicBezTo>
                    <a:pt x="3013" y="1982"/>
                    <a:pt x="3117" y="2039"/>
                    <a:pt x="3274" y="2057"/>
                  </a:cubicBezTo>
                  <a:lnTo>
                    <a:pt x="3274" y="2039"/>
                  </a:lnTo>
                  <a:cubicBezTo>
                    <a:pt x="3263" y="2002"/>
                    <a:pt x="3252" y="2020"/>
                    <a:pt x="3263" y="2002"/>
                  </a:cubicBezTo>
                  <a:cubicBezTo>
                    <a:pt x="3294" y="1964"/>
                    <a:pt x="3357" y="1982"/>
                    <a:pt x="3377" y="1964"/>
                  </a:cubicBezTo>
                  <a:cubicBezTo>
                    <a:pt x="3367" y="1945"/>
                    <a:pt x="3367" y="1926"/>
                    <a:pt x="3357" y="1907"/>
                  </a:cubicBezTo>
                  <a:lnTo>
                    <a:pt x="3419" y="1907"/>
                  </a:lnTo>
                  <a:cubicBezTo>
                    <a:pt x="3429" y="1926"/>
                    <a:pt x="3429" y="1926"/>
                    <a:pt x="3461" y="1926"/>
                  </a:cubicBezTo>
                  <a:cubicBezTo>
                    <a:pt x="3471" y="1907"/>
                    <a:pt x="3471" y="1888"/>
                    <a:pt x="3492" y="1870"/>
                  </a:cubicBezTo>
                  <a:lnTo>
                    <a:pt x="3492" y="1851"/>
                  </a:lnTo>
                  <a:cubicBezTo>
                    <a:pt x="3429" y="1851"/>
                    <a:pt x="3419" y="1851"/>
                    <a:pt x="3419" y="1738"/>
                  </a:cubicBezTo>
                  <a:cubicBezTo>
                    <a:pt x="3429" y="1719"/>
                    <a:pt x="3429" y="1701"/>
                    <a:pt x="3429" y="1663"/>
                  </a:cubicBezTo>
                  <a:cubicBezTo>
                    <a:pt x="3377" y="1607"/>
                    <a:pt x="3357" y="1589"/>
                    <a:pt x="3274" y="1589"/>
                  </a:cubicBezTo>
                  <a:lnTo>
                    <a:pt x="3274" y="1513"/>
                  </a:lnTo>
                  <a:cubicBezTo>
                    <a:pt x="3263" y="1494"/>
                    <a:pt x="3252" y="1494"/>
                    <a:pt x="3241" y="1475"/>
                  </a:cubicBezTo>
                  <a:cubicBezTo>
                    <a:pt x="3221" y="1494"/>
                    <a:pt x="3221" y="1494"/>
                    <a:pt x="3210" y="1513"/>
                  </a:cubicBezTo>
                  <a:cubicBezTo>
                    <a:pt x="3200" y="1475"/>
                    <a:pt x="3200" y="1475"/>
                    <a:pt x="3200" y="1438"/>
                  </a:cubicBezTo>
                  <a:cubicBezTo>
                    <a:pt x="3189" y="1438"/>
                    <a:pt x="3085" y="1494"/>
                    <a:pt x="3085" y="1494"/>
                  </a:cubicBezTo>
                  <a:cubicBezTo>
                    <a:pt x="3065" y="1494"/>
                    <a:pt x="3013" y="1381"/>
                    <a:pt x="2971" y="1419"/>
                  </a:cubicBezTo>
                  <a:cubicBezTo>
                    <a:pt x="2950" y="1438"/>
                    <a:pt x="2961" y="1457"/>
                    <a:pt x="2940" y="1475"/>
                  </a:cubicBezTo>
                  <a:cubicBezTo>
                    <a:pt x="2929" y="1419"/>
                    <a:pt x="2919" y="1438"/>
                    <a:pt x="2909" y="1400"/>
                  </a:cubicBezTo>
                  <a:cubicBezTo>
                    <a:pt x="2878" y="1419"/>
                    <a:pt x="2846" y="1419"/>
                    <a:pt x="2815" y="1438"/>
                  </a:cubicBezTo>
                  <a:lnTo>
                    <a:pt x="2815" y="1381"/>
                  </a:lnTo>
                  <a:cubicBezTo>
                    <a:pt x="2784" y="1344"/>
                    <a:pt x="2763" y="1344"/>
                    <a:pt x="2742" y="1288"/>
                  </a:cubicBezTo>
                  <a:cubicBezTo>
                    <a:pt x="2878" y="1269"/>
                    <a:pt x="2929" y="1081"/>
                    <a:pt x="3013" y="1062"/>
                  </a:cubicBezTo>
                  <a:cubicBezTo>
                    <a:pt x="3054" y="1044"/>
                    <a:pt x="3085" y="1099"/>
                    <a:pt x="3106" y="1119"/>
                  </a:cubicBezTo>
                  <a:cubicBezTo>
                    <a:pt x="3158" y="1137"/>
                    <a:pt x="3189" y="1005"/>
                    <a:pt x="3241" y="1062"/>
                  </a:cubicBezTo>
                  <a:lnTo>
                    <a:pt x="3241" y="1119"/>
                  </a:lnTo>
                  <a:cubicBezTo>
                    <a:pt x="3315" y="1174"/>
                    <a:pt x="3450" y="1119"/>
                    <a:pt x="3513" y="1119"/>
                  </a:cubicBezTo>
                  <a:lnTo>
                    <a:pt x="3513" y="1044"/>
                  </a:lnTo>
                  <a:cubicBezTo>
                    <a:pt x="3554" y="1044"/>
                    <a:pt x="3627" y="1005"/>
                    <a:pt x="3658" y="968"/>
                  </a:cubicBezTo>
                  <a:cubicBezTo>
                    <a:pt x="3669" y="930"/>
                    <a:pt x="3669" y="912"/>
                    <a:pt x="3700" y="875"/>
                  </a:cubicBezTo>
                  <a:cubicBezTo>
                    <a:pt x="3752" y="818"/>
                    <a:pt x="3867" y="893"/>
                    <a:pt x="3929" y="836"/>
                  </a:cubicBezTo>
                  <a:cubicBezTo>
                    <a:pt x="3929" y="818"/>
                    <a:pt x="3929" y="799"/>
                    <a:pt x="3940" y="781"/>
                  </a:cubicBezTo>
                  <a:lnTo>
                    <a:pt x="3971" y="781"/>
                  </a:lnTo>
                  <a:cubicBezTo>
                    <a:pt x="3971" y="799"/>
                    <a:pt x="4002" y="836"/>
                    <a:pt x="4002" y="836"/>
                  </a:cubicBezTo>
                  <a:cubicBezTo>
                    <a:pt x="4033" y="855"/>
                    <a:pt x="4033" y="781"/>
                    <a:pt x="4065" y="799"/>
                  </a:cubicBezTo>
                  <a:cubicBezTo>
                    <a:pt x="4065" y="799"/>
                    <a:pt x="4075" y="855"/>
                    <a:pt x="4127" y="836"/>
                  </a:cubicBezTo>
                  <a:cubicBezTo>
                    <a:pt x="4314" y="781"/>
                    <a:pt x="4565" y="761"/>
                    <a:pt x="4772" y="724"/>
                  </a:cubicBezTo>
                  <a:cubicBezTo>
                    <a:pt x="4783" y="743"/>
                    <a:pt x="4783" y="761"/>
                    <a:pt x="4783" y="781"/>
                  </a:cubicBezTo>
                  <a:cubicBezTo>
                    <a:pt x="4824" y="724"/>
                    <a:pt x="4856" y="724"/>
                    <a:pt x="4908" y="781"/>
                  </a:cubicBezTo>
                  <a:lnTo>
                    <a:pt x="4908" y="724"/>
                  </a:lnTo>
                  <a:cubicBezTo>
                    <a:pt x="4940" y="724"/>
                    <a:pt x="4961" y="761"/>
                    <a:pt x="4992" y="781"/>
                  </a:cubicBezTo>
                  <a:cubicBezTo>
                    <a:pt x="5033" y="799"/>
                    <a:pt x="5075" y="743"/>
                    <a:pt x="5096" y="743"/>
                  </a:cubicBezTo>
                  <a:cubicBezTo>
                    <a:pt x="5127" y="724"/>
                    <a:pt x="5127" y="761"/>
                    <a:pt x="5158" y="781"/>
                  </a:cubicBezTo>
                  <a:cubicBezTo>
                    <a:pt x="5168" y="724"/>
                    <a:pt x="5168" y="724"/>
                    <a:pt x="5200" y="706"/>
                  </a:cubicBezTo>
                  <a:cubicBezTo>
                    <a:pt x="5231" y="761"/>
                    <a:pt x="5262" y="724"/>
                    <a:pt x="5283" y="686"/>
                  </a:cubicBezTo>
                  <a:lnTo>
                    <a:pt x="5283" y="743"/>
                  </a:lnTo>
                  <a:cubicBezTo>
                    <a:pt x="5356" y="724"/>
                    <a:pt x="5428" y="706"/>
                    <a:pt x="5492" y="706"/>
                  </a:cubicBezTo>
                  <a:cubicBezTo>
                    <a:pt x="5523" y="799"/>
                    <a:pt x="5596" y="781"/>
                    <a:pt x="5679" y="781"/>
                  </a:cubicBezTo>
                  <a:cubicBezTo>
                    <a:pt x="5710" y="724"/>
                    <a:pt x="5783" y="781"/>
                    <a:pt x="5824" y="761"/>
                  </a:cubicBezTo>
                  <a:cubicBezTo>
                    <a:pt x="5897" y="724"/>
                    <a:pt x="6032" y="724"/>
                    <a:pt x="6148" y="686"/>
                  </a:cubicBezTo>
                  <a:cubicBezTo>
                    <a:pt x="6200" y="649"/>
                    <a:pt x="6293" y="630"/>
                    <a:pt x="6345" y="611"/>
                  </a:cubicBezTo>
                  <a:cubicBezTo>
                    <a:pt x="6418" y="574"/>
                    <a:pt x="6459" y="686"/>
                    <a:pt x="6522" y="649"/>
                  </a:cubicBezTo>
                  <a:cubicBezTo>
                    <a:pt x="6543" y="630"/>
                    <a:pt x="6563" y="574"/>
                    <a:pt x="6574" y="555"/>
                  </a:cubicBezTo>
                  <a:cubicBezTo>
                    <a:pt x="6606" y="555"/>
                    <a:pt x="6637" y="574"/>
                    <a:pt x="6668" y="574"/>
                  </a:cubicBezTo>
                  <a:cubicBezTo>
                    <a:pt x="6689" y="574"/>
                    <a:pt x="6720" y="498"/>
                    <a:pt x="6741" y="498"/>
                  </a:cubicBezTo>
                  <a:cubicBezTo>
                    <a:pt x="6783" y="498"/>
                    <a:pt x="6772" y="555"/>
                    <a:pt x="6814" y="555"/>
                  </a:cubicBezTo>
                  <a:cubicBezTo>
                    <a:pt x="6907" y="537"/>
                    <a:pt x="7001" y="537"/>
                    <a:pt x="7105" y="574"/>
                  </a:cubicBezTo>
                  <a:lnTo>
                    <a:pt x="7251" y="574"/>
                  </a:lnTo>
                  <a:cubicBezTo>
                    <a:pt x="7262" y="592"/>
                    <a:pt x="7262" y="611"/>
                    <a:pt x="7262" y="630"/>
                  </a:cubicBezTo>
                  <a:cubicBezTo>
                    <a:pt x="7283" y="649"/>
                    <a:pt x="7397" y="592"/>
                    <a:pt x="7459" y="592"/>
                  </a:cubicBezTo>
                  <a:cubicBezTo>
                    <a:pt x="7459" y="574"/>
                    <a:pt x="7459" y="537"/>
                    <a:pt x="7470" y="517"/>
                  </a:cubicBezTo>
                  <a:cubicBezTo>
                    <a:pt x="7439" y="517"/>
                    <a:pt x="7407" y="517"/>
                    <a:pt x="7387" y="498"/>
                  </a:cubicBezTo>
                  <a:cubicBezTo>
                    <a:pt x="7407" y="480"/>
                    <a:pt x="7407" y="442"/>
                    <a:pt x="7428" y="405"/>
                  </a:cubicBezTo>
                  <a:cubicBezTo>
                    <a:pt x="7449" y="386"/>
                    <a:pt x="7491" y="386"/>
                    <a:pt x="7501" y="348"/>
                  </a:cubicBezTo>
                  <a:cubicBezTo>
                    <a:pt x="7491" y="330"/>
                    <a:pt x="7491" y="330"/>
                    <a:pt x="7470" y="311"/>
                  </a:cubicBezTo>
                  <a:cubicBezTo>
                    <a:pt x="7449" y="330"/>
                    <a:pt x="7439" y="348"/>
                    <a:pt x="7407" y="348"/>
                  </a:cubicBezTo>
                  <a:cubicBezTo>
                    <a:pt x="7397" y="311"/>
                    <a:pt x="7407" y="330"/>
                    <a:pt x="7376" y="311"/>
                  </a:cubicBezTo>
                  <a:cubicBezTo>
                    <a:pt x="7345" y="367"/>
                    <a:pt x="7262" y="367"/>
                    <a:pt x="7210" y="367"/>
                  </a:cubicBezTo>
                  <a:lnTo>
                    <a:pt x="7210" y="311"/>
                  </a:lnTo>
                  <a:lnTo>
                    <a:pt x="7199" y="311"/>
                  </a:lnTo>
                  <a:cubicBezTo>
                    <a:pt x="7115" y="423"/>
                    <a:pt x="6648" y="423"/>
                    <a:pt x="6543" y="330"/>
                  </a:cubicBezTo>
                  <a:cubicBezTo>
                    <a:pt x="6543" y="292"/>
                    <a:pt x="6236" y="311"/>
                    <a:pt x="6225" y="273"/>
                  </a:cubicBezTo>
                  <a:cubicBezTo>
                    <a:pt x="6267" y="236"/>
                    <a:pt x="6574" y="198"/>
                    <a:pt x="6637" y="198"/>
                  </a:cubicBezTo>
                  <a:cubicBezTo>
                    <a:pt x="6668" y="236"/>
                    <a:pt x="6918" y="179"/>
                    <a:pt x="6980" y="161"/>
                  </a:cubicBezTo>
                  <a:cubicBezTo>
                    <a:pt x="7084" y="122"/>
                    <a:pt x="7288" y="156"/>
                    <a:pt x="7433" y="80"/>
                  </a:cubicBezTo>
                  <a:cubicBezTo>
                    <a:pt x="7495" y="43"/>
                    <a:pt x="7574" y="-27"/>
                    <a:pt x="7698" y="10"/>
                  </a:cubicBezTo>
                  <a:cubicBezTo>
                    <a:pt x="7751" y="29"/>
                    <a:pt x="7897" y="161"/>
                    <a:pt x="7949" y="142"/>
                  </a:cubicBezTo>
                  <a:cubicBezTo>
                    <a:pt x="7970" y="122"/>
                    <a:pt x="7990" y="67"/>
                    <a:pt x="8011" y="48"/>
                  </a:cubicBezTo>
                  <a:cubicBezTo>
                    <a:pt x="8074" y="29"/>
                    <a:pt x="8074" y="67"/>
                    <a:pt x="8136" y="29"/>
                  </a:cubicBezTo>
                  <a:cubicBezTo>
                    <a:pt x="8146" y="85"/>
                    <a:pt x="8188" y="142"/>
                    <a:pt x="8240" y="142"/>
                  </a:cubicBezTo>
                  <a:cubicBezTo>
                    <a:pt x="8240" y="122"/>
                    <a:pt x="8250" y="122"/>
                    <a:pt x="8262" y="104"/>
                  </a:cubicBezTo>
                  <a:cubicBezTo>
                    <a:pt x="8262" y="217"/>
                    <a:pt x="8283" y="161"/>
                    <a:pt x="8293" y="254"/>
                  </a:cubicBezTo>
                  <a:cubicBezTo>
                    <a:pt x="8303" y="273"/>
                    <a:pt x="8272" y="311"/>
                    <a:pt x="8262" y="330"/>
                  </a:cubicBezTo>
                  <a:cubicBezTo>
                    <a:pt x="8262" y="348"/>
                    <a:pt x="8272" y="367"/>
                    <a:pt x="8262" y="4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baseline="-2500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574323" y="1999362"/>
              <a:ext cx="3781426" cy="4044951"/>
            </a:xfrm>
            <a:custGeom>
              <a:rect b="b" l="l" r="r" t="t"/>
              <a:pathLst>
                <a:path extrusionOk="0" h="1077" w="1005">
                  <a:moveTo>
                    <a:pt x="998" y="173"/>
                  </a:moveTo>
                  <a:cubicBezTo>
                    <a:pt x="998" y="173"/>
                    <a:pt x="973" y="173"/>
                    <a:pt x="930" y="173"/>
                  </a:cubicBezTo>
                  <a:cubicBezTo>
                    <a:pt x="930" y="142"/>
                    <a:pt x="930" y="142"/>
                    <a:pt x="930" y="142"/>
                  </a:cubicBezTo>
                  <a:cubicBezTo>
                    <a:pt x="930" y="131"/>
                    <a:pt x="921" y="122"/>
                    <a:pt x="910" y="122"/>
                  </a:cubicBezTo>
                  <a:cubicBezTo>
                    <a:pt x="903" y="122"/>
                    <a:pt x="896" y="126"/>
                    <a:pt x="893" y="132"/>
                  </a:cubicBezTo>
                  <a:cubicBezTo>
                    <a:pt x="893" y="121"/>
                    <a:pt x="893" y="121"/>
                    <a:pt x="893" y="121"/>
                  </a:cubicBezTo>
                  <a:cubicBezTo>
                    <a:pt x="893" y="117"/>
                    <a:pt x="889" y="113"/>
                    <a:pt x="884" y="113"/>
                  </a:cubicBezTo>
                  <a:cubicBezTo>
                    <a:pt x="871" y="113"/>
                    <a:pt x="871" y="113"/>
                    <a:pt x="871" y="113"/>
                  </a:cubicBezTo>
                  <a:cubicBezTo>
                    <a:pt x="866" y="113"/>
                    <a:pt x="863" y="117"/>
                    <a:pt x="863" y="121"/>
                  </a:cubicBezTo>
                  <a:cubicBezTo>
                    <a:pt x="863" y="173"/>
                    <a:pt x="863" y="173"/>
                    <a:pt x="863" y="173"/>
                  </a:cubicBezTo>
                  <a:cubicBezTo>
                    <a:pt x="862" y="173"/>
                    <a:pt x="862" y="173"/>
                    <a:pt x="862" y="173"/>
                  </a:cubicBezTo>
                  <a:cubicBezTo>
                    <a:pt x="862" y="110"/>
                    <a:pt x="862" y="110"/>
                    <a:pt x="862" y="110"/>
                  </a:cubicBezTo>
                  <a:cubicBezTo>
                    <a:pt x="862" y="104"/>
                    <a:pt x="858" y="100"/>
                    <a:pt x="852" y="100"/>
                  </a:cubicBezTo>
                  <a:cubicBezTo>
                    <a:pt x="836" y="100"/>
                    <a:pt x="836" y="100"/>
                    <a:pt x="836" y="100"/>
                  </a:cubicBezTo>
                  <a:cubicBezTo>
                    <a:pt x="831" y="100"/>
                    <a:pt x="826" y="104"/>
                    <a:pt x="826" y="110"/>
                  </a:cubicBezTo>
                  <a:cubicBezTo>
                    <a:pt x="826" y="173"/>
                    <a:pt x="826" y="173"/>
                    <a:pt x="826" y="173"/>
                  </a:cubicBezTo>
                  <a:cubicBezTo>
                    <a:pt x="808" y="173"/>
                    <a:pt x="789" y="173"/>
                    <a:pt x="770" y="173"/>
                  </a:cubicBezTo>
                  <a:cubicBezTo>
                    <a:pt x="769" y="172"/>
                    <a:pt x="769" y="171"/>
                    <a:pt x="769" y="171"/>
                  </a:cubicBezTo>
                  <a:cubicBezTo>
                    <a:pt x="768" y="167"/>
                    <a:pt x="763" y="166"/>
                    <a:pt x="761" y="166"/>
                  </a:cubicBezTo>
                  <a:cubicBezTo>
                    <a:pt x="758" y="166"/>
                    <a:pt x="756" y="167"/>
                    <a:pt x="756" y="167"/>
                  </a:cubicBezTo>
                  <a:cubicBezTo>
                    <a:pt x="756" y="167"/>
                    <a:pt x="753" y="161"/>
                    <a:pt x="750" y="160"/>
                  </a:cubicBezTo>
                  <a:cubicBezTo>
                    <a:pt x="746" y="159"/>
                    <a:pt x="743" y="162"/>
                    <a:pt x="743" y="162"/>
                  </a:cubicBezTo>
                  <a:cubicBezTo>
                    <a:pt x="743" y="162"/>
                    <a:pt x="742" y="159"/>
                    <a:pt x="737" y="159"/>
                  </a:cubicBezTo>
                  <a:cubicBezTo>
                    <a:pt x="731" y="159"/>
                    <a:pt x="731" y="162"/>
                    <a:pt x="731" y="162"/>
                  </a:cubicBezTo>
                  <a:cubicBezTo>
                    <a:pt x="731" y="162"/>
                    <a:pt x="727" y="160"/>
                    <a:pt x="723" y="162"/>
                  </a:cubicBezTo>
                  <a:cubicBezTo>
                    <a:pt x="720" y="164"/>
                    <a:pt x="719" y="166"/>
                    <a:pt x="718" y="167"/>
                  </a:cubicBezTo>
                  <a:cubicBezTo>
                    <a:pt x="718" y="169"/>
                    <a:pt x="717" y="172"/>
                    <a:pt x="717" y="172"/>
                  </a:cubicBezTo>
                  <a:cubicBezTo>
                    <a:pt x="717" y="172"/>
                    <a:pt x="715" y="171"/>
                    <a:pt x="712" y="173"/>
                  </a:cubicBezTo>
                  <a:cubicBezTo>
                    <a:pt x="676" y="173"/>
                    <a:pt x="637" y="173"/>
                    <a:pt x="598" y="173"/>
                  </a:cubicBezTo>
                  <a:cubicBezTo>
                    <a:pt x="596" y="173"/>
                    <a:pt x="594" y="173"/>
                    <a:pt x="592" y="173"/>
                  </a:cubicBezTo>
                  <a:cubicBezTo>
                    <a:pt x="590" y="173"/>
                    <a:pt x="588" y="174"/>
                    <a:pt x="585" y="174"/>
                  </a:cubicBezTo>
                  <a:cubicBezTo>
                    <a:pt x="584" y="174"/>
                    <a:pt x="583" y="174"/>
                    <a:pt x="583" y="174"/>
                  </a:cubicBezTo>
                  <a:cubicBezTo>
                    <a:pt x="581" y="174"/>
                    <a:pt x="580" y="173"/>
                    <a:pt x="578" y="173"/>
                  </a:cubicBezTo>
                  <a:cubicBezTo>
                    <a:pt x="555" y="167"/>
                    <a:pt x="540" y="143"/>
                    <a:pt x="552" y="119"/>
                  </a:cubicBezTo>
                  <a:cubicBezTo>
                    <a:pt x="552" y="118"/>
                    <a:pt x="552" y="118"/>
                    <a:pt x="552" y="117"/>
                  </a:cubicBezTo>
                  <a:cubicBezTo>
                    <a:pt x="553" y="108"/>
                    <a:pt x="569" y="104"/>
                    <a:pt x="567" y="92"/>
                  </a:cubicBezTo>
                  <a:cubicBezTo>
                    <a:pt x="567" y="92"/>
                    <a:pt x="567" y="91"/>
                    <a:pt x="567" y="91"/>
                  </a:cubicBezTo>
                  <a:cubicBezTo>
                    <a:pt x="567" y="90"/>
                    <a:pt x="568" y="88"/>
                    <a:pt x="569" y="87"/>
                  </a:cubicBezTo>
                  <a:cubicBezTo>
                    <a:pt x="573" y="80"/>
                    <a:pt x="573" y="72"/>
                    <a:pt x="565" y="70"/>
                  </a:cubicBezTo>
                  <a:cubicBezTo>
                    <a:pt x="565" y="69"/>
                    <a:pt x="565" y="68"/>
                    <a:pt x="565" y="67"/>
                  </a:cubicBezTo>
                  <a:cubicBezTo>
                    <a:pt x="565" y="66"/>
                    <a:pt x="565" y="65"/>
                    <a:pt x="564" y="64"/>
                  </a:cubicBezTo>
                  <a:cubicBezTo>
                    <a:pt x="564" y="61"/>
                    <a:pt x="563" y="55"/>
                    <a:pt x="562" y="48"/>
                  </a:cubicBezTo>
                  <a:cubicBezTo>
                    <a:pt x="562" y="41"/>
                    <a:pt x="561" y="40"/>
                    <a:pt x="559" y="36"/>
                  </a:cubicBezTo>
                  <a:cubicBezTo>
                    <a:pt x="558" y="34"/>
                    <a:pt x="556" y="32"/>
                    <a:pt x="554" y="29"/>
                  </a:cubicBezTo>
                  <a:cubicBezTo>
                    <a:pt x="553" y="25"/>
                    <a:pt x="551" y="21"/>
                    <a:pt x="550" y="24"/>
                  </a:cubicBezTo>
                  <a:cubicBezTo>
                    <a:pt x="548" y="17"/>
                    <a:pt x="547" y="23"/>
                    <a:pt x="545" y="20"/>
                  </a:cubicBezTo>
                  <a:cubicBezTo>
                    <a:pt x="543" y="20"/>
                    <a:pt x="541" y="28"/>
                    <a:pt x="540" y="16"/>
                  </a:cubicBezTo>
                  <a:cubicBezTo>
                    <a:pt x="538" y="13"/>
                    <a:pt x="536" y="8"/>
                    <a:pt x="534" y="14"/>
                  </a:cubicBezTo>
                  <a:cubicBezTo>
                    <a:pt x="533" y="8"/>
                    <a:pt x="531" y="8"/>
                    <a:pt x="530" y="9"/>
                  </a:cubicBezTo>
                  <a:cubicBezTo>
                    <a:pt x="528" y="5"/>
                    <a:pt x="527" y="8"/>
                    <a:pt x="525" y="11"/>
                  </a:cubicBezTo>
                  <a:cubicBezTo>
                    <a:pt x="524" y="2"/>
                    <a:pt x="522" y="10"/>
                    <a:pt x="521" y="7"/>
                  </a:cubicBezTo>
                  <a:cubicBezTo>
                    <a:pt x="519" y="0"/>
                    <a:pt x="518" y="4"/>
                    <a:pt x="516" y="10"/>
                  </a:cubicBezTo>
                  <a:cubicBezTo>
                    <a:pt x="516" y="15"/>
                    <a:pt x="516" y="18"/>
                    <a:pt x="516" y="10"/>
                  </a:cubicBezTo>
                  <a:cubicBezTo>
                    <a:pt x="516" y="10"/>
                    <a:pt x="516" y="14"/>
                    <a:pt x="516" y="16"/>
                  </a:cubicBezTo>
                  <a:cubicBezTo>
                    <a:pt x="516" y="11"/>
                    <a:pt x="516" y="14"/>
                    <a:pt x="516" y="10"/>
                  </a:cubicBezTo>
                  <a:cubicBezTo>
                    <a:pt x="514" y="14"/>
                    <a:pt x="513" y="12"/>
                    <a:pt x="511" y="14"/>
                  </a:cubicBezTo>
                  <a:cubicBezTo>
                    <a:pt x="510" y="13"/>
                    <a:pt x="508" y="23"/>
                    <a:pt x="507" y="11"/>
                  </a:cubicBezTo>
                  <a:cubicBezTo>
                    <a:pt x="505" y="4"/>
                    <a:pt x="504" y="9"/>
                    <a:pt x="502" y="9"/>
                  </a:cubicBezTo>
                  <a:cubicBezTo>
                    <a:pt x="501" y="11"/>
                    <a:pt x="499" y="15"/>
                    <a:pt x="498" y="14"/>
                  </a:cubicBezTo>
                  <a:cubicBezTo>
                    <a:pt x="496" y="16"/>
                    <a:pt x="494" y="14"/>
                    <a:pt x="492" y="17"/>
                  </a:cubicBezTo>
                  <a:cubicBezTo>
                    <a:pt x="490" y="20"/>
                    <a:pt x="489" y="23"/>
                    <a:pt x="487" y="20"/>
                  </a:cubicBezTo>
                  <a:cubicBezTo>
                    <a:pt x="485" y="15"/>
                    <a:pt x="484" y="16"/>
                    <a:pt x="482" y="24"/>
                  </a:cubicBezTo>
                  <a:cubicBezTo>
                    <a:pt x="481" y="29"/>
                    <a:pt x="481" y="27"/>
                    <a:pt x="480" y="31"/>
                  </a:cubicBezTo>
                  <a:cubicBezTo>
                    <a:pt x="479" y="33"/>
                    <a:pt x="479" y="29"/>
                    <a:pt x="478" y="29"/>
                  </a:cubicBezTo>
                  <a:cubicBezTo>
                    <a:pt x="477" y="24"/>
                    <a:pt x="476" y="28"/>
                    <a:pt x="475" y="30"/>
                  </a:cubicBezTo>
                  <a:cubicBezTo>
                    <a:pt x="474" y="29"/>
                    <a:pt x="473" y="31"/>
                    <a:pt x="472" y="36"/>
                  </a:cubicBezTo>
                  <a:cubicBezTo>
                    <a:pt x="472" y="38"/>
                    <a:pt x="471" y="33"/>
                    <a:pt x="471" y="41"/>
                  </a:cubicBezTo>
                  <a:cubicBezTo>
                    <a:pt x="470" y="39"/>
                    <a:pt x="470" y="46"/>
                    <a:pt x="469" y="48"/>
                  </a:cubicBezTo>
                  <a:cubicBezTo>
                    <a:pt x="469" y="52"/>
                    <a:pt x="469" y="56"/>
                    <a:pt x="468" y="56"/>
                  </a:cubicBezTo>
                  <a:cubicBezTo>
                    <a:pt x="468" y="52"/>
                    <a:pt x="468" y="62"/>
                    <a:pt x="467" y="64"/>
                  </a:cubicBezTo>
                  <a:cubicBezTo>
                    <a:pt x="467" y="69"/>
                    <a:pt x="466" y="73"/>
                    <a:pt x="466" y="73"/>
                  </a:cubicBezTo>
                  <a:cubicBezTo>
                    <a:pt x="467" y="73"/>
                    <a:pt x="466" y="73"/>
                    <a:pt x="466" y="73"/>
                  </a:cubicBezTo>
                  <a:cubicBezTo>
                    <a:pt x="466" y="73"/>
                    <a:pt x="466" y="73"/>
                    <a:pt x="466" y="73"/>
                  </a:cubicBezTo>
                  <a:cubicBezTo>
                    <a:pt x="466" y="73"/>
                    <a:pt x="466" y="73"/>
                    <a:pt x="464" y="74"/>
                  </a:cubicBezTo>
                  <a:cubicBezTo>
                    <a:pt x="464" y="74"/>
                    <a:pt x="463" y="75"/>
                    <a:pt x="462" y="75"/>
                  </a:cubicBezTo>
                  <a:cubicBezTo>
                    <a:pt x="461" y="84"/>
                    <a:pt x="461" y="88"/>
                    <a:pt x="465" y="94"/>
                  </a:cubicBezTo>
                  <a:cubicBezTo>
                    <a:pt x="466" y="95"/>
                    <a:pt x="466" y="96"/>
                    <a:pt x="467" y="97"/>
                  </a:cubicBezTo>
                  <a:cubicBezTo>
                    <a:pt x="470" y="101"/>
                    <a:pt x="473" y="105"/>
                    <a:pt x="475" y="108"/>
                  </a:cubicBezTo>
                  <a:cubicBezTo>
                    <a:pt x="476" y="109"/>
                    <a:pt x="476" y="111"/>
                    <a:pt x="476" y="113"/>
                  </a:cubicBezTo>
                  <a:cubicBezTo>
                    <a:pt x="477" y="115"/>
                    <a:pt x="477" y="116"/>
                    <a:pt x="478" y="118"/>
                  </a:cubicBezTo>
                  <a:cubicBezTo>
                    <a:pt x="489" y="138"/>
                    <a:pt x="477" y="166"/>
                    <a:pt x="452" y="172"/>
                  </a:cubicBezTo>
                  <a:cubicBezTo>
                    <a:pt x="450" y="173"/>
                    <a:pt x="447" y="173"/>
                    <a:pt x="445" y="173"/>
                  </a:cubicBezTo>
                  <a:cubicBezTo>
                    <a:pt x="445" y="173"/>
                    <a:pt x="444" y="173"/>
                    <a:pt x="444" y="173"/>
                  </a:cubicBezTo>
                  <a:cubicBezTo>
                    <a:pt x="442" y="173"/>
                    <a:pt x="441" y="173"/>
                    <a:pt x="440" y="173"/>
                  </a:cubicBezTo>
                  <a:cubicBezTo>
                    <a:pt x="438" y="173"/>
                    <a:pt x="436" y="173"/>
                    <a:pt x="435" y="173"/>
                  </a:cubicBezTo>
                  <a:cubicBezTo>
                    <a:pt x="396" y="173"/>
                    <a:pt x="359" y="173"/>
                    <a:pt x="323" y="173"/>
                  </a:cubicBezTo>
                  <a:cubicBezTo>
                    <a:pt x="309" y="158"/>
                    <a:pt x="293" y="154"/>
                    <a:pt x="271" y="166"/>
                  </a:cubicBezTo>
                  <a:cubicBezTo>
                    <a:pt x="270" y="166"/>
                    <a:pt x="268" y="166"/>
                    <a:pt x="267" y="167"/>
                  </a:cubicBezTo>
                  <a:cubicBezTo>
                    <a:pt x="265" y="168"/>
                    <a:pt x="263" y="169"/>
                    <a:pt x="263" y="171"/>
                  </a:cubicBezTo>
                  <a:cubicBezTo>
                    <a:pt x="263" y="171"/>
                    <a:pt x="262" y="172"/>
                    <a:pt x="262" y="173"/>
                  </a:cubicBezTo>
                  <a:cubicBezTo>
                    <a:pt x="243" y="173"/>
                    <a:pt x="225" y="173"/>
                    <a:pt x="207" y="173"/>
                  </a:cubicBezTo>
                  <a:cubicBezTo>
                    <a:pt x="207" y="110"/>
                    <a:pt x="207" y="110"/>
                    <a:pt x="207" y="110"/>
                  </a:cubicBezTo>
                  <a:cubicBezTo>
                    <a:pt x="207" y="104"/>
                    <a:pt x="202" y="100"/>
                    <a:pt x="197" y="100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75" y="100"/>
                    <a:pt x="171" y="104"/>
                    <a:pt x="171" y="110"/>
                  </a:cubicBezTo>
                  <a:cubicBezTo>
                    <a:pt x="171" y="173"/>
                    <a:pt x="171" y="173"/>
                    <a:pt x="171" y="173"/>
                  </a:cubicBezTo>
                  <a:cubicBezTo>
                    <a:pt x="171" y="173"/>
                    <a:pt x="170" y="173"/>
                    <a:pt x="170" y="173"/>
                  </a:cubicBezTo>
                  <a:cubicBezTo>
                    <a:pt x="170" y="121"/>
                    <a:pt x="170" y="121"/>
                    <a:pt x="170" y="121"/>
                  </a:cubicBezTo>
                  <a:cubicBezTo>
                    <a:pt x="170" y="117"/>
                    <a:pt x="166" y="113"/>
                    <a:pt x="162" y="113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4" y="113"/>
                    <a:pt x="140" y="117"/>
                    <a:pt x="140" y="121"/>
                  </a:cubicBezTo>
                  <a:cubicBezTo>
                    <a:pt x="140" y="137"/>
                    <a:pt x="140" y="137"/>
                    <a:pt x="140" y="137"/>
                  </a:cubicBezTo>
                  <a:cubicBezTo>
                    <a:pt x="137" y="130"/>
                    <a:pt x="130" y="126"/>
                    <a:pt x="122" y="126"/>
                  </a:cubicBezTo>
                  <a:cubicBezTo>
                    <a:pt x="111" y="126"/>
                    <a:pt x="102" y="135"/>
                    <a:pt x="102" y="146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43" y="173"/>
                    <a:pt x="7" y="173"/>
                    <a:pt x="7" y="173"/>
                  </a:cubicBezTo>
                  <a:cubicBezTo>
                    <a:pt x="3" y="173"/>
                    <a:pt x="0" y="176"/>
                    <a:pt x="0" y="180"/>
                  </a:cubicBezTo>
                  <a:cubicBezTo>
                    <a:pt x="0" y="184"/>
                    <a:pt x="3" y="187"/>
                    <a:pt x="7" y="187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102" y="187"/>
                    <a:pt x="102" y="187"/>
                    <a:pt x="102" y="187"/>
                  </a:cubicBezTo>
                  <a:cubicBezTo>
                    <a:pt x="102" y="220"/>
                    <a:pt x="102" y="220"/>
                    <a:pt x="102" y="220"/>
                  </a:cubicBezTo>
                  <a:cubicBezTo>
                    <a:pt x="102" y="231"/>
                    <a:pt x="111" y="240"/>
                    <a:pt x="122" y="240"/>
                  </a:cubicBezTo>
                  <a:cubicBezTo>
                    <a:pt x="130" y="240"/>
                    <a:pt x="137" y="236"/>
                    <a:pt x="140" y="230"/>
                  </a:cubicBezTo>
                  <a:cubicBezTo>
                    <a:pt x="140" y="239"/>
                    <a:pt x="140" y="239"/>
                    <a:pt x="140" y="239"/>
                  </a:cubicBezTo>
                  <a:cubicBezTo>
                    <a:pt x="140" y="243"/>
                    <a:pt x="144" y="247"/>
                    <a:pt x="149" y="247"/>
                  </a:cubicBezTo>
                  <a:cubicBezTo>
                    <a:pt x="162" y="247"/>
                    <a:pt x="162" y="247"/>
                    <a:pt x="162" y="247"/>
                  </a:cubicBezTo>
                  <a:cubicBezTo>
                    <a:pt x="166" y="247"/>
                    <a:pt x="170" y="243"/>
                    <a:pt x="170" y="239"/>
                  </a:cubicBezTo>
                  <a:cubicBezTo>
                    <a:pt x="170" y="187"/>
                    <a:pt x="170" y="187"/>
                    <a:pt x="170" y="187"/>
                  </a:cubicBezTo>
                  <a:cubicBezTo>
                    <a:pt x="171" y="187"/>
                    <a:pt x="171" y="187"/>
                    <a:pt x="171" y="187"/>
                  </a:cubicBezTo>
                  <a:cubicBezTo>
                    <a:pt x="171" y="250"/>
                    <a:pt x="171" y="250"/>
                    <a:pt x="171" y="250"/>
                  </a:cubicBezTo>
                  <a:cubicBezTo>
                    <a:pt x="171" y="256"/>
                    <a:pt x="175" y="260"/>
                    <a:pt x="181" y="260"/>
                  </a:cubicBezTo>
                  <a:cubicBezTo>
                    <a:pt x="197" y="260"/>
                    <a:pt x="197" y="260"/>
                    <a:pt x="197" y="260"/>
                  </a:cubicBezTo>
                  <a:cubicBezTo>
                    <a:pt x="202" y="260"/>
                    <a:pt x="207" y="256"/>
                    <a:pt x="207" y="250"/>
                  </a:cubicBezTo>
                  <a:cubicBezTo>
                    <a:pt x="207" y="187"/>
                    <a:pt x="207" y="187"/>
                    <a:pt x="207" y="187"/>
                  </a:cubicBezTo>
                  <a:cubicBezTo>
                    <a:pt x="259" y="187"/>
                    <a:pt x="259" y="187"/>
                    <a:pt x="259" y="187"/>
                  </a:cubicBezTo>
                  <a:cubicBezTo>
                    <a:pt x="258" y="190"/>
                    <a:pt x="258" y="193"/>
                    <a:pt x="259" y="195"/>
                  </a:cubicBezTo>
                  <a:cubicBezTo>
                    <a:pt x="260" y="198"/>
                    <a:pt x="261" y="202"/>
                    <a:pt x="263" y="211"/>
                  </a:cubicBezTo>
                  <a:cubicBezTo>
                    <a:pt x="264" y="213"/>
                    <a:pt x="265" y="216"/>
                    <a:pt x="266" y="219"/>
                  </a:cubicBezTo>
                  <a:cubicBezTo>
                    <a:pt x="273" y="234"/>
                    <a:pt x="269" y="258"/>
                    <a:pt x="275" y="275"/>
                  </a:cubicBezTo>
                  <a:cubicBezTo>
                    <a:pt x="276" y="278"/>
                    <a:pt x="276" y="281"/>
                    <a:pt x="276" y="283"/>
                  </a:cubicBezTo>
                  <a:cubicBezTo>
                    <a:pt x="278" y="299"/>
                    <a:pt x="280" y="313"/>
                    <a:pt x="284" y="322"/>
                  </a:cubicBezTo>
                  <a:cubicBezTo>
                    <a:pt x="292" y="343"/>
                    <a:pt x="302" y="366"/>
                    <a:pt x="308" y="369"/>
                  </a:cubicBezTo>
                  <a:cubicBezTo>
                    <a:pt x="314" y="372"/>
                    <a:pt x="324" y="369"/>
                    <a:pt x="329" y="368"/>
                  </a:cubicBezTo>
                  <a:cubicBezTo>
                    <a:pt x="335" y="368"/>
                    <a:pt x="342" y="362"/>
                    <a:pt x="354" y="355"/>
                  </a:cubicBezTo>
                  <a:cubicBezTo>
                    <a:pt x="365" y="348"/>
                    <a:pt x="387" y="328"/>
                    <a:pt x="395" y="318"/>
                  </a:cubicBezTo>
                  <a:cubicBezTo>
                    <a:pt x="403" y="307"/>
                    <a:pt x="405" y="293"/>
                    <a:pt x="405" y="293"/>
                  </a:cubicBezTo>
                  <a:cubicBezTo>
                    <a:pt x="407" y="297"/>
                    <a:pt x="407" y="297"/>
                    <a:pt x="407" y="297"/>
                  </a:cubicBezTo>
                  <a:cubicBezTo>
                    <a:pt x="407" y="297"/>
                    <a:pt x="407" y="300"/>
                    <a:pt x="407" y="301"/>
                  </a:cubicBezTo>
                  <a:cubicBezTo>
                    <a:pt x="407" y="301"/>
                    <a:pt x="412" y="308"/>
                    <a:pt x="412" y="312"/>
                  </a:cubicBezTo>
                  <a:cubicBezTo>
                    <a:pt x="413" y="317"/>
                    <a:pt x="413" y="318"/>
                    <a:pt x="415" y="321"/>
                  </a:cubicBezTo>
                  <a:cubicBezTo>
                    <a:pt x="416" y="323"/>
                    <a:pt x="417" y="323"/>
                    <a:pt x="419" y="330"/>
                  </a:cubicBezTo>
                  <a:cubicBezTo>
                    <a:pt x="421" y="337"/>
                    <a:pt x="423" y="349"/>
                    <a:pt x="423" y="350"/>
                  </a:cubicBezTo>
                  <a:cubicBezTo>
                    <a:pt x="423" y="352"/>
                    <a:pt x="424" y="356"/>
                    <a:pt x="425" y="363"/>
                  </a:cubicBezTo>
                  <a:cubicBezTo>
                    <a:pt x="427" y="370"/>
                    <a:pt x="425" y="369"/>
                    <a:pt x="425" y="373"/>
                  </a:cubicBezTo>
                  <a:cubicBezTo>
                    <a:pt x="424" y="377"/>
                    <a:pt x="425" y="380"/>
                    <a:pt x="425" y="387"/>
                  </a:cubicBezTo>
                  <a:cubicBezTo>
                    <a:pt x="425" y="389"/>
                    <a:pt x="425" y="390"/>
                    <a:pt x="425" y="392"/>
                  </a:cubicBezTo>
                  <a:cubicBezTo>
                    <a:pt x="425" y="394"/>
                    <a:pt x="425" y="396"/>
                    <a:pt x="425" y="397"/>
                  </a:cubicBezTo>
                  <a:cubicBezTo>
                    <a:pt x="425" y="399"/>
                    <a:pt x="423" y="402"/>
                    <a:pt x="424" y="402"/>
                  </a:cubicBezTo>
                  <a:cubicBezTo>
                    <a:pt x="423" y="407"/>
                    <a:pt x="418" y="412"/>
                    <a:pt x="425" y="414"/>
                  </a:cubicBezTo>
                  <a:cubicBezTo>
                    <a:pt x="423" y="415"/>
                    <a:pt x="422" y="416"/>
                    <a:pt x="421" y="417"/>
                  </a:cubicBezTo>
                  <a:cubicBezTo>
                    <a:pt x="420" y="417"/>
                    <a:pt x="420" y="418"/>
                    <a:pt x="420" y="419"/>
                  </a:cubicBezTo>
                  <a:cubicBezTo>
                    <a:pt x="421" y="428"/>
                    <a:pt x="413" y="436"/>
                    <a:pt x="417" y="444"/>
                  </a:cubicBezTo>
                  <a:cubicBezTo>
                    <a:pt x="417" y="440"/>
                    <a:pt x="417" y="440"/>
                    <a:pt x="417" y="440"/>
                  </a:cubicBezTo>
                  <a:cubicBezTo>
                    <a:pt x="417" y="444"/>
                    <a:pt x="417" y="448"/>
                    <a:pt x="417" y="453"/>
                  </a:cubicBezTo>
                  <a:cubicBezTo>
                    <a:pt x="417" y="454"/>
                    <a:pt x="416" y="455"/>
                    <a:pt x="416" y="456"/>
                  </a:cubicBezTo>
                  <a:cubicBezTo>
                    <a:pt x="416" y="457"/>
                    <a:pt x="416" y="459"/>
                    <a:pt x="416" y="461"/>
                  </a:cubicBezTo>
                  <a:cubicBezTo>
                    <a:pt x="415" y="463"/>
                    <a:pt x="415" y="465"/>
                    <a:pt x="414" y="466"/>
                  </a:cubicBezTo>
                  <a:cubicBezTo>
                    <a:pt x="413" y="470"/>
                    <a:pt x="412" y="473"/>
                    <a:pt x="411" y="476"/>
                  </a:cubicBezTo>
                  <a:cubicBezTo>
                    <a:pt x="410" y="477"/>
                    <a:pt x="410" y="478"/>
                    <a:pt x="409" y="480"/>
                  </a:cubicBezTo>
                  <a:cubicBezTo>
                    <a:pt x="408" y="482"/>
                    <a:pt x="407" y="484"/>
                    <a:pt x="406" y="487"/>
                  </a:cubicBezTo>
                  <a:cubicBezTo>
                    <a:pt x="409" y="479"/>
                    <a:pt x="407" y="483"/>
                    <a:pt x="404" y="490"/>
                  </a:cubicBezTo>
                  <a:cubicBezTo>
                    <a:pt x="406" y="485"/>
                    <a:pt x="403" y="490"/>
                    <a:pt x="401" y="494"/>
                  </a:cubicBezTo>
                  <a:cubicBezTo>
                    <a:pt x="402" y="493"/>
                    <a:pt x="399" y="497"/>
                    <a:pt x="398" y="498"/>
                  </a:cubicBezTo>
                  <a:cubicBezTo>
                    <a:pt x="397" y="502"/>
                    <a:pt x="396" y="506"/>
                    <a:pt x="395" y="510"/>
                  </a:cubicBezTo>
                  <a:cubicBezTo>
                    <a:pt x="392" y="521"/>
                    <a:pt x="392" y="542"/>
                    <a:pt x="390" y="554"/>
                  </a:cubicBezTo>
                  <a:cubicBezTo>
                    <a:pt x="390" y="555"/>
                    <a:pt x="390" y="556"/>
                    <a:pt x="390" y="557"/>
                  </a:cubicBezTo>
                  <a:cubicBezTo>
                    <a:pt x="393" y="568"/>
                    <a:pt x="381" y="576"/>
                    <a:pt x="382" y="582"/>
                  </a:cubicBezTo>
                  <a:cubicBezTo>
                    <a:pt x="383" y="583"/>
                    <a:pt x="384" y="583"/>
                    <a:pt x="385" y="584"/>
                  </a:cubicBezTo>
                  <a:cubicBezTo>
                    <a:pt x="380" y="586"/>
                    <a:pt x="382" y="590"/>
                    <a:pt x="384" y="594"/>
                  </a:cubicBezTo>
                  <a:cubicBezTo>
                    <a:pt x="382" y="596"/>
                    <a:pt x="383" y="600"/>
                    <a:pt x="383" y="604"/>
                  </a:cubicBezTo>
                  <a:cubicBezTo>
                    <a:pt x="383" y="607"/>
                    <a:pt x="383" y="610"/>
                    <a:pt x="383" y="614"/>
                  </a:cubicBezTo>
                  <a:cubicBezTo>
                    <a:pt x="382" y="616"/>
                    <a:pt x="382" y="618"/>
                    <a:pt x="382" y="620"/>
                  </a:cubicBezTo>
                  <a:cubicBezTo>
                    <a:pt x="381" y="624"/>
                    <a:pt x="380" y="628"/>
                    <a:pt x="379" y="632"/>
                  </a:cubicBezTo>
                  <a:cubicBezTo>
                    <a:pt x="378" y="635"/>
                    <a:pt x="371" y="643"/>
                    <a:pt x="377" y="643"/>
                  </a:cubicBezTo>
                  <a:cubicBezTo>
                    <a:pt x="370" y="648"/>
                    <a:pt x="366" y="651"/>
                    <a:pt x="374" y="653"/>
                  </a:cubicBezTo>
                  <a:cubicBezTo>
                    <a:pt x="371" y="654"/>
                    <a:pt x="370" y="654"/>
                    <a:pt x="369" y="655"/>
                  </a:cubicBezTo>
                  <a:cubicBezTo>
                    <a:pt x="368" y="656"/>
                    <a:pt x="368" y="657"/>
                    <a:pt x="369" y="658"/>
                  </a:cubicBezTo>
                  <a:cubicBezTo>
                    <a:pt x="373" y="668"/>
                    <a:pt x="369" y="680"/>
                    <a:pt x="374" y="688"/>
                  </a:cubicBezTo>
                  <a:cubicBezTo>
                    <a:pt x="374" y="689"/>
                    <a:pt x="375" y="689"/>
                    <a:pt x="375" y="690"/>
                  </a:cubicBezTo>
                  <a:cubicBezTo>
                    <a:pt x="381" y="697"/>
                    <a:pt x="386" y="697"/>
                    <a:pt x="386" y="697"/>
                  </a:cubicBezTo>
                  <a:cubicBezTo>
                    <a:pt x="386" y="697"/>
                    <a:pt x="386" y="700"/>
                    <a:pt x="387" y="710"/>
                  </a:cubicBezTo>
                  <a:cubicBezTo>
                    <a:pt x="388" y="720"/>
                    <a:pt x="387" y="756"/>
                    <a:pt x="382" y="774"/>
                  </a:cubicBezTo>
                  <a:cubicBezTo>
                    <a:pt x="377" y="792"/>
                    <a:pt x="364" y="818"/>
                    <a:pt x="361" y="848"/>
                  </a:cubicBezTo>
                  <a:cubicBezTo>
                    <a:pt x="358" y="878"/>
                    <a:pt x="364" y="956"/>
                    <a:pt x="364" y="956"/>
                  </a:cubicBezTo>
                  <a:cubicBezTo>
                    <a:pt x="364" y="956"/>
                    <a:pt x="363" y="956"/>
                    <a:pt x="362" y="956"/>
                  </a:cubicBezTo>
                  <a:cubicBezTo>
                    <a:pt x="362" y="957"/>
                    <a:pt x="362" y="957"/>
                    <a:pt x="362" y="959"/>
                  </a:cubicBezTo>
                  <a:cubicBezTo>
                    <a:pt x="361" y="961"/>
                    <a:pt x="360" y="973"/>
                    <a:pt x="360" y="973"/>
                  </a:cubicBezTo>
                  <a:cubicBezTo>
                    <a:pt x="360" y="973"/>
                    <a:pt x="355" y="972"/>
                    <a:pt x="351" y="976"/>
                  </a:cubicBezTo>
                  <a:cubicBezTo>
                    <a:pt x="348" y="980"/>
                    <a:pt x="349" y="982"/>
                    <a:pt x="347" y="983"/>
                  </a:cubicBezTo>
                  <a:cubicBezTo>
                    <a:pt x="345" y="985"/>
                    <a:pt x="342" y="987"/>
                    <a:pt x="340" y="992"/>
                  </a:cubicBezTo>
                  <a:cubicBezTo>
                    <a:pt x="339" y="994"/>
                    <a:pt x="337" y="1000"/>
                    <a:pt x="335" y="1005"/>
                  </a:cubicBezTo>
                  <a:cubicBezTo>
                    <a:pt x="334" y="1007"/>
                    <a:pt x="334" y="1009"/>
                    <a:pt x="333" y="1010"/>
                  </a:cubicBezTo>
                  <a:cubicBezTo>
                    <a:pt x="332" y="1012"/>
                    <a:pt x="332" y="1014"/>
                    <a:pt x="331" y="1016"/>
                  </a:cubicBezTo>
                  <a:cubicBezTo>
                    <a:pt x="330" y="1018"/>
                    <a:pt x="328" y="1020"/>
                    <a:pt x="327" y="1021"/>
                  </a:cubicBezTo>
                  <a:cubicBezTo>
                    <a:pt x="325" y="1023"/>
                    <a:pt x="323" y="1024"/>
                    <a:pt x="321" y="1025"/>
                  </a:cubicBezTo>
                  <a:cubicBezTo>
                    <a:pt x="315" y="1028"/>
                    <a:pt x="310" y="1032"/>
                    <a:pt x="306" y="1037"/>
                  </a:cubicBezTo>
                  <a:cubicBezTo>
                    <a:pt x="305" y="1038"/>
                    <a:pt x="304" y="1040"/>
                    <a:pt x="303" y="1042"/>
                  </a:cubicBezTo>
                  <a:cubicBezTo>
                    <a:pt x="301" y="1044"/>
                    <a:pt x="300" y="1046"/>
                    <a:pt x="300" y="1048"/>
                  </a:cubicBezTo>
                  <a:cubicBezTo>
                    <a:pt x="299" y="1050"/>
                    <a:pt x="299" y="1052"/>
                    <a:pt x="299" y="1054"/>
                  </a:cubicBezTo>
                  <a:cubicBezTo>
                    <a:pt x="299" y="1077"/>
                    <a:pt x="327" y="1073"/>
                    <a:pt x="341" y="1068"/>
                  </a:cubicBezTo>
                  <a:cubicBezTo>
                    <a:pt x="343" y="1068"/>
                    <a:pt x="345" y="1067"/>
                    <a:pt x="347" y="1066"/>
                  </a:cubicBezTo>
                  <a:cubicBezTo>
                    <a:pt x="349" y="1065"/>
                    <a:pt x="351" y="1064"/>
                    <a:pt x="353" y="1063"/>
                  </a:cubicBezTo>
                  <a:cubicBezTo>
                    <a:pt x="358" y="1059"/>
                    <a:pt x="363" y="1055"/>
                    <a:pt x="368" y="1050"/>
                  </a:cubicBezTo>
                  <a:cubicBezTo>
                    <a:pt x="370" y="1050"/>
                    <a:pt x="371" y="1049"/>
                    <a:pt x="373" y="1048"/>
                  </a:cubicBezTo>
                  <a:cubicBezTo>
                    <a:pt x="380" y="1045"/>
                    <a:pt x="387" y="1042"/>
                    <a:pt x="395" y="1038"/>
                  </a:cubicBezTo>
                  <a:cubicBezTo>
                    <a:pt x="397" y="1038"/>
                    <a:pt x="399" y="1037"/>
                    <a:pt x="400" y="1036"/>
                  </a:cubicBezTo>
                  <a:cubicBezTo>
                    <a:pt x="412" y="1024"/>
                    <a:pt x="397" y="1011"/>
                    <a:pt x="397" y="997"/>
                  </a:cubicBezTo>
                  <a:cubicBezTo>
                    <a:pt x="397" y="995"/>
                    <a:pt x="396" y="994"/>
                    <a:pt x="396" y="992"/>
                  </a:cubicBezTo>
                  <a:cubicBezTo>
                    <a:pt x="396" y="990"/>
                    <a:pt x="396" y="988"/>
                    <a:pt x="396" y="986"/>
                  </a:cubicBezTo>
                  <a:cubicBezTo>
                    <a:pt x="396" y="984"/>
                    <a:pt x="396" y="982"/>
                    <a:pt x="395" y="980"/>
                  </a:cubicBezTo>
                  <a:cubicBezTo>
                    <a:pt x="395" y="978"/>
                    <a:pt x="396" y="977"/>
                    <a:pt x="396" y="975"/>
                  </a:cubicBezTo>
                  <a:cubicBezTo>
                    <a:pt x="396" y="973"/>
                    <a:pt x="396" y="971"/>
                    <a:pt x="396" y="969"/>
                  </a:cubicBezTo>
                  <a:cubicBezTo>
                    <a:pt x="397" y="966"/>
                    <a:pt x="397" y="963"/>
                    <a:pt x="397" y="962"/>
                  </a:cubicBezTo>
                  <a:cubicBezTo>
                    <a:pt x="396" y="961"/>
                    <a:pt x="396" y="961"/>
                    <a:pt x="396" y="961"/>
                  </a:cubicBezTo>
                  <a:cubicBezTo>
                    <a:pt x="396" y="961"/>
                    <a:pt x="399" y="944"/>
                    <a:pt x="403" y="928"/>
                  </a:cubicBezTo>
                  <a:cubicBezTo>
                    <a:pt x="403" y="926"/>
                    <a:pt x="403" y="925"/>
                    <a:pt x="404" y="924"/>
                  </a:cubicBezTo>
                  <a:cubicBezTo>
                    <a:pt x="416" y="900"/>
                    <a:pt x="428" y="880"/>
                    <a:pt x="429" y="852"/>
                  </a:cubicBezTo>
                  <a:cubicBezTo>
                    <a:pt x="429" y="850"/>
                    <a:pt x="430" y="848"/>
                    <a:pt x="430" y="845"/>
                  </a:cubicBezTo>
                  <a:cubicBezTo>
                    <a:pt x="431" y="826"/>
                    <a:pt x="430" y="802"/>
                    <a:pt x="432" y="797"/>
                  </a:cubicBezTo>
                  <a:cubicBezTo>
                    <a:pt x="434" y="790"/>
                    <a:pt x="437" y="788"/>
                    <a:pt x="444" y="776"/>
                  </a:cubicBezTo>
                  <a:cubicBezTo>
                    <a:pt x="448" y="768"/>
                    <a:pt x="452" y="746"/>
                    <a:pt x="455" y="730"/>
                  </a:cubicBezTo>
                  <a:cubicBezTo>
                    <a:pt x="455" y="730"/>
                    <a:pt x="455" y="729"/>
                    <a:pt x="455" y="728"/>
                  </a:cubicBezTo>
                  <a:cubicBezTo>
                    <a:pt x="457" y="720"/>
                    <a:pt x="457" y="712"/>
                    <a:pt x="468" y="710"/>
                  </a:cubicBezTo>
                  <a:cubicBezTo>
                    <a:pt x="468" y="710"/>
                    <a:pt x="469" y="710"/>
                    <a:pt x="470" y="710"/>
                  </a:cubicBezTo>
                  <a:cubicBezTo>
                    <a:pt x="484" y="708"/>
                    <a:pt x="478" y="688"/>
                    <a:pt x="485" y="682"/>
                  </a:cubicBezTo>
                  <a:cubicBezTo>
                    <a:pt x="486" y="680"/>
                    <a:pt x="486" y="679"/>
                    <a:pt x="487" y="677"/>
                  </a:cubicBezTo>
                  <a:cubicBezTo>
                    <a:pt x="488" y="675"/>
                    <a:pt x="489" y="674"/>
                    <a:pt x="490" y="672"/>
                  </a:cubicBezTo>
                  <a:cubicBezTo>
                    <a:pt x="502" y="653"/>
                    <a:pt x="509" y="632"/>
                    <a:pt x="517" y="612"/>
                  </a:cubicBezTo>
                  <a:cubicBezTo>
                    <a:pt x="533" y="624"/>
                    <a:pt x="528" y="644"/>
                    <a:pt x="536" y="657"/>
                  </a:cubicBezTo>
                  <a:cubicBezTo>
                    <a:pt x="537" y="659"/>
                    <a:pt x="537" y="661"/>
                    <a:pt x="538" y="663"/>
                  </a:cubicBezTo>
                  <a:cubicBezTo>
                    <a:pt x="539" y="664"/>
                    <a:pt x="540" y="666"/>
                    <a:pt x="541" y="668"/>
                  </a:cubicBezTo>
                  <a:cubicBezTo>
                    <a:pt x="541" y="669"/>
                    <a:pt x="542" y="671"/>
                    <a:pt x="543" y="672"/>
                  </a:cubicBezTo>
                  <a:cubicBezTo>
                    <a:pt x="546" y="675"/>
                    <a:pt x="548" y="679"/>
                    <a:pt x="549" y="683"/>
                  </a:cubicBezTo>
                  <a:cubicBezTo>
                    <a:pt x="550" y="685"/>
                    <a:pt x="550" y="686"/>
                    <a:pt x="551" y="687"/>
                  </a:cubicBezTo>
                  <a:cubicBezTo>
                    <a:pt x="550" y="692"/>
                    <a:pt x="551" y="695"/>
                    <a:pt x="553" y="698"/>
                  </a:cubicBezTo>
                  <a:cubicBezTo>
                    <a:pt x="553" y="699"/>
                    <a:pt x="554" y="700"/>
                    <a:pt x="554" y="701"/>
                  </a:cubicBezTo>
                  <a:cubicBezTo>
                    <a:pt x="557" y="703"/>
                    <a:pt x="561" y="705"/>
                    <a:pt x="564" y="707"/>
                  </a:cubicBezTo>
                  <a:cubicBezTo>
                    <a:pt x="565" y="707"/>
                    <a:pt x="566" y="708"/>
                    <a:pt x="567" y="708"/>
                  </a:cubicBezTo>
                  <a:cubicBezTo>
                    <a:pt x="581" y="712"/>
                    <a:pt x="577" y="728"/>
                    <a:pt x="582" y="740"/>
                  </a:cubicBezTo>
                  <a:cubicBezTo>
                    <a:pt x="582" y="740"/>
                    <a:pt x="582" y="741"/>
                    <a:pt x="582" y="741"/>
                  </a:cubicBezTo>
                  <a:cubicBezTo>
                    <a:pt x="584" y="754"/>
                    <a:pt x="587" y="771"/>
                    <a:pt x="589" y="775"/>
                  </a:cubicBezTo>
                  <a:cubicBezTo>
                    <a:pt x="596" y="788"/>
                    <a:pt x="599" y="789"/>
                    <a:pt x="601" y="796"/>
                  </a:cubicBezTo>
                  <a:cubicBezTo>
                    <a:pt x="603" y="802"/>
                    <a:pt x="601" y="832"/>
                    <a:pt x="604" y="852"/>
                  </a:cubicBezTo>
                  <a:cubicBezTo>
                    <a:pt x="604" y="854"/>
                    <a:pt x="605" y="856"/>
                    <a:pt x="605" y="858"/>
                  </a:cubicBezTo>
                  <a:cubicBezTo>
                    <a:pt x="606" y="864"/>
                    <a:pt x="607" y="870"/>
                    <a:pt x="609" y="875"/>
                  </a:cubicBezTo>
                  <a:cubicBezTo>
                    <a:pt x="610" y="877"/>
                    <a:pt x="611" y="879"/>
                    <a:pt x="612" y="881"/>
                  </a:cubicBezTo>
                  <a:cubicBezTo>
                    <a:pt x="616" y="895"/>
                    <a:pt x="632" y="907"/>
                    <a:pt x="630" y="927"/>
                  </a:cubicBezTo>
                  <a:cubicBezTo>
                    <a:pt x="631" y="928"/>
                    <a:pt x="631" y="930"/>
                    <a:pt x="631" y="931"/>
                  </a:cubicBezTo>
                  <a:cubicBezTo>
                    <a:pt x="635" y="946"/>
                    <a:pt x="637" y="960"/>
                    <a:pt x="637" y="960"/>
                  </a:cubicBezTo>
                  <a:cubicBezTo>
                    <a:pt x="637" y="960"/>
                    <a:pt x="637" y="960"/>
                    <a:pt x="636" y="962"/>
                  </a:cubicBezTo>
                  <a:cubicBezTo>
                    <a:pt x="636" y="962"/>
                    <a:pt x="636" y="965"/>
                    <a:pt x="637" y="969"/>
                  </a:cubicBezTo>
                  <a:cubicBezTo>
                    <a:pt x="642" y="990"/>
                    <a:pt x="635" y="1011"/>
                    <a:pt x="636" y="1030"/>
                  </a:cubicBezTo>
                  <a:cubicBezTo>
                    <a:pt x="637" y="1034"/>
                    <a:pt x="638" y="1037"/>
                    <a:pt x="642" y="1039"/>
                  </a:cubicBezTo>
                  <a:cubicBezTo>
                    <a:pt x="645" y="1041"/>
                    <a:pt x="649" y="1042"/>
                    <a:pt x="655" y="1042"/>
                  </a:cubicBezTo>
                  <a:cubicBezTo>
                    <a:pt x="657" y="1042"/>
                    <a:pt x="659" y="1043"/>
                    <a:pt x="659" y="1044"/>
                  </a:cubicBezTo>
                  <a:cubicBezTo>
                    <a:pt x="660" y="1045"/>
                    <a:pt x="661" y="1048"/>
                    <a:pt x="664" y="1051"/>
                  </a:cubicBezTo>
                  <a:cubicBezTo>
                    <a:pt x="665" y="1052"/>
                    <a:pt x="668" y="1053"/>
                    <a:pt x="670" y="1054"/>
                  </a:cubicBezTo>
                  <a:cubicBezTo>
                    <a:pt x="675" y="1056"/>
                    <a:pt x="680" y="1057"/>
                    <a:pt x="684" y="1059"/>
                  </a:cubicBezTo>
                  <a:cubicBezTo>
                    <a:pt x="686" y="1060"/>
                    <a:pt x="689" y="1060"/>
                    <a:pt x="691" y="1061"/>
                  </a:cubicBezTo>
                  <a:cubicBezTo>
                    <a:pt x="693" y="1062"/>
                    <a:pt x="695" y="1063"/>
                    <a:pt x="697" y="1063"/>
                  </a:cubicBezTo>
                  <a:cubicBezTo>
                    <a:pt x="699" y="1064"/>
                    <a:pt x="701" y="1064"/>
                    <a:pt x="704" y="1064"/>
                  </a:cubicBezTo>
                  <a:cubicBezTo>
                    <a:pt x="716" y="1064"/>
                    <a:pt x="732" y="1064"/>
                    <a:pt x="736" y="1052"/>
                  </a:cubicBezTo>
                  <a:cubicBezTo>
                    <a:pt x="736" y="1036"/>
                    <a:pt x="719" y="1028"/>
                    <a:pt x="709" y="1021"/>
                  </a:cubicBezTo>
                  <a:cubicBezTo>
                    <a:pt x="708" y="1020"/>
                    <a:pt x="706" y="1018"/>
                    <a:pt x="705" y="1017"/>
                  </a:cubicBezTo>
                  <a:cubicBezTo>
                    <a:pt x="704" y="1016"/>
                    <a:pt x="704" y="1014"/>
                    <a:pt x="703" y="1013"/>
                  </a:cubicBezTo>
                  <a:cubicBezTo>
                    <a:pt x="702" y="1011"/>
                    <a:pt x="702" y="1010"/>
                    <a:pt x="701" y="1008"/>
                  </a:cubicBezTo>
                  <a:cubicBezTo>
                    <a:pt x="699" y="1006"/>
                    <a:pt x="698" y="1003"/>
                    <a:pt x="696" y="1000"/>
                  </a:cubicBezTo>
                  <a:cubicBezTo>
                    <a:pt x="696" y="999"/>
                    <a:pt x="695" y="998"/>
                    <a:pt x="695" y="996"/>
                  </a:cubicBezTo>
                  <a:cubicBezTo>
                    <a:pt x="694" y="994"/>
                    <a:pt x="693" y="992"/>
                    <a:pt x="693" y="991"/>
                  </a:cubicBezTo>
                  <a:cubicBezTo>
                    <a:pt x="691" y="986"/>
                    <a:pt x="688" y="984"/>
                    <a:pt x="686" y="982"/>
                  </a:cubicBezTo>
                  <a:cubicBezTo>
                    <a:pt x="684" y="981"/>
                    <a:pt x="685" y="980"/>
                    <a:pt x="682" y="975"/>
                  </a:cubicBezTo>
                  <a:cubicBezTo>
                    <a:pt x="679" y="971"/>
                    <a:pt x="673" y="972"/>
                    <a:pt x="673" y="972"/>
                  </a:cubicBezTo>
                  <a:cubicBezTo>
                    <a:pt x="673" y="972"/>
                    <a:pt x="672" y="960"/>
                    <a:pt x="672" y="958"/>
                  </a:cubicBezTo>
                  <a:cubicBezTo>
                    <a:pt x="671" y="956"/>
                    <a:pt x="671" y="956"/>
                    <a:pt x="671" y="956"/>
                  </a:cubicBezTo>
                  <a:cubicBezTo>
                    <a:pt x="671" y="955"/>
                    <a:pt x="670" y="956"/>
                    <a:pt x="670" y="956"/>
                  </a:cubicBezTo>
                  <a:cubicBezTo>
                    <a:pt x="670" y="956"/>
                    <a:pt x="672" y="925"/>
                    <a:pt x="673" y="895"/>
                  </a:cubicBezTo>
                  <a:cubicBezTo>
                    <a:pt x="673" y="893"/>
                    <a:pt x="673" y="891"/>
                    <a:pt x="673" y="890"/>
                  </a:cubicBezTo>
                  <a:cubicBezTo>
                    <a:pt x="671" y="885"/>
                    <a:pt x="671" y="881"/>
                    <a:pt x="673" y="877"/>
                  </a:cubicBezTo>
                  <a:cubicBezTo>
                    <a:pt x="673" y="875"/>
                    <a:pt x="673" y="874"/>
                    <a:pt x="673" y="872"/>
                  </a:cubicBezTo>
                  <a:cubicBezTo>
                    <a:pt x="673" y="862"/>
                    <a:pt x="673" y="854"/>
                    <a:pt x="672" y="847"/>
                  </a:cubicBezTo>
                  <a:cubicBezTo>
                    <a:pt x="669" y="817"/>
                    <a:pt x="655" y="791"/>
                    <a:pt x="651" y="773"/>
                  </a:cubicBezTo>
                  <a:cubicBezTo>
                    <a:pt x="646" y="755"/>
                    <a:pt x="645" y="720"/>
                    <a:pt x="646" y="709"/>
                  </a:cubicBezTo>
                  <a:cubicBezTo>
                    <a:pt x="647" y="699"/>
                    <a:pt x="646" y="697"/>
                    <a:pt x="646" y="697"/>
                  </a:cubicBezTo>
                  <a:cubicBezTo>
                    <a:pt x="646" y="697"/>
                    <a:pt x="653" y="697"/>
                    <a:pt x="659" y="687"/>
                  </a:cubicBezTo>
                  <a:cubicBezTo>
                    <a:pt x="660" y="685"/>
                    <a:pt x="661" y="683"/>
                    <a:pt x="662" y="681"/>
                  </a:cubicBezTo>
                  <a:cubicBezTo>
                    <a:pt x="663" y="679"/>
                    <a:pt x="664" y="677"/>
                    <a:pt x="664" y="675"/>
                  </a:cubicBezTo>
                  <a:cubicBezTo>
                    <a:pt x="665" y="672"/>
                    <a:pt x="665" y="668"/>
                    <a:pt x="664" y="664"/>
                  </a:cubicBezTo>
                  <a:cubicBezTo>
                    <a:pt x="663" y="661"/>
                    <a:pt x="662" y="657"/>
                    <a:pt x="661" y="654"/>
                  </a:cubicBezTo>
                  <a:cubicBezTo>
                    <a:pt x="659" y="650"/>
                    <a:pt x="661" y="642"/>
                    <a:pt x="656" y="643"/>
                  </a:cubicBezTo>
                  <a:cubicBezTo>
                    <a:pt x="658" y="637"/>
                    <a:pt x="659" y="633"/>
                    <a:pt x="651" y="632"/>
                  </a:cubicBezTo>
                  <a:cubicBezTo>
                    <a:pt x="653" y="631"/>
                    <a:pt x="655" y="629"/>
                    <a:pt x="655" y="628"/>
                  </a:cubicBezTo>
                  <a:cubicBezTo>
                    <a:pt x="655" y="628"/>
                    <a:pt x="655" y="627"/>
                    <a:pt x="655" y="626"/>
                  </a:cubicBezTo>
                  <a:cubicBezTo>
                    <a:pt x="649" y="620"/>
                    <a:pt x="649" y="608"/>
                    <a:pt x="648" y="601"/>
                  </a:cubicBezTo>
                  <a:cubicBezTo>
                    <a:pt x="648" y="600"/>
                    <a:pt x="648" y="600"/>
                    <a:pt x="648" y="599"/>
                  </a:cubicBezTo>
                  <a:cubicBezTo>
                    <a:pt x="648" y="598"/>
                    <a:pt x="648" y="597"/>
                    <a:pt x="648" y="597"/>
                  </a:cubicBezTo>
                  <a:cubicBezTo>
                    <a:pt x="648" y="595"/>
                    <a:pt x="648" y="593"/>
                    <a:pt x="648" y="591"/>
                  </a:cubicBezTo>
                  <a:cubicBezTo>
                    <a:pt x="648" y="587"/>
                    <a:pt x="647" y="584"/>
                    <a:pt x="646" y="580"/>
                  </a:cubicBezTo>
                  <a:cubicBezTo>
                    <a:pt x="646" y="577"/>
                    <a:pt x="647" y="571"/>
                    <a:pt x="644" y="570"/>
                  </a:cubicBezTo>
                  <a:cubicBezTo>
                    <a:pt x="644" y="568"/>
                    <a:pt x="645" y="566"/>
                    <a:pt x="645" y="565"/>
                  </a:cubicBezTo>
                  <a:cubicBezTo>
                    <a:pt x="645" y="556"/>
                    <a:pt x="641" y="548"/>
                    <a:pt x="641" y="540"/>
                  </a:cubicBezTo>
                  <a:cubicBezTo>
                    <a:pt x="641" y="537"/>
                    <a:pt x="641" y="535"/>
                    <a:pt x="641" y="533"/>
                  </a:cubicBezTo>
                  <a:cubicBezTo>
                    <a:pt x="640" y="528"/>
                    <a:pt x="639" y="524"/>
                    <a:pt x="639" y="522"/>
                  </a:cubicBezTo>
                  <a:cubicBezTo>
                    <a:pt x="640" y="521"/>
                    <a:pt x="639" y="519"/>
                    <a:pt x="638" y="517"/>
                  </a:cubicBezTo>
                  <a:cubicBezTo>
                    <a:pt x="638" y="514"/>
                    <a:pt x="638" y="512"/>
                    <a:pt x="637" y="509"/>
                  </a:cubicBezTo>
                  <a:cubicBezTo>
                    <a:pt x="637" y="506"/>
                    <a:pt x="637" y="504"/>
                    <a:pt x="636" y="501"/>
                  </a:cubicBezTo>
                  <a:cubicBezTo>
                    <a:pt x="635" y="499"/>
                    <a:pt x="634" y="498"/>
                    <a:pt x="633" y="496"/>
                  </a:cubicBezTo>
                  <a:cubicBezTo>
                    <a:pt x="609" y="488"/>
                    <a:pt x="625" y="460"/>
                    <a:pt x="612" y="443"/>
                  </a:cubicBezTo>
                  <a:cubicBezTo>
                    <a:pt x="611" y="441"/>
                    <a:pt x="610" y="439"/>
                    <a:pt x="609" y="437"/>
                  </a:cubicBezTo>
                  <a:cubicBezTo>
                    <a:pt x="607" y="431"/>
                    <a:pt x="606" y="426"/>
                    <a:pt x="609" y="420"/>
                  </a:cubicBezTo>
                  <a:cubicBezTo>
                    <a:pt x="608" y="418"/>
                    <a:pt x="607" y="416"/>
                    <a:pt x="606" y="414"/>
                  </a:cubicBezTo>
                  <a:cubicBezTo>
                    <a:pt x="606" y="413"/>
                    <a:pt x="606" y="411"/>
                    <a:pt x="606" y="409"/>
                  </a:cubicBezTo>
                  <a:cubicBezTo>
                    <a:pt x="606" y="407"/>
                    <a:pt x="605" y="404"/>
                    <a:pt x="605" y="402"/>
                  </a:cubicBezTo>
                  <a:cubicBezTo>
                    <a:pt x="605" y="394"/>
                    <a:pt x="605" y="387"/>
                    <a:pt x="607" y="379"/>
                  </a:cubicBezTo>
                  <a:cubicBezTo>
                    <a:pt x="607" y="377"/>
                    <a:pt x="607" y="375"/>
                    <a:pt x="607" y="373"/>
                  </a:cubicBezTo>
                  <a:cubicBezTo>
                    <a:pt x="607" y="369"/>
                    <a:pt x="605" y="370"/>
                    <a:pt x="607" y="363"/>
                  </a:cubicBezTo>
                  <a:cubicBezTo>
                    <a:pt x="608" y="356"/>
                    <a:pt x="609" y="352"/>
                    <a:pt x="608" y="350"/>
                  </a:cubicBezTo>
                  <a:cubicBezTo>
                    <a:pt x="608" y="349"/>
                    <a:pt x="611" y="337"/>
                    <a:pt x="613" y="330"/>
                  </a:cubicBezTo>
                  <a:cubicBezTo>
                    <a:pt x="615" y="323"/>
                    <a:pt x="615" y="323"/>
                    <a:pt x="617" y="321"/>
                  </a:cubicBezTo>
                  <a:cubicBezTo>
                    <a:pt x="618" y="318"/>
                    <a:pt x="619" y="317"/>
                    <a:pt x="619" y="312"/>
                  </a:cubicBezTo>
                  <a:cubicBezTo>
                    <a:pt x="620" y="308"/>
                    <a:pt x="625" y="301"/>
                    <a:pt x="625" y="301"/>
                  </a:cubicBezTo>
                  <a:cubicBezTo>
                    <a:pt x="625" y="300"/>
                    <a:pt x="624" y="297"/>
                    <a:pt x="624" y="297"/>
                  </a:cubicBezTo>
                  <a:cubicBezTo>
                    <a:pt x="627" y="293"/>
                    <a:pt x="627" y="293"/>
                    <a:pt x="627" y="293"/>
                  </a:cubicBezTo>
                  <a:cubicBezTo>
                    <a:pt x="627" y="293"/>
                    <a:pt x="629" y="307"/>
                    <a:pt x="637" y="318"/>
                  </a:cubicBezTo>
                  <a:cubicBezTo>
                    <a:pt x="645" y="328"/>
                    <a:pt x="672" y="349"/>
                    <a:pt x="684" y="356"/>
                  </a:cubicBezTo>
                  <a:cubicBezTo>
                    <a:pt x="695" y="364"/>
                    <a:pt x="702" y="369"/>
                    <a:pt x="708" y="370"/>
                  </a:cubicBezTo>
                  <a:cubicBezTo>
                    <a:pt x="714" y="370"/>
                    <a:pt x="724" y="374"/>
                    <a:pt x="730" y="370"/>
                  </a:cubicBezTo>
                  <a:cubicBezTo>
                    <a:pt x="736" y="367"/>
                    <a:pt x="746" y="344"/>
                    <a:pt x="754" y="323"/>
                  </a:cubicBezTo>
                  <a:cubicBezTo>
                    <a:pt x="762" y="303"/>
                    <a:pt x="757" y="249"/>
                    <a:pt x="763" y="228"/>
                  </a:cubicBezTo>
                  <a:cubicBezTo>
                    <a:pt x="769" y="207"/>
                    <a:pt x="772" y="200"/>
                    <a:pt x="773" y="195"/>
                  </a:cubicBezTo>
                  <a:cubicBezTo>
                    <a:pt x="774" y="193"/>
                    <a:pt x="773" y="190"/>
                    <a:pt x="773" y="187"/>
                  </a:cubicBezTo>
                  <a:cubicBezTo>
                    <a:pt x="826" y="187"/>
                    <a:pt x="826" y="187"/>
                    <a:pt x="826" y="187"/>
                  </a:cubicBezTo>
                  <a:cubicBezTo>
                    <a:pt x="826" y="250"/>
                    <a:pt x="826" y="250"/>
                    <a:pt x="826" y="250"/>
                  </a:cubicBezTo>
                  <a:cubicBezTo>
                    <a:pt x="826" y="256"/>
                    <a:pt x="831" y="260"/>
                    <a:pt x="836" y="260"/>
                  </a:cubicBezTo>
                  <a:cubicBezTo>
                    <a:pt x="852" y="260"/>
                    <a:pt x="852" y="260"/>
                    <a:pt x="852" y="260"/>
                  </a:cubicBezTo>
                  <a:cubicBezTo>
                    <a:pt x="858" y="260"/>
                    <a:pt x="862" y="256"/>
                    <a:pt x="862" y="250"/>
                  </a:cubicBezTo>
                  <a:cubicBezTo>
                    <a:pt x="862" y="187"/>
                    <a:pt x="862" y="187"/>
                    <a:pt x="862" y="187"/>
                  </a:cubicBezTo>
                  <a:cubicBezTo>
                    <a:pt x="863" y="187"/>
                    <a:pt x="863" y="187"/>
                    <a:pt x="863" y="187"/>
                  </a:cubicBezTo>
                  <a:cubicBezTo>
                    <a:pt x="863" y="239"/>
                    <a:pt x="863" y="239"/>
                    <a:pt x="863" y="239"/>
                  </a:cubicBezTo>
                  <a:cubicBezTo>
                    <a:pt x="863" y="243"/>
                    <a:pt x="866" y="247"/>
                    <a:pt x="871" y="247"/>
                  </a:cubicBezTo>
                  <a:cubicBezTo>
                    <a:pt x="884" y="247"/>
                    <a:pt x="884" y="247"/>
                    <a:pt x="884" y="247"/>
                  </a:cubicBezTo>
                  <a:cubicBezTo>
                    <a:pt x="889" y="247"/>
                    <a:pt x="893" y="243"/>
                    <a:pt x="893" y="239"/>
                  </a:cubicBezTo>
                  <a:cubicBezTo>
                    <a:pt x="893" y="226"/>
                    <a:pt x="893" y="226"/>
                    <a:pt x="893" y="226"/>
                  </a:cubicBezTo>
                  <a:cubicBezTo>
                    <a:pt x="896" y="232"/>
                    <a:pt x="903" y="236"/>
                    <a:pt x="910" y="236"/>
                  </a:cubicBezTo>
                  <a:cubicBezTo>
                    <a:pt x="921" y="236"/>
                    <a:pt x="930" y="227"/>
                    <a:pt x="930" y="216"/>
                  </a:cubicBezTo>
                  <a:cubicBezTo>
                    <a:pt x="930" y="187"/>
                    <a:pt x="930" y="187"/>
                    <a:pt x="930" y="187"/>
                  </a:cubicBezTo>
                  <a:cubicBezTo>
                    <a:pt x="961" y="187"/>
                    <a:pt x="961" y="187"/>
                    <a:pt x="961" y="187"/>
                  </a:cubicBezTo>
                  <a:cubicBezTo>
                    <a:pt x="998" y="187"/>
                    <a:pt x="998" y="187"/>
                    <a:pt x="998" y="187"/>
                  </a:cubicBezTo>
                  <a:cubicBezTo>
                    <a:pt x="1002" y="187"/>
                    <a:pt x="1005" y="184"/>
                    <a:pt x="1005" y="180"/>
                  </a:cubicBezTo>
                  <a:cubicBezTo>
                    <a:pt x="1005" y="176"/>
                    <a:pt x="1002" y="173"/>
                    <a:pt x="998" y="173"/>
                  </a:cubicBezTo>
                  <a:close/>
                  <a:moveTo>
                    <a:pt x="390" y="192"/>
                  </a:moveTo>
                  <a:cubicBezTo>
                    <a:pt x="378" y="203"/>
                    <a:pt x="367" y="229"/>
                    <a:pt x="365" y="232"/>
                  </a:cubicBezTo>
                  <a:cubicBezTo>
                    <a:pt x="363" y="234"/>
                    <a:pt x="346" y="243"/>
                    <a:pt x="340" y="253"/>
                  </a:cubicBezTo>
                  <a:cubicBezTo>
                    <a:pt x="334" y="262"/>
                    <a:pt x="330" y="281"/>
                    <a:pt x="330" y="281"/>
                  </a:cubicBezTo>
                  <a:cubicBezTo>
                    <a:pt x="330" y="281"/>
                    <a:pt x="330" y="282"/>
                    <a:pt x="324" y="270"/>
                  </a:cubicBezTo>
                  <a:cubicBezTo>
                    <a:pt x="320" y="265"/>
                    <a:pt x="317" y="262"/>
                    <a:pt x="314" y="258"/>
                  </a:cubicBezTo>
                  <a:cubicBezTo>
                    <a:pt x="313" y="256"/>
                    <a:pt x="311" y="253"/>
                    <a:pt x="310" y="250"/>
                  </a:cubicBezTo>
                  <a:cubicBezTo>
                    <a:pt x="309" y="238"/>
                    <a:pt x="301" y="230"/>
                    <a:pt x="301" y="219"/>
                  </a:cubicBezTo>
                  <a:cubicBezTo>
                    <a:pt x="300" y="215"/>
                    <a:pt x="300" y="213"/>
                    <a:pt x="300" y="211"/>
                  </a:cubicBezTo>
                  <a:cubicBezTo>
                    <a:pt x="309" y="206"/>
                    <a:pt x="313" y="202"/>
                    <a:pt x="318" y="200"/>
                  </a:cubicBezTo>
                  <a:cubicBezTo>
                    <a:pt x="322" y="198"/>
                    <a:pt x="324" y="196"/>
                    <a:pt x="325" y="194"/>
                  </a:cubicBezTo>
                  <a:cubicBezTo>
                    <a:pt x="326" y="192"/>
                    <a:pt x="327" y="189"/>
                    <a:pt x="328" y="187"/>
                  </a:cubicBezTo>
                  <a:cubicBezTo>
                    <a:pt x="328" y="187"/>
                    <a:pt x="328" y="187"/>
                    <a:pt x="328" y="187"/>
                  </a:cubicBezTo>
                  <a:cubicBezTo>
                    <a:pt x="396" y="187"/>
                    <a:pt x="396" y="187"/>
                    <a:pt x="396" y="187"/>
                  </a:cubicBezTo>
                  <a:cubicBezTo>
                    <a:pt x="394" y="188"/>
                    <a:pt x="392" y="190"/>
                    <a:pt x="390" y="192"/>
                  </a:cubicBezTo>
                  <a:close/>
                  <a:moveTo>
                    <a:pt x="704" y="187"/>
                  </a:moveTo>
                  <a:cubicBezTo>
                    <a:pt x="705" y="191"/>
                    <a:pt x="707" y="197"/>
                    <a:pt x="713" y="200"/>
                  </a:cubicBezTo>
                  <a:cubicBezTo>
                    <a:pt x="720" y="203"/>
                    <a:pt x="730" y="207"/>
                    <a:pt x="731" y="209"/>
                  </a:cubicBezTo>
                  <a:cubicBezTo>
                    <a:pt x="732" y="211"/>
                    <a:pt x="733" y="212"/>
                    <a:pt x="726" y="236"/>
                  </a:cubicBezTo>
                  <a:cubicBezTo>
                    <a:pt x="720" y="260"/>
                    <a:pt x="715" y="259"/>
                    <a:pt x="708" y="270"/>
                  </a:cubicBezTo>
                  <a:cubicBezTo>
                    <a:pt x="702" y="282"/>
                    <a:pt x="702" y="281"/>
                    <a:pt x="702" y="281"/>
                  </a:cubicBezTo>
                  <a:cubicBezTo>
                    <a:pt x="702" y="281"/>
                    <a:pt x="698" y="262"/>
                    <a:pt x="692" y="253"/>
                  </a:cubicBezTo>
                  <a:cubicBezTo>
                    <a:pt x="686" y="243"/>
                    <a:pt x="669" y="234"/>
                    <a:pt x="667" y="232"/>
                  </a:cubicBezTo>
                  <a:cubicBezTo>
                    <a:pt x="665" y="229"/>
                    <a:pt x="654" y="203"/>
                    <a:pt x="642" y="192"/>
                  </a:cubicBezTo>
                  <a:cubicBezTo>
                    <a:pt x="640" y="190"/>
                    <a:pt x="638" y="188"/>
                    <a:pt x="636" y="187"/>
                  </a:cubicBezTo>
                  <a:cubicBezTo>
                    <a:pt x="704" y="187"/>
                    <a:pt x="704" y="187"/>
                    <a:pt x="704" y="187"/>
                  </a:cubicBezTo>
                  <a:cubicBezTo>
                    <a:pt x="704" y="187"/>
                    <a:pt x="704" y="187"/>
                    <a:pt x="704" y="1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2_Images &amp; Contents Layout">
  <p:cSld name="12_Images &amp; Contents Layout"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4"/>
          <p:cNvSpPr/>
          <p:nvPr>
            <p:ph idx="2" type="pic"/>
          </p:nvPr>
        </p:nvSpPr>
        <p:spPr>
          <a:xfrm>
            <a:off x="0" y="1211780"/>
            <a:ext cx="3537000" cy="162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/>
          <p:nvPr>
            <p:ph idx="3" type="pic"/>
          </p:nvPr>
        </p:nvSpPr>
        <p:spPr>
          <a:xfrm>
            <a:off x="3599892" y="1211780"/>
            <a:ext cx="1944300" cy="1042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/>
          <p:nvPr>
            <p:ph idx="4" type="pic"/>
          </p:nvPr>
        </p:nvSpPr>
        <p:spPr>
          <a:xfrm>
            <a:off x="3599357" y="2316920"/>
            <a:ext cx="1944300" cy="1042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3" name="Google Shape;163;p34"/>
          <p:cNvSpPr/>
          <p:nvPr>
            <p:ph idx="5" type="pic"/>
          </p:nvPr>
        </p:nvSpPr>
        <p:spPr>
          <a:xfrm>
            <a:off x="3599892" y="3422060"/>
            <a:ext cx="1944300" cy="1042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4" name="Google Shape;164;p34"/>
          <p:cNvSpPr/>
          <p:nvPr/>
        </p:nvSpPr>
        <p:spPr>
          <a:xfrm>
            <a:off x="0" y="2898503"/>
            <a:ext cx="3537000" cy="156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4"/>
          <p:cNvSpPr/>
          <p:nvPr>
            <p:ph idx="6" type="pic"/>
          </p:nvPr>
        </p:nvSpPr>
        <p:spPr>
          <a:xfrm>
            <a:off x="5607000" y="2844416"/>
            <a:ext cx="3537000" cy="162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Google Shape;166;p34"/>
          <p:cNvSpPr/>
          <p:nvPr/>
        </p:nvSpPr>
        <p:spPr>
          <a:xfrm>
            <a:off x="5607000" y="1211780"/>
            <a:ext cx="3537000" cy="156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4"/>
          <p:cNvSpPr/>
          <p:nvPr/>
        </p:nvSpPr>
        <p:spPr>
          <a:xfrm>
            <a:off x="0" y="215441"/>
            <a:ext cx="221400" cy="54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4"/>
          <p:cNvSpPr/>
          <p:nvPr/>
        </p:nvSpPr>
        <p:spPr>
          <a:xfrm>
            <a:off x="-7382" y="215441"/>
            <a:ext cx="128400" cy="54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4"/>
          <p:cNvSpPr/>
          <p:nvPr/>
        </p:nvSpPr>
        <p:spPr>
          <a:xfrm>
            <a:off x="8526439" y="4831305"/>
            <a:ext cx="617700" cy="1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4"/>
          <p:cNvSpPr/>
          <p:nvPr/>
        </p:nvSpPr>
        <p:spPr>
          <a:xfrm>
            <a:off x="-14765" y="4831305"/>
            <a:ext cx="8213700" cy="15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Images and Contents Layout">
  <p:cSld name="5_Images and Contents Layout">
    <p:bg>
      <p:bgPr>
        <a:solidFill>
          <a:schemeClr val="lt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5"/>
          <p:cNvSpPr/>
          <p:nvPr>
            <p:ph idx="2" type="pic"/>
          </p:nvPr>
        </p:nvSpPr>
        <p:spPr>
          <a:xfrm>
            <a:off x="550871" y="1158412"/>
            <a:ext cx="1971000" cy="356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3" name="Google Shape;173;p35"/>
          <p:cNvSpPr/>
          <p:nvPr>
            <p:ph idx="3" type="pic"/>
          </p:nvPr>
        </p:nvSpPr>
        <p:spPr>
          <a:xfrm>
            <a:off x="6614300" y="1158412"/>
            <a:ext cx="1971000" cy="356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4" name="Google Shape;174;p35"/>
          <p:cNvSpPr/>
          <p:nvPr/>
        </p:nvSpPr>
        <p:spPr>
          <a:xfrm>
            <a:off x="0" y="215441"/>
            <a:ext cx="221400" cy="54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5"/>
          <p:cNvSpPr/>
          <p:nvPr/>
        </p:nvSpPr>
        <p:spPr>
          <a:xfrm>
            <a:off x="-7382" y="215441"/>
            <a:ext cx="128400" cy="54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" name="Google Shape;176;p35"/>
          <p:cNvGrpSpPr/>
          <p:nvPr/>
        </p:nvGrpSpPr>
        <p:grpSpPr>
          <a:xfrm>
            <a:off x="7956902" y="-64487"/>
            <a:ext cx="1234099" cy="1023857"/>
            <a:chOff x="-12" y="1266634"/>
            <a:chExt cx="5758744" cy="4777679"/>
          </a:xfrm>
        </p:grpSpPr>
        <p:sp>
          <p:nvSpPr>
            <p:cNvPr id="177" name="Google Shape;177;p35"/>
            <p:cNvSpPr/>
            <p:nvPr/>
          </p:nvSpPr>
          <p:spPr>
            <a:xfrm rot="8978268">
              <a:off x="268009" y="2416671"/>
              <a:ext cx="5222701" cy="2477594"/>
            </a:xfrm>
            <a:custGeom>
              <a:rect b="b" l="l" r="r" t="t"/>
              <a:pathLst>
                <a:path extrusionOk="0" h="10002" w="10201">
                  <a:moveTo>
                    <a:pt x="8262" y="423"/>
                  </a:moveTo>
                  <a:cubicBezTo>
                    <a:pt x="8283" y="442"/>
                    <a:pt x="8303" y="442"/>
                    <a:pt x="8324" y="442"/>
                  </a:cubicBezTo>
                  <a:cubicBezTo>
                    <a:pt x="8335" y="480"/>
                    <a:pt x="8335" y="480"/>
                    <a:pt x="8335" y="517"/>
                  </a:cubicBezTo>
                  <a:cubicBezTo>
                    <a:pt x="8303" y="537"/>
                    <a:pt x="8314" y="517"/>
                    <a:pt x="8303" y="592"/>
                  </a:cubicBezTo>
                  <a:lnTo>
                    <a:pt x="8345" y="592"/>
                  </a:lnTo>
                  <a:cubicBezTo>
                    <a:pt x="8355" y="630"/>
                    <a:pt x="8435" y="524"/>
                    <a:pt x="8414" y="543"/>
                  </a:cubicBezTo>
                  <a:cubicBezTo>
                    <a:pt x="8404" y="561"/>
                    <a:pt x="8312" y="750"/>
                    <a:pt x="8291" y="770"/>
                  </a:cubicBezTo>
                  <a:cubicBezTo>
                    <a:pt x="8312" y="825"/>
                    <a:pt x="8250" y="855"/>
                    <a:pt x="8230" y="930"/>
                  </a:cubicBezTo>
                  <a:cubicBezTo>
                    <a:pt x="8272" y="950"/>
                    <a:pt x="8283" y="987"/>
                    <a:pt x="8324" y="1005"/>
                  </a:cubicBezTo>
                  <a:cubicBezTo>
                    <a:pt x="8335" y="968"/>
                    <a:pt x="8335" y="930"/>
                    <a:pt x="8345" y="875"/>
                  </a:cubicBezTo>
                  <a:lnTo>
                    <a:pt x="8355" y="875"/>
                  </a:lnTo>
                  <a:lnTo>
                    <a:pt x="8355" y="893"/>
                  </a:lnTo>
                  <a:cubicBezTo>
                    <a:pt x="8386" y="987"/>
                    <a:pt x="8366" y="1119"/>
                    <a:pt x="8376" y="1212"/>
                  </a:cubicBezTo>
                  <a:lnTo>
                    <a:pt x="8355" y="1212"/>
                  </a:lnTo>
                  <a:cubicBezTo>
                    <a:pt x="8345" y="1212"/>
                    <a:pt x="8345" y="1212"/>
                    <a:pt x="8324" y="1231"/>
                  </a:cubicBezTo>
                  <a:lnTo>
                    <a:pt x="8324" y="1288"/>
                  </a:lnTo>
                  <a:cubicBezTo>
                    <a:pt x="8314" y="1306"/>
                    <a:pt x="8084" y="1607"/>
                    <a:pt x="8084" y="1607"/>
                  </a:cubicBezTo>
                  <a:lnTo>
                    <a:pt x="8126" y="1607"/>
                  </a:lnTo>
                  <a:cubicBezTo>
                    <a:pt x="8157" y="1532"/>
                    <a:pt x="8240" y="1569"/>
                    <a:pt x="8293" y="1589"/>
                  </a:cubicBezTo>
                  <a:cubicBezTo>
                    <a:pt x="8293" y="1644"/>
                    <a:pt x="8283" y="1663"/>
                    <a:pt x="8293" y="1682"/>
                  </a:cubicBezTo>
                  <a:cubicBezTo>
                    <a:pt x="8314" y="1738"/>
                    <a:pt x="8324" y="1776"/>
                    <a:pt x="8366" y="1776"/>
                  </a:cubicBezTo>
                  <a:cubicBezTo>
                    <a:pt x="8407" y="1738"/>
                    <a:pt x="8542" y="1813"/>
                    <a:pt x="8584" y="1682"/>
                  </a:cubicBezTo>
                  <a:cubicBezTo>
                    <a:pt x="8605" y="1626"/>
                    <a:pt x="8594" y="1589"/>
                    <a:pt x="8636" y="1569"/>
                  </a:cubicBezTo>
                  <a:cubicBezTo>
                    <a:pt x="8667" y="1532"/>
                    <a:pt x="8667" y="1569"/>
                    <a:pt x="8698" y="1589"/>
                  </a:cubicBezTo>
                  <a:cubicBezTo>
                    <a:pt x="8698" y="1532"/>
                    <a:pt x="8678" y="1550"/>
                    <a:pt x="8709" y="1532"/>
                  </a:cubicBezTo>
                  <a:cubicBezTo>
                    <a:pt x="8719" y="1569"/>
                    <a:pt x="8792" y="1589"/>
                    <a:pt x="8855" y="1607"/>
                  </a:cubicBezTo>
                  <a:cubicBezTo>
                    <a:pt x="8855" y="1776"/>
                    <a:pt x="8845" y="1870"/>
                    <a:pt x="8802" y="1982"/>
                  </a:cubicBezTo>
                  <a:cubicBezTo>
                    <a:pt x="8792" y="2020"/>
                    <a:pt x="8761" y="2020"/>
                    <a:pt x="8740" y="2077"/>
                  </a:cubicBezTo>
                  <a:lnTo>
                    <a:pt x="8740" y="2133"/>
                  </a:lnTo>
                  <a:cubicBezTo>
                    <a:pt x="8824" y="2208"/>
                    <a:pt x="8938" y="2189"/>
                    <a:pt x="9032" y="2208"/>
                  </a:cubicBezTo>
                  <a:cubicBezTo>
                    <a:pt x="9042" y="2433"/>
                    <a:pt x="9053" y="2565"/>
                    <a:pt x="9011" y="2771"/>
                  </a:cubicBezTo>
                  <a:cubicBezTo>
                    <a:pt x="9011" y="2828"/>
                    <a:pt x="9053" y="2865"/>
                    <a:pt x="9011" y="2940"/>
                  </a:cubicBezTo>
                  <a:cubicBezTo>
                    <a:pt x="9001" y="2940"/>
                    <a:pt x="8990" y="2940"/>
                    <a:pt x="8980" y="2959"/>
                  </a:cubicBezTo>
                  <a:cubicBezTo>
                    <a:pt x="8980" y="2978"/>
                    <a:pt x="9001" y="2959"/>
                    <a:pt x="8990" y="2997"/>
                  </a:cubicBezTo>
                  <a:cubicBezTo>
                    <a:pt x="8980" y="2997"/>
                    <a:pt x="8970" y="3016"/>
                    <a:pt x="8970" y="3034"/>
                  </a:cubicBezTo>
                  <a:cubicBezTo>
                    <a:pt x="9053" y="3034"/>
                    <a:pt x="9094" y="3072"/>
                    <a:pt x="9157" y="3016"/>
                  </a:cubicBezTo>
                  <a:cubicBezTo>
                    <a:pt x="9167" y="3109"/>
                    <a:pt x="9198" y="3166"/>
                    <a:pt x="9250" y="3166"/>
                  </a:cubicBezTo>
                  <a:cubicBezTo>
                    <a:pt x="9281" y="3223"/>
                    <a:pt x="9323" y="3166"/>
                    <a:pt x="9386" y="3147"/>
                  </a:cubicBezTo>
                  <a:lnTo>
                    <a:pt x="9386" y="3166"/>
                  </a:lnTo>
                  <a:lnTo>
                    <a:pt x="9397" y="3166"/>
                  </a:lnTo>
                  <a:cubicBezTo>
                    <a:pt x="9386" y="3260"/>
                    <a:pt x="9397" y="3260"/>
                    <a:pt x="9407" y="3316"/>
                  </a:cubicBezTo>
                  <a:cubicBezTo>
                    <a:pt x="9418" y="3316"/>
                    <a:pt x="9428" y="3298"/>
                    <a:pt x="9438" y="3298"/>
                  </a:cubicBezTo>
                  <a:cubicBezTo>
                    <a:pt x="9438" y="3185"/>
                    <a:pt x="9438" y="3091"/>
                    <a:pt x="9490" y="3072"/>
                  </a:cubicBezTo>
                  <a:cubicBezTo>
                    <a:pt x="9511" y="3109"/>
                    <a:pt x="9522" y="3128"/>
                    <a:pt x="9542" y="3128"/>
                  </a:cubicBezTo>
                  <a:cubicBezTo>
                    <a:pt x="9553" y="3072"/>
                    <a:pt x="9542" y="2964"/>
                    <a:pt x="9563" y="2927"/>
                  </a:cubicBezTo>
                  <a:cubicBezTo>
                    <a:pt x="9584" y="2945"/>
                    <a:pt x="9563" y="3072"/>
                    <a:pt x="9594" y="3054"/>
                  </a:cubicBezTo>
                  <a:cubicBezTo>
                    <a:pt x="9605" y="3147"/>
                    <a:pt x="9615" y="3091"/>
                    <a:pt x="9625" y="3128"/>
                  </a:cubicBezTo>
                  <a:cubicBezTo>
                    <a:pt x="9625" y="3166"/>
                    <a:pt x="9686" y="3182"/>
                    <a:pt x="9686" y="3220"/>
                  </a:cubicBezTo>
                  <a:cubicBezTo>
                    <a:pt x="9707" y="3239"/>
                    <a:pt x="9688" y="3281"/>
                    <a:pt x="9688" y="3316"/>
                  </a:cubicBezTo>
                  <a:lnTo>
                    <a:pt x="9688" y="3429"/>
                  </a:lnTo>
                  <a:cubicBezTo>
                    <a:pt x="9698" y="3447"/>
                    <a:pt x="9802" y="3489"/>
                    <a:pt x="9812" y="3527"/>
                  </a:cubicBezTo>
                  <a:cubicBezTo>
                    <a:pt x="9781" y="3564"/>
                    <a:pt x="9715" y="3586"/>
                    <a:pt x="9698" y="3598"/>
                  </a:cubicBezTo>
                  <a:cubicBezTo>
                    <a:pt x="9681" y="3610"/>
                    <a:pt x="9705" y="3598"/>
                    <a:pt x="9709" y="3598"/>
                  </a:cubicBezTo>
                  <a:cubicBezTo>
                    <a:pt x="9719" y="3579"/>
                    <a:pt x="9719" y="3579"/>
                    <a:pt x="9740" y="3579"/>
                  </a:cubicBezTo>
                  <a:lnTo>
                    <a:pt x="9740" y="3691"/>
                  </a:lnTo>
                  <a:cubicBezTo>
                    <a:pt x="9729" y="3711"/>
                    <a:pt x="9729" y="3711"/>
                    <a:pt x="9709" y="3730"/>
                  </a:cubicBezTo>
                  <a:cubicBezTo>
                    <a:pt x="9698" y="3711"/>
                    <a:pt x="9698" y="3711"/>
                    <a:pt x="9688" y="3691"/>
                  </a:cubicBezTo>
                  <a:cubicBezTo>
                    <a:pt x="9677" y="3730"/>
                    <a:pt x="9665" y="3815"/>
                    <a:pt x="9665" y="3833"/>
                  </a:cubicBezTo>
                  <a:cubicBezTo>
                    <a:pt x="9655" y="3815"/>
                    <a:pt x="9667" y="3730"/>
                    <a:pt x="9646" y="3730"/>
                  </a:cubicBezTo>
                  <a:cubicBezTo>
                    <a:pt x="9646" y="3805"/>
                    <a:pt x="9605" y="3917"/>
                    <a:pt x="9553" y="3955"/>
                  </a:cubicBezTo>
                  <a:cubicBezTo>
                    <a:pt x="9615" y="4105"/>
                    <a:pt x="9584" y="4143"/>
                    <a:pt x="9574" y="4349"/>
                  </a:cubicBezTo>
                  <a:cubicBezTo>
                    <a:pt x="9542" y="4330"/>
                    <a:pt x="9469" y="4295"/>
                    <a:pt x="9438" y="4312"/>
                  </a:cubicBezTo>
                  <a:cubicBezTo>
                    <a:pt x="9407" y="4329"/>
                    <a:pt x="9395" y="4413"/>
                    <a:pt x="9385" y="4451"/>
                  </a:cubicBezTo>
                  <a:cubicBezTo>
                    <a:pt x="9416" y="4508"/>
                    <a:pt x="9449" y="4481"/>
                    <a:pt x="9459" y="4574"/>
                  </a:cubicBezTo>
                  <a:cubicBezTo>
                    <a:pt x="9480" y="4556"/>
                    <a:pt x="9501" y="4556"/>
                    <a:pt x="9522" y="4574"/>
                  </a:cubicBezTo>
                  <a:lnTo>
                    <a:pt x="9522" y="4593"/>
                  </a:lnTo>
                  <a:cubicBezTo>
                    <a:pt x="9470" y="4593"/>
                    <a:pt x="9428" y="4613"/>
                    <a:pt x="9407" y="4688"/>
                  </a:cubicBezTo>
                  <a:cubicBezTo>
                    <a:pt x="9397" y="4706"/>
                    <a:pt x="9397" y="4706"/>
                    <a:pt x="9397" y="4743"/>
                  </a:cubicBezTo>
                  <a:cubicBezTo>
                    <a:pt x="9438" y="4800"/>
                    <a:pt x="9490" y="4857"/>
                    <a:pt x="9532" y="4912"/>
                  </a:cubicBezTo>
                  <a:cubicBezTo>
                    <a:pt x="9553" y="4988"/>
                    <a:pt x="9522" y="4969"/>
                    <a:pt x="9553" y="5007"/>
                  </a:cubicBezTo>
                  <a:cubicBezTo>
                    <a:pt x="9605" y="5063"/>
                    <a:pt x="9667" y="5026"/>
                    <a:pt x="9688" y="5138"/>
                  </a:cubicBezTo>
                  <a:cubicBezTo>
                    <a:pt x="9729" y="5251"/>
                    <a:pt x="9667" y="5364"/>
                    <a:pt x="9657" y="5496"/>
                  </a:cubicBezTo>
                  <a:cubicBezTo>
                    <a:pt x="9698" y="5496"/>
                    <a:pt x="9729" y="5457"/>
                    <a:pt x="9771" y="5439"/>
                  </a:cubicBezTo>
                  <a:lnTo>
                    <a:pt x="9771" y="5382"/>
                  </a:lnTo>
                  <a:cubicBezTo>
                    <a:pt x="9761" y="5364"/>
                    <a:pt x="9761" y="5364"/>
                    <a:pt x="9750" y="5326"/>
                  </a:cubicBezTo>
                  <a:lnTo>
                    <a:pt x="9781" y="5326"/>
                  </a:lnTo>
                  <a:cubicBezTo>
                    <a:pt x="9802" y="5382"/>
                    <a:pt x="9813" y="5401"/>
                    <a:pt x="9865" y="5401"/>
                  </a:cubicBezTo>
                  <a:lnTo>
                    <a:pt x="10042" y="5391"/>
                  </a:lnTo>
                  <a:cubicBezTo>
                    <a:pt x="10094" y="5414"/>
                    <a:pt x="10057" y="5619"/>
                    <a:pt x="10081" y="5686"/>
                  </a:cubicBezTo>
                  <a:cubicBezTo>
                    <a:pt x="10105" y="5753"/>
                    <a:pt x="10188" y="5693"/>
                    <a:pt x="10188" y="5795"/>
                  </a:cubicBezTo>
                  <a:cubicBezTo>
                    <a:pt x="10219" y="5889"/>
                    <a:pt x="10188" y="6078"/>
                    <a:pt x="10177" y="6153"/>
                  </a:cubicBezTo>
                  <a:cubicBezTo>
                    <a:pt x="10157" y="6115"/>
                    <a:pt x="10158" y="6036"/>
                    <a:pt x="10137" y="6016"/>
                  </a:cubicBezTo>
                  <a:cubicBezTo>
                    <a:pt x="10085" y="5998"/>
                    <a:pt x="10011" y="6096"/>
                    <a:pt x="9949" y="6096"/>
                  </a:cubicBezTo>
                  <a:cubicBezTo>
                    <a:pt x="9899" y="6112"/>
                    <a:pt x="9957" y="5988"/>
                    <a:pt x="9893" y="6004"/>
                  </a:cubicBezTo>
                  <a:cubicBezTo>
                    <a:pt x="9829" y="6020"/>
                    <a:pt x="9660" y="6120"/>
                    <a:pt x="9610" y="6190"/>
                  </a:cubicBezTo>
                  <a:cubicBezTo>
                    <a:pt x="9589" y="6247"/>
                    <a:pt x="9553" y="6453"/>
                    <a:pt x="9532" y="6528"/>
                  </a:cubicBezTo>
                  <a:cubicBezTo>
                    <a:pt x="9522" y="6528"/>
                    <a:pt x="9501" y="6548"/>
                    <a:pt x="9490" y="6566"/>
                  </a:cubicBezTo>
                  <a:cubicBezTo>
                    <a:pt x="9574" y="6660"/>
                    <a:pt x="9501" y="6866"/>
                    <a:pt x="9490" y="6979"/>
                  </a:cubicBezTo>
                  <a:cubicBezTo>
                    <a:pt x="9522" y="6979"/>
                    <a:pt x="9563" y="6998"/>
                    <a:pt x="9594" y="7016"/>
                  </a:cubicBezTo>
                  <a:cubicBezTo>
                    <a:pt x="9594" y="7016"/>
                    <a:pt x="9584" y="7036"/>
                    <a:pt x="9584" y="7054"/>
                  </a:cubicBezTo>
                  <a:cubicBezTo>
                    <a:pt x="9480" y="7110"/>
                    <a:pt x="9428" y="7130"/>
                    <a:pt x="9438" y="7411"/>
                  </a:cubicBezTo>
                  <a:cubicBezTo>
                    <a:pt x="9480" y="7468"/>
                    <a:pt x="9407" y="7598"/>
                    <a:pt x="9428" y="7674"/>
                  </a:cubicBezTo>
                  <a:cubicBezTo>
                    <a:pt x="9438" y="7730"/>
                    <a:pt x="9459" y="7749"/>
                    <a:pt x="9459" y="7862"/>
                  </a:cubicBezTo>
                  <a:cubicBezTo>
                    <a:pt x="9438" y="7881"/>
                    <a:pt x="9418" y="7899"/>
                    <a:pt x="9407" y="7918"/>
                  </a:cubicBezTo>
                  <a:cubicBezTo>
                    <a:pt x="9323" y="7881"/>
                    <a:pt x="9344" y="7843"/>
                    <a:pt x="9302" y="7730"/>
                  </a:cubicBezTo>
                  <a:cubicBezTo>
                    <a:pt x="9250" y="7787"/>
                    <a:pt x="9167" y="7655"/>
                    <a:pt x="9126" y="7580"/>
                  </a:cubicBezTo>
                  <a:lnTo>
                    <a:pt x="9126" y="7543"/>
                  </a:lnTo>
                  <a:lnTo>
                    <a:pt x="9167" y="7543"/>
                  </a:lnTo>
                  <a:lnTo>
                    <a:pt x="9167" y="7524"/>
                  </a:lnTo>
                  <a:lnTo>
                    <a:pt x="9146" y="7524"/>
                  </a:lnTo>
                  <a:cubicBezTo>
                    <a:pt x="9136" y="7524"/>
                    <a:pt x="9094" y="7543"/>
                    <a:pt x="9084" y="7543"/>
                  </a:cubicBezTo>
                  <a:cubicBezTo>
                    <a:pt x="9094" y="7598"/>
                    <a:pt x="9094" y="7598"/>
                    <a:pt x="9105" y="7618"/>
                  </a:cubicBezTo>
                  <a:cubicBezTo>
                    <a:pt x="9084" y="7637"/>
                    <a:pt x="9084" y="7637"/>
                    <a:pt x="9063" y="7637"/>
                  </a:cubicBezTo>
                  <a:cubicBezTo>
                    <a:pt x="9105" y="7749"/>
                    <a:pt x="9074" y="7824"/>
                    <a:pt x="9167" y="7918"/>
                  </a:cubicBezTo>
                  <a:cubicBezTo>
                    <a:pt x="9167" y="7956"/>
                    <a:pt x="9177" y="8087"/>
                    <a:pt x="9167" y="8125"/>
                  </a:cubicBezTo>
                  <a:cubicBezTo>
                    <a:pt x="9146" y="8182"/>
                    <a:pt x="9126" y="8200"/>
                    <a:pt x="9105" y="8237"/>
                  </a:cubicBezTo>
                  <a:cubicBezTo>
                    <a:pt x="9042" y="8237"/>
                    <a:pt x="8970" y="8275"/>
                    <a:pt x="8928" y="8219"/>
                  </a:cubicBezTo>
                  <a:cubicBezTo>
                    <a:pt x="8897" y="8200"/>
                    <a:pt x="8897" y="8162"/>
                    <a:pt x="8866" y="8125"/>
                  </a:cubicBezTo>
                  <a:cubicBezTo>
                    <a:pt x="8845" y="8144"/>
                    <a:pt x="8824" y="8162"/>
                    <a:pt x="8802" y="8182"/>
                  </a:cubicBezTo>
                  <a:cubicBezTo>
                    <a:pt x="8834" y="8219"/>
                    <a:pt x="8876" y="8481"/>
                    <a:pt x="8845" y="8575"/>
                  </a:cubicBezTo>
                  <a:cubicBezTo>
                    <a:pt x="8834" y="8632"/>
                    <a:pt x="8834" y="8632"/>
                    <a:pt x="8814" y="8650"/>
                  </a:cubicBezTo>
                  <a:cubicBezTo>
                    <a:pt x="8781" y="8707"/>
                    <a:pt x="8657" y="8726"/>
                    <a:pt x="8615" y="8670"/>
                  </a:cubicBezTo>
                  <a:cubicBezTo>
                    <a:pt x="8542" y="8632"/>
                    <a:pt x="8490" y="8369"/>
                    <a:pt x="8470" y="8237"/>
                  </a:cubicBezTo>
                  <a:cubicBezTo>
                    <a:pt x="8449" y="8162"/>
                    <a:pt x="8470" y="8050"/>
                    <a:pt x="8459" y="7993"/>
                  </a:cubicBezTo>
                  <a:lnTo>
                    <a:pt x="8418" y="7993"/>
                  </a:lnTo>
                  <a:cubicBezTo>
                    <a:pt x="8376" y="8031"/>
                    <a:pt x="8283" y="7993"/>
                    <a:pt x="8240" y="7993"/>
                  </a:cubicBezTo>
                  <a:cubicBezTo>
                    <a:pt x="8219" y="7881"/>
                    <a:pt x="8209" y="7768"/>
                    <a:pt x="8136" y="7768"/>
                  </a:cubicBezTo>
                  <a:cubicBezTo>
                    <a:pt x="8115" y="7730"/>
                    <a:pt x="8053" y="7712"/>
                    <a:pt x="8042" y="7712"/>
                  </a:cubicBezTo>
                  <a:cubicBezTo>
                    <a:pt x="8022" y="7730"/>
                    <a:pt x="8001" y="7768"/>
                    <a:pt x="7980" y="7787"/>
                  </a:cubicBezTo>
                  <a:cubicBezTo>
                    <a:pt x="7970" y="7937"/>
                    <a:pt x="7980" y="8013"/>
                    <a:pt x="7990" y="8106"/>
                  </a:cubicBezTo>
                  <a:cubicBezTo>
                    <a:pt x="7980" y="8200"/>
                    <a:pt x="7949" y="8294"/>
                    <a:pt x="7949" y="8406"/>
                  </a:cubicBezTo>
                  <a:cubicBezTo>
                    <a:pt x="7928" y="8406"/>
                    <a:pt x="7907" y="8406"/>
                    <a:pt x="7887" y="8426"/>
                  </a:cubicBezTo>
                  <a:cubicBezTo>
                    <a:pt x="7876" y="8463"/>
                    <a:pt x="7855" y="8501"/>
                    <a:pt x="7845" y="8538"/>
                  </a:cubicBezTo>
                  <a:lnTo>
                    <a:pt x="7835" y="8538"/>
                  </a:lnTo>
                  <a:lnTo>
                    <a:pt x="7835" y="8481"/>
                  </a:lnTo>
                  <a:cubicBezTo>
                    <a:pt x="7824" y="8463"/>
                    <a:pt x="7845" y="8444"/>
                    <a:pt x="7855" y="8426"/>
                  </a:cubicBezTo>
                  <a:cubicBezTo>
                    <a:pt x="7762" y="8388"/>
                    <a:pt x="7710" y="8351"/>
                    <a:pt x="7678" y="8182"/>
                  </a:cubicBezTo>
                  <a:cubicBezTo>
                    <a:pt x="7605" y="8182"/>
                    <a:pt x="7594" y="8182"/>
                    <a:pt x="7563" y="8087"/>
                  </a:cubicBezTo>
                  <a:cubicBezTo>
                    <a:pt x="7542" y="8125"/>
                    <a:pt x="7542" y="8125"/>
                    <a:pt x="7501" y="8144"/>
                  </a:cubicBezTo>
                  <a:cubicBezTo>
                    <a:pt x="7491" y="8125"/>
                    <a:pt x="7470" y="8068"/>
                    <a:pt x="7470" y="8087"/>
                  </a:cubicBezTo>
                  <a:cubicBezTo>
                    <a:pt x="7449" y="8125"/>
                    <a:pt x="7439" y="8144"/>
                    <a:pt x="7439" y="8219"/>
                  </a:cubicBezTo>
                  <a:cubicBezTo>
                    <a:pt x="7501" y="8275"/>
                    <a:pt x="7615" y="8463"/>
                    <a:pt x="7574" y="8595"/>
                  </a:cubicBezTo>
                  <a:cubicBezTo>
                    <a:pt x="7553" y="8650"/>
                    <a:pt x="7470" y="8764"/>
                    <a:pt x="7418" y="8782"/>
                  </a:cubicBezTo>
                  <a:cubicBezTo>
                    <a:pt x="7387" y="8670"/>
                    <a:pt x="7324" y="8689"/>
                    <a:pt x="7251" y="8707"/>
                  </a:cubicBezTo>
                  <a:cubicBezTo>
                    <a:pt x="7231" y="8764"/>
                    <a:pt x="7199" y="8819"/>
                    <a:pt x="7189" y="8858"/>
                  </a:cubicBezTo>
                  <a:cubicBezTo>
                    <a:pt x="7168" y="8876"/>
                    <a:pt x="7136" y="8895"/>
                    <a:pt x="7115" y="8914"/>
                  </a:cubicBezTo>
                  <a:lnTo>
                    <a:pt x="7115" y="8839"/>
                  </a:lnTo>
                  <a:cubicBezTo>
                    <a:pt x="7063" y="8819"/>
                    <a:pt x="7032" y="8764"/>
                    <a:pt x="6991" y="8801"/>
                  </a:cubicBezTo>
                  <a:cubicBezTo>
                    <a:pt x="6959" y="8801"/>
                    <a:pt x="6928" y="8876"/>
                    <a:pt x="6907" y="8895"/>
                  </a:cubicBezTo>
                  <a:cubicBezTo>
                    <a:pt x="6876" y="8895"/>
                    <a:pt x="6845" y="8914"/>
                    <a:pt x="6814" y="8914"/>
                  </a:cubicBezTo>
                  <a:lnTo>
                    <a:pt x="6814" y="8970"/>
                  </a:lnTo>
                  <a:cubicBezTo>
                    <a:pt x="6793" y="9008"/>
                    <a:pt x="6793" y="8895"/>
                    <a:pt x="6751" y="8989"/>
                  </a:cubicBezTo>
                  <a:cubicBezTo>
                    <a:pt x="6762" y="9008"/>
                    <a:pt x="6772" y="9008"/>
                    <a:pt x="6772" y="9026"/>
                  </a:cubicBezTo>
                  <a:cubicBezTo>
                    <a:pt x="6803" y="8989"/>
                    <a:pt x="6887" y="9008"/>
                    <a:pt x="6939" y="9008"/>
                  </a:cubicBezTo>
                  <a:lnTo>
                    <a:pt x="6939" y="8989"/>
                  </a:lnTo>
                  <a:cubicBezTo>
                    <a:pt x="6928" y="8970"/>
                    <a:pt x="6928" y="8970"/>
                    <a:pt x="6918" y="8951"/>
                  </a:cubicBezTo>
                  <a:lnTo>
                    <a:pt x="6939" y="8951"/>
                  </a:lnTo>
                  <a:cubicBezTo>
                    <a:pt x="6949" y="8951"/>
                    <a:pt x="6959" y="8951"/>
                    <a:pt x="6991" y="8933"/>
                  </a:cubicBezTo>
                  <a:cubicBezTo>
                    <a:pt x="7001" y="8989"/>
                    <a:pt x="7001" y="9045"/>
                    <a:pt x="7032" y="9064"/>
                  </a:cubicBezTo>
                  <a:cubicBezTo>
                    <a:pt x="7084" y="9139"/>
                    <a:pt x="7241" y="9102"/>
                    <a:pt x="7303" y="9139"/>
                  </a:cubicBezTo>
                  <a:lnTo>
                    <a:pt x="7303" y="9195"/>
                  </a:lnTo>
                  <a:cubicBezTo>
                    <a:pt x="7314" y="9234"/>
                    <a:pt x="7241" y="9496"/>
                    <a:pt x="7220" y="9590"/>
                  </a:cubicBezTo>
                  <a:lnTo>
                    <a:pt x="7199" y="9590"/>
                  </a:lnTo>
                  <a:cubicBezTo>
                    <a:pt x="7189" y="9533"/>
                    <a:pt x="7199" y="9552"/>
                    <a:pt x="7179" y="9533"/>
                  </a:cubicBezTo>
                  <a:cubicBezTo>
                    <a:pt x="7126" y="9609"/>
                    <a:pt x="7011" y="9533"/>
                    <a:pt x="6949" y="9496"/>
                  </a:cubicBezTo>
                  <a:lnTo>
                    <a:pt x="6876" y="9496"/>
                  </a:lnTo>
                  <a:cubicBezTo>
                    <a:pt x="6855" y="9478"/>
                    <a:pt x="6814" y="9421"/>
                    <a:pt x="6793" y="9403"/>
                  </a:cubicBezTo>
                  <a:cubicBezTo>
                    <a:pt x="6762" y="9403"/>
                    <a:pt x="6793" y="9458"/>
                    <a:pt x="6751" y="9440"/>
                  </a:cubicBezTo>
                  <a:cubicBezTo>
                    <a:pt x="6710" y="9421"/>
                    <a:pt x="6668" y="9327"/>
                    <a:pt x="6637" y="9289"/>
                  </a:cubicBezTo>
                  <a:lnTo>
                    <a:pt x="6627" y="9289"/>
                  </a:lnTo>
                  <a:cubicBezTo>
                    <a:pt x="6616" y="9289"/>
                    <a:pt x="6606" y="9271"/>
                    <a:pt x="6584" y="9289"/>
                  </a:cubicBezTo>
                  <a:cubicBezTo>
                    <a:pt x="6553" y="9234"/>
                    <a:pt x="6522" y="9214"/>
                    <a:pt x="6480" y="9177"/>
                  </a:cubicBezTo>
                  <a:cubicBezTo>
                    <a:pt x="6459" y="9252"/>
                    <a:pt x="6449" y="9195"/>
                    <a:pt x="6449" y="9346"/>
                  </a:cubicBezTo>
                  <a:cubicBezTo>
                    <a:pt x="6407" y="9383"/>
                    <a:pt x="6397" y="9478"/>
                    <a:pt x="6355" y="9515"/>
                  </a:cubicBezTo>
                  <a:cubicBezTo>
                    <a:pt x="6324" y="9552"/>
                    <a:pt x="6303" y="9552"/>
                    <a:pt x="6262" y="9552"/>
                  </a:cubicBezTo>
                  <a:lnTo>
                    <a:pt x="6262" y="9609"/>
                  </a:lnTo>
                  <a:cubicBezTo>
                    <a:pt x="6238" y="9653"/>
                    <a:pt x="6213" y="9696"/>
                    <a:pt x="6189" y="9740"/>
                  </a:cubicBezTo>
                  <a:cubicBezTo>
                    <a:pt x="6158" y="9759"/>
                    <a:pt x="6137" y="9778"/>
                    <a:pt x="6106" y="9796"/>
                  </a:cubicBezTo>
                  <a:cubicBezTo>
                    <a:pt x="6064" y="9834"/>
                    <a:pt x="6064" y="9909"/>
                    <a:pt x="6001" y="9947"/>
                  </a:cubicBezTo>
                  <a:cubicBezTo>
                    <a:pt x="5762" y="10097"/>
                    <a:pt x="5492" y="9909"/>
                    <a:pt x="5345" y="9796"/>
                  </a:cubicBezTo>
                  <a:lnTo>
                    <a:pt x="5220" y="9796"/>
                  </a:lnTo>
                  <a:cubicBezTo>
                    <a:pt x="5137" y="9740"/>
                    <a:pt x="5148" y="9647"/>
                    <a:pt x="4992" y="9647"/>
                  </a:cubicBezTo>
                  <a:cubicBezTo>
                    <a:pt x="4981" y="9590"/>
                    <a:pt x="4940" y="9552"/>
                    <a:pt x="4929" y="9515"/>
                  </a:cubicBezTo>
                  <a:lnTo>
                    <a:pt x="4929" y="9403"/>
                  </a:lnTo>
                  <a:cubicBezTo>
                    <a:pt x="4918" y="9383"/>
                    <a:pt x="4876" y="9364"/>
                    <a:pt x="4866" y="9346"/>
                  </a:cubicBezTo>
                  <a:cubicBezTo>
                    <a:pt x="5012" y="9364"/>
                    <a:pt x="5064" y="9252"/>
                    <a:pt x="5168" y="9214"/>
                  </a:cubicBezTo>
                  <a:cubicBezTo>
                    <a:pt x="5231" y="9177"/>
                    <a:pt x="5335" y="9214"/>
                    <a:pt x="5387" y="9234"/>
                  </a:cubicBezTo>
                  <a:cubicBezTo>
                    <a:pt x="5512" y="9271"/>
                    <a:pt x="5648" y="9234"/>
                    <a:pt x="5741" y="9195"/>
                  </a:cubicBezTo>
                  <a:cubicBezTo>
                    <a:pt x="5762" y="9158"/>
                    <a:pt x="5772" y="9139"/>
                    <a:pt x="5783" y="9102"/>
                  </a:cubicBezTo>
                  <a:cubicBezTo>
                    <a:pt x="5762" y="9064"/>
                    <a:pt x="5762" y="9026"/>
                    <a:pt x="5731" y="8989"/>
                  </a:cubicBezTo>
                  <a:cubicBezTo>
                    <a:pt x="5679" y="8933"/>
                    <a:pt x="5596" y="8970"/>
                    <a:pt x="5533" y="8933"/>
                  </a:cubicBezTo>
                  <a:cubicBezTo>
                    <a:pt x="5428" y="8876"/>
                    <a:pt x="5324" y="8782"/>
                    <a:pt x="5210" y="8745"/>
                  </a:cubicBezTo>
                  <a:cubicBezTo>
                    <a:pt x="5096" y="8689"/>
                    <a:pt x="4992" y="8764"/>
                    <a:pt x="4961" y="8595"/>
                  </a:cubicBezTo>
                  <a:cubicBezTo>
                    <a:pt x="4992" y="8575"/>
                    <a:pt x="5054" y="8538"/>
                    <a:pt x="5085" y="8481"/>
                  </a:cubicBezTo>
                  <a:cubicBezTo>
                    <a:pt x="4929" y="8501"/>
                    <a:pt x="4845" y="8331"/>
                    <a:pt x="4741" y="8275"/>
                  </a:cubicBezTo>
                  <a:cubicBezTo>
                    <a:pt x="4658" y="8219"/>
                    <a:pt x="4575" y="8257"/>
                    <a:pt x="4554" y="8087"/>
                  </a:cubicBezTo>
                  <a:cubicBezTo>
                    <a:pt x="4492" y="8087"/>
                    <a:pt x="4409" y="8068"/>
                    <a:pt x="4356" y="8031"/>
                  </a:cubicBezTo>
                  <a:cubicBezTo>
                    <a:pt x="4262" y="7993"/>
                    <a:pt x="4168" y="8068"/>
                    <a:pt x="4085" y="8013"/>
                  </a:cubicBezTo>
                  <a:cubicBezTo>
                    <a:pt x="4002" y="7956"/>
                    <a:pt x="4054" y="7843"/>
                    <a:pt x="3919" y="7843"/>
                  </a:cubicBezTo>
                  <a:cubicBezTo>
                    <a:pt x="3888" y="7806"/>
                    <a:pt x="3783" y="7806"/>
                    <a:pt x="3741" y="7806"/>
                  </a:cubicBezTo>
                  <a:cubicBezTo>
                    <a:pt x="3721" y="7730"/>
                    <a:pt x="3731" y="7618"/>
                    <a:pt x="3669" y="7598"/>
                  </a:cubicBezTo>
                  <a:cubicBezTo>
                    <a:pt x="3627" y="7655"/>
                    <a:pt x="3523" y="7618"/>
                    <a:pt x="3492" y="7637"/>
                  </a:cubicBezTo>
                  <a:cubicBezTo>
                    <a:pt x="3481" y="7655"/>
                    <a:pt x="3492" y="7674"/>
                    <a:pt x="3440" y="7674"/>
                  </a:cubicBezTo>
                  <a:cubicBezTo>
                    <a:pt x="3409" y="7655"/>
                    <a:pt x="3398" y="7674"/>
                    <a:pt x="3367" y="7674"/>
                  </a:cubicBezTo>
                  <a:lnTo>
                    <a:pt x="3367" y="7637"/>
                  </a:lnTo>
                  <a:cubicBezTo>
                    <a:pt x="3377" y="7618"/>
                    <a:pt x="3388" y="7580"/>
                    <a:pt x="3398" y="7543"/>
                  </a:cubicBezTo>
                  <a:cubicBezTo>
                    <a:pt x="3357" y="7505"/>
                    <a:pt x="3315" y="7486"/>
                    <a:pt x="3241" y="7505"/>
                  </a:cubicBezTo>
                  <a:cubicBezTo>
                    <a:pt x="3221" y="7468"/>
                    <a:pt x="3200" y="7411"/>
                    <a:pt x="3189" y="7411"/>
                  </a:cubicBezTo>
                  <a:cubicBezTo>
                    <a:pt x="3148" y="7392"/>
                    <a:pt x="3106" y="7449"/>
                    <a:pt x="3085" y="7468"/>
                  </a:cubicBezTo>
                  <a:cubicBezTo>
                    <a:pt x="3002" y="7449"/>
                    <a:pt x="2929" y="7449"/>
                    <a:pt x="2846" y="7449"/>
                  </a:cubicBezTo>
                  <a:cubicBezTo>
                    <a:pt x="2815" y="7449"/>
                    <a:pt x="2763" y="7429"/>
                    <a:pt x="2722" y="7486"/>
                  </a:cubicBezTo>
                  <a:cubicBezTo>
                    <a:pt x="2700" y="7524"/>
                    <a:pt x="2679" y="7561"/>
                    <a:pt x="2669" y="7598"/>
                  </a:cubicBezTo>
                  <a:cubicBezTo>
                    <a:pt x="2606" y="7655"/>
                    <a:pt x="2533" y="7598"/>
                    <a:pt x="2471" y="7637"/>
                  </a:cubicBezTo>
                  <a:cubicBezTo>
                    <a:pt x="2450" y="7655"/>
                    <a:pt x="2440" y="7712"/>
                    <a:pt x="2419" y="7712"/>
                  </a:cubicBezTo>
                  <a:cubicBezTo>
                    <a:pt x="2326" y="7712"/>
                    <a:pt x="2232" y="7693"/>
                    <a:pt x="2137" y="7693"/>
                  </a:cubicBezTo>
                  <a:cubicBezTo>
                    <a:pt x="2085" y="7674"/>
                    <a:pt x="2065" y="7598"/>
                    <a:pt x="2023" y="7561"/>
                  </a:cubicBezTo>
                  <a:cubicBezTo>
                    <a:pt x="1982" y="7524"/>
                    <a:pt x="1898" y="7580"/>
                    <a:pt x="1867" y="7524"/>
                  </a:cubicBezTo>
                  <a:cubicBezTo>
                    <a:pt x="1898" y="7505"/>
                    <a:pt x="1898" y="7505"/>
                    <a:pt x="1919" y="7505"/>
                  </a:cubicBezTo>
                  <a:lnTo>
                    <a:pt x="1919" y="7486"/>
                  </a:lnTo>
                  <a:lnTo>
                    <a:pt x="1867" y="7486"/>
                  </a:lnTo>
                  <a:cubicBezTo>
                    <a:pt x="1846" y="7468"/>
                    <a:pt x="1774" y="7486"/>
                    <a:pt x="1753" y="7505"/>
                  </a:cubicBezTo>
                  <a:cubicBezTo>
                    <a:pt x="1701" y="7392"/>
                    <a:pt x="1597" y="7468"/>
                    <a:pt x="1544" y="7429"/>
                  </a:cubicBezTo>
                  <a:lnTo>
                    <a:pt x="1544" y="7486"/>
                  </a:lnTo>
                  <a:cubicBezTo>
                    <a:pt x="1523" y="7468"/>
                    <a:pt x="1502" y="7468"/>
                    <a:pt x="1492" y="7468"/>
                  </a:cubicBezTo>
                  <a:lnTo>
                    <a:pt x="1492" y="7411"/>
                  </a:lnTo>
                  <a:cubicBezTo>
                    <a:pt x="1430" y="7411"/>
                    <a:pt x="1430" y="7429"/>
                    <a:pt x="1398" y="7468"/>
                  </a:cubicBezTo>
                  <a:cubicBezTo>
                    <a:pt x="1388" y="7429"/>
                    <a:pt x="1388" y="7429"/>
                    <a:pt x="1378" y="7411"/>
                  </a:cubicBezTo>
                  <a:cubicBezTo>
                    <a:pt x="1222" y="7505"/>
                    <a:pt x="1191" y="7505"/>
                    <a:pt x="1013" y="7429"/>
                  </a:cubicBezTo>
                  <a:cubicBezTo>
                    <a:pt x="961" y="7411"/>
                    <a:pt x="898" y="7411"/>
                    <a:pt x="836" y="7411"/>
                  </a:cubicBezTo>
                  <a:cubicBezTo>
                    <a:pt x="826" y="7392"/>
                    <a:pt x="805" y="7336"/>
                    <a:pt x="795" y="7336"/>
                  </a:cubicBezTo>
                  <a:cubicBezTo>
                    <a:pt x="774" y="7317"/>
                    <a:pt x="670" y="7374"/>
                    <a:pt x="628" y="7354"/>
                  </a:cubicBezTo>
                  <a:cubicBezTo>
                    <a:pt x="618" y="7354"/>
                    <a:pt x="607" y="7299"/>
                    <a:pt x="597" y="7299"/>
                  </a:cubicBezTo>
                  <a:cubicBezTo>
                    <a:pt x="566" y="7299"/>
                    <a:pt x="535" y="7317"/>
                    <a:pt x="493" y="7317"/>
                  </a:cubicBezTo>
                  <a:cubicBezTo>
                    <a:pt x="493" y="7299"/>
                    <a:pt x="483" y="7261"/>
                    <a:pt x="471" y="7242"/>
                  </a:cubicBezTo>
                  <a:lnTo>
                    <a:pt x="378" y="7242"/>
                  </a:lnTo>
                  <a:cubicBezTo>
                    <a:pt x="347" y="7223"/>
                    <a:pt x="306" y="7199"/>
                    <a:pt x="243" y="7167"/>
                  </a:cubicBezTo>
                  <a:cubicBezTo>
                    <a:pt x="180" y="7135"/>
                    <a:pt x="10" y="7088"/>
                    <a:pt x="0" y="7050"/>
                  </a:cubicBezTo>
                  <a:cubicBezTo>
                    <a:pt x="31" y="7012"/>
                    <a:pt x="295" y="7036"/>
                    <a:pt x="357" y="7054"/>
                  </a:cubicBezTo>
                  <a:cubicBezTo>
                    <a:pt x="409" y="7110"/>
                    <a:pt x="503" y="7073"/>
                    <a:pt x="576" y="7092"/>
                  </a:cubicBezTo>
                  <a:cubicBezTo>
                    <a:pt x="680" y="7148"/>
                    <a:pt x="836" y="7167"/>
                    <a:pt x="940" y="7167"/>
                  </a:cubicBezTo>
                  <a:cubicBezTo>
                    <a:pt x="940" y="7110"/>
                    <a:pt x="930" y="7148"/>
                    <a:pt x="950" y="7092"/>
                  </a:cubicBezTo>
                  <a:cubicBezTo>
                    <a:pt x="930" y="7054"/>
                    <a:pt x="898" y="7036"/>
                    <a:pt x="888" y="6998"/>
                  </a:cubicBezTo>
                  <a:lnTo>
                    <a:pt x="898" y="6998"/>
                  </a:lnTo>
                  <a:lnTo>
                    <a:pt x="898" y="6979"/>
                  </a:lnTo>
                  <a:cubicBezTo>
                    <a:pt x="940" y="6998"/>
                    <a:pt x="950" y="7016"/>
                    <a:pt x="1002" y="7016"/>
                  </a:cubicBezTo>
                  <a:lnTo>
                    <a:pt x="1002" y="6941"/>
                  </a:lnTo>
                  <a:cubicBezTo>
                    <a:pt x="982" y="6941"/>
                    <a:pt x="961" y="6923"/>
                    <a:pt x="940" y="6923"/>
                  </a:cubicBezTo>
                  <a:lnTo>
                    <a:pt x="940" y="6847"/>
                  </a:lnTo>
                  <a:lnTo>
                    <a:pt x="961" y="6847"/>
                  </a:lnTo>
                  <a:cubicBezTo>
                    <a:pt x="971" y="6866"/>
                    <a:pt x="992" y="6904"/>
                    <a:pt x="1013" y="6885"/>
                  </a:cubicBezTo>
                  <a:lnTo>
                    <a:pt x="1013" y="6847"/>
                  </a:lnTo>
                  <a:cubicBezTo>
                    <a:pt x="1055" y="6810"/>
                    <a:pt x="1107" y="6754"/>
                    <a:pt x="1149" y="6716"/>
                  </a:cubicBezTo>
                  <a:cubicBezTo>
                    <a:pt x="1211" y="6678"/>
                    <a:pt x="1243" y="6735"/>
                    <a:pt x="1305" y="6678"/>
                  </a:cubicBezTo>
                  <a:lnTo>
                    <a:pt x="1305" y="6660"/>
                  </a:lnTo>
                  <a:cubicBezTo>
                    <a:pt x="1253" y="6660"/>
                    <a:pt x="1180" y="6641"/>
                    <a:pt x="1128" y="6660"/>
                  </a:cubicBezTo>
                  <a:lnTo>
                    <a:pt x="1128" y="6641"/>
                  </a:lnTo>
                  <a:cubicBezTo>
                    <a:pt x="1139" y="6622"/>
                    <a:pt x="1149" y="6603"/>
                    <a:pt x="1159" y="6585"/>
                  </a:cubicBezTo>
                  <a:cubicBezTo>
                    <a:pt x="1191" y="6585"/>
                    <a:pt x="1191" y="6603"/>
                    <a:pt x="1211" y="6603"/>
                  </a:cubicBezTo>
                  <a:cubicBezTo>
                    <a:pt x="1222" y="6585"/>
                    <a:pt x="1232" y="6566"/>
                    <a:pt x="1243" y="6566"/>
                  </a:cubicBezTo>
                  <a:lnTo>
                    <a:pt x="1243" y="6548"/>
                  </a:lnTo>
                  <a:cubicBezTo>
                    <a:pt x="1201" y="6528"/>
                    <a:pt x="1201" y="6528"/>
                    <a:pt x="1191" y="6472"/>
                  </a:cubicBezTo>
                  <a:lnTo>
                    <a:pt x="1222" y="6472"/>
                  </a:lnTo>
                  <a:cubicBezTo>
                    <a:pt x="1232" y="6491"/>
                    <a:pt x="1232" y="6472"/>
                    <a:pt x="1243" y="6491"/>
                  </a:cubicBezTo>
                  <a:cubicBezTo>
                    <a:pt x="1253" y="6472"/>
                    <a:pt x="1253" y="6453"/>
                    <a:pt x="1253" y="6434"/>
                  </a:cubicBezTo>
                  <a:cubicBezTo>
                    <a:pt x="1232" y="6397"/>
                    <a:pt x="1232" y="6397"/>
                    <a:pt x="1201" y="6378"/>
                  </a:cubicBezTo>
                  <a:cubicBezTo>
                    <a:pt x="1201" y="6378"/>
                    <a:pt x="1191" y="6453"/>
                    <a:pt x="1191" y="6416"/>
                  </a:cubicBezTo>
                  <a:lnTo>
                    <a:pt x="1191" y="6378"/>
                  </a:lnTo>
                  <a:lnTo>
                    <a:pt x="1180" y="6378"/>
                  </a:lnTo>
                  <a:lnTo>
                    <a:pt x="1180" y="6359"/>
                  </a:lnTo>
                  <a:cubicBezTo>
                    <a:pt x="1211" y="6359"/>
                    <a:pt x="1222" y="6340"/>
                    <a:pt x="1253" y="6322"/>
                  </a:cubicBezTo>
                  <a:lnTo>
                    <a:pt x="1253" y="6302"/>
                  </a:lnTo>
                  <a:cubicBezTo>
                    <a:pt x="1201" y="6302"/>
                    <a:pt x="1191" y="6247"/>
                    <a:pt x="1139" y="6228"/>
                  </a:cubicBezTo>
                  <a:cubicBezTo>
                    <a:pt x="1128" y="6302"/>
                    <a:pt x="1139" y="6265"/>
                    <a:pt x="1118" y="6284"/>
                  </a:cubicBezTo>
                  <a:cubicBezTo>
                    <a:pt x="1097" y="6265"/>
                    <a:pt x="1066" y="6284"/>
                    <a:pt x="1045" y="6228"/>
                  </a:cubicBezTo>
                  <a:cubicBezTo>
                    <a:pt x="1066" y="6209"/>
                    <a:pt x="1066" y="6209"/>
                    <a:pt x="1076" y="6190"/>
                  </a:cubicBezTo>
                  <a:lnTo>
                    <a:pt x="1035" y="6190"/>
                  </a:lnTo>
                  <a:cubicBezTo>
                    <a:pt x="1013" y="6247"/>
                    <a:pt x="971" y="6247"/>
                    <a:pt x="909" y="6247"/>
                  </a:cubicBezTo>
                  <a:lnTo>
                    <a:pt x="909" y="6190"/>
                  </a:lnTo>
                  <a:cubicBezTo>
                    <a:pt x="950" y="6153"/>
                    <a:pt x="961" y="6133"/>
                    <a:pt x="961" y="6040"/>
                  </a:cubicBezTo>
                  <a:cubicBezTo>
                    <a:pt x="940" y="6021"/>
                    <a:pt x="950" y="6021"/>
                    <a:pt x="940" y="6002"/>
                  </a:cubicBezTo>
                  <a:lnTo>
                    <a:pt x="961" y="6002"/>
                  </a:lnTo>
                  <a:cubicBezTo>
                    <a:pt x="992" y="5964"/>
                    <a:pt x="1035" y="6002"/>
                    <a:pt x="1055" y="5964"/>
                  </a:cubicBezTo>
                  <a:cubicBezTo>
                    <a:pt x="1066" y="5946"/>
                    <a:pt x="1076" y="5927"/>
                    <a:pt x="1087" y="5909"/>
                  </a:cubicBezTo>
                  <a:cubicBezTo>
                    <a:pt x="1076" y="5889"/>
                    <a:pt x="1076" y="5871"/>
                    <a:pt x="1066" y="5852"/>
                  </a:cubicBezTo>
                  <a:cubicBezTo>
                    <a:pt x="1118" y="5852"/>
                    <a:pt x="1107" y="5871"/>
                    <a:pt x="1139" y="5833"/>
                  </a:cubicBezTo>
                  <a:lnTo>
                    <a:pt x="1139" y="5909"/>
                  </a:lnTo>
                  <a:lnTo>
                    <a:pt x="1263" y="5909"/>
                  </a:lnTo>
                  <a:cubicBezTo>
                    <a:pt x="1284" y="5814"/>
                    <a:pt x="1326" y="5702"/>
                    <a:pt x="1388" y="5683"/>
                  </a:cubicBezTo>
                  <a:cubicBezTo>
                    <a:pt x="1419" y="5740"/>
                    <a:pt x="1534" y="5720"/>
                    <a:pt x="1586" y="5740"/>
                  </a:cubicBezTo>
                  <a:lnTo>
                    <a:pt x="1586" y="5758"/>
                  </a:lnTo>
                  <a:cubicBezTo>
                    <a:pt x="1575" y="5795"/>
                    <a:pt x="1586" y="5795"/>
                    <a:pt x="1575" y="5814"/>
                  </a:cubicBezTo>
                  <a:cubicBezTo>
                    <a:pt x="1565" y="5871"/>
                    <a:pt x="1586" y="5833"/>
                    <a:pt x="1554" y="5852"/>
                  </a:cubicBezTo>
                  <a:cubicBezTo>
                    <a:pt x="1523" y="5909"/>
                    <a:pt x="1492" y="5909"/>
                    <a:pt x="1440" y="5889"/>
                  </a:cubicBezTo>
                  <a:cubicBezTo>
                    <a:pt x="1430" y="5946"/>
                    <a:pt x="1430" y="5984"/>
                    <a:pt x="1430" y="6040"/>
                  </a:cubicBezTo>
                  <a:cubicBezTo>
                    <a:pt x="1430" y="6040"/>
                    <a:pt x="1440" y="6040"/>
                    <a:pt x="1450" y="6058"/>
                  </a:cubicBezTo>
                  <a:cubicBezTo>
                    <a:pt x="1502" y="6096"/>
                    <a:pt x="1659" y="6115"/>
                    <a:pt x="1680" y="6265"/>
                  </a:cubicBezTo>
                  <a:lnTo>
                    <a:pt x="1711" y="6265"/>
                  </a:lnTo>
                  <a:cubicBezTo>
                    <a:pt x="1711" y="6416"/>
                    <a:pt x="1753" y="6754"/>
                    <a:pt x="1784" y="6792"/>
                  </a:cubicBezTo>
                  <a:cubicBezTo>
                    <a:pt x="1836" y="6847"/>
                    <a:pt x="1919" y="6622"/>
                    <a:pt x="1982" y="6585"/>
                  </a:cubicBezTo>
                  <a:lnTo>
                    <a:pt x="1982" y="6528"/>
                  </a:lnTo>
                  <a:lnTo>
                    <a:pt x="1909" y="6528"/>
                  </a:lnTo>
                  <a:cubicBezTo>
                    <a:pt x="1898" y="6491"/>
                    <a:pt x="1888" y="6472"/>
                    <a:pt x="1878" y="6453"/>
                  </a:cubicBezTo>
                  <a:lnTo>
                    <a:pt x="1878" y="6416"/>
                  </a:lnTo>
                  <a:lnTo>
                    <a:pt x="1888" y="6416"/>
                  </a:lnTo>
                  <a:lnTo>
                    <a:pt x="1888" y="6397"/>
                  </a:lnTo>
                  <a:cubicBezTo>
                    <a:pt x="1961" y="6397"/>
                    <a:pt x="1982" y="6378"/>
                    <a:pt x="2023" y="6322"/>
                  </a:cubicBezTo>
                  <a:cubicBezTo>
                    <a:pt x="2013" y="6302"/>
                    <a:pt x="2023" y="6322"/>
                    <a:pt x="2002" y="6302"/>
                  </a:cubicBezTo>
                  <a:cubicBezTo>
                    <a:pt x="1971" y="6247"/>
                    <a:pt x="1930" y="6265"/>
                    <a:pt x="1867" y="6265"/>
                  </a:cubicBezTo>
                  <a:lnTo>
                    <a:pt x="1867" y="6209"/>
                  </a:lnTo>
                  <a:cubicBezTo>
                    <a:pt x="1846" y="6209"/>
                    <a:pt x="1836" y="6209"/>
                    <a:pt x="1815" y="6190"/>
                  </a:cubicBezTo>
                  <a:lnTo>
                    <a:pt x="1815" y="6190"/>
                  </a:lnTo>
                  <a:cubicBezTo>
                    <a:pt x="1826" y="6171"/>
                    <a:pt x="1826" y="6153"/>
                    <a:pt x="1836" y="6133"/>
                  </a:cubicBezTo>
                  <a:cubicBezTo>
                    <a:pt x="1794" y="6115"/>
                    <a:pt x="1784" y="6058"/>
                    <a:pt x="1753" y="6040"/>
                  </a:cubicBezTo>
                  <a:cubicBezTo>
                    <a:pt x="1680" y="5984"/>
                    <a:pt x="1597" y="6058"/>
                    <a:pt x="1534" y="5984"/>
                  </a:cubicBezTo>
                  <a:cubicBezTo>
                    <a:pt x="1586" y="5984"/>
                    <a:pt x="1649" y="5964"/>
                    <a:pt x="1701" y="5964"/>
                  </a:cubicBezTo>
                  <a:cubicBezTo>
                    <a:pt x="1690" y="5889"/>
                    <a:pt x="1690" y="5927"/>
                    <a:pt x="1722" y="5871"/>
                  </a:cubicBezTo>
                  <a:cubicBezTo>
                    <a:pt x="1680" y="5852"/>
                    <a:pt x="1670" y="5833"/>
                    <a:pt x="1659" y="5740"/>
                  </a:cubicBezTo>
                  <a:lnTo>
                    <a:pt x="1680" y="5740"/>
                  </a:lnTo>
                  <a:cubicBezTo>
                    <a:pt x="1722" y="5814"/>
                    <a:pt x="1982" y="5814"/>
                    <a:pt x="2023" y="5777"/>
                  </a:cubicBezTo>
                  <a:cubicBezTo>
                    <a:pt x="2054" y="5758"/>
                    <a:pt x="2085" y="5683"/>
                    <a:pt x="2117" y="5665"/>
                  </a:cubicBezTo>
                  <a:cubicBezTo>
                    <a:pt x="2149" y="5645"/>
                    <a:pt x="2170" y="5665"/>
                    <a:pt x="2190" y="5645"/>
                  </a:cubicBezTo>
                  <a:cubicBezTo>
                    <a:pt x="2159" y="5626"/>
                    <a:pt x="2159" y="5608"/>
                    <a:pt x="2117" y="5608"/>
                  </a:cubicBezTo>
                  <a:cubicBezTo>
                    <a:pt x="2085" y="5645"/>
                    <a:pt x="1836" y="5720"/>
                    <a:pt x="1815" y="5720"/>
                  </a:cubicBezTo>
                  <a:cubicBezTo>
                    <a:pt x="1784" y="5683"/>
                    <a:pt x="1794" y="5702"/>
                    <a:pt x="1784" y="5665"/>
                  </a:cubicBezTo>
                  <a:cubicBezTo>
                    <a:pt x="1805" y="5626"/>
                    <a:pt x="1805" y="5626"/>
                    <a:pt x="1805" y="5608"/>
                  </a:cubicBezTo>
                  <a:cubicBezTo>
                    <a:pt x="1794" y="5551"/>
                    <a:pt x="1794" y="5551"/>
                    <a:pt x="1774" y="5514"/>
                  </a:cubicBezTo>
                  <a:cubicBezTo>
                    <a:pt x="1753" y="5514"/>
                    <a:pt x="1732" y="5533"/>
                    <a:pt x="1701" y="5533"/>
                  </a:cubicBezTo>
                  <a:cubicBezTo>
                    <a:pt x="1690" y="5457"/>
                    <a:pt x="1469" y="5396"/>
                    <a:pt x="1458" y="5302"/>
                  </a:cubicBezTo>
                  <a:cubicBezTo>
                    <a:pt x="1500" y="5302"/>
                    <a:pt x="1638" y="5290"/>
                    <a:pt x="1742" y="5288"/>
                  </a:cubicBezTo>
                  <a:cubicBezTo>
                    <a:pt x="1846" y="5286"/>
                    <a:pt x="1971" y="5288"/>
                    <a:pt x="2085" y="5288"/>
                  </a:cubicBezTo>
                  <a:cubicBezTo>
                    <a:pt x="2106" y="5213"/>
                    <a:pt x="2149" y="5157"/>
                    <a:pt x="2190" y="5119"/>
                  </a:cubicBezTo>
                  <a:lnTo>
                    <a:pt x="2190" y="5063"/>
                  </a:lnTo>
                  <a:cubicBezTo>
                    <a:pt x="2211" y="5063"/>
                    <a:pt x="2232" y="5044"/>
                    <a:pt x="2253" y="5044"/>
                  </a:cubicBezTo>
                  <a:cubicBezTo>
                    <a:pt x="2263" y="5101"/>
                    <a:pt x="2263" y="5138"/>
                    <a:pt x="2284" y="5176"/>
                  </a:cubicBezTo>
                  <a:cubicBezTo>
                    <a:pt x="2398" y="5326"/>
                    <a:pt x="2596" y="5213"/>
                    <a:pt x="2722" y="5195"/>
                  </a:cubicBezTo>
                  <a:cubicBezTo>
                    <a:pt x="2711" y="5251"/>
                    <a:pt x="2711" y="5251"/>
                    <a:pt x="2700" y="5288"/>
                  </a:cubicBezTo>
                  <a:lnTo>
                    <a:pt x="2732" y="5288"/>
                  </a:lnTo>
                  <a:cubicBezTo>
                    <a:pt x="2742" y="5270"/>
                    <a:pt x="2763" y="5251"/>
                    <a:pt x="2784" y="5251"/>
                  </a:cubicBezTo>
                  <a:lnTo>
                    <a:pt x="2784" y="5270"/>
                  </a:lnTo>
                  <a:cubicBezTo>
                    <a:pt x="2774" y="5270"/>
                    <a:pt x="2774" y="5270"/>
                    <a:pt x="2763" y="5288"/>
                  </a:cubicBezTo>
                  <a:lnTo>
                    <a:pt x="2826" y="5288"/>
                  </a:lnTo>
                  <a:cubicBezTo>
                    <a:pt x="2846" y="5307"/>
                    <a:pt x="2878" y="5307"/>
                    <a:pt x="2929" y="5288"/>
                  </a:cubicBezTo>
                  <a:lnTo>
                    <a:pt x="2929" y="5364"/>
                  </a:lnTo>
                  <a:lnTo>
                    <a:pt x="2950" y="5364"/>
                  </a:lnTo>
                  <a:cubicBezTo>
                    <a:pt x="2961" y="5326"/>
                    <a:pt x="3002" y="5326"/>
                    <a:pt x="3023" y="5288"/>
                  </a:cubicBezTo>
                  <a:lnTo>
                    <a:pt x="3023" y="5213"/>
                  </a:lnTo>
                  <a:lnTo>
                    <a:pt x="3085" y="5213"/>
                  </a:lnTo>
                  <a:cubicBezTo>
                    <a:pt x="3096" y="5232"/>
                    <a:pt x="3106" y="5251"/>
                    <a:pt x="3117" y="5270"/>
                  </a:cubicBezTo>
                  <a:cubicBezTo>
                    <a:pt x="3106" y="5326"/>
                    <a:pt x="3106" y="5345"/>
                    <a:pt x="3117" y="5401"/>
                  </a:cubicBezTo>
                  <a:lnTo>
                    <a:pt x="3231" y="5401"/>
                  </a:lnTo>
                  <a:cubicBezTo>
                    <a:pt x="3241" y="5364"/>
                    <a:pt x="3241" y="5364"/>
                    <a:pt x="3241" y="5307"/>
                  </a:cubicBezTo>
                  <a:lnTo>
                    <a:pt x="3241" y="5288"/>
                  </a:lnTo>
                  <a:lnTo>
                    <a:pt x="3241" y="5288"/>
                  </a:lnTo>
                  <a:cubicBezTo>
                    <a:pt x="3263" y="5326"/>
                    <a:pt x="3305" y="5326"/>
                    <a:pt x="3346" y="5307"/>
                  </a:cubicBezTo>
                  <a:cubicBezTo>
                    <a:pt x="3357" y="5270"/>
                    <a:pt x="3336" y="5232"/>
                    <a:pt x="3367" y="5213"/>
                  </a:cubicBezTo>
                  <a:cubicBezTo>
                    <a:pt x="3409" y="5176"/>
                    <a:pt x="3419" y="5232"/>
                    <a:pt x="3471" y="5251"/>
                  </a:cubicBezTo>
                  <a:lnTo>
                    <a:pt x="3471" y="5195"/>
                  </a:lnTo>
                  <a:cubicBezTo>
                    <a:pt x="3513" y="5195"/>
                    <a:pt x="3606" y="5232"/>
                    <a:pt x="3648" y="5270"/>
                  </a:cubicBezTo>
                  <a:lnTo>
                    <a:pt x="3648" y="5195"/>
                  </a:lnTo>
                  <a:lnTo>
                    <a:pt x="3689" y="5195"/>
                  </a:lnTo>
                  <a:lnTo>
                    <a:pt x="3689" y="5270"/>
                  </a:lnTo>
                  <a:lnTo>
                    <a:pt x="3710" y="5270"/>
                  </a:lnTo>
                  <a:lnTo>
                    <a:pt x="3710" y="5251"/>
                  </a:lnTo>
                  <a:cubicBezTo>
                    <a:pt x="3721" y="5213"/>
                    <a:pt x="3710" y="5176"/>
                    <a:pt x="3721" y="5119"/>
                  </a:cubicBezTo>
                  <a:lnTo>
                    <a:pt x="3731" y="5119"/>
                  </a:lnTo>
                  <a:cubicBezTo>
                    <a:pt x="3731" y="5176"/>
                    <a:pt x="3721" y="5157"/>
                    <a:pt x="3741" y="5195"/>
                  </a:cubicBezTo>
                  <a:cubicBezTo>
                    <a:pt x="3762" y="5157"/>
                    <a:pt x="3783" y="5081"/>
                    <a:pt x="3825" y="5119"/>
                  </a:cubicBezTo>
                  <a:lnTo>
                    <a:pt x="3825" y="5157"/>
                  </a:lnTo>
                  <a:cubicBezTo>
                    <a:pt x="3857" y="5176"/>
                    <a:pt x="3877" y="5119"/>
                    <a:pt x="3898" y="5119"/>
                  </a:cubicBezTo>
                  <a:lnTo>
                    <a:pt x="3898" y="5101"/>
                  </a:lnTo>
                  <a:cubicBezTo>
                    <a:pt x="3888" y="5081"/>
                    <a:pt x="3888" y="5081"/>
                    <a:pt x="3877" y="5063"/>
                  </a:cubicBezTo>
                  <a:lnTo>
                    <a:pt x="3909" y="5063"/>
                  </a:lnTo>
                  <a:cubicBezTo>
                    <a:pt x="3919" y="5081"/>
                    <a:pt x="3929" y="5081"/>
                    <a:pt x="3950" y="5101"/>
                  </a:cubicBezTo>
                  <a:lnTo>
                    <a:pt x="3950" y="5063"/>
                  </a:lnTo>
                  <a:cubicBezTo>
                    <a:pt x="3929" y="5044"/>
                    <a:pt x="3940" y="5044"/>
                    <a:pt x="3929" y="5007"/>
                  </a:cubicBezTo>
                  <a:cubicBezTo>
                    <a:pt x="3961" y="4988"/>
                    <a:pt x="4002" y="4969"/>
                    <a:pt x="4033" y="4951"/>
                  </a:cubicBezTo>
                  <a:lnTo>
                    <a:pt x="4033" y="4932"/>
                  </a:lnTo>
                  <a:cubicBezTo>
                    <a:pt x="3981" y="4932"/>
                    <a:pt x="3919" y="4932"/>
                    <a:pt x="3857" y="4912"/>
                  </a:cubicBezTo>
                  <a:cubicBezTo>
                    <a:pt x="3857" y="4951"/>
                    <a:pt x="3867" y="4988"/>
                    <a:pt x="3867" y="5026"/>
                  </a:cubicBezTo>
                  <a:lnTo>
                    <a:pt x="3857" y="5026"/>
                  </a:lnTo>
                  <a:cubicBezTo>
                    <a:pt x="3815" y="4912"/>
                    <a:pt x="3752" y="4894"/>
                    <a:pt x="3658" y="4912"/>
                  </a:cubicBezTo>
                  <a:lnTo>
                    <a:pt x="3658" y="4932"/>
                  </a:lnTo>
                  <a:lnTo>
                    <a:pt x="3669" y="4932"/>
                  </a:lnTo>
                  <a:cubicBezTo>
                    <a:pt x="3689" y="4951"/>
                    <a:pt x="3648" y="4951"/>
                    <a:pt x="3648" y="4951"/>
                  </a:cubicBezTo>
                  <a:cubicBezTo>
                    <a:pt x="3627" y="4932"/>
                    <a:pt x="3606" y="4932"/>
                    <a:pt x="3596" y="4875"/>
                  </a:cubicBezTo>
                  <a:cubicBezTo>
                    <a:pt x="3585" y="4857"/>
                    <a:pt x="3596" y="4857"/>
                    <a:pt x="3585" y="4837"/>
                  </a:cubicBezTo>
                  <a:cubicBezTo>
                    <a:pt x="3627" y="4819"/>
                    <a:pt x="3658" y="4819"/>
                    <a:pt x="3700" y="4819"/>
                  </a:cubicBezTo>
                  <a:cubicBezTo>
                    <a:pt x="3689" y="4743"/>
                    <a:pt x="3700" y="4743"/>
                    <a:pt x="3700" y="4668"/>
                  </a:cubicBezTo>
                  <a:lnTo>
                    <a:pt x="3679" y="4668"/>
                  </a:lnTo>
                  <a:cubicBezTo>
                    <a:pt x="3658" y="4743"/>
                    <a:pt x="3617" y="4782"/>
                    <a:pt x="3554" y="4800"/>
                  </a:cubicBezTo>
                  <a:cubicBezTo>
                    <a:pt x="3544" y="4782"/>
                    <a:pt x="3554" y="4782"/>
                    <a:pt x="3533" y="4782"/>
                  </a:cubicBezTo>
                  <a:lnTo>
                    <a:pt x="3533" y="4706"/>
                  </a:lnTo>
                  <a:cubicBezTo>
                    <a:pt x="3533" y="4688"/>
                    <a:pt x="3533" y="4688"/>
                    <a:pt x="3523" y="4650"/>
                  </a:cubicBezTo>
                  <a:lnTo>
                    <a:pt x="3450" y="4650"/>
                  </a:lnTo>
                  <a:cubicBezTo>
                    <a:pt x="3440" y="4631"/>
                    <a:pt x="3440" y="4613"/>
                    <a:pt x="3440" y="4593"/>
                  </a:cubicBezTo>
                  <a:lnTo>
                    <a:pt x="3450" y="4593"/>
                  </a:lnTo>
                  <a:lnTo>
                    <a:pt x="3450" y="4574"/>
                  </a:lnTo>
                  <a:cubicBezTo>
                    <a:pt x="3523" y="4574"/>
                    <a:pt x="3606" y="4574"/>
                    <a:pt x="3627" y="4481"/>
                  </a:cubicBezTo>
                  <a:lnTo>
                    <a:pt x="3565" y="4481"/>
                  </a:lnTo>
                  <a:cubicBezTo>
                    <a:pt x="3554" y="4499"/>
                    <a:pt x="3565" y="4499"/>
                    <a:pt x="3544" y="4481"/>
                  </a:cubicBezTo>
                  <a:lnTo>
                    <a:pt x="3533" y="4481"/>
                  </a:lnTo>
                  <a:lnTo>
                    <a:pt x="3533" y="4462"/>
                  </a:lnTo>
                  <a:cubicBezTo>
                    <a:pt x="3585" y="4444"/>
                    <a:pt x="3596" y="4444"/>
                    <a:pt x="3637" y="4387"/>
                  </a:cubicBezTo>
                  <a:lnTo>
                    <a:pt x="3637" y="4387"/>
                  </a:lnTo>
                  <a:lnTo>
                    <a:pt x="3606" y="4387"/>
                  </a:lnTo>
                  <a:cubicBezTo>
                    <a:pt x="3606" y="4387"/>
                    <a:pt x="3596" y="4424"/>
                    <a:pt x="3585" y="4405"/>
                  </a:cubicBezTo>
                  <a:cubicBezTo>
                    <a:pt x="3585" y="4387"/>
                    <a:pt x="3575" y="4387"/>
                    <a:pt x="3575" y="4368"/>
                  </a:cubicBezTo>
                  <a:cubicBezTo>
                    <a:pt x="3523" y="4312"/>
                    <a:pt x="3461" y="4349"/>
                    <a:pt x="3409" y="4312"/>
                  </a:cubicBezTo>
                  <a:cubicBezTo>
                    <a:pt x="3398" y="4293"/>
                    <a:pt x="3367" y="4218"/>
                    <a:pt x="3357" y="4199"/>
                  </a:cubicBezTo>
                  <a:cubicBezTo>
                    <a:pt x="3326" y="4218"/>
                    <a:pt x="3326" y="4255"/>
                    <a:pt x="3315" y="4255"/>
                  </a:cubicBezTo>
                  <a:cubicBezTo>
                    <a:pt x="3284" y="4237"/>
                    <a:pt x="3252" y="4237"/>
                    <a:pt x="3231" y="4218"/>
                  </a:cubicBezTo>
                  <a:cubicBezTo>
                    <a:pt x="3179" y="4218"/>
                    <a:pt x="3137" y="4199"/>
                    <a:pt x="3085" y="4199"/>
                  </a:cubicBezTo>
                  <a:cubicBezTo>
                    <a:pt x="3054" y="4218"/>
                    <a:pt x="3065" y="4255"/>
                    <a:pt x="3033" y="4237"/>
                  </a:cubicBezTo>
                  <a:cubicBezTo>
                    <a:pt x="3013" y="4180"/>
                    <a:pt x="3044" y="4180"/>
                    <a:pt x="2981" y="4180"/>
                  </a:cubicBezTo>
                  <a:cubicBezTo>
                    <a:pt x="2961" y="4237"/>
                    <a:pt x="2950" y="4237"/>
                    <a:pt x="2909" y="4237"/>
                  </a:cubicBezTo>
                  <a:cubicBezTo>
                    <a:pt x="2898" y="4199"/>
                    <a:pt x="2898" y="4199"/>
                    <a:pt x="2878" y="4180"/>
                  </a:cubicBezTo>
                  <a:cubicBezTo>
                    <a:pt x="2846" y="4255"/>
                    <a:pt x="2826" y="4255"/>
                    <a:pt x="2794" y="4330"/>
                  </a:cubicBezTo>
                  <a:cubicBezTo>
                    <a:pt x="2700" y="4312"/>
                    <a:pt x="2679" y="4199"/>
                    <a:pt x="2596" y="4255"/>
                  </a:cubicBezTo>
                  <a:lnTo>
                    <a:pt x="2596" y="4218"/>
                  </a:lnTo>
                  <a:cubicBezTo>
                    <a:pt x="2606" y="4199"/>
                    <a:pt x="2606" y="4199"/>
                    <a:pt x="2617" y="4180"/>
                  </a:cubicBezTo>
                  <a:lnTo>
                    <a:pt x="2544" y="4180"/>
                  </a:lnTo>
                  <a:cubicBezTo>
                    <a:pt x="2492" y="4105"/>
                    <a:pt x="2398" y="4237"/>
                    <a:pt x="2346" y="4275"/>
                  </a:cubicBezTo>
                  <a:lnTo>
                    <a:pt x="2346" y="4255"/>
                  </a:lnTo>
                  <a:cubicBezTo>
                    <a:pt x="2357" y="4237"/>
                    <a:pt x="2357" y="4237"/>
                    <a:pt x="2367" y="4218"/>
                  </a:cubicBezTo>
                  <a:lnTo>
                    <a:pt x="2253" y="4218"/>
                  </a:lnTo>
                  <a:cubicBezTo>
                    <a:pt x="2242" y="4237"/>
                    <a:pt x="2170" y="4143"/>
                    <a:pt x="2170" y="4143"/>
                  </a:cubicBezTo>
                  <a:cubicBezTo>
                    <a:pt x="2127" y="4124"/>
                    <a:pt x="2075" y="4161"/>
                    <a:pt x="2044" y="4124"/>
                  </a:cubicBezTo>
                  <a:lnTo>
                    <a:pt x="2065" y="4124"/>
                  </a:lnTo>
                  <a:cubicBezTo>
                    <a:pt x="2075" y="4105"/>
                    <a:pt x="2085" y="4105"/>
                    <a:pt x="2096" y="4086"/>
                  </a:cubicBezTo>
                  <a:cubicBezTo>
                    <a:pt x="2085" y="4068"/>
                    <a:pt x="2096" y="4086"/>
                    <a:pt x="2085" y="4049"/>
                  </a:cubicBezTo>
                  <a:cubicBezTo>
                    <a:pt x="2034" y="4049"/>
                    <a:pt x="2034" y="4011"/>
                    <a:pt x="2002" y="3992"/>
                  </a:cubicBezTo>
                  <a:cubicBezTo>
                    <a:pt x="1971" y="3974"/>
                    <a:pt x="1996" y="4033"/>
                    <a:pt x="1909" y="4030"/>
                  </a:cubicBezTo>
                  <a:cubicBezTo>
                    <a:pt x="1822" y="4027"/>
                    <a:pt x="1500" y="3995"/>
                    <a:pt x="1479" y="3976"/>
                  </a:cubicBezTo>
                  <a:lnTo>
                    <a:pt x="1680" y="3823"/>
                  </a:lnTo>
                  <a:cubicBezTo>
                    <a:pt x="1683" y="3817"/>
                    <a:pt x="1687" y="3811"/>
                    <a:pt x="1690" y="3805"/>
                  </a:cubicBezTo>
                  <a:cubicBezTo>
                    <a:pt x="1732" y="3805"/>
                    <a:pt x="1805" y="3748"/>
                    <a:pt x="1826" y="3767"/>
                  </a:cubicBezTo>
                  <a:lnTo>
                    <a:pt x="1826" y="3805"/>
                  </a:lnTo>
                  <a:cubicBezTo>
                    <a:pt x="1857" y="3823"/>
                    <a:pt x="1909" y="3860"/>
                    <a:pt x="1940" y="3880"/>
                  </a:cubicBezTo>
                  <a:cubicBezTo>
                    <a:pt x="1940" y="3860"/>
                    <a:pt x="1940" y="3842"/>
                    <a:pt x="1950" y="3842"/>
                  </a:cubicBezTo>
                  <a:cubicBezTo>
                    <a:pt x="1971" y="3823"/>
                    <a:pt x="1950" y="3860"/>
                    <a:pt x="1961" y="3880"/>
                  </a:cubicBezTo>
                  <a:cubicBezTo>
                    <a:pt x="2002" y="3880"/>
                    <a:pt x="2075" y="3767"/>
                    <a:pt x="2117" y="3748"/>
                  </a:cubicBezTo>
                  <a:cubicBezTo>
                    <a:pt x="2137" y="3730"/>
                    <a:pt x="2180" y="3805"/>
                    <a:pt x="2201" y="3823"/>
                  </a:cubicBezTo>
                  <a:cubicBezTo>
                    <a:pt x="2242" y="3842"/>
                    <a:pt x="2336" y="3805"/>
                    <a:pt x="2378" y="3786"/>
                  </a:cubicBezTo>
                  <a:cubicBezTo>
                    <a:pt x="2430" y="3786"/>
                    <a:pt x="2492" y="3786"/>
                    <a:pt x="2544" y="3805"/>
                  </a:cubicBezTo>
                  <a:lnTo>
                    <a:pt x="2544" y="3730"/>
                  </a:lnTo>
                  <a:lnTo>
                    <a:pt x="2658" y="3730"/>
                  </a:lnTo>
                  <a:cubicBezTo>
                    <a:pt x="2669" y="3711"/>
                    <a:pt x="2669" y="3691"/>
                    <a:pt x="2689" y="3673"/>
                  </a:cubicBezTo>
                  <a:lnTo>
                    <a:pt x="2689" y="3598"/>
                  </a:lnTo>
                  <a:lnTo>
                    <a:pt x="2658" y="3598"/>
                  </a:lnTo>
                  <a:lnTo>
                    <a:pt x="2658" y="3561"/>
                  </a:lnTo>
                  <a:cubicBezTo>
                    <a:pt x="2648" y="3542"/>
                    <a:pt x="2648" y="3542"/>
                    <a:pt x="2648" y="3504"/>
                  </a:cubicBezTo>
                  <a:cubicBezTo>
                    <a:pt x="2471" y="3542"/>
                    <a:pt x="2211" y="3579"/>
                    <a:pt x="2044" y="3504"/>
                  </a:cubicBezTo>
                  <a:cubicBezTo>
                    <a:pt x="1940" y="3467"/>
                    <a:pt x="1534" y="3561"/>
                    <a:pt x="1482" y="3485"/>
                  </a:cubicBezTo>
                  <a:cubicBezTo>
                    <a:pt x="1545" y="3467"/>
                    <a:pt x="1846" y="3429"/>
                    <a:pt x="1898" y="3410"/>
                  </a:cubicBezTo>
                  <a:cubicBezTo>
                    <a:pt x="1971" y="3372"/>
                    <a:pt x="2085" y="3410"/>
                    <a:pt x="2149" y="3429"/>
                  </a:cubicBezTo>
                  <a:cubicBezTo>
                    <a:pt x="2149" y="3392"/>
                    <a:pt x="2159" y="3354"/>
                    <a:pt x="2159" y="3316"/>
                  </a:cubicBezTo>
                  <a:cubicBezTo>
                    <a:pt x="2170" y="3298"/>
                    <a:pt x="2170" y="3298"/>
                    <a:pt x="2201" y="3298"/>
                  </a:cubicBezTo>
                  <a:cubicBezTo>
                    <a:pt x="2211" y="3335"/>
                    <a:pt x="2201" y="3335"/>
                    <a:pt x="2232" y="3354"/>
                  </a:cubicBezTo>
                  <a:cubicBezTo>
                    <a:pt x="2242" y="3316"/>
                    <a:pt x="2253" y="3298"/>
                    <a:pt x="2263" y="3278"/>
                  </a:cubicBezTo>
                  <a:lnTo>
                    <a:pt x="2263" y="3316"/>
                  </a:lnTo>
                  <a:cubicBezTo>
                    <a:pt x="2253" y="3335"/>
                    <a:pt x="2253" y="3335"/>
                    <a:pt x="2242" y="3354"/>
                  </a:cubicBezTo>
                  <a:cubicBezTo>
                    <a:pt x="2336" y="3354"/>
                    <a:pt x="2430" y="3410"/>
                    <a:pt x="2502" y="3298"/>
                  </a:cubicBezTo>
                  <a:cubicBezTo>
                    <a:pt x="2513" y="3278"/>
                    <a:pt x="2513" y="3278"/>
                    <a:pt x="2513" y="3241"/>
                  </a:cubicBezTo>
                  <a:cubicBezTo>
                    <a:pt x="2509" y="3235"/>
                    <a:pt x="2506" y="3229"/>
                    <a:pt x="2502" y="3223"/>
                  </a:cubicBezTo>
                  <a:cubicBezTo>
                    <a:pt x="2440" y="3203"/>
                    <a:pt x="2180" y="3278"/>
                    <a:pt x="2137" y="3241"/>
                  </a:cubicBezTo>
                  <a:cubicBezTo>
                    <a:pt x="2127" y="3223"/>
                    <a:pt x="2127" y="3223"/>
                    <a:pt x="2127" y="3185"/>
                  </a:cubicBezTo>
                  <a:cubicBezTo>
                    <a:pt x="2130" y="3179"/>
                    <a:pt x="2134" y="3172"/>
                    <a:pt x="2137" y="3166"/>
                  </a:cubicBezTo>
                  <a:cubicBezTo>
                    <a:pt x="2190" y="3166"/>
                    <a:pt x="2274" y="3185"/>
                    <a:pt x="2294" y="3128"/>
                  </a:cubicBezTo>
                  <a:cubicBezTo>
                    <a:pt x="2274" y="3128"/>
                    <a:pt x="2274" y="3128"/>
                    <a:pt x="2263" y="3109"/>
                  </a:cubicBezTo>
                  <a:cubicBezTo>
                    <a:pt x="2284" y="3109"/>
                    <a:pt x="2284" y="3109"/>
                    <a:pt x="2294" y="3091"/>
                  </a:cubicBezTo>
                  <a:cubicBezTo>
                    <a:pt x="2284" y="3072"/>
                    <a:pt x="2294" y="2997"/>
                    <a:pt x="2284" y="2997"/>
                  </a:cubicBezTo>
                  <a:cubicBezTo>
                    <a:pt x="2263" y="2940"/>
                    <a:pt x="2232" y="2922"/>
                    <a:pt x="2232" y="2903"/>
                  </a:cubicBezTo>
                  <a:cubicBezTo>
                    <a:pt x="2232" y="2884"/>
                    <a:pt x="2253" y="2884"/>
                    <a:pt x="2253" y="2865"/>
                  </a:cubicBezTo>
                  <a:cubicBezTo>
                    <a:pt x="2242" y="2847"/>
                    <a:pt x="2242" y="2828"/>
                    <a:pt x="2242" y="2790"/>
                  </a:cubicBezTo>
                  <a:cubicBezTo>
                    <a:pt x="2263" y="2771"/>
                    <a:pt x="2274" y="2753"/>
                    <a:pt x="2294" y="2715"/>
                  </a:cubicBezTo>
                  <a:lnTo>
                    <a:pt x="2294" y="2771"/>
                  </a:lnTo>
                  <a:cubicBezTo>
                    <a:pt x="2367" y="2771"/>
                    <a:pt x="2419" y="2753"/>
                    <a:pt x="2471" y="2809"/>
                  </a:cubicBezTo>
                  <a:cubicBezTo>
                    <a:pt x="2471" y="2828"/>
                    <a:pt x="2471" y="2847"/>
                    <a:pt x="2482" y="2903"/>
                  </a:cubicBezTo>
                  <a:cubicBezTo>
                    <a:pt x="2523" y="2884"/>
                    <a:pt x="2575" y="2884"/>
                    <a:pt x="2627" y="2884"/>
                  </a:cubicBezTo>
                  <a:cubicBezTo>
                    <a:pt x="2648" y="2828"/>
                    <a:pt x="2658" y="2790"/>
                    <a:pt x="2679" y="2715"/>
                  </a:cubicBezTo>
                  <a:cubicBezTo>
                    <a:pt x="2606" y="2715"/>
                    <a:pt x="2575" y="2696"/>
                    <a:pt x="2523" y="2659"/>
                  </a:cubicBezTo>
                  <a:lnTo>
                    <a:pt x="2523" y="2602"/>
                  </a:lnTo>
                  <a:cubicBezTo>
                    <a:pt x="2565" y="2602"/>
                    <a:pt x="2575" y="2602"/>
                    <a:pt x="2596" y="2584"/>
                  </a:cubicBezTo>
                  <a:lnTo>
                    <a:pt x="2596" y="2565"/>
                  </a:lnTo>
                  <a:cubicBezTo>
                    <a:pt x="2554" y="2509"/>
                    <a:pt x="2523" y="2471"/>
                    <a:pt x="2461" y="2452"/>
                  </a:cubicBezTo>
                  <a:cubicBezTo>
                    <a:pt x="2450" y="2471"/>
                    <a:pt x="2440" y="2509"/>
                    <a:pt x="2440" y="2527"/>
                  </a:cubicBezTo>
                  <a:lnTo>
                    <a:pt x="2440" y="2509"/>
                  </a:lnTo>
                  <a:cubicBezTo>
                    <a:pt x="2409" y="2452"/>
                    <a:pt x="2367" y="2377"/>
                    <a:pt x="2315" y="2358"/>
                  </a:cubicBezTo>
                  <a:cubicBezTo>
                    <a:pt x="2305" y="2377"/>
                    <a:pt x="2274" y="2377"/>
                    <a:pt x="2242" y="2377"/>
                  </a:cubicBezTo>
                  <a:lnTo>
                    <a:pt x="2242" y="2321"/>
                  </a:lnTo>
                  <a:cubicBezTo>
                    <a:pt x="2211" y="2321"/>
                    <a:pt x="2222" y="2340"/>
                    <a:pt x="2222" y="2283"/>
                  </a:cubicBezTo>
                  <a:cubicBezTo>
                    <a:pt x="2170" y="2283"/>
                    <a:pt x="2085" y="2302"/>
                    <a:pt x="2044" y="2246"/>
                  </a:cubicBezTo>
                  <a:cubicBezTo>
                    <a:pt x="2044" y="2226"/>
                    <a:pt x="2044" y="2226"/>
                    <a:pt x="2034" y="2189"/>
                  </a:cubicBezTo>
                  <a:cubicBezTo>
                    <a:pt x="2037" y="2183"/>
                    <a:pt x="2041" y="2177"/>
                    <a:pt x="2044" y="2171"/>
                  </a:cubicBezTo>
                  <a:cubicBezTo>
                    <a:pt x="2096" y="2171"/>
                    <a:pt x="2201" y="2189"/>
                    <a:pt x="2242" y="2171"/>
                  </a:cubicBezTo>
                  <a:cubicBezTo>
                    <a:pt x="2263" y="2171"/>
                    <a:pt x="2284" y="2133"/>
                    <a:pt x="2305" y="2133"/>
                  </a:cubicBezTo>
                  <a:cubicBezTo>
                    <a:pt x="2346" y="2151"/>
                    <a:pt x="2388" y="2226"/>
                    <a:pt x="2450" y="2171"/>
                  </a:cubicBezTo>
                  <a:cubicBezTo>
                    <a:pt x="2471" y="2151"/>
                    <a:pt x="2492" y="2095"/>
                    <a:pt x="2523" y="2077"/>
                  </a:cubicBezTo>
                  <a:cubicBezTo>
                    <a:pt x="2596" y="2020"/>
                    <a:pt x="2689" y="2077"/>
                    <a:pt x="2774" y="2020"/>
                  </a:cubicBezTo>
                  <a:cubicBezTo>
                    <a:pt x="2794" y="2133"/>
                    <a:pt x="2867" y="2133"/>
                    <a:pt x="2961" y="2133"/>
                  </a:cubicBezTo>
                  <a:cubicBezTo>
                    <a:pt x="3013" y="1982"/>
                    <a:pt x="3117" y="2039"/>
                    <a:pt x="3274" y="2057"/>
                  </a:cubicBezTo>
                  <a:lnTo>
                    <a:pt x="3274" y="2039"/>
                  </a:lnTo>
                  <a:cubicBezTo>
                    <a:pt x="3263" y="2002"/>
                    <a:pt x="3252" y="2020"/>
                    <a:pt x="3263" y="2002"/>
                  </a:cubicBezTo>
                  <a:cubicBezTo>
                    <a:pt x="3294" y="1964"/>
                    <a:pt x="3357" y="1982"/>
                    <a:pt x="3377" y="1964"/>
                  </a:cubicBezTo>
                  <a:cubicBezTo>
                    <a:pt x="3367" y="1945"/>
                    <a:pt x="3367" y="1926"/>
                    <a:pt x="3357" y="1907"/>
                  </a:cubicBezTo>
                  <a:lnTo>
                    <a:pt x="3419" y="1907"/>
                  </a:lnTo>
                  <a:cubicBezTo>
                    <a:pt x="3429" y="1926"/>
                    <a:pt x="3429" y="1926"/>
                    <a:pt x="3461" y="1926"/>
                  </a:cubicBezTo>
                  <a:cubicBezTo>
                    <a:pt x="3471" y="1907"/>
                    <a:pt x="3471" y="1888"/>
                    <a:pt x="3492" y="1870"/>
                  </a:cubicBezTo>
                  <a:lnTo>
                    <a:pt x="3492" y="1851"/>
                  </a:lnTo>
                  <a:cubicBezTo>
                    <a:pt x="3429" y="1851"/>
                    <a:pt x="3419" y="1851"/>
                    <a:pt x="3419" y="1738"/>
                  </a:cubicBezTo>
                  <a:cubicBezTo>
                    <a:pt x="3429" y="1719"/>
                    <a:pt x="3429" y="1701"/>
                    <a:pt x="3429" y="1663"/>
                  </a:cubicBezTo>
                  <a:cubicBezTo>
                    <a:pt x="3377" y="1607"/>
                    <a:pt x="3357" y="1589"/>
                    <a:pt x="3274" y="1589"/>
                  </a:cubicBezTo>
                  <a:lnTo>
                    <a:pt x="3274" y="1513"/>
                  </a:lnTo>
                  <a:cubicBezTo>
                    <a:pt x="3263" y="1494"/>
                    <a:pt x="3252" y="1494"/>
                    <a:pt x="3241" y="1475"/>
                  </a:cubicBezTo>
                  <a:cubicBezTo>
                    <a:pt x="3221" y="1494"/>
                    <a:pt x="3221" y="1494"/>
                    <a:pt x="3210" y="1513"/>
                  </a:cubicBezTo>
                  <a:cubicBezTo>
                    <a:pt x="3200" y="1475"/>
                    <a:pt x="3200" y="1475"/>
                    <a:pt x="3200" y="1438"/>
                  </a:cubicBezTo>
                  <a:cubicBezTo>
                    <a:pt x="3189" y="1438"/>
                    <a:pt x="3085" y="1494"/>
                    <a:pt x="3085" y="1494"/>
                  </a:cubicBezTo>
                  <a:cubicBezTo>
                    <a:pt x="3065" y="1494"/>
                    <a:pt x="3013" y="1381"/>
                    <a:pt x="2971" y="1419"/>
                  </a:cubicBezTo>
                  <a:cubicBezTo>
                    <a:pt x="2950" y="1438"/>
                    <a:pt x="2961" y="1457"/>
                    <a:pt x="2940" y="1475"/>
                  </a:cubicBezTo>
                  <a:cubicBezTo>
                    <a:pt x="2929" y="1419"/>
                    <a:pt x="2919" y="1438"/>
                    <a:pt x="2909" y="1400"/>
                  </a:cubicBezTo>
                  <a:cubicBezTo>
                    <a:pt x="2878" y="1419"/>
                    <a:pt x="2846" y="1419"/>
                    <a:pt x="2815" y="1438"/>
                  </a:cubicBezTo>
                  <a:lnTo>
                    <a:pt x="2815" y="1381"/>
                  </a:lnTo>
                  <a:cubicBezTo>
                    <a:pt x="2784" y="1344"/>
                    <a:pt x="2763" y="1344"/>
                    <a:pt x="2742" y="1288"/>
                  </a:cubicBezTo>
                  <a:cubicBezTo>
                    <a:pt x="2878" y="1269"/>
                    <a:pt x="2929" y="1081"/>
                    <a:pt x="3013" y="1062"/>
                  </a:cubicBezTo>
                  <a:cubicBezTo>
                    <a:pt x="3054" y="1044"/>
                    <a:pt x="3085" y="1099"/>
                    <a:pt x="3106" y="1119"/>
                  </a:cubicBezTo>
                  <a:cubicBezTo>
                    <a:pt x="3158" y="1137"/>
                    <a:pt x="3189" y="1005"/>
                    <a:pt x="3241" y="1062"/>
                  </a:cubicBezTo>
                  <a:lnTo>
                    <a:pt x="3241" y="1119"/>
                  </a:lnTo>
                  <a:cubicBezTo>
                    <a:pt x="3315" y="1174"/>
                    <a:pt x="3450" y="1119"/>
                    <a:pt x="3513" y="1119"/>
                  </a:cubicBezTo>
                  <a:lnTo>
                    <a:pt x="3513" y="1044"/>
                  </a:lnTo>
                  <a:cubicBezTo>
                    <a:pt x="3554" y="1044"/>
                    <a:pt x="3627" y="1005"/>
                    <a:pt x="3658" y="968"/>
                  </a:cubicBezTo>
                  <a:cubicBezTo>
                    <a:pt x="3669" y="930"/>
                    <a:pt x="3669" y="912"/>
                    <a:pt x="3700" y="875"/>
                  </a:cubicBezTo>
                  <a:cubicBezTo>
                    <a:pt x="3752" y="818"/>
                    <a:pt x="3867" y="893"/>
                    <a:pt x="3929" y="836"/>
                  </a:cubicBezTo>
                  <a:cubicBezTo>
                    <a:pt x="3929" y="818"/>
                    <a:pt x="3929" y="799"/>
                    <a:pt x="3940" y="781"/>
                  </a:cubicBezTo>
                  <a:lnTo>
                    <a:pt x="3971" y="781"/>
                  </a:lnTo>
                  <a:cubicBezTo>
                    <a:pt x="3971" y="799"/>
                    <a:pt x="4002" y="836"/>
                    <a:pt x="4002" y="836"/>
                  </a:cubicBezTo>
                  <a:cubicBezTo>
                    <a:pt x="4033" y="855"/>
                    <a:pt x="4033" y="781"/>
                    <a:pt x="4065" y="799"/>
                  </a:cubicBezTo>
                  <a:cubicBezTo>
                    <a:pt x="4065" y="799"/>
                    <a:pt x="4075" y="855"/>
                    <a:pt x="4127" y="836"/>
                  </a:cubicBezTo>
                  <a:cubicBezTo>
                    <a:pt x="4314" y="781"/>
                    <a:pt x="4565" y="761"/>
                    <a:pt x="4772" y="724"/>
                  </a:cubicBezTo>
                  <a:cubicBezTo>
                    <a:pt x="4783" y="743"/>
                    <a:pt x="4783" y="761"/>
                    <a:pt x="4783" y="781"/>
                  </a:cubicBezTo>
                  <a:cubicBezTo>
                    <a:pt x="4824" y="724"/>
                    <a:pt x="4856" y="724"/>
                    <a:pt x="4908" y="781"/>
                  </a:cubicBezTo>
                  <a:lnTo>
                    <a:pt x="4908" y="724"/>
                  </a:lnTo>
                  <a:cubicBezTo>
                    <a:pt x="4940" y="724"/>
                    <a:pt x="4961" y="761"/>
                    <a:pt x="4992" y="781"/>
                  </a:cubicBezTo>
                  <a:cubicBezTo>
                    <a:pt x="5033" y="799"/>
                    <a:pt x="5075" y="743"/>
                    <a:pt x="5096" y="743"/>
                  </a:cubicBezTo>
                  <a:cubicBezTo>
                    <a:pt x="5127" y="724"/>
                    <a:pt x="5127" y="761"/>
                    <a:pt x="5158" y="781"/>
                  </a:cubicBezTo>
                  <a:cubicBezTo>
                    <a:pt x="5168" y="724"/>
                    <a:pt x="5168" y="724"/>
                    <a:pt x="5200" y="706"/>
                  </a:cubicBezTo>
                  <a:cubicBezTo>
                    <a:pt x="5231" y="761"/>
                    <a:pt x="5262" y="724"/>
                    <a:pt x="5283" y="686"/>
                  </a:cubicBezTo>
                  <a:lnTo>
                    <a:pt x="5283" y="743"/>
                  </a:lnTo>
                  <a:cubicBezTo>
                    <a:pt x="5356" y="724"/>
                    <a:pt x="5428" y="706"/>
                    <a:pt x="5492" y="706"/>
                  </a:cubicBezTo>
                  <a:cubicBezTo>
                    <a:pt x="5523" y="799"/>
                    <a:pt x="5596" y="781"/>
                    <a:pt x="5679" y="781"/>
                  </a:cubicBezTo>
                  <a:cubicBezTo>
                    <a:pt x="5710" y="724"/>
                    <a:pt x="5783" y="781"/>
                    <a:pt x="5824" y="761"/>
                  </a:cubicBezTo>
                  <a:cubicBezTo>
                    <a:pt x="5897" y="724"/>
                    <a:pt x="6032" y="724"/>
                    <a:pt x="6148" y="686"/>
                  </a:cubicBezTo>
                  <a:cubicBezTo>
                    <a:pt x="6200" y="649"/>
                    <a:pt x="6293" y="630"/>
                    <a:pt x="6345" y="611"/>
                  </a:cubicBezTo>
                  <a:cubicBezTo>
                    <a:pt x="6418" y="574"/>
                    <a:pt x="6459" y="686"/>
                    <a:pt x="6522" y="649"/>
                  </a:cubicBezTo>
                  <a:cubicBezTo>
                    <a:pt x="6543" y="630"/>
                    <a:pt x="6563" y="574"/>
                    <a:pt x="6574" y="555"/>
                  </a:cubicBezTo>
                  <a:cubicBezTo>
                    <a:pt x="6606" y="555"/>
                    <a:pt x="6637" y="574"/>
                    <a:pt x="6668" y="574"/>
                  </a:cubicBezTo>
                  <a:cubicBezTo>
                    <a:pt x="6689" y="574"/>
                    <a:pt x="6720" y="498"/>
                    <a:pt x="6741" y="498"/>
                  </a:cubicBezTo>
                  <a:cubicBezTo>
                    <a:pt x="6783" y="498"/>
                    <a:pt x="6772" y="555"/>
                    <a:pt x="6814" y="555"/>
                  </a:cubicBezTo>
                  <a:cubicBezTo>
                    <a:pt x="6907" y="537"/>
                    <a:pt x="7001" y="537"/>
                    <a:pt x="7105" y="574"/>
                  </a:cubicBezTo>
                  <a:lnTo>
                    <a:pt x="7251" y="574"/>
                  </a:lnTo>
                  <a:cubicBezTo>
                    <a:pt x="7262" y="592"/>
                    <a:pt x="7262" y="611"/>
                    <a:pt x="7262" y="630"/>
                  </a:cubicBezTo>
                  <a:cubicBezTo>
                    <a:pt x="7283" y="649"/>
                    <a:pt x="7397" y="592"/>
                    <a:pt x="7459" y="592"/>
                  </a:cubicBezTo>
                  <a:cubicBezTo>
                    <a:pt x="7459" y="574"/>
                    <a:pt x="7459" y="537"/>
                    <a:pt x="7470" y="517"/>
                  </a:cubicBezTo>
                  <a:cubicBezTo>
                    <a:pt x="7439" y="517"/>
                    <a:pt x="7407" y="517"/>
                    <a:pt x="7387" y="498"/>
                  </a:cubicBezTo>
                  <a:cubicBezTo>
                    <a:pt x="7407" y="480"/>
                    <a:pt x="7407" y="442"/>
                    <a:pt x="7428" y="405"/>
                  </a:cubicBezTo>
                  <a:cubicBezTo>
                    <a:pt x="7449" y="386"/>
                    <a:pt x="7491" y="386"/>
                    <a:pt x="7501" y="348"/>
                  </a:cubicBezTo>
                  <a:cubicBezTo>
                    <a:pt x="7491" y="330"/>
                    <a:pt x="7491" y="330"/>
                    <a:pt x="7470" y="311"/>
                  </a:cubicBezTo>
                  <a:cubicBezTo>
                    <a:pt x="7449" y="330"/>
                    <a:pt x="7439" y="348"/>
                    <a:pt x="7407" y="348"/>
                  </a:cubicBezTo>
                  <a:cubicBezTo>
                    <a:pt x="7397" y="311"/>
                    <a:pt x="7407" y="330"/>
                    <a:pt x="7376" y="311"/>
                  </a:cubicBezTo>
                  <a:cubicBezTo>
                    <a:pt x="7345" y="367"/>
                    <a:pt x="7262" y="367"/>
                    <a:pt x="7210" y="367"/>
                  </a:cubicBezTo>
                  <a:lnTo>
                    <a:pt x="7210" y="311"/>
                  </a:lnTo>
                  <a:lnTo>
                    <a:pt x="7199" y="311"/>
                  </a:lnTo>
                  <a:cubicBezTo>
                    <a:pt x="7115" y="423"/>
                    <a:pt x="6648" y="423"/>
                    <a:pt x="6543" y="330"/>
                  </a:cubicBezTo>
                  <a:cubicBezTo>
                    <a:pt x="6543" y="292"/>
                    <a:pt x="6236" y="311"/>
                    <a:pt x="6225" y="273"/>
                  </a:cubicBezTo>
                  <a:cubicBezTo>
                    <a:pt x="6267" y="236"/>
                    <a:pt x="6574" y="198"/>
                    <a:pt x="6637" y="198"/>
                  </a:cubicBezTo>
                  <a:cubicBezTo>
                    <a:pt x="6668" y="236"/>
                    <a:pt x="6918" y="179"/>
                    <a:pt x="6980" y="161"/>
                  </a:cubicBezTo>
                  <a:cubicBezTo>
                    <a:pt x="7084" y="122"/>
                    <a:pt x="7288" y="156"/>
                    <a:pt x="7433" y="80"/>
                  </a:cubicBezTo>
                  <a:cubicBezTo>
                    <a:pt x="7495" y="43"/>
                    <a:pt x="7574" y="-27"/>
                    <a:pt x="7698" y="10"/>
                  </a:cubicBezTo>
                  <a:cubicBezTo>
                    <a:pt x="7751" y="29"/>
                    <a:pt x="7897" y="161"/>
                    <a:pt x="7949" y="142"/>
                  </a:cubicBezTo>
                  <a:cubicBezTo>
                    <a:pt x="7970" y="122"/>
                    <a:pt x="7990" y="67"/>
                    <a:pt x="8011" y="48"/>
                  </a:cubicBezTo>
                  <a:cubicBezTo>
                    <a:pt x="8074" y="29"/>
                    <a:pt x="8074" y="67"/>
                    <a:pt x="8136" y="29"/>
                  </a:cubicBezTo>
                  <a:cubicBezTo>
                    <a:pt x="8146" y="85"/>
                    <a:pt x="8188" y="142"/>
                    <a:pt x="8240" y="142"/>
                  </a:cubicBezTo>
                  <a:cubicBezTo>
                    <a:pt x="8240" y="122"/>
                    <a:pt x="8250" y="122"/>
                    <a:pt x="8262" y="104"/>
                  </a:cubicBezTo>
                  <a:cubicBezTo>
                    <a:pt x="8262" y="217"/>
                    <a:pt x="8283" y="161"/>
                    <a:pt x="8293" y="254"/>
                  </a:cubicBezTo>
                  <a:cubicBezTo>
                    <a:pt x="8303" y="273"/>
                    <a:pt x="8272" y="311"/>
                    <a:pt x="8262" y="330"/>
                  </a:cubicBezTo>
                  <a:cubicBezTo>
                    <a:pt x="8262" y="348"/>
                    <a:pt x="8272" y="367"/>
                    <a:pt x="8262" y="4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baseline="-2500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5"/>
            <p:cNvSpPr/>
            <p:nvPr/>
          </p:nvSpPr>
          <p:spPr>
            <a:xfrm>
              <a:off x="574323" y="1999362"/>
              <a:ext cx="3781426" cy="4044951"/>
            </a:xfrm>
            <a:custGeom>
              <a:rect b="b" l="l" r="r" t="t"/>
              <a:pathLst>
                <a:path extrusionOk="0" h="1077" w="1005">
                  <a:moveTo>
                    <a:pt x="998" y="173"/>
                  </a:moveTo>
                  <a:cubicBezTo>
                    <a:pt x="998" y="173"/>
                    <a:pt x="973" y="173"/>
                    <a:pt x="930" y="173"/>
                  </a:cubicBezTo>
                  <a:cubicBezTo>
                    <a:pt x="930" y="142"/>
                    <a:pt x="930" y="142"/>
                    <a:pt x="930" y="142"/>
                  </a:cubicBezTo>
                  <a:cubicBezTo>
                    <a:pt x="930" y="131"/>
                    <a:pt x="921" y="122"/>
                    <a:pt x="910" y="122"/>
                  </a:cubicBezTo>
                  <a:cubicBezTo>
                    <a:pt x="903" y="122"/>
                    <a:pt x="896" y="126"/>
                    <a:pt x="893" y="132"/>
                  </a:cubicBezTo>
                  <a:cubicBezTo>
                    <a:pt x="893" y="121"/>
                    <a:pt x="893" y="121"/>
                    <a:pt x="893" y="121"/>
                  </a:cubicBezTo>
                  <a:cubicBezTo>
                    <a:pt x="893" y="117"/>
                    <a:pt x="889" y="113"/>
                    <a:pt x="884" y="113"/>
                  </a:cubicBezTo>
                  <a:cubicBezTo>
                    <a:pt x="871" y="113"/>
                    <a:pt x="871" y="113"/>
                    <a:pt x="871" y="113"/>
                  </a:cubicBezTo>
                  <a:cubicBezTo>
                    <a:pt x="866" y="113"/>
                    <a:pt x="863" y="117"/>
                    <a:pt x="863" y="121"/>
                  </a:cubicBezTo>
                  <a:cubicBezTo>
                    <a:pt x="863" y="173"/>
                    <a:pt x="863" y="173"/>
                    <a:pt x="863" y="173"/>
                  </a:cubicBezTo>
                  <a:cubicBezTo>
                    <a:pt x="862" y="173"/>
                    <a:pt x="862" y="173"/>
                    <a:pt x="862" y="173"/>
                  </a:cubicBezTo>
                  <a:cubicBezTo>
                    <a:pt x="862" y="110"/>
                    <a:pt x="862" y="110"/>
                    <a:pt x="862" y="110"/>
                  </a:cubicBezTo>
                  <a:cubicBezTo>
                    <a:pt x="862" y="104"/>
                    <a:pt x="858" y="100"/>
                    <a:pt x="852" y="100"/>
                  </a:cubicBezTo>
                  <a:cubicBezTo>
                    <a:pt x="836" y="100"/>
                    <a:pt x="836" y="100"/>
                    <a:pt x="836" y="100"/>
                  </a:cubicBezTo>
                  <a:cubicBezTo>
                    <a:pt x="831" y="100"/>
                    <a:pt x="826" y="104"/>
                    <a:pt x="826" y="110"/>
                  </a:cubicBezTo>
                  <a:cubicBezTo>
                    <a:pt x="826" y="173"/>
                    <a:pt x="826" y="173"/>
                    <a:pt x="826" y="173"/>
                  </a:cubicBezTo>
                  <a:cubicBezTo>
                    <a:pt x="808" y="173"/>
                    <a:pt x="789" y="173"/>
                    <a:pt x="770" y="173"/>
                  </a:cubicBezTo>
                  <a:cubicBezTo>
                    <a:pt x="769" y="172"/>
                    <a:pt x="769" y="171"/>
                    <a:pt x="769" y="171"/>
                  </a:cubicBezTo>
                  <a:cubicBezTo>
                    <a:pt x="768" y="167"/>
                    <a:pt x="763" y="166"/>
                    <a:pt x="761" y="166"/>
                  </a:cubicBezTo>
                  <a:cubicBezTo>
                    <a:pt x="758" y="166"/>
                    <a:pt x="756" y="167"/>
                    <a:pt x="756" y="167"/>
                  </a:cubicBezTo>
                  <a:cubicBezTo>
                    <a:pt x="756" y="167"/>
                    <a:pt x="753" y="161"/>
                    <a:pt x="750" y="160"/>
                  </a:cubicBezTo>
                  <a:cubicBezTo>
                    <a:pt x="746" y="159"/>
                    <a:pt x="743" y="162"/>
                    <a:pt x="743" y="162"/>
                  </a:cubicBezTo>
                  <a:cubicBezTo>
                    <a:pt x="743" y="162"/>
                    <a:pt x="742" y="159"/>
                    <a:pt x="737" y="159"/>
                  </a:cubicBezTo>
                  <a:cubicBezTo>
                    <a:pt x="731" y="159"/>
                    <a:pt x="731" y="162"/>
                    <a:pt x="731" y="162"/>
                  </a:cubicBezTo>
                  <a:cubicBezTo>
                    <a:pt x="731" y="162"/>
                    <a:pt x="727" y="160"/>
                    <a:pt x="723" y="162"/>
                  </a:cubicBezTo>
                  <a:cubicBezTo>
                    <a:pt x="720" y="164"/>
                    <a:pt x="719" y="166"/>
                    <a:pt x="718" y="167"/>
                  </a:cubicBezTo>
                  <a:cubicBezTo>
                    <a:pt x="718" y="169"/>
                    <a:pt x="717" y="172"/>
                    <a:pt x="717" y="172"/>
                  </a:cubicBezTo>
                  <a:cubicBezTo>
                    <a:pt x="717" y="172"/>
                    <a:pt x="715" y="171"/>
                    <a:pt x="712" y="173"/>
                  </a:cubicBezTo>
                  <a:cubicBezTo>
                    <a:pt x="676" y="173"/>
                    <a:pt x="637" y="173"/>
                    <a:pt x="598" y="173"/>
                  </a:cubicBezTo>
                  <a:cubicBezTo>
                    <a:pt x="596" y="173"/>
                    <a:pt x="594" y="173"/>
                    <a:pt x="592" y="173"/>
                  </a:cubicBezTo>
                  <a:cubicBezTo>
                    <a:pt x="590" y="173"/>
                    <a:pt x="588" y="174"/>
                    <a:pt x="585" y="174"/>
                  </a:cubicBezTo>
                  <a:cubicBezTo>
                    <a:pt x="584" y="174"/>
                    <a:pt x="583" y="174"/>
                    <a:pt x="583" y="174"/>
                  </a:cubicBezTo>
                  <a:cubicBezTo>
                    <a:pt x="581" y="174"/>
                    <a:pt x="580" y="173"/>
                    <a:pt x="578" y="173"/>
                  </a:cubicBezTo>
                  <a:cubicBezTo>
                    <a:pt x="555" y="167"/>
                    <a:pt x="540" y="143"/>
                    <a:pt x="552" y="119"/>
                  </a:cubicBezTo>
                  <a:cubicBezTo>
                    <a:pt x="552" y="118"/>
                    <a:pt x="552" y="118"/>
                    <a:pt x="552" y="117"/>
                  </a:cubicBezTo>
                  <a:cubicBezTo>
                    <a:pt x="553" y="108"/>
                    <a:pt x="569" y="104"/>
                    <a:pt x="567" y="92"/>
                  </a:cubicBezTo>
                  <a:cubicBezTo>
                    <a:pt x="567" y="92"/>
                    <a:pt x="567" y="91"/>
                    <a:pt x="567" y="91"/>
                  </a:cubicBezTo>
                  <a:cubicBezTo>
                    <a:pt x="567" y="90"/>
                    <a:pt x="568" y="88"/>
                    <a:pt x="569" y="87"/>
                  </a:cubicBezTo>
                  <a:cubicBezTo>
                    <a:pt x="573" y="80"/>
                    <a:pt x="573" y="72"/>
                    <a:pt x="565" y="70"/>
                  </a:cubicBezTo>
                  <a:cubicBezTo>
                    <a:pt x="565" y="69"/>
                    <a:pt x="565" y="68"/>
                    <a:pt x="565" y="67"/>
                  </a:cubicBezTo>
                  <a:cubicBezTo>
                    <a:pt x="565" y="66"/>
                    <a:pt x="565" y="65"/>
                    <a:pt x="564" y="64"/>
                  </a:cubicBezTo>
                  <a:cubicBezTo>
                    <a:pt x="564" y="61"/>
                    <a:pt x="563" y="55"/>
                    <a:pt x="562" y="48"/>
                  </a:cubicBezTo>
                  <a:cubicBezTo>
                    <a:pt x="562" y="41"/>
                    <a:pt x="561" y="40"/>
                    <a:pt x="559" y="36"/>
                  </a:cubicBezTo>
                  <a:cubicBezTo>
                    <a:pt x="558" y="34"/>
                    <a:pt x="556" y="32"/>
                    <a:pt x="554" y="29"/>
                  </a:cubicBezTo>
                  <a:cubicBezTo>
                    <a:pt x="553" y="25"/>
                    <a:pt x="551" y="21"/>
                    <a:pt x="550" y="24"/>
                  </a:cubicBezTo>
                  <a:cubicBezTo>
                    <a:pt x="548" y="17"/>
                    <a:pt x="547" y="23"/>
                    <a:pt x="545" y="20"/>
                  </a:cubicBezTo>
                  <a:cubicBezTo>
                    <a:pt x="543" y="20"/>
                    <a:pt x="541" y="28"/>
                    <a:pt x="540" y="16"/>
                  </a:cubicBezTo>
                  <a:cubicBezTo>
                    <a:pt x="538" y="13"/>
                    <a:pt x="536" y="8"/>
                    <a:pt x="534" y="14"/>
                  </a:cubicBezTo>
                  <a:cubicBezTo>
                    <a:pt x="533" y="8"/>
                    <a:pt x="531" y="8"/>
                    <a:pt x="530" y="9"/>
                  </a:cubicBezTo>
                  <a:cubicBezTo>
                    <a:pt x="528" y="5"/>
                    <a:pt x="527" y="8"/>
                    <a:pt x="525" y="11"/>
                  </a:cubicBezTo>
                  <a:cubicBezTo>
                    <a:pt x="524" y="2"/>
                    <a:pt x="522" y="10"/>
                    <a:pt x="521" y="7"/>
                  </a:cubicBezTo>
                  <a:cubicBezTo>
                    <a:pt x="519" y="0"/>
                    <a:pt x="518" y="4"/>
                    <a:pt x="516" y="10"/>
                  </a:cubicBezTo>
                  <a:cubicBezTo>
                    <a:pt x="516" y="15"/>
                    <a:pt x="516" y="18"/>
                    <a:pt x="516" y="10"/>
                  </a:cubicBezTo>
                  <a:cubicBezTo>
                    <a:pt x="516" y="10"/>
                    <a:pt x="516" y="14"/>
                    <a:pt x="516" y="16"/>
                  </a:cubicBezTo>
                  <a:cubicBezTo>
                    <a:pt x="516" y="11"/>
                    <a:pt x="516" y="14"/>
                    <a:pt x="516" y="10"/>
                  </a:cubicBezTo>
                  <a:cubicBezTo>
                    <a:pt x="514" y="14"/>
                    <a:pt x="513" y="12"/>
                    <a:pt x="511" y="14"/>
                  </a:cubicBezTo>
                  <a:cubicBezTo>
                    <a:pt x="510" y="13"/>
                    <a:pt x="508" y="23"/>
                    <a:pt x="507" y="11"/>
                  </a:cubicBezTo>
                  <a:cubicBezTo>
                    <a:pt x="505" y="4"/>
                    <a:pt x="504" y="9"/>
                    <a:pt x="502" y="9"/>
                  </a:cubicBezTo>
                  <a:cubicBezTo>
                    <a:pt x="501" y="11"/>
                    <a:pt x="499" y="15"/>
                    <a:pt x="498" y="14"/>
                  </a:cubicBezTo>
                  <a:cubicBezTo>
                    <a:pt x="496" y="16"/>
                    <a:pt x="494" y="14"/>
                    <a:pt x="492" y="17"/>
                  </a:cubicBezTo>
                  <a:cubicBezTo>
                    <a:pt x="490" y="20"/>
                    <a:pt x="489" y="23"/>
                    <a:pt x="487" y="20"/>
                  </a:cubicBezTo>
                  <a:cubicBezTo>
                    <a:pt x="485" y="15"/>
                    <a:pt x="484" y="16"/>
                    <a:pt x="482" y="24"/>
                  </a:cubicBezTo>
                  <a:cubicBezTo>
                    <a:pt x="481" y="29"/>
                    <a:pt x="481" y="27"/>
                    <a:pt x="480" y="31"/>
                  </a:cubicBezTo>
                  <a:cubicBezTo>
                    <a:pt x="479" y="33"/>
                    <a:pt x="479" y="29"/>
                    <a:pt x="478" y="29"/>
                  </a:cubicBezTo>
                  <a:cubicBezTo>
                    <a:pt x="477" y="24"/>
                    <a:pt x="476" y="28"/>
                    <a:pt x="475" y="30"/>
                  </a:cubicBezTo>
                  <a:cubicBezTo>
                    <a:pt x="474" y="29"/>
                    <a:pt x="473" y="31"/>
                    <a:pt x="472" y="36"/>
                  </a:cubicBezTo>
                  <a:cubicBezTo>
                    <a:pt x="472" y="38"/>
                    <a:pt x="471" y="33"/>
                    <a:pt x="471" y="41"/>
                  </a:cubicBezTo>
                  <a:cubicBezTo>
                    <a:pt x="470" y="39"/>
                    <a:pt x="470" y="46"/>
                    <a:pt x="469" y="48"/>
                  </a:cubicBezTo>
                  <a:cubicBezTo>
                    <a:pt x="469" y="52"/>
                    <a:pt x="469" y="56"/>
                    <a:pt x="468" y="56"/>
                  </a:cubicBezTo>
                  <a:cubicBezTo>
                    <a:pt x="468" y="52"/>
                    <a:pt x="468" y="62"/>
                    <a:pt x="467" y="64"/>
                  </a:cubicBezTo>
                  <a:cubicBezTo>
                    <a:pt x="467" y="69"/>
                    <a:pt x="466" y="73"/>
                    <a:pt x="466" y="73"/>
                  </a:cubicBezTo>
                  <a:cubicBezTo>
                    <a:pt x="467" y="73"/>
                    <a:pt x="466" y="73"/>
                    <a:pt x="466" y="73"/>
                  </a:cubicBezTo>
                  <a:cubicBezTo>
                    <a:pt x="466" y="73"/>
                    <a:pt x="466" y="73"/>
                    <a:pt x="466" y="73"/>
                  </a:cubicBezTo>
                  <a:cubicBezTo>
                    <a:pt x="466" y="73"/>
                    <a:pt x="466" y="73"/>
                    <a:pt x="464" y="74"/>
                  </a:cubicBezTo>
                  <a:cubicBezTo>
                    <a:pt x="464" y="74"/>
                    <a:pt x="463" y="75"/>
                    <a:pt x="462" y="75"/>
                  </a:cubicBezTo>
                  <a:cubicBezTo>
                    <a:pt x="461" y="84"/>
                    <a:pt x="461" y="88"/>
                    <a:pt x="465" y="94"/>
                  </a:cubicBezTo>
                  <a:cubicBezTo>
                    <a:pt x="466" y="95"/>
                    <a:pt x="466" y="96"/>
                    <a:pt x="467" y="97"/>
                  </a:cubicBezTo>
                  <a:cubicBezTo>
                    <a:pt x="470" y="101"/>
                    <a:pt x="473" y="105"/>
                    <a:pt x="475" y="108"/>
                  </a:cubicBezTo>
                  <a:cubicBezTo>
                    <a:pt x="476" y="109"/>
                    <a:pt x="476" y="111"/>
                    <a:pt x="476" y="113"/>
                  </a:cubicBezTo>
                  <a:cubicBezTo>
                    <a:pt x="477" y="115"/>
                    <a:pt x="477" y="116"/>
                    <a:pt x="478" y="118"/>
                  </a:cubicBezTo>
                  <a:cubicBezTo>
                    <a:pt x="489" y="138"/>
                    <a:pt x="477" y="166"/>
                    <a:pt x="452" y="172"/>
                  </a:cubicBezTo>
                  <a:cubicBezTo>
                    <a:pt x="450" y="173"/>
                    <a:pt x="447" y="173"/>
                    <a:pt x="445" y="173"/>
                  </a:cubicBezTo>
                  <a:cubicBezTo>
                    <a:pt x="445" y="173"/>
                    <a:pt x="444" y="173"/>
                    <a:pt x="444" y="173"/>
                  </a:cubicBezTo>
                  <a:cubicBezTo>
                    <a:pt x="442" y="173"/>
                    <a:pt x="441" y="173"/>
                    <a:pt x="440" y="173"/>
                  </a:cubicBezTo>
                  <a:cubicBezTo>
                    <a:pt x="438" y="173"/>
                    <a:pt x="436" y="173"/>
                    <a:pt x="435" y="173"/>
                  </a:cubicBezTo>
                  <a:cubicBezTo>
                    <a:pt x="396" y="173"/>
                    <a:pt x="359" y="173"/>
                    <a:pt x="323" y="173"/>
                  </a:cubicBezTo>
                  <a:cubicBezTo>
                    <a:pt x="309" y="158"/>
                    <a:pt x="293" y="154"/>
                    <a:pt x="271" y="166"/>
                  </a:cubicBezTo>
                  <a:cubicBezTo>
                    <a:pt x="270" y="166"/>
                    <a:pt x="268" y="166"/>
                    <a:pt x="267" y="167"/>
                  </a:cubicBezTo>
                  <a:cubicBezTo>
                    <a:pt x="265" y="168"/>
                    <a:pt x="263" y="169"/>
                    <a:pt x="263" y="171"/>
                  </a:cubicBezTo>
                  <a:cubicBezTo>
                    <a:pt x="263" y="171"/>
                    <a:pt x="262" y="172"/>
                    <a:pt x="262" y="173"/>
                  </a:cubicBezTo>
                  <a:cubicBezTo>
                    <a:pt x="243" y="173"/>
                    <a:pt x="225" y="173"/>
                    <a:pt x="207" y="173"/>
                  </a:cubicBezTo>
                  <a:cubicBezTo>
                    <a:pt x="207" y="110"/>
                    <a:pt x="207" y="110"/>
                    <a:pt x="207" y="110"/>
                  </a:cubicBezTo>
                  <a:cubicBezTo>
                    <a:pt x="207" y="104"/>
                    <a:pt x="202" y="100"/>
                    <a:pt x="197" y="100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75" y="100"/>
                    <a:pt x="171" y="104"/>
                    <a:pt x="171" y="110"/>
                  </a:cubicBezTo>
                  <a:cubicBezTo>
                    <a:pt x="171" y="173"/>
                    <a:pt x="171" y="173"/>
                    <a:pt x="171" y="173"/>
                  </a:cubicBezTo>
                  <a:cubicBezTo>
                    <a:pt x="171" y="173"/>
                    <a:pt x="170" y="173"/>
                    <a:pt x="170" y="173"/>
                  </a:cubicBezTo>
                  <a:cubicBezTo>
                    <a:pt x="170" y="121"/>
                    <a:pt x="170" y="121"/>
                    <a:pt x="170" y="121"/>
                  </a:cubicBezTo>
                  <a:cubicBezTo>
                    <a:pt x="170" y="117"/>
                    <a:pt x="166" y="113"/>
                    <a:pt x="162" y="113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4" y="113"/>
                    <a:pt x="140" y="117"/>
                    <a:pt x="140" y="121"/>
                  </a:cubicBezTo>
                  <a:cubicBezTo>
                    <a:pt x="140" y="137"/>
                    <a:pt x="140" y="137"/>
                    <a:pt x="140" y="137"/>
                  </a:cubicBezTo>
                  <a:cubicBezTo>
                    <a:pt x="137" y="130"/>
                    <a:pt x="130" y="126"/>
                    <a:pt x="122" y="126"/>
                  </a:cubicBezTo>
                  <a:cubicBezTo>
                    <a:pt x="111" y="126"/>
                    <a:pt x="102" y="135"/>
                    <a:pt x="102" y="146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43" y="173"/>
                    <a:pt x="7" y="173"/>
                    <a:pt x="7" y="173"/>
                  </a:cubicBezTo>
                  <a:cubicBezTo>
                    <a:pt x="3" y="173"/>
                    <a:pt x="0" y="176"/>
                    <a:pt x="0" y="180"/>
                  </a:cubicBezTo>
                  <a:cubicBezTo>
                    <a:pt x="0" y="184"/>
                    <a:pt x="3" y="187"/>
                    <a:pt x="7" y="187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102" y="187"/>
                    <a:pt x="102" y="187"/>
                    <a:pt x="102" y="187"/>
                  </a:cubicBezTo>
                  <a:cubicBezTo>
                    <a:pt x="102" y="220"/>
                    <a:pt x="102" y="220"/>
                    <a:pt x="102" y="220"/>
                  </a:cubicBezTo>
                  <a:cubicBezTo>
                    <a:pt x="102" y="231"/>
                    <a:pt x="111" y="240"/>
                    <a:pt x="122" y="240"/>
                  </a:cubicBezTo>
                  <a:cubicBezTo>
                    <a:pt x="130" y="240"/>
                    <a:pt x="137" y="236"/>
                    <a:pt x="140" y="230"/>
                  </a:cubicBezTo>
                  <a:cubicBezTo>
                    <a:pt x="140" y="239"/>
                    <a:pt x="140" y="239"/>
                    <a:pt x="140" y="239"/>
                  </a:cubicBezTo>
                  <a:cubicBezTo>
                    <a:pt x="140" y="243"/>
                    <a:pt x="144" y="247"/>
                    <a:pt x="149" y="247"/>
                  </a:cubicBezTo>
                  <a:cubicBezTo>
                    <a:pt x="162" y="247"/>
                    <a:pt x="162" y="247"/>
                    <a:pt x="162" y="247"/>
                  </a:cubicBezTo>
                  <a:cubicBezTo>
                    <a:pt x="166" y="247"/>
                    <a:pt x="170" y="243"/>
                    <a:pt x="170" y="239"/>
                  </a:cubicBezTo>
                  <a:cubicBezTo>
                    <a:pt x="170" y="187"/>
                    <a:pt x="170" y="187"/>
                    <a:pt x="170" y="187"/>
                  </a:cubicBezTo>
                  <a:cubicBezTo>
                    <a:pt x="171" y="187"/>
                    <a:pt x="171" y="187"/>
                    <a:pt x="171" y="187"/>
                  </a:cubicBezTo>
                  <a:cubicBezTo>
                    <a:pt x="171" y="250"/>
                    <a:pt x="171" y="250"/>
                    <a:pt x="171" y="250"/>
                  </a:cubicBezTo>
                  <a:cubicBezTo>
                    <a:pt x="171" y="256"/>
                    <a:pt x="175" y="260"/>
                    <a:pt x="181" y="260"/>
                  </a:cubicBezTo>
                  <a:cubicBezTo>
                    <a:pt x="197" y="260"/>
                    <a:pt x="197" y="260"/>
                    <a:pt x="197" y="260"/>
                  </a:cubicBezTo>
                  <a:cubicBezTo>
                    <a:pt x="202" y="260"/>
                    <a:pt x="207" y="256"/>
                    <a:pt x="207" y="250"/>
                  </a:cubicBezTo>
                  <a:cubicBezTo>
                    <a:pt x="207" y="187"/>
                    <a:pt x="207" y="187"/>
                    <a:pt x="207" y="187"/>
                  </a:cubicBezTo>
                  <a:cubicBezTo>
                    <a:pt x="259" y="187"/>
                    <a:pt x="259" y="187"/>
                    <a:pt x="259" y="187"/>
                  </a:cubicBezTo>
                  <a:cubicBezTo>
                    <a:pt x="258" y="190"/>
                    <a:pt x="258" y="193"/>
                    <a:pt x="259" y="195"/>
                  </a:cubicBezTo>
                  <a:cubicBezTo>
                    <a:pt x="260" y="198"/>
                    <a:pt x="261" y="202"/>
                    <a:pt x="263" y="211"/>
                  </a:cubicBezTo>
                  <a:cubicBezTo>
                    <a:pt x="264" y="213"/>
                    <a:pt x="265" y="216"/>
                    <a:pt x="266" y="219"/>
                  </a:cubicBezTo>
                  <a:cubicBezTo>
                    <a:pt x="273" y="234"/>
                    <a:pt x="269" y="258"/>
                    <a:pt x="275" y="275"/>
                  </a:cubicBezTo>
                  <a:cubicBezTo>
                    <a:pt x="276" y="278"/>
                    <a:pt x="276" y="281"/>
                    <a:pt x="276" y="283"/>
                  </a:cubicBezTo>
                  <a:cubicBezTo>
                    <a:pt x="278" y="299"/>
                    <a:pt x="280" y="313"/>
                    <a:pt x="284" y="322"/>
                  </a:cubicBezTo>
                  <a:cubicBezTo>
                    <a:pt x="292" y="343"/>
                    <a:pt x="302" y="366"/>
                    <a:pt x="308" y="369"/>
                  </a:cubicBezTo>
                  <a:cubicBezTo>
                    <a:pt x="314" y="372"/>
                    <a:pt x="324" y="369"/>
                    <a:pt x="329" y="368"/>
                  </a:cubicBezTo>
                  <a:cubicBezTo>
                    <a:pt x="335" y="368"/>
                    <a:pt x="342" y="362"/>
                    <a:pt x="354" y="355"/>
                  </a:cubicBezTo>
                  <a:cubicBezTo>
                    <a:pt x="365" y="348"/>
                    <a:pt x="387" y="328"/>
                    <a:pt x="395" y="318"/>
                  </a:cubicBezTo>
                  <a:cubicBezTo>
                    <a:pt x="403" y="307"/>
                    <a:pt x="405" y="293"/>
                    <a:pt x="405" y="293"/>
                  </a:cubicBezTo>
                  <a:cubicBezTo>
                    <a:pt x="407" y="297"/>
                    <a:pt x="407" y="297"/>
                    <a:pt x="407" y="297"/>
                  </a:cubicBezTo>
                  <a:cubicBezTo>
                    <a:pt x="407" y="297"/>
                    <a:pt x="407" y="300"/>
                    <a:pt x="407" y="301"/>
                  </a:cubicBezTo>
                  <a:cubicBezTo>
                    <a:pt x="407" y="301"/>
                    <a:pt x="412" y="308"/>
                    <a:pt x="412" y="312"/>
                  </a:cubicBezTo>
                  <a:cubicBezTo>
                    <a:pt x="413" y="317"/>
                    <a:pt x="413" y="318"/>
                    <a:pt x="415" y="321"/>
                  </a:cubicBezTo>
                  <a:cubicBezTo>
                    <a:pt x="416" y="323"/>
                    <a:pt x="417" y="323"/>
                    <a:pt x="419" y="330"/>
                  </a:cubicBezTo>
                  <a:cubicBezTo>
                    <a:pt x="421" y="337"/>
                    <a:pt x="423" y="349"/>
                    <a:pt x="423" y="350"/>
                  </a:cubicBezTo>
                  <a:cubicBezTo>
                    <a:pt x="423" y="352"/>
                    <a:pt x="424" y="356"/>
                    <a:pt x="425" y="363"/>
                  </a:cubicBezTo>
                  <a:cubicBezTo>
                    <a:pt x="427" y="370"/>
                    <a:pt x="425" y="369"/>
                    <a:pt x="425" y="373"/>
                  </a:cubicBezTo>
                  <a:cubicBezTo>
                    <a:pt x="424" y="377"/>
                    <a:pt x="425" y="380"/>
                    <a:pt x="425" y="387"/>
                  </a:cubicBezTo>
                  <a:cubicBezTo>
                    <a:pt x="425" y="389"/>
                    <a:pt x="425" y="390"/>
                    <a:pt x="425" y="392"/>
                  </a:cubicBezTo>
                  <a:cubicBezTo>
                    <a:pt x="425" y="394"/>
                    <a:pt x="425" y="396"/>
                    <a:pt x="425" y="397"/>
                  </a:cubicBezTo>
                  <a:cubicBezTo>
                    <a:pt x="425" y="399"/>
                    <a:pt x="423" y="402"/>
                    <a:pt x="424" y="402"/>
                  </a:cubicBezTo>
                  <a:cubicBezTo>
                    <a:pt x="423" y="407"/>
                    <a:pt x="418" y="412"/>
                    <a:pt x="425" y="414"/>
                  </a:cubicBezTo>
                  <a:cubicBezTo>
                    <a:pt x="423" y="415"/>
                    <a:pt x="422" y="416"/>
                    <a:pt x="421" y="417"/>
                  </a:cubicBezTo>
                  <a:cubicBezTo>
                    <a:pt x="420" y="417"/>
                    <a:pt x="420" y="418"/>
                    <a:pt x="420" y="419"/>
                  </a:cubicBezTo>
                  <a:cubicBezTo>
                    <a:pt x="421" y="428"/>
                    <a:pt x="413" y="436"/>
                    <a:pt x="417" y="444"/>
                  </a:cubicBezTo>
                  <a:cubicBezTo>
                    <a:pt x="417" y="440"/>
                    <a:pt x="417" y="440"/>
                    <a:pt x="417" y="440"/>
                  </a:cubicBezTo>
                  <a:cubicBezTo>
                    <a:pt x="417" y="444"/>
                    <a:pt x="417" y="448"/>
                    <a:pt x="417" y="453"/>
                  </a:cubicBezTo>
                  <a:cubicBezTo>
                    <a:pt x="417" y="454"/>
                    <a:pt x="416" y="455"/>
                    <a:pt x="416" y="456"/>
                  </a:cubicBezTo>
                  <a:cubicBezTo>
                    <a:pt x="416" y="457"/>
                    <a:pt x="416" y="459"/>
                    <a:pt x="416" y="461"/>
                  </a:cubicBezTo>
                  <a:cubicBezTo>
                    <a:pt x="415" y="463"/>
                    <a:pt x="415" y="465"/>
                    <a:pt x="414" y="466"/>
                  </a:cubicBezTo>
                  <a:cubicBezTo>
                    <a:pt x="413" y="470"/>
                    <a:pt x="412" y="473"/>
                    <a:pt x="411" y="476"/>
                  </a:cubicBezTo>
                  <a:cubicBezTo>
                    <a:pt x="410" y="477"/>
                    <a:pt x="410" y="478"/>
                    <a:pt x="409" y="480"/>
                  </a:cubicBezTo>
                  <a:cubicBezTo>
                    <a:pt x="408" y="482"/>
                    <a:pt x="407" y="484"/>
                    <a:pt x="406" y="487"/>
                  </a:cubicBezTo>
                  <a:cubicBezTo>
                    <a:pt x="409" y="479"/>
                    <a:pt x="407" y="483"/>
                    <a:pt x="404" y="490"/>
                  </a:cubicBezTo>
                  <a:cubicBezTo>
                    <a:pt x="406" y="485"/>
                    <a:pt x="403" y="490"/>
                    <a:pt x="401" y="494"/>
                  </a:cubicBezTo>
                  <a:cubicBezTo>
                    <a:pt x="402" y="493"/>
                    <a:pt x="399" y="497"/>
                    <a:pt x="398" y="498"/>
                  </a:cubicBezTo>
                  <a:cubicBezTo>
                    <a:pt x="397" y="502"/>
                    <a:pt x="396" y="506"/>
                    <a:pt x="395" y="510"/>
                  </a:cubicBezTo>
                  <a:cubicBezTo>
                    <a:pt x="392" y="521"/>
                    <a:pt x="392" y="542"/>
                    <a:pt x="390" y="554"/>
                  </a:cubicBezTo>
                  <a:cubicBezTo>
                    <a:pt x="390" y="555"/>
                    <a:pt x="390" y="556"/>
                    <a:pt x="390" y="557"/>
                  </a:cubicBezTo>
                  <a:cubicBezTo>
                    <a:pt x="393" y="568"/>
                    <a:pt x="381" y="576"/>
                    <a:pt x="382" y="582"/>
                  </a:cubicBezTo>
                  <a:cubicBezTo>
                    <a:pt x="383" y="583"/>
                    <a:pt x="384" y="583"/>
                    <a:pt x="385" y="584"/>
                  </a:cubicBezTo>
                  <a:cubicBezTo>
                    <a:pt x="380" y="586"/>
                    <a:pt x="382" y="590"/>
                    <a:pt x="384" y="594"/>
                  </a:cubicBezTo>
                  <a:cubicBezTo>
                    <a:pt x="382" y="596"/>
                    <a:pt x="383" y="600"/>
                    <a:pt x="383" y="604"/>
                  </a:cubicBezTo>
                  <a:cubicBezTo>
                    <a:pt x="383" y="607"/>
                    <a:pt x="383" y="610"/>
                    <a:pt x="383" y="614"/>
                  </a:cubicBezTo>
                  <a:cubicBezTo>
                    <a:pt x="382" y="616"/>
                    <a:pt x="382" y="618"/>
                    <a:pt x="382" y="620"/>
                  </a:cubicBezTo>
                  <a:cubicBezTo>
                    <a:pt x="381" y="624"/>
                    <a:pt x="380" y="628"/>
                    <a:pt x="379" y="632"/>
                  </a:cubicBezTo>
                  <a:cubicBezTo>
                    <a:pt x="378" y="635"/>
                    <a:pt x="371" y="643"/>
                    <a:pt x="377" y="643"/>
                  </a:cubicBezTo>
                  <a:cubicBezTo>
                    <a:pt x="370" y="648"/>
                    <a:pt x="366" y="651"/>
                    <a:pt x="374" y="653"/>
                  </a:cubicBezTo>
                  <a:cubicBezTo>
                    <a:pt x="371" y="654"/>
                    <a:pt x="370" y="654"/>
                    <a:pt x="369" y="655"/>
                  </a:cubicBezTo>
                  <a:cubicBezTo>
                    <a:pt x="368" y="656"/>
                    <a:pt x="368" y="657"/>
                    <a:pt x="369" y="658"/>
                  </a:cubicBezTo>
                  <a:cubicBezTo>
                    <a:pt x="373" y="668"/>
                    <a:pt x="369" y="680"/>
                    <a:pt x="374" y="688"/>
                  </a:cubicBezTo>
                  <a:cubicBezTo>
                    <a:pt x="374" y="689"/>
                    <a:pt x="375" y="689"/>
                    <a:pt x="375" y="690"/>
                  </a:cubicBezTo>
                  <a:cubicBezTo>
                    <a:pt x="381" y="697"/>
                    <a:pt x="386" y="697"/>
                    <a:pt x="386" y="697"/>
                  </a:cubicBezTo>
                  <a:cubicBezTo>
                    <a:pt x="386" y="697"/>
                    <a:pt x="386" y="700"/>
                    <a:pt x="387" y="710"/>
                  </a:cubicBezTo>
                  <a:cubicBezTo>
                    <a:pt x="388" y="720"/>
                    <a:pt x="387" y="756"/>
                    <a:pt x="382" y="774"/>
                  </a:cubicBezTo>
                  <a:cubicBezTo>
                    <a:pt x="377" y="792"/>
                    <a:pt x="364" y="818"/>
                    <a:pt x="361" y="848"/>
                  </a:cubicBezTo>
                  <a:cubicBezTo>
                    <a:pt x="358" y="878"/>
                    <a:pt x="364" y="956"/>
                    <a:pt x="364" y="956"/>
                  </a:cubicBezTo>
                  <a:cubicBezTo>
                    <a:pt x="364" y="956"/>
                    <a:pt x="363" y="956"/>
                    <a:pt x="362" y="956"/>
                  </a:cubicBezTo>
                  <a:cubicBezTo>
                    <a:pt x="362" y="957"/>
                    <a:pt x="362" y="957"/>
                    <a:pt x="362" y="959"/>
                  </a:cubicBezTo>
                  <a:cubicBezTo>
                    <a:pt x="361" y="961"/>
                    <a:pt x="360" y="973"/>
                    <a:pt x="360" y="973"/>
                  </a:cubicBezTo>
                  <a:cubicBezTo>
                    <a:pt x="360" y="973"/>
                    <a:pt x="355" y="972"/>
                    <a:pt x="351" y="976"/>
                  </a:cubicBezTo>
                  <a:cubicBezTo>
                    <a:pt x="348" y="980"/>
                    <a:pt x="349" y="982"/>
                    <a:pt x="347" y="983"/>
                  </a:cubicBezTo>
                  <a:cubicBezTo>
                    <a:pt x="345" y="985"/>
                    <a:pt x="342" y="987"/>
                    <a:pt x="340" y="992"/>
                  </a:cubicBezTo>
                  <a:cubicBezTo>
                    <a:pt x="339" y="994"/>
                    <a:pt x="337" y="1000"/>
                    <a:pt x="335" y="1005"/>
                  </a:cubicBezTo>
                  <a:cubicBezTo>
                    <a:pt x="334" y="1007"/>
                    <a:pt x="334" y="1009"/>
                    <a:pt x="333" y="1010"/>
                  </a:cubicBezTo>
                  <a:cubicBezTo>
                    <a:pt x="332" y="1012"/>
                    <a:pt x="332" y="1014"/>
                    <a:pt x="331" y="1016"/>
                  </a:cubicBezTo>
                  <a:cubicBezTo>
                    <a:pt x="330" y="1018"/>
                    <a:pt x="328" y="1020"/>
                    <a:pt x="327" y="1021"/>
                  </a:cubicBezTo>
                  <a:cubicBezTo>
                    <a:pt x="325" y="1023"/>
                    <a:pt x="323" y="1024"/>
                    <a:pt x="321" y="1025"/>
                  </a:cubicBezTo>
                  <a:cubicBezTo>
                    <a:pt x="315" y="1028"/>
                    <a:pt x="310" y="1032"/>
                    <a:pt x="306" y="1037"/>
                  </a:cubicBezTo>
                  <a:cubicBezTo>
                    <a:pt x="305" y="1038"/>
                    <a:pt x="304" y="1040"/>
                    <a:pt x="303" y="1042"/>
                  </a:cubicBezTo>
                  <a:cubicBezTo>
                    <a:pt x="301" y="1044"/>
                    <a:pt x="300" y="1046"/>
                    <a:pt x="300" y="1048"/>
                  </a:cubicBezTo>
                  <a:cubicBezTo>
                    <a:pt x="299" y="1050"/>
                    <a:pt x="299" y="1052"/>
                    <a:pt x="299" y="1054"/>
                  </a:cubicBezTo>
                  <a:cubicBezTo>
                    <a:pt x="299" y="1077"/>
                    <a:pt x="327" y="1073"/>
                    <a:pt x="341" y="1068"/>
                  </a:cubicBezTo>
                  <a:cubicBezTo>
                    <a:pt x="343" y="1068"/>
                    <a:pt x="345" y="1067"/>
                    <a:pt x="347" y="1066"/>
                  </a:cubicBezTo>
                  <a:cubicBezTo>
                    <a:pt x="349" y="1065"/>
                    <a:pt x="351" y="1064"/>
                    <a:pt x="353" y="1063"/>
                  </a:cubicBezTo>
                  <a:cubicBezTo>
                    <a:pt x="358" y="1059"/>
                    <a:pt x="363" y="1055"/>
                    <a:pt x="368" y="1050"/>
                  </a:cubicBezTo>
                  <a:cubicBezTo>
                    <a:pt x="370" y="1050"/>
                    <a:pt x="371" y="1049"/>
                    <a:pt x="373" y="1048"/>
                  </a:cubicBezTo>
                  <a:cubicBezTo>
                    <a:pt x="380" y="1045"/>
                    <a:pt x="387" y="1042"/>
                    <a:pt x="395" y="1038"/>
                  </a:cubicBezTo>
                  <a:cubicBezTo>
                    <a:pt x="397" y="1038"/>
                    <a:pt x="399" y="1037"/>
                    <a:pt x="400" y="1036"/>
                  </a:cubicBezTo>
                  <a:cubicBezTo>
                    <a:pt x="412" y="1024"/>
                    <a:pt x="397" y="1011"/>
                    <a:pt x="397" y="997"/>
                  </a:cubicBezTo>
                  <a:cubicBezTo>
                    <a:pt x="397" y="995"/>
                    <a:pt x="396" y="994"/>
                    <a:pt x="396" y="992"/>
                  </a:cubicBezTo>
                  <a:cubicBezTo>
                    <a:pt x="396" y="990"/>
                    <a:pt x="396" y="988"/>
                    <a:pt x="396" y="986"/>
                  </a:cubicBezTo>
                  <a:cubicBezTo>
                    <a:pt x="396" y="984"/>
                    <a:pt x="396" y="982"/>
                    <a:pt x="395" y="980"/>
                  </a:cubicBezTo>
                  <a:cubicBezTo>
                    <a:pt x="395" y="978"/>
                    <a:pt x="396" y="977"/>
                    <a:pt x="396" y="975"/>
                  </a:cubicBezTo>
                  <a:cubicBezTo>
                    <a:pt x="396" y="973"/>
                    <a:pt x="396" y="971"/>
                    <a:pt x="396" y="969"/>
                  </a:cubicBezTo>
                  <a:cubicBezTo>
                    <a:pt x="397" y="966"/>
                    <a:pt x="397" y="963"/>
                    <a:pt x="397" y="962"/>
                  </a:cubicBezTo>
                  <a:cubicBezTo>
                    <a:pt x="396" y="961"/>
                    <a:pt x="396" y="961"/>
                    <a:pt x="396" y="961"/>
                  </a:cubicBezTo>
                  <a:cubicBezTo>
                    <a:pt x="396" y="961"/>
                    <a:pt x="399" y="944"/>
                    <a:pt x="403" y="928"/>
                  </a:cubicBezTo>
                  <a:cubicBezTo>
                    <a:pt x="403" y="926"/>
                    <a:pt x="403" y="925"/>
                    <a:pt x="404" y="924"/>
                  </a:cubicBezTo>
                  <a:cubicBezTo>
                    <a:pt x="416" y="900"/>
                    <a:pt x="428" y="880"/>
                    <a:pt x="429" y="852"/>
                  </a:cubicBezTo>
                  <a:cubicBezTo>
                    <a:pt x="429" y="850"/>
                    <a:pt x="430" y="848"/>
                    <a:pt x="430" y="845"/>
                  </a:cubicBezTo>
                  <a:cubicBezTo>
                    <a:pt x="431" y="826"/>
                    <a:pt x="430" y="802"/>
                    <a:pt x="432" y="797"/>
                  </a:cubicBezTo>
                  <a:cubicBezTo>
                    <a:pt x="434" y="790"/>
                    <a:pt x="437" y="788"/>
                    <a:pt x="444" y="776"/>
                  </a:cubicBezTo>
                  <a:cubicBezTo>
                    <a:pt x="448" y="768"/>
                    <a:pt x="452" y="746"/>
                    <a:pt x="455" y="730"/>
                  </a:cubicBezTo>
                  <a:cubicBezTo>
                    <a:pt x="455" y="730"/>
                    <a:pt x="455" y="729"/>
                    <a:pt x="455" y="728"/>
                  </a:cubicBezTo>
                  <a:cubicBezTo>
                    <a:pt x="457" y="720"/>
                    <a:pt x="457" y="712"/>
                    <a:pt x="468" y="710"/>
                  </a:cubicBezTo>
                  <a:cubicBezTo>
                    <a:pt x="468" y="710"/>
                    <a:pt x="469" y="710"/>
                    <a:pt x="470" y="710"/>
                  </a:cubicBezTo>
                  <a:cubicBezTo>
                    <a:pt x="484" y="708"/>
                    <a:pt x="478" y="688"/>
                    <a:pt x="485" y="682"/>
                  </a:cubicBezTo>
                  <a:cubicBezTo>
                    <a:pt x="486" y="680"/>
                    <a:pt x="486" y="679"/>
                    <a:pt x="487" y="677"/>
                  </a:cubicBezTo>
                  <a:cubicBezTo>
                    <a:pt x="488" y="675"/>
                    <a:pt x="489" y="674"/>
                    <a:pt x="490" y="672"/>
                  </a:cubicBezTo>
                  <a:cubicBezTo>
                    <a:pt x="502" y="653"/>
                    <a:pt x="509" y="632"/>
                    <a:pt x="517" y="612"/>
                  </a:cubicBezTo>
                  <a:cubicBezTo>
                    <a:pt x="533" y="624"/>
                    <a:pt x="528" y="644"/>
                    <a:pt x="536" y="657"/>
                  </a:cubicBezTo>
                  <a:cubicBezTo>
                    <a:pt x="537" y="659"/>
                    <a:pt x="537" y="661"/>
                    <a:pt x="538" y="663"/>
                  </a:cubicBezTo>
                  <a:cubicBezTo>
                    <a:pt x="539" y="664"/>
                    <a:pt x="540" y="666"/>
                    <a:pt x="541" y="668"/>
                  </a:cubicBezTo>
                  <a:cubicBezTo>
                    <a:pt x="541" y="669"/>
                    <a:pt x="542" y="671"/>
                    <a:pt x="543" y="672"/>
                  </a:cubicBezTo>
                  <a:cubicBezTo>
                    <a:pt x="546" y="675"/>
                    <a:pt x="548" y="679"/>
                    <a:pt x="549" y="683"/>
                  </a:cubicBezTo>
                  <a:cubicBezTo>
                    <a:pt x="550" y="685"/>
                    <a:pt x="550" y="686"/>
                    <a:pt x="551" y="687"/>
                  </a:cubicBezTo>
                  <a:cubicBezTo>
                    <a:pt x="550" y="692"/>
                    <a:pt x="551" y="695"/>
                    <a:pt x="553" y="698"/>
                  </a:cubicBezTo>
                  <a:cubicBezTo>
                    <a:pt x="553" y="699"/>
                    <a:pt x="554" y="700"/>
                    <a:pt x="554" y="701"/>
                  </a:cubicBezTo>
                  <a:cubicBezTo>
                    <a:pt x="557" y="703"/>
                    <a:pt x="561" y="705"/>
                    <a:pt x="564" y="707"/>
                  </a:cubicBezTo>
                  <a:cubicBezTo>
                    <a:pt x="565" y="707"/>
                    <a:pt x="566" y="708"/>
                    <a:pt x="567" y="708"/>
                  </a:cubicBezTo>
                  <a:cubicBezTo>
                    <a:pt x="581" y="712"/>
                    <a:pt x="577" y="728"/>
                    <a:pt x="582" y="740"/>
                  </a:cubicBezTo>
                  <a:cubicBezTo>
                    <a:pt x="582" y="740"/>
                    <a:pt x="582" y="741"/>
                    <a:pt x="582" y="741"/>
                  </a:cubicBezTo>
                  <a:cubicBezTo>
                    <a:pt x="584" y="754"/>
                    <a:pt x="587" y="771"/>
                    <a:pt x="589" y="775"/>
                  </a:cubicBezTo>
                  <a:cubicBezTo>
                    <a:pt x="596" y="788"/>
                    <a:pt x="599" y="789"/>
                    <a:pt x="601" y="796"/>
                  </a:cubicBezTo>
                  <a:cubicBezTo>
                    <a:pt x="603" y="802"/>
                    <a:pt x="601" y="832"/>
                    <a:pt x="604" y="852"/>
                  </a:cubicBezTo>
                  <a:cubicBezTo>
                    <a:pt x="604" y="854"/>
                    <a:pt x="605" y="856"/>
                    <a:pt x="605" y="858"/>
                  </a:cubicBezTo>
                  <a:cubicBezTo>
                    <a:pt x="606" y="864"/>
                    <a:pt x="607" y="870"/>
                    <a:pt x="609" y="875"/>
                  </a:cubicBezTo>
                  <a:cubicBezTo>
                    <a:pt x="610" y="877"/>
                    <a:pt x="611" y="879"/>
                    <a:pt x="612" y="881"/>
                  </a:cubicBezTo>
                  <a:cubicBezTo>
                    <a:pt x="616" y="895"/>
                    <a:pt x="632" y="907"/>
                    <a:pt x="630" y="927"/>
                  </a:cubicBezTo>
                  <a:cubicBezTo>
                    <a:pt x="631" y="928"/>
                    <a:pt x="631" y="930"/>
                    <a:pt x="631" y="931"/>
                  </a:cubicBezTo>
                  <a:cubicBezTo>
                    <a:pt x="635" y="946"/>
                    <a:pt x="637" y="960"/>
                    <a:pt x="637" y="960"/>
                  </a:cubicBezTo>
                  <a:cubicBezTo>
                    <a:pt x="637" y="960"/>
                    <a:pt x="637" y="960"/>
                    <a:pt x="636" y="962"/>
                  </a:cubicBezTo>
                  <a:cubicBezTo>
                    <a:pt x="636" y="962"/>
                    <a:pt x="636" y="965"/>
                    <a:pt x="637" y="969"/>
                  </a:cubicBezTo>
                  <a:cubicBezTo>
                    <a:pt x="642" y="990"/>
                    <a:pt x="635" y="1011"/>
                    <a:pt x="636" y="1030"/>
                  </a:cubicBezTo>
                  <a:cubicBezTo>
                    <a:pt x="637" y="1034"/>
                    <a:pt x="638" y="1037"/>
                    <a:pt x="642" y="1039"/>
                  </a:cubicBezTo>
                  <a:cubicBezTo>
                    <a:pt x="645" y="1041"/>
                    <a:pt x="649" y="1042"/>
                    <a:pt x="655" y="1042"/>
                  </a:cubicBezTo>
                  <a:cubicBezTo>
                    <a:pt x="657" y="1042"/>
                    <a:pt x="659" y="1043"/>
                    <a:pt x="659" y="1044"/>
                  </a:cubicBezTo>
                  <a:cubicBezTo>
                    <a:pt x="660" y="1045"/>
                    <a:pt x="661" y="1048"/>
                    <a:pt x="664" y="1051"/>
                  </a:cubicBezTo>
                  <a:cubicBezTo>
                    <a:pt x="665" y="1052"/>
                    <a:pt x="668" y="1053"/>
                    <a:pt x="670" y="1054"/>
                  </a:cubicBezTo>
                  <a:cubicBezTo>
                    <a:pt x="675" y="1056"/>
                    <a:pt x="680" y="1057"/>
                    <a:pt x="684" y="1059"/>
                  </a:cubicBezTo>
                  <a:cubicBezTo>
                    <a:pt x="686" y="1060"/>
                    <a:pt x="689" y="1060"/>
                    <a:pt x="691" y="1061"/>
                  </a:cubicBezTo>
                  <a:cubicBezTo>
                    <a:pt x="693" y="1062"/>
                    <a:pt x="695" y="1063"/>
                    <a:pt x="697" y="1063"/>
                  </a:cubicBezTo>
                  <a:cubicBezTo>
                    <a:pt x="699" y="1064"/>
                    <a:pt x="701" y="1064"/>
                    <a:pt x="704" y="1064"/>
                  </a:cubicBezTo>
                  <a:cubicBezTo>
                    <a:pt x="716" y="1064"/>
                    <a:pt x="732" y="1064"/>
                    <a:pt x="736" y="1052"/>
                  </a:cubicBezTo>
                  <a:cubicBezTo>
                    <a:pt x="736" y="1036"/>
                    <a:pt x="719" y="1028"/>
                    <a:pt x="709" y="1021"/>
                  </a:cubicBezTo>
                  <a:cubicBezTo>
                    <a:pt x="708" y="1020"/>
                    <a:pt x="706" y="1018"/>
                    <a:pt x="705" y="1017"/>
                  </a:cubicBezTo>
                  <a:cubicBezTo>
                    <a:pt x="704" y="1016"/>
                    <a:pt x="704" y="1014"/>
                    <a:pt x="703" y="1013"/>
                  </a:cubicBezTo>
                  <a:cubicBezTo>
                    <a:pt x="702" y="1011"/>
                    <a:pt x="702" y="1010"/>
                    <a:pt x="701" y="1008"/>
                  </a:cubicBezTo>
                  <a:cubicBezTo>
                    <a:pt x="699" y="1006"/>
                    <a:pt x="698" y="1003"/>
                    <a:pt x="696" y="1000"/>
                  </a:cubicBezTo>
                  <a:cubicBezTo>
                    <a:pt x="696" y="999"/>
                    <a:pt x="695" y="998"/>
                    <a:pt x="695" y="996"/>
                  </a:cubicBezTo>
                  <a:cubicBezTo>
                    <a:pt x="694" y="994"/>
                    <a:pt x="693" y="992"/>
                    <a:pt x="693" y="991"/>
                  </a:cubicBezTo>
                  <a:cubicBezTo>
                    <a:pt x="691" y="986"/>
                    <a:pt x="688" y="984"/>
                    <a:pt x="686" y="982"/>
                  </a:cubicBezTo>
                  <a:cubicBezTo>
                    <a:pt x="684" y="981"/>
                    <a:pt x="685" y="980"/>
                    <a:pt x="682" y="975"/>
                  </a:cubicBezTo>
                  <a:cubicBezTo>
                    <a:pt x="679" y="971"/>
                    <a:pt x="673" y="972"/>
                    <a:pt x="673" y="972"/>
                  </a:cubicBezTo>
                  <a:cubicBezTo>
                    <a:pt x="673" y="972"/>
                    <a:pt x="672" y="960"/>
                    <a:pt x="672" y="958"/>
                  </a:cubicBezTo>
                  <a:cubicBezTo>
                    <a:pt x="671" y="956"/>
                    <a:pt x="671" y="956"/>
                    <a:pt x="671" y="956"/>
                  </a:cubicBezTo>
                  <a:cubicBezTo>
                    <a:pt x="671" y="955"/>
                    <a:pt x="670" y="956"/>
                    <a:pt x="670" y="956"/>
                  </a:cubicBezTo>
                  <a:cubicBezTo>
                    <a:pt x="670" y="956"/>
                    <a:pt x="672" y="925"/>
                    <a:pt x="673" y="895"/>
                  </a:cubicBezTo>
                  <a:cubicBezTo>
                    <a:pt x="673" y="893"/>
                    <a:pt x="673" y="891"/>
                    <a:pt x="673" y="890"/>
                  </a:cubicBezTo>
                  <a:cubicBezTo>
                    <a:pt x="671" y="885"/>
                    <a:pt x="671" y="881"/>
                    <a:pt x="673" y="877"/>
                  </a:cubicBezTo>
                  <a:cubicBezTo>
                    <a:pt x="673" y="875"/>
                    <a:pt x="673" y="874"/>
                    <a:pt x="673" y="872"/>
                  </a:cubicBezTo>
                  <a:cubicBezTo>
                    <a:pt x="673" y="862"/>
                    <a:pt x="673" y="854"/>
                    <a:pt x="672" y="847"/>
                  </a:cubicBezTo>
                  <a:cubicBezTo>
                    <a:pt x="669" y="817"/>
                    <a:pt x="655" y="791"/>
                    <a:pt x="651" y="773"/>
                  </a:cubicBezTo>
                  <a:cubicBezTo>
                    <a:pt x="646" y="755"/>
                    <a:pt x="645" y="720"/>
                    <a:pt x="646" y="709"/>
                  </a:cubicBezTo>
                  <a:cubicBezTo>
                    <a:pt x="647" y="699"/>
                    <a:pt x="646" y="697"/>
                    <a:pt x="646" y="697"/>
                  </a:cubicBezTo>
                  <a:cubicBezTo>
                    <a:pt x="646" y="697"/>
                    <a:pt x="653" y="697"/>
                    <a:pt x="659" y="687"/>
                  </a:cubicBezTo>
                  <a:cubicBezTo>
                    <a:pt x="660" y="685"/>
                    <a:pt x="661" y="683"/>
                    <a:pt x="662" y="681"/>
                  </a:cubicBezTo>
                  <a:cubicBezTo>
                    <a:pt x="663" y="679"/>
                    <a:pt x="664" y="677"/>
                    <a:pt x="664" y="675"/>
                  </a:cubicBezTo>
                  <a:cubicBezTo>
                    <a:pt x="665" y="672"/>
                    <a:pt x="665" y="668"/>
                    <a:pt x="664" y="664"/>
                  </a:cubicBezTo>
                  <a:cubicBezTo>
                    <a:pt x="663" y="661"/>
                    <a:pt x="662" y="657"/>
                    <a:pt x="661" y="654"/>
                  </a:cubicBezTo>
                  <a:cubicBezTo>
                    <a:pt x="659" y="650"/>
                    <a:pt x="661" y="642"/>
                    <a:pt x="656" y="643"/>
                  </a:cubicBezTo>
                  <a:cubicBezTo>
                    <a:pt x="658" y="637"/>
                    <a:pt x="659" y="633"/>
                    <a:pt x="651" y="632"/>
                  </a:cubicBezTo>
                  <a:cubicBezTo>
                    <a:pt x="653" y="631"/>
                    <a:pt x="655" y="629"/>
                    <a:pt x="655" y="628"/>
                  </a:cubicBezTo>
                  <a:cubicBezTo>
                    <a:pt x="655" y="628"/>
                    <a:pt x="655" y="627"/>
                    <a:pt x="655" y="626"/>
                  </a:cubicBezTo>
                  <a:cubicBezTo>
                    <a:pt x="649" y="620"/>
                    <a:pt x="649" y="608"/>
                    <a:pt x="648" y="601"/>
                  </a:cubicBezTo>
                  <a:cubicBezTo>
                    <a:pt x="648" y="600"/>
                    <a:pt x="648" y="600"/>
                    <a:pt x="648" y="599"/>
                  </a:cubicBezTo>
                  <a:cubicBezTo>
                    <a:pt x="648" y="598"/>
                    <a:pt x="648" y="597"/>
                    <a:pt x="648" y="597"/>
                  </a:cubicBezTo>
                  <a:cubicBezTo>
                    <a:pt x="648" y="595"/>
                    <a:pt x="648" y="593"/>
                    <a:pt x="648" y="591"/>
                  </a:cubicBezTo>
                  <a:cubicBezTo>
                    <a:pt x="648" y="587"/>
                    <a:pt x="647" y="584"/>
                    <a:pt x="646" y="580"/>
                  </a:cubicBezTo>
                  <a:cubicBezTo>
                    <a:pt x="646" y="577"/>
                    <a:pt x="647" y="571"/>
                    <a:pt x="644" y="570"/>
                  </a:cubicBezTo>
                  <a:cubicBezTo>
                    <a:pt x="644" y="568"/>
                    <a:pt x="645" y="566"/>
                    <a:pt x="645" y="565"/>
                  </a:cubicBezTo>
                  <a:cubicBezTo>
                    <a:pt x="645" y="556"/>
                    <a:pt x="641" y="548"/>
                    <a:pt x="641" y="540"/>
                  </a:cubicBezTo>
                  <a:cubicBezTo>
                    <a:pt x="641" y="537"/>
                    <a:pt x="641" y="535"/>
                    <a:pt x="641" y="533"/>
                  </a:cubicBezTo>
                  <a:cubicBezTo>
                    <a:pt x="640" y="528"/>
                    <a:pt x="639" y="524"/>
                    <a:pt x="639" y="522"/>
                  </a:cubicBezTo>
                  <a:cubicBezTo>
                    <a:pt x="640" y="521"/>
                    <a:pt x="639" y="519"/>
                    <a:pt x="638" y="517"/>
                  </a:cubicBezTo>
                  <a:cubicBezTo>
                    <a:pt x="638" y="514"/>
                    <a:pt x="638" y="512"/>
                    <a:pt x="637" y="509"/>
                  </a:cubicBezTo>
                  <a:cubicBezTo>
                    <a:pt x="637" y="506"/>
                    <a:pt x="637" y="504"/>
                    <a:pt x="636" y="501"/>
                  </a:cubicBezTo>
                  <a:cubicBezTo>
                    <a:pt x="635" y="499"/>
                    <a:pt x="634" y="498"/>
                    <a:pt x="633" y="496"/>
                  </a:cubicBezTo>
                  <a:cubicBezTo>
                    <a:pt x="609" y="488"/>
                    <a:pt x="625" y="460"/>
                    <a:pt x="612" y="443"/>
                  </a:cubicBezTo>
                  <a:cubicBezTo>
                    <a:pt x="611" y="441"/>
                    <a:pt x="610" y="439"/>
                    <a:pt x="609" y="437"/>
                  </a:cubicBezTo>
                  <a:cubicBezTo>
                    <a:pt x="607" y="431"/>
                    <a:pt x="606" y="426"/>
                    <a:pt x="609" y="420"/>
                  </a:cubicBezTo>
                  <a:cubicBezTo>
                    <a:pt x="608" y="418"/>
                    <a:pt x="607" y="416"/>
                    <a:pt x="606" y="414"/>
                  </a:cubicBezTo>
                  <a:cubicBezTo>
                    <a:pt x="606" y="413"/>
                    <a:pt x="606" y="411"/>
                    <a:pt x="606" y="409"/>
                  </a:cubicBezTo>
                  <a:cubicBezTo>
                    <a:pt x="606" y="407"/>
                    <a:pt x="605" y="404"/>
                    <a:pt x="605" y="402"/>
                  </a:cubicBezTo>
                  <a:cubicBezTo>
                    <a:pt x="605" y="394"/>
                    <a:pt x="605" y="387"/>
                    <a:pt x="607" y="379"/>
                  </a:cubicBezTo>
                  <a:cubicBezTo>
                    <a:pt x="607" y="377"/>
                    <a:pt x="607" y="375"/>
                    <a:pt x="607" y="373"/>
                  </a:cubicBezTo>
                  <a:cubicBezTo>
                    <a:pt x="607" y="369"/>
                    <a:pt x="605" y="370"/>
                    <a:pt x="607" y="363"/>
                  </a:cubicBezTo>
                  <a:cubicBezTo>
                    <a:pt x="608" y="356"/>
                    <a:pt x="609" y="352"/>
                    <a:pt x="608" y="350"/>
                  </a:cubicBezTo>
                  <a:cubicBezTo>
                    <a:pt x="608" y="349"/>
                    <a:pt x="611" y="337"/>
                    <a:pt x="613" y="330"/>
                  </a:cubicBezTo>
                  <a:cubicBezTo>
                    <a:pt x="615" y="323"/>
                    <a:pt x="615" y="323"/>
                    <a:pt x="617" y="321"/>
                  </a:cubicBezTo>
                  <a:cubicBezTo>
                    <a:pt x="618" y="318"/>
                    <a:pt x="619" y="317"/>
                    <a:pt x="619" y="312"/>
                  </a:cubicBezTo>
                  <a:cubicBezTo>
                    <a:pt x="620" y="308"/>
                    <a:pt x="625" y="301"/>
                    <a:pt x="625" y="301"/>
                  </a:cubicBezTo>
                  <a:cubicBezTo>
                    <a:pt x="625" y="300"/>
                    <a:pt x="624" y="297"/>
                    <a:pt x="624" y="297"/>
                  </a:cubicBezTo>
                  <a:cubicBezTo>
                    <a:pt x="627" y="293"/>
                    <a:pt x="627" y="293"/>
                    <a:pt x="627" y="293"/>
                  </a:cubicBezTo>
                  <a:cubicBezTo>
                    <a:pt x="627" y="293"/>
                    <a:pt x="629" y="307"/>
                    <a:pt x="637" y="318"/>
                  </a:cubicBezTo>
                  <a:cubicBezTo>
                    <a:pt x="645" y="328"/>
                    <a:pt x="672" y="349"/>
                    <a:pt x="684" y="356"/>
                  </a:cubicBezTo>
                  <a:cubicBezTo>
                    <a:pt x="695" y="364"/>
                    <a:pt x="702" y="369"/>
                    <a:pt x="708" y="370"/>
                  </a:cubicBezTo>
                  <a:cubicBezTo>
                    <a:pt x="714" y="370"/>
                    <a:pt x="724" y="374"/>
                    <a:pt x="730" y="370"/>
                  </a:cubicBezTo>
                  <a:cubicBezTo>
                    <a:pt x="736" y="367"/>
                    <a:pt x="746" y="344"/>
                    <a:pt x="754" y="323"/>
                  </a:cubicBezTo>
                  <a:cubicBezTo>
                    <a:pt x="762" y="303"/>
                    <a:pt x="757" y="249"/>
                    <a:pt x="763" y="228"/>
                  </a:cubicBezTo>
                  <a:cubicBezTo>
                    <a:pt x="769" y="207"/>
                    <a:pt x="772" y="200"/>
                    <a:pt x="773" y="195"/>
                  </a:cubicBezTo>
                  <a:cubicBezTo>
                    <a:pt x="774" y="193"/>
                    <a:pt x="773" y="190"/>
                    <a:pt x="773" y="187"/>
                  </a:cubicBezTo>
                  <a:cubicBezTo>
                    <a:pt x="826" y="187"/>
                    <a:pt x="826" y="187"/>
                    <a:pt x="826" y="187"/>
                  </a:cubicBezTo>
                  <a:cubicBezTo>
                    <a:pt x="826" y="250"/>
                    <a:pt x="826" y="250"/>
                    <a:pt x="826" y="250"/>
                  </a:cubicBezTo>
                  <a:cubicBezTo>
                    <a:pt x="826" y="256"/>
                    <a:pt x="831" y="260"/>
                    <a:pt x="836" y="260"/>
                  </a:cubicBezTo>
                  <a:cubicBezTo>
                    <a:pt x="852" y="260"/>
                    <a:pt x="852" y="260"/>
                    <a:pt x="852" y="260"/>
                  </a:cubicBezTo>
                  <a:cubicBezTo>
                    <a:pt x="858" y="260"/>
                    <a:pt x="862" y="256"/>
                    <a:pt x="862" y="250"/>
                  </a:cubicBezTo>
                  <a:cubicBezTo>
                    <a:pt x="862" y="187"/>
                    <a:pt x="862" y="187"/>
                    <a:pt x="862" y="187"/>
                  </a:cubicBezTo>
                  <a:cubicBezTo>
                    <a:pt x="863" y="187"/>
                    <a:pt x="863" y="187"/>
                    <a:pt x="863" y="187"/>
                  </a:cubicBezTo>
                  <a:cubicBezTo>
                    <a:pt x="863" y="239"/>
                    <a:pt x="863" y="239"/>
                    <a:pt x="863" y="239"/>
                  </a:cubicBezTo>
                  <a:cubicBezTo>
                    <a:pt x="863" y="243"/>
                    <a:pt x="866" y="247"/>
                    <a:pt x="871" y="247"/>
                  </a:cubicBezTo>
                  <a:cubicBezTo>
                    <a:pt x="884" y="247"/>
                    <a:pt x="884" y="247"/>
                    <a:pt x="884" y="247"/>
                  </a:cubicBezTo>
                  <a:cubicBezTo>
                    <a:pt x="889" y="247"/>
                    <a:pt x="893" y="243"/>
                    <a:pt x="893" y="239"/>
                  </a:cubicBezTo>
                  <a:cubicBezTo>
                    <a:pt x="893" y="226"/>
                    <a:pt x="893" y="226"/>
                    <a:pt x="893" y="226"/>
                  </a:cubicBezTo>
                  <a:cubicBezTo>
                    <a:pt x="896" y="232"/>
                    <a:pt x="903" y="236"/>
                    <a:pt x="910" y="236"/>
                  </a:cubicBezTo>
                  <a:cubicBezTo>
                    <a:pt x="921" y="236"/>
                    <a:pt x="930" y="227"/>
                    <a:pt x="930" y="216"/>
                  </a:cubicBezTo>
                  <a:cubicBezTo>
                    <a:pt x="930" y="187"/>
                    <a:pt x="930" y="187"/>
                    <a:pt x="930" y="187"/>
                  </a:cubicBezTo>
                  <a:cubicBezTo>
                    <a:pt x="961" y="187"/>
                    <a:pt x="961" y="187"/>
                    <a:pt x="961" y="187"/>
                  </a:cubicBezTo>
                  <a:cubicBezTo>
                    <a:pt x="998" y="187"/>
                    <a:pt x="998" y="187"/>
                    <a:pt x="998" y="187"/>
                  </a:cubicBezTo>
                  <a:cubicBezTo>
                    <a:pt x="1002" y="187"/>
                    <a:pt x="1005" y="184"/>
                    <a:pt x="1005" y="180"/>
                  </a:cubicBezTo>
                  <a:cubicBezTo>
                    <a:pt x="1005" y="176"/>
                    <a:pt x="1002" y="173"/>
                    <a:pt x="998" y="173"/>
                  </a:cubicBezTo>
                  <a:close/>
                  <a:moveTo>
                    <a:pt x="390" y="192"/>
                  </a:moveTo>
                  <a:cubicBezTo>
                    <a:pt x="378" y="203"/>
                    <a:pt x="367" y="229"/>
                    <a:pt x="365" y="232"/>
                  </a:cubicBezTo>
                  <a:cubicBezTo>
                    <a:pt x="363" y="234"/>
                    <a:pt x="346" y="243"/>
                    <a:pt x="340" y="253"/>
                  </a:cubicBezTo>
                  <a:cubicBezTo>
                    <a:pt x="334" y="262"/>
                    <a:pt x="330" y="281"/>
                    <a:pt x="330" y="281"/>
                  </a:cubicBezTo>
                  <a:cubicBezTo>
                    <a:pt x="330" y="281"/>
                    <a:pt x="330" y="282"/>
                    <a:pt x="324" y="270"/>
                  </a:cubicBezTo>
                  <a:cubicBezTo>
                    <a:pt x="320" y="265"/>
                    <a:pt x="317" y="262"/>
                    <a:pt x="314" y="258"/>
                  </a:cubicBezTo>
                  <a:cubicBezTo>
                    <a:pt x="313" y="256"/>
                    <a:pt x="311" y="253"/>
                    <a:pt x="310" y="250"/>
                  </a:cubicBezTo>
                  <a:cubicBezTo>
                    <a:pt x="309" y="238"/>
                    <a:pt x="301" y="230"/>
                    <a:pt x="301" y="219"/>
                  </a:cubicBezTo>
                  <a:cubicBezTo>
                    <a:pt x="300" y="215"/>
                    <a:pt x="300" y="213"/>
                    <a:pt x="300" y="211"/>
                  </a:cubicBezTo>
                  <a:cubicBezTo>
                    <a:pt x="309" y="206"/>
                    <a:pt x="313" y="202"/>
                    <a:pt x="318" y="200"/>
                  </a:cubicBezTo>
                  <a:cubicBezTo>
                    <a:pt x="322" y="198"/>
                    <a:pt x="324" y="196"/>
                    <a:pt x="325" y="194"/>
                  </a:cubicBezTo>
                  <a:cubicBezTo>
                    <a:pt x="326" y="192"/>
                    <a:pt x="327" y="189"/>
                    <a:pt x="328" y="187"/>
                  </a:cubicBezTo>
                  <a:cubicBezTo>
                    <a:pt x="328" y="187"/>
                    <a:pt x="328" y="187"/>
                    <a:pt x="328" y="187"/>
                  </a:cubicBezTo>
                  <a:cubicBezTo>
                    <a:pt x="396" y="187"/>
                    <a:pt x="396" y="187"/>
                    <a:pt x="396" y="187"/>
                  </a:cubicBezTo>
                  <a:cubicBezTo>
                    <a:pt x="394" y="188"/>
                    <a:pt x="392" y="190"/>
                    <a:pt x="390" y="192"/>
                  </a:cubicBezTo>
                  <a:close/>
                  <a:moveTo>
                    <a:pt x="704" y="187"/>
                  </a:moveTo>
                  <a:cubicBezTo>
                    <a:pt x="705" y="191"/>
                    <a:pt x="707" y="197"/>
                    <a:pt x="713" y="200"/>
                  </a:cubicBezTo>
                  <a:cubicBezTo>
                    <a:pt x="720" y="203"/>
                    <a:pt x="730" y="207"/>
                    <a:pt x="731" y="209"/>
                  </a:cubicBezTo>
                  <a:cubicBezTo>
                    <a:pt x="732" y="211"/>
                    <a:pt x="733" y="212"/>
                    <a:pt x="726" y="236"/>
                  </a:cubicBezTo>
                  <a:cubicBezTo>
                    <a:pt x="720" y="260"/>
                    <a:pt x="715" y="259"/>
                    <a:pt x="708" y="270"/>
                  </a:cubicBezTo>
                  <a:cubicBezTo>
                    <a:pt x="702" y="282"/>
                    <a:pt x="702" y="281"/>
                    <a:pt x="702" y="281"/>
                  </a:cubicBezTo>
                  <a:cubicBezTo>
                    <a:pt x="702" y="281"/>
                    <a:pt x="698" y="262"/>
                    <a:pt x="692" y="253"/>
                  </a:cubicBezTo>
                  <a:cubicBezTo>
                    <a:pt x="686" y="243"/>
                    <a:pt x="669" y="234"/>
                    <a:pt x="667" y="232"/>
                  </a:cubicBezTo>
                  <a:cubicBezTo>
                    <a:pt x="665" y="229"/>
                    <a:pt x="654" y="203"/>
                    <a:pt x="642" y="192"/>
                  </a:cubicBezTo>
                  <a:cubicBezTo>
                    <a:pt x="640" y="190"/>
                    <a:pt x="638" y="188"/>
                    <a:pt x="636" y="187"/>
                  </a:cubicBezTo>
                  <a:cubicBezTo>
                    <a:pt x="704" y="187"/>
                    <a:pt x="704" y="187"/>
                    <a:pt x="704" y="187"/>
                  </a:cubicBezTo>
                  <a:cubicBezTo>
                    <a:pt x="704" y="187"/>
                    <a:pt x="704" y="187"/>
                    <a:pt x="704" y="1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4_Images and Contents Layout">
  <p:cSld name="14_Images and Contents Layout">
    <p:bg>
      <p:bgPr>
        <a:solidFill>
          <a:schemeClr val="lt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0103" y="1152132"/>
            <a:ext cx="2960743" cy="258762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6"/>
          <p:cNvSpPr/>
          <p:nvPr>
            <p:ph idx="2" type="pic"/>
          </p:nvPr>
        </p:nvSpPr>
        <p:spPr>
          <a:xfrm>
            <a:off x="641107" y="1251515"/>
            <a:ext cx="2758800" cy="1616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4050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82" name="Google Shape;182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43201" y="2233084"/>
            <a:ext cx="2960743" cy="258762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6"/>
          <p:cNvSpPr/>
          <p:nvPr>
            <p:ph idx="3" type="pic"/>
          </p:nvPr>
        </p:nvSpPr>
        <p:spPr>
          <a:xfrm>
            <a:off x="5744205" y="2332467"/>
            <a:ext cx="2758800" cy="1616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4050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4" name="Google Shape;184;p36"/>
          <p:cNvSpPr/>
          <p:nvPr/>
        </p:nvSpPr>
        <p:spPr>
          <a:xfrm>
            <a:off x="0" y="215441"/>
            <a:ext cx="221400" cy="54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6"/>
          <p:cNvSpPr/>
          <p:nvPr/>
        </p:nvSpPr>
        <p:spPr>
          <a:xfrm>
            <a:off x="-7382" y="215441"/>
            <a:ext cx="128400" cy="54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6" name="Google Shape;186;p36"/>
          <p:cNvGrpSpPr/>
          <p:nvPr/>
        </p:nvGrpSpPr>
        <p:grpSpPr>
          <a:xfrm>
            <a:off x="7956902" y="-64487"/>
            <a:ext cx="1234099" cy="1023857"/>
            <a:chOff x="-12" y="1266634"/>
            <a:chExt cx="5758744" cy="4777679"/>
          </a:xfrm>
        </p:grpSpPr>
        <p:sp>
          <p:nvSpPr>
            <p:cNvPr id="187" name="Google Shape;187;p36"/>
            <p:cNvSpPr/>
            <p:nvPr/>
          </p:nvSpPr>
          <p:spPr>
            <a:xfrm rot="8978268">
              <a:off x="268009" y="2416671"/>
              <a:ext cx="5222701" cy="2477594"/>
            </a:xfrm>
            <a:custGeom>
              <a:rect b="b" l="l" r="r" t="t"/>
              <a:pathLst>
                <a:path extrusionOk="0" h="10002" w="10201">
                  <a:moveTo>
                    <a:pt x="8262" y="423"/>
                  </a:moveTo>
                  <a:cubicBezTo>
                    <a:pt x="8283" y="442"/>
                    <a:pt x="8303" y="442"/>
                    <a:pt x="8324" y="442"/>
                  </a:cubicBezTo>
                  <a:cubicBezTo>
                    <a:pt x="8335" y="480"/>
                    <a:pt x="8335" y="480"/>
                    <a:pt x="8335" y="517"/>
                  </a:cubicBezTo>
                  <a:cubicBezTo>
                    <a:pt x="8303" y="537"/>
                    <a:pt x="8314" y="517"/>
                    <a:pt x="8303" y="592"/>
                  </a:cubicBezTo>
                  <a:lnTo>
                    <a:pt x="8345" y="592"/>
                  </a:lnTo>
                  <a:cubicBezTo>
                    <a:pt x="8355" y="630"/>
                    <a:pt x="8435" y="524"/>
                    <a:pt x="8414" y="543"/>
                  </a:cubicBezTo>
                  <a:cubicBezTo>
                    <a:pt x="8404" y="561"/>
                    <a:pt x="8312" y="750"/>
                    <a:pt x="8291" y="770"/>
                  </a:cubicBezTo>
                  <a:cubicBezTo>
                    <a:pt x="8312" y="825"/>
                    <a:pt x="8250" y="855"/>
                    <a:pt x="8230" y="930"/>
                  </a:cubicBezTo>
                  <a:cubicBezTo>
                    <a:pt x="8272" y="950"/>
                    <a:pt x="8283" y="987"/>
                    <a:pt x="8324" y="1005"/>
                  </a:cubicBezTo>
                  <a:cubicBezTo>
                    <a:pt x="8335" y="968"/>
                    <a:pt x="8335" y="930"/>
                    <a:pt x="8345" y="875"/>
                  </a:cubicBezTo>
                  <a:lnTo>
                    <a:pt x="8355" y="875"/>
                  </a:lnTo>
                  <a:lnTo>
                    <a:pt x="8355" y="893"/>
                  </a:lnTo>
                  <a:cubicBezTo>
                    <a:pt x="8386" y="987"/>
                    <a:pt x="8366" y="1119"/>
                    <a:pt x="8376" y="1212"/>
                  </a:cubicBezTo>
                  <a:lnTo>
                    <a:pt x="8355" y="1212"/>
                  </a:lnTo>
                  <a:cubicBezTo>
                    <a:pt x="8345" y="1212"/>
                    <a:pt x="8345" y="1212"/>
                    <a:pt x="8324" y="1231"/>
                  </a:cubicBezTo>
                  <a:lnTo>
                    <a:pt x="8324" y="1288"/>
                  </a:lnTo>
                  <a:cubicBezTo>
                    <a:pt x="8314" y="1306"/>
                    <a:pt x="8084" y="1607"/>
                    <a:pt x="8084" y="1607"/>
                  </a:cubicBezTo>
                  <a:lnTo>
                    <a:pt x="8126" y="1607"/>
                  </a:lnTo>
                  <a:cubicBezTo>
                    <a:pt x="8157" y="1532"/>
                    <a:pt x="8240" y="1569"/>
                    <a:pt x="8293" y="1589"/>
                  </a:cubicBezTo>
                  <a:cubicBezTo>
                    <a:pt x="8293" y="1644"/>
                    <a:pt x="8283" y="1663"/>
                    <a:pt x="8293" y="1682"/>
                  </a:cubicBezTo>
                  <a:cubicBezTo>
                    <a:pt x="8314" y="1738"/>
                    <a:pt x="8324" y="1776"/>
                    <a:pt x="8366" y="1776"/>
                  </a:cubicBezTo>
                  <a:cubicBezTo>
                    <a:pt x="8407" y="1738"/>
                    <a:pt x="8542" y="1813"/>
                    <a:pt x="8584" y="1682"/>
                  </a:cubicBezTo>
                  <a:cubicBezTo>
                    <a:pt x="8605" y="1626"/>
                    <a:pt x="8594" y="1589"/>
                    <a:pt x="8636" y="1569"/>
                  </a:cubicBezTo>
                  <a:cubicBezTo>
                    <a:pt x="8667" y="1532"/>
                    <a:pt x="8667" y="1569"/>
                    <a:pt x="8698" y="1589"/>
                  </a:cubicBezTo>
                  <a:cubicBezTo>
                    <a:pt x="8698" y="1532"/>
                    <a:pt x="8678" y="1550"/>
                    <a:pt x="8709" y="1532"/>
                  </a:cubicBezTo>
                  <a:cubicBezTo>
                    <a:pt x="8719" y="1569"/>
                    <a:pt x="8792" y="1589"/>
                    <a:pt x="8855" y="1607"/>
                  </a:cubicBezTo>
                  <a:cubicBezTo>
                    <a:pt x="8855" y="1776"/>
                    <a:pt x="8845" y="1870"/>
                    <a:pt x="8802" y="1982"/>
                  </a:cubicBezTo>
                  <a:cubicBezTo>
                    <a:pt x="8792" y="2020"/>
                    <a:pt x="8761" y="2020"/>
                    <a:pt x="8740" y="2077"/>
                  </a:cubicBezTo>
                  <a:lnTo>
                    <a:pt x="8740" y="2133"/>
                  </a:lnTo>
                  <a:cubicBezTo>
                    <a:pt x="8824" y="2208"/>
                    <a:pt x="8938" y="2189"/>
                    <a:pt x="9032" y="2208"/>
                  </a:cubicBezTo>
                  <a:cubicBezTo>
                    <a:pt x="9042" y="2433"/>
                    <a:pt x="9053" y="2565"/>
                    <a:pt x="9011" y="2771"/>
                  </a:cubicBezTo>
                  <a:cubicBezTo>
                    <a:pt x="9011" y="2828"/>
                    <a:pt x="9053" y="2865"/>
                    <a:pt x="9011" y="2940"/>
                  </a:cubicBezTo>
                  <a:cubicBezTo>
                    <a:pt x="9001" y="2940"/>
                    <a:pt x="8990" y="2940"/>
                    <a:pt x="8980" y="2959"/>
                  </a:cubicBezTo>
                  <a:cubicBezTo>
                    <a:pt x="8980" y="2978"/>
                    <a:pt x="9001" y="2959"/>
                    <a:pt x="8990" y="2997"/>
                  </a:cubicBezTo>
                  <a:cubicBezTo>
                    <a:pt x="8980" y="2997"/>
                    <a:pt x="8970" y="3016"/>
                    <a:pt x="8970" y="3034"/>
                  </a:cubicBezTo>
                  <a:cubicBezTo>
                    <a:pt x="9053" y="3034"/>
                    <a:pt x="9094" y="3072"/>
                    <a:pt x="9157" y="3016"/>
                  </a:cubicBezTo>
                  <a:cubicBezTo>
                    <a:pt x="9167" y="3109"/>
                    <a:pt x="9198" y="3166"/>
                    <a:pt x="9250" y="3166"/>
                  </a:cubicBezTo>
                  <a:cubicBezTo>
                    <a:pt x="9281" y="3223"/>
                    <a:pt x="9323" y="3166"/>
                    <a:pt x="9386" y="3147"/>
                  </a:cubicBezTo>
                  <a:lnTo>
                    <a:pt x="9386" y="3166"/>
                  </a:lnTo>
                  <a:lnTo>
                    <a:pt x="9397" y="3166"/>
                  </a:lnTo>
                  <a:cubicBezTo>
                    <a:pt x="9386" y="3260"/>
                    <a:pt x="9397" y="3260"/>
                    <a:pt x="9407" y="3316"/>
                  </a:cubicBezTo>
                  <a:cubicBezTo>
                    <a:pt x="9418" y="3316"/>
                    <a:pt x="9428" y="3298"/>
                    <a:pt x="9438" y="3298"/>
                  </a:cubicBezTo>
                  <a:cubicBezTo>
                    <a:pt x="9438" y="3185"/>
                    <a:pt x="9438" y="3091"/>
                    <a:pt x="9490" y="3072"/>
                  </a:cubicBezTo>
                  <a:cubicBezTo>
                    <a:pt x="9511" y="3109"/>
                    <a:pt x="9522" y="3128"/>
                    <a:pt x="9542" y="3128"/>
                  </a:cubicBezTo>
                  <a:cubicBezTo>
                    <a:pt x="9553" y="3072"/>
                    <a:pt x="9542" y="2964"/>
                    <a:pt x="9563" y="2927"/>
                  </a:cubicBezTo>
                  <a:cubicBezTo>
                    <a:pt x="9584" y="2945"/>
                    <a:pt x="9563" y="3072"/>
                    <a:pt x="9594" y="3054"/>
                  </a:cubicBezTo>
                  <a:cubicBezTo>
                    <a:pt x="9605" y="3147"/>
                    <a:pt x="9615" y="3091"/>
                    <a:pt x="9625" y="3128"/>
                  </a:cubicBezTo>
                  <a:cubicBezTo>
                    <a:pt x="9625" y="3166"/>
                    <a:pt x="9686" y="3182"/>
                    <a:pt x="9686" y="3220"/>
                  </a:cubicBezTo>
                  <a:cubicBezTo>
                    <a:pt x="9707" y="3239"/>
                    <a:pt x="9688" y="3281"/>
                    <a:pt x="9688" y="3316"/>
                  </a:cubicBezTo>
                  <a:lnTo>
                    <a:pt x="9688" y="3429"/>
                  </a:lnTo>
                  <a:cubicBezTo>
                    <a:pt x="9698" y="3447"/>
                    <a:pt x="9802" y="3489"/>
                    <a:pt x="9812" y="3527"/>
                  </a:cubicBezTo>
                  <a:cubicBezTo>
                    <a:pt x="9781" y="3564"/>
                    <a:pt x="9715" y="3586"/>
                    <a:pt x="9698" y="3598"/>
                  </a:cubicBezTo>
                  <a:cubicBezTo>
                    <a:pt x="9681" y="3610"/>
                    <a:pt x="9705" y="3598"/>
                    <a:pt x="9709" y="3598"/>
                  </a:cubicBezTo>
                  <a:cubicBezTo>
                    <a:pt x="9719" y="3579"/>
                    <a:pt x="9719" y="3579"/>
                    <a:pt x="9740" y="3579"/>
                  </a:cubicBezTo>
                  <a:lnTo>
                    <a:pt x="9740" y="3691"/>
                  </a:lnTo>
                  <a:cubicBezTo>
                    <a:pt x="9729" y="3711"/>
                    <a:pt x="9729" y="3711"/>
                    <a:pt x="9709" y="3730"/>
                  </a:cubicBezTo>
                  <a:cubicBezTo>
                    <a:pt x="9698" y="3711"/>
                    <a:pt x="9698" y="3711"/>
                    <a:pt x="9688" y="3691"/>
                  </a:cubicBezTo>
                  <a:cubicBezTo>
                    <a:pt x="9677" y="3730"/>
                    <a:pt x="9665" y="3815"/>
                    <a:pt x="9665" y="3833"/>
                  </a:cubicBezTo>
                  <a:cubicBezTo>
                    <a:pt x="9655" y="3815"/>
                    <a:pt x="9667" y="3730"/>
                    <a:pt x="9646" y="3730"/>
                  </a:cubicBezTo>
                  <a:cubicBezTo>
                    <a:pt x="9646" y="3805"/>
                    <a:pt x="9605" y="3917"/>
                    <a:pt x="9553" y="3955"/>
                  </a:cubicBezTo>
                  <a:cubicBezTo>
                    <a:pt x="9615" y="4105"/>
                    <a:pt x="9584" y="4143"/>
                    <a:pt x="9574" y="4349"/>
                  </a:cubicBezTo>
                  <a:cubicBezTo>
                    <a:pt x="9542" y="4330"/>
                    <a:pt x="9469" y="4295"/>
                    <a:pt x="9438" y="4312"/>
                  </a:cubicBezTo>
                  <a:cubicBezTo>
                    <a:pt x="9407" y="4329"/>
                    <a:pt x="9395" y="4413"/>
                    <a:pt x="9385" y="4451"/>
                  </a:cubicBezTo>
                  <a:cubicBezTo>
                    <a:pt x="9416" y="4508"/>
                    <a:pt x="9449" y="4481"/>
                    <a:pt x="9459" y="4574"/>
                  </a:cubicBezTo>
                  <a:cubicBezTo>
                    <a:pt x="9480" y="4556"/>
                    <a:pt x="9501" y="4556"/>
                    <a:pt x="9522" y="4574"/>
                  </a:cubicBezTo>
                  <a:lnTo>
                    <a:pt x="9522" y="4593"/>
                  </a:lnTo>
                  <a:cubicBezTo>
                    <a:pt x="9470" y="4593"/>
                    <a:pt x="9428" y="4613"/>
                    <a:pt x="9407" y="4688"/>
                  </a:cubicBezTo>
                  <a:cubicBezTo>
                    <a:pt x="9397" y="4706"/>
                    <a:pt x="9397" y="4706"/>
                    <a:pt x="9397" y="4743"/>
                  </a:cubicBezTo>
                  <a:cubicBezTo>
                    <a:pt x="9438" y="4800"/>
                    <a:pt x="9490" y="4857"/>
                    <a:pt x="9532" y="4912"/>
                  </a:cubicBezTo>
                  <a:cubicBezTo>
                    <a:pt x="9553" y="4988"/>
                    <a:pt x="9522" y="4969"/>
                    <a:pt x="9553" y="5007"/>
                  </a:cubicBezTo>
                  <a:cubicBezTo>
                    <a:pt x="9605" y="5063"/>
                    <a:pt x="9667" y="5026"/>
                    <a:pt x="9688" y="5138"/>
                  </a:cubicBezTo>
                  <a:cubicBezTo>
                    <a:pt x="9729" y="5251"/>
                    <a:pt x="9667" y="5364"/>
                    <a:pt x="9657" y="5496"/>
                  </a:cubicBezTo>
                  <a:cubicBezTo>
                    <a:pt x="9698" y="5496"/>
                    <a:pt x="9729" y="5457"/>
                    <a:pt x="9771" y="5439"/>
                  </a:cubicBezTo>
                  <a:lnTo>
                    <a:pt x="9771" y="5382"/>
                  </a:lnTo>
                  <a:cubicBezTo>
                    <a:pt x="9761" y="5364"/>
                    <a:pt x="9761" y="5364"/>
                    <a:pt x="9750" y="5326"/>
                  </a:cubicBezTo>
                  <a:lnTo>
                    <a:pt x="9781" y="5326"/>
                  </a:lnTo>
                  <a:cubicBezTo>
                    <a:pt x="9802" y="5382"/>
                    <a:pt x="9813" y="5401"/>
                    <a:pt x="9865" y="5401"/>
                  </a:cubicBezTo>
                  <a:lnTo>
                    <a:pt x="10042" y="5391"/>
                  </a:lnTo>
                  <a:cubicBezTo>
                    <a:pt x="10094" y="5414"/>
                    <a:pt x="10057" y="5619"/>
                    <a:pt x="10081" y="5686"/>
                  </a:cubicBezTo>
                  <a:cubicBezTo>
                    <a:pt x="10105" y="5753"/>
                    <a:pt x="10188" y="5693"/>
                    <a:pt x="10188" y="5795"/>
                  </a:cubicBezTo>
                  <a:cubicBezTo>
                    <a:pt x="10219" y="5889"/>
                    <a:pt x="10188" y="6078"/>
                    <a:pt x="10177" y="6153"/>
                  </a:cubicBezTo>
                  <a:cubicBezTo>
                    <a:pt x="10157" y="6115"/>
                    <a:pt x="10158" y="6036"/>
                    <a:pt x="10137" y="6016"/>
                  </a:cubicBezTo>
                  <a:cubicBezTo>
                    <a:pt x="10085" y="5998"/>
                    <a:pt x="10011" y="6096"/>
                    <a:pt x="9949" y="6096"/>
                  </a:cubicBezTo>
                  <a:cubicBezTo>
                    <a:pt x="9899" y="6112"/>
                    <a:pt x="9957" y="5988"/>
                    <a:pt x="9893" y="6004"/>
                  </a:cubicBezTo>
                  <a:cubicBezTo>
                    <a:pt x="9829" y="6020"/>
                    <a:pt x="9660" y="6120"/>
                    <a:pt x="9610" y="6190"/>
                  </a:cubicBezTo>
                  <a:cubicBezTo>
                    <a:pt x="9589" y="6247"/>
                    <a:pt x="9553" y="6453"/>
                    <a:pt x="9532" y="6528"/>
                  </a:cubicBezTo>
                  <a:cubicBezTo>
                    <a:pt x="9522" y="6528"/>
                    <a:pt x="9501" y="6548"/>
                    <a:pt x="9490" y="6566"/>
                  </a:cubicBezTo>
                  <a:cubicBezTo>
                    <a:pt x="9574" y="6660"/>
                    <a:pt x="9501" y="6866"/>
                    <a:pt x="9490" y="6979"/>
                  </a:cubicBezTo>
                  <a:cubicBezTo>
                    <a:pt x="9522" y="6979"/>
                    <a:pt x="9563" y="6998"/>
                    <a:pt x="9594" y="7016"/>
                  </a:cubicBezTo>
                  <a:cubicBezTo>
                    <a:pt x="9594" y="7016"/>
                    <a:pt x="9584" y="7036"/>
                    <a:pt x="9584" y="7054"/>
                  </a:cubicBezTo>
                  <a:cubicBezTo>
                    <a:pt x="9480" y="7110"/>
                    <a:pt x="9428" y="7130"/>
                    <a:pt x="9438" y="7411"/>
                  </a:cubicBezTo>
                  <a:cubicBezTo>
                    <a:pt x="9480" y="7468"/>
                    <a:pt x="9407" y="7598"/>
                    <a:pt x="9428" y="7674"/>
                  </a:cubicBezTo>
                  <a:cubicBezTo>
                    <a:pt x="9438" y="7730"/>
                    <a:pt x="9459" y="7749"/>
                    <a:pt x="9459" y="7862"/>
                  </a:cubicBezTo>
                  <a:cubicBezTo>
                    <a:pt x="9438" y="7881"/>
                    <a:pt x="9418" y="7899"/>
                    <a:pt x="9407" y="7918"/>
                  </a:cubicBezTo>
                  <a:cubicBezTo>
                    <a:pt x="9323" y="7881"/>
                    <a:pt x="9344" y="7843"/>
                    <a:pt x="9302" y="7730"/>
                  </a:cubicBezTo>
                  <a:cubicBezTo>
                    <a:pt x="9250" y="7787"/>
                    <a:pt x="9167" y="7655"/>
                    <a:pt x="9126" y="7580"/>
                  </a:cubicBezTo>
                  <a:lnTo>
                    <a:pt x="9126" y="7543"/>
                  </a:lnTo>
                  <a:lnTo>
                    <a:pt x="9167" y="7543"/>
                  </a:lnTo>
                  <a:lnTo>
                    <a:pt x="9167" y="7524"/>
                  </a:lnTo>
                  <a:lnTo>
                    <a:pt x="9146" y="7524"/>
                  </a:lnTo>
                  <a:cubicBezTo>
                    <a:pt x="9136" y="7524"/>
                    <a:pt x="9094" y="7543"/>
                    <a:pt x="9084" y="7543"/>
                  </a:cubicBezTo>
                  <a:cubicBezTo>
                    <a:pt x="9094" y="7598"/>
                    <a:pt x="9094" y="7598"/>
                    <a:pt x="9105" y="7618"/>
                  </a:cubicBezTo>
                  <a:cubicBezTo>
                    <a:pt x="9084" y="7637"/>
                    <a:pt x="9084" y="7637"/>
                    <a:pt x="9063" y="7637"/>
                  </a:cubicBezTo>
                  <a:cubicBezTo>
                    <a:pt x="9105" y="7749"/>
                    <a:pt x="9074" y="7824"/>
                    <a:pt x="9167" y="7918"/>
                  </a:cubicBezTo>
                  <a:cubicBezTo>
                    <a:pt x="9167" y="7956"/>
                    <a:pt x="9177" y="8087"/>
                    <a:pt x="9167" y="8125"/>
                  </a:cubicBezTo>
                  <a:cubicBezTo>
                    <a:pt x="9146" y="8182"/>
                    <a:pt x="9126" y="8200"/>
                    <a:pt x="9105" y="8237"/>
                  </a:cubicBezTo>
                  <a:cubicBezTo>
                    <a:pt x="9042" y="8237"/>
                    <a:pt x="8970" y="8275"/>
                    <a:pt x="8928" y="8219"/>
                  </a:cubicBezTo>
                  <a:cubicBezTo>
                    <a:pt x="8897" y="8200"/>
                    <a:pt x="8897" y="8162"/>
                    <a:pt x="8866" y="8125"/>
                  </a:cubicBezTo>
                  <a:cubicBezTo>
                    <a:pt x="8845" y="8144"/>
                    <a:pt x="8824" y="8162"/>
                    <a:pt x="8802" y="8182"/>
                  </a:cubicBezTo>
                  <a:cubicBezTo>
                    <a:pt x="8834" y="8219"/>
                    <a:pt x="8876" y="8481"/>
                    <a:pt x="8845" y="8575"/>
                  </a:cubicBezTo>
                  <a:cubicBezTo>
                    <a:pt x="8834" y="8632"/>
                    <a:pt x="8834" y="8632"/>
                    <a:pt x="8814" y="8650"/>
                  </a:cubicBezTo>
                  <a:cubicBezTo>
                    <a:pt x="8781" y="8707"/>
                    <a:pt x="8657" y="8726"/>
                    <a:pt x="8615" y="8670"/>
                  </a:cubicBezTo>
                  <a:cubicBezTo>
                    <a:pt x="8542" y="8632"/>
                    <a:pt x="8490" y="8369"/>
                    <a:pt x="8470" y="8237"/>
                  </a:cubicBezTo>
                  <a:cubicBezTo>
                    <a:pt x="8449" y="8162"/>
                    <a:pt x="8470" y="8050"/>
                    <a:pt x="8459" y="7993"/>
                  </a:cubicBezTo>
                  <a:lnTo>
                    <a:pt x="8418" y="7993"/>
                  </a:lnTo>
                  <a:cubicBezTo>
                    <a:pt x="8376" y="8031"/>
                    <a:pt x="8283" y="7993"/>
                    <a:pt x="8240" y="7993"/>
                  </a:cubicBezTo>
                  <a:cubicBezTo>
                    <a:pt x="8219" y="7881"/>
                    <a:pt x="8209" y="7768"/>
                    <a:pt x="8136" y="7768"/>
                  </a:cubicBezTo>
                  <a:cubicBezTo>
                    <a:pt x="8115" y="7730"/>
                    <a:pt x="8053" y="7712"/>
                    <a:pt x="8042" y="7712"/>
                  </a:cubicBezTo>
                  <a:cubicBezTo>
                    <a:pt x="8022" y="7730"/>
                    <a:pt x="8001" y="7768"/>
                    <a:pt x="7980" y="7787"/>
                  </a:cubicBezTo>
                  <a:cubicBezTo>
                    <a:pt x="7970" y="7937"/>
                    <a:pt x="7980" y="8013"/>
                    <a:pt x="7990" y="8106"/>
                  </a:cubicBezTo>
                  <a:cubicBezTo>
                    <a:pt x="7980" y="8200"/>
                    <a:pt x="7949" y="8294"/>
                    <a:pt x="7949" y="8406"/>
                  </a:cubicBezTo>
                  <a:cubicBezTo>
                    <a:pt x="7928" y="8406"/>
                    <a:pt x="7907" y="8406"/>
                    <a:pt x="7887" y="8426"/>
                  </a:cubicBezTo>
                  <a:cubicBezTo>
                    <a:pt x="7876" y="8463"/>
                    <a:pt x="7855" y="8501"/>
                    <a:pt x="7845" y="8538"/>
                  </a:cubicBezTo>
                  <a:lnTo>
                    <a:pt x="7835" y="8538"/>
                  </a:lnTo>
                  <a:lnTo>
                    <a:pt x="7835" y="8481"/>
                  </a:lnTo>
                  <a:cubicBezTo>
                    <a:pt x="7824" y="8463"/>
                    <a:pt x="7845" y="8444"/>
                    <a:pt x="7855" y="8426"/>
                  </a:cubicBezTo>
                  <a:cubicBezTo>
                    <a:pt x="7762" y="8388"/>
                    <a:pt x="7710" y="8351"/>
                    <a:pt x="7678" y="8182"/>
                  </a:cubicBezTo>
                  <a:cubicBezTo>
                    <a:pt x="7605" y="8182"/>
                    <a:pt x="7594" y="8182"/>
                    <a:pt x="7563" y="8087"/>
                  </a:cubicBezTo>
                  <a:cubicBezTo>
                    <a:pt x="7542" y="8125"/>
                    <a:pt x="7542" y="8125"/>
                    <a:pt x="7501" y="8144"/>
                  </a:cubicBezTo>
                  <a:cubicBezTo>
                    <a:pt x="7491" y="8125"/>
                    <a:pt x="7470" y="8068"/>
                    <a:pt x="7470" y="8087"/>
                  </a:cubicBezTo>
                  <a:cubicBezTo>
                    <a:pt x="7449" y="8125"/>
                    <a:pt x="7439" y="8144"/>
                    <a:pt x="7439" y="8219"/>
                  </a:cubicBezTo>
                  <a:cubicBezTo>
                    <a:pt x="7501" y="8275"/>
                    <a:pt x="7615" y="8463"/>
                    <a:pt x="7574" y="8595"/>
                  </a:cubicBezTo>
                  <a:cubicBezTo>
                    <a:pt x="7553" y="8650"/>
                    <a:pt x="7470" y="8764"/>
                    <a:pt x="7418" y="8782"/>
                  </a:cubicBezTo>
                  <a:cubicBezTo>
                    <a:pt x="7387" y="8670"/>
                    <a:pt x="7324" y="8689"/>
                    <a:pt x="7251" y="8707"/>
                  </a:cubicBezTo>
                  <a:cubicBezTo>
                    <a:pt x="7231" y="8764"/>
                    <a:pt x="7199" y="8819"/>
                    <a:pt x="7189" y="8858"/>
                  </a:cubicBezTo>
                  <a:cubicBezTo>
                    <a:pt x="7168" y="8876"/>
                    <a:pt x="7136" y="8895"/>
                    <a:pt x="7115" y="8914"/>
                  </a:cubicBezTo>
                  <a:lnTo>
                    <a:pt x="7115" y="8839"/>
                  </a:lnTo>
                  <a:cubicBezTo>
                    <a:pt x="7063" y="8819"/>
                    <a:pt x="7032" y="8764"/>
                    <a:pt x="6991" y="8801"/>
                  </a:cubicBezTo>
                  <a:cubicBezTo>
                    <a:pt x="6959" y="8801"/>
                    <a:pt x="6928" y="8876"/>
                    <a:pt x="6907" y="8895"/>
                  </a:cubicBezTo>
                  <a:cubicBezTo>
                    <a:pt x="6876" y="8895"/>
                    <a:pt x="6845" y="8914"/>
                    <a:pt x="6814" y="8914"/>
                  </a:cubicBezTo>
                  <a:lnTo>
                    <a:pt x="6814" y="8970"/>
                  </a:lnTo>
                  <a:cubicBezTo>
                    <a:pt x="6793" y="9008"/>
                    <a:pt x="6793" y="8895"/>
                    <a:pt x="6751" y="8989"/>
                  </a:cubicBezTo>
                  <a:cubicBezTo>
                    <a:pt x="6762" y="9008"/>
                    <a:pt x="6772" y="9008"/>
                    <a:pt x="6772" y="9026"/>
                  </a:cubicBezTo>
                  <a:cubicBezTo>
                    <a:pt x="6803" y="8989"/>
                    <a:pt x="6887" y="9008"/>
                    <a:pt x="6939" y="9008"/>
                  </a:cubicBezTo>
                  <a:lnTo>
                    <a:pt x="6939" y="8989"/>
                  </a:lnTo>
                  <a:cubicBezTo>
                    <a:pt x="6928" y="8970"/>
                    <a:pt x="6928" y="8970"/>
                    <a:pt x="6918" y="8951"/>
                  </a:cubicBezTo>
                  <a:lnTo>
                    <a:pt x="6939" y="8951"/>
                  </a:lnTo>
                  <a:cubicBezTo>
                    <a:pt x="6949" y="8951"/>
                    <a:pt x="6959" y="8951"/>
                    <a:pt x="6991" y="8933"/>
                  </a:cubicBezTo>
                  <a:cubicBezTo>
                    <a:pt x="7001" y="8989"/>
                    <a:pt x="7001" y="9045"/>
                    <a:pt x="7032" y="9064"/>
                  </a:cubicBezTo>
                  <a:cubicBezTo>
                    <a:pt x="7084" y="9139"/>
                    <a:pt x="7241" y="9102"/>
                    <a:pt x="7303" y="9139"/>
                  </a:cubicBezTo>
                  <a:lnTo>
                    <a:pt x="7303" y="9195"/>
                  </a:lnTo>
                  <a:cubicBezTo>
                    <a:pt x="7314" y="9234"/>
                    <a:pt x="7241" y="9496"/>
                    <a:pt x="7220" y="9590"/>
                  </a:cubicBezTo>
                  <a:lnTo>
                    <a:pt x="7199" y="9590"/>
                  </a:lnTo>
                  <a:cubicBezTo>
                    <a:pt x="7189" y="9533"/>
                    <a:pt x="7199" y="9552"/>
                    <a:pt x="7179" y="9533"/>
                  </a:cubicBezTo>
                  <a:cubicBezTo>
                    <a:pt x="7126" y="9609"/>
                    <a:pt x="7011" y="9533"/>
                    <a:pt x="6949" y="9496"/>
                  </a:cubicBezTo>
                  <a:lnTo>
                    <a:pt x="6876" y="9496"/>
                  </a:lnTo>
                  <a:cubicBezTo>
                    <a:pt x="6855" y="9478"/>
                    <a:pt x="6814" y="9421"/>
                    <a:pt x="6793" y="9403"/>
                  </a:cubicBezTo>
                  <a:cubicBezTo>
                    <a:pt x="6762" y="9403"/>
                    <a:pt x="6793" y="9458"/>
                    <a:pt x="6751" y="9440"/>
                  </a:cubicBezTo>
                  <a:cubicBezTo>
                    <a:pt x="6710" y="9421"/>
                    <a:pt x="6668" y="9327"/>
                    <a:pt x="6637" y="9289"/>
                  </a:cubicBezTo>
                  <a:lnTo>
                    <a:pt x="6627" y="9289"/>
                  </a:lnTo>
                  <a:cubicBezTo>
                    <a:pt x="6616" y="9289"/>
                    <a:pt x="6606" y="9271"/>
                    <a:pt x="6584" y="9289"/>
                  </a:cubicBezTo>
                  <a:cubicBezTo>
                    <a:pt x="6553" y="9234"/>
                    <a:pt x="6522" y="9214"/>
                    <a:pt x="6480" y="9177"/>
                  </a:cubicBezTo>
                  <a:cubicBezTo>
                    <a:pt x="6459" y="9252"/>
                    <a:pt x="6449" y="9195"/>
                    <a:pt x="6449" y="9346"/>
                  </a:cubicBezTo>
                  <a:cubicBezTo>
                    <a:pt x="6407" y="9383"/>
                    <a:pt x="6397" y="9478"/>
                    <a:pt x="6355" y="9515"/>
                  </a:cubicBezTo>
                  <a:cubicBezTo>
                    <a:pt x="6324" y="9552"/>
                    <a:pt x="6303" y="9552"/>
                    <a:pt x="6262" y="9552"/>
                  </a:cubicBezTo>
                  <a:lnTo>
                    <a:pt x="6262" y="9609"/>
                  </a:lnTo>
                  <a:cubicBezTo>
                    <a:pt x="6238" y="9653"/>
                    <a:pt x="6213" y="9696"/>
                    <a:pt x="6189" y="9740"/>
                  </a:cubicBezTo>
                  <a:cubicBezTo>
                    <a:pt x="6158" y="9759"/>
                    <a:pt x="6137" y="9778"/>
                    <a:pt x="6106" y="9796"/>
                  </a:cubicBezTo>
                  <a:cubicBezTo>
                    <a:pt x="6064" y="9834"/>
                    <a:pt x="6064" y="9909"/>
                    <a:pt x="6001" y="9947"/>
                  </a:cubicBezTo>
                  <a:cubicBezTo>
                    <a:pt x="5762" y="10097"/>
                    <a:pt x="5492" y="9909"/>
                    <a:pt x="5345" y="9796"/>
                  </a:cubicBezTo>
                  <a:lnTo>
                    <a:pt x="5220" y="9796"/>
                  </a:lnTo>
                  <a:cubicBezTo>
                    <a:pt x="5137" y="9740"/>
                    <a:pt x="5148" y="9647"/>
                    <a:pt x="4992" y="9647"/>
                  </a:cubicBezTo>
                  <a:cubicBezTo>
                    <a:pt x="4981" y="9590"/>
                    <a:pt x="4940" y="9552"/>
                    <a:pt x="4929" y="9515"/>
                  </a:cubicBezTo>
                  <a:lnTo>
                    <a:pt x="4929" y="9403"/>
                  </a:lnTo>
                  <a:cubicBezTo>
                    <a:pt x="4918" y="9383"/>
                    <a:pt x="4876" y="9364"/>
                    <a:pt x="4866" y="9346"/>
                  </a:cubicBezTo>
                  <a:cubicBezTo>
                    <a:pt x="5012" y="9364"/>
                    <a:pt x="5064" y="9252"/>
                    <a:pt x="5168" y="9214"/>
                  </a:cubicBezTo>
                  <a:cubicBezTo>
                    <a:pt x="5231" y="9177"/>
                    <a:pt x="5335" y="9214"/>
                    <a:pt x="5387" y="9234"/>
                  </a:cubicBezTo>
                  <a:cubicBezTo>
                    <a:pt x="5512" y="9271"/>
                    <a:pt x="5648" y="9234"/>
                    <a:pt x="5741" y="9195"/>
                  </a:cubicBezTo>
                  <a:cubicBezTo>
                    <a:pt x="5762" y="9158"/>
                    <a:pt x="5772" y="9139"/>
                    <a:pt x="5783" y="9102"/>
                  </a:cubicBezTo>
                  <a:cubicBezTo>
                    <a:pt x="5762" y="9064"/>
                    <a:pt x="5762" y="9026"/>
                    <a:pt x="5731" y="8989"/>
                  </a:cubicBezTo>
                  <a:cubicBezTo>
                    <a:pt x="5679" y="8933"/>
                    <a:pt x="5596" y="8970"/>
                    <a:pt x="5533" y="8933"/>
                  </a:cubicBezTo>
                  <a:cubicBezTo>
                    <a:pt x="5428" y="8876"/>
                    <a:pt x="5324" y="8782"/>
                    <a:pt x="5210" y="8745"/>
                  </a:cubicBezTo>
                  <a:cubicBezTo>
                    <a:pt x="5096" y="8689"/>
                    <a:pt x="4992" y="8764"/>
                    <a:pt x="4961" y="8595"/>
                  </a:cubicBezTo>
                  <a:cubicBezTo>
                    <a:pt x="4992" y="8575"/>
                    <a:pt x="5054" y="8538"/>
                    <a:pt x="5085" y="8481"/>
                  </a:cubicBezTo>
                  <a:cubicBezTo>
                    <a:pt x="4929" y="8501"/>
                    <a:pt x="4845" y="8331"/>
                    <a:pt x="4741" y="8275"/>
                  </a:cubicBezTo>
                  <a:cubicBezTo>
                    <a:pt x="4658" y="8219"/>
                    <a:pt x="4575" y="8257"/>
                    <a:pt x="4554" y="8087"/>
                  </a:cubicBezTo>
                  <a:cubicBezTo>
                    <a:pt x="4492" y="8087"/>
                    <a:pt x="4409" y="8068"/>
                    <a:pt x="4356" y="8031"/>
                  </a:cubicBezTo>
                  <a:cubicBezTo>
                    <a:pt x="4262" y="7993"/>
                    <a:pt x="4168" y="8068"/>
                    <a:pt x="4085" y="8013"/>
                  </a:cubicBezTo>
                  <a:cubicBezTo>
                    <a:pt x="4002" y="7956"/>
                    <a:pt x="4054" y="7843"/>
                    <a:pt x="3919" y="7843"/>
                  </a:cubicBezTo>
                  <a:cubicBezTo>
                    <a:pt x="3888" y="7806"/>
                    <a:pt x="3783" y="7806"/>
                    <a:pt x="3741" y="7806"/>
                  </a:cubicBezTo>
                  <a:cubicBezTo>
                    <a:pt x="3721" y="7730"/>
                    <a:pt x="3731" y="7618"/>
                    <a:pt x="3669" y="7598"/>
                  </a:cubicBezTo>
                  <a:cubicBezTo>
                    <a:pt x="3627" y="7655"/>
                    <a:pt x="3523" y="7618"/>
                    <a:pt x="3492" y="7637"/>
                  </a:cubicBezTo>
                  <a:cubicBezTo>
                    <a:pt x="3481" y="7655"/>
                    <a:pt x="3492" y="7674"/>
                    <a:pt x="3440" y="7674"/>
                  </a:cubicBezTo>
                  <a:cubicBezTo>
                    <a:pt x="3409" y="7655"/>
                    <a:pt x="3398" y="7674"/>
                    <a:pt x="3367" y="7674"/>
                  </a:cubicBezTo>
                  <a:lnTo>
                    <a:pt x="3367" y="7637"/>
                  </a:lnTo>
                  <a:cubicBezTo>
                    <a:pt x="3377" y="7618"/>
                    <a:pt x="3388" y="7580"/>
                    <a:pt x="3398" y="7543"/>
                  </a:cubicBezTo>
                  <a:cubicBezTo>
                    <a:pt x="3357" y="7505"/>
                    <a:pt x="3315" y="7486"/>
                    <a:pt x="3241" y="7505"/>
                  </a:cubicBezTo>
                  <a:cubicBezTo>
                    <a:pt x="3221" y="7468"/>
                    <a:pt x="3200" y="7411"/>
                    <a:pt x="3189" y="7411"/>
                  </a:cubicBezTo>
                  <a:cubicBezTo>
                    <a:pt x="3148" y="7392"/>
                    <a:pt x="3106" y="7449"/>
                    <a:pt x="3085" y="7468"/>
                  </a:cubicBezTo>
                  <a:cubicBezTo>
                    <a:pt x="3002" y="7449"/>
                    <a:pt x="2929" y="7449"/>
                    <a:pt x="2846" y="7449"/>
                  </a:cubicBezTo>
                  <a:cubicBezTo>
                    <a:pt x="2815" y="7449"/>
                    <a:pt x="2763" y="7429"/>
                    <a:pt x="2722" y="7486"/>
                  </a:cubicBezTo>
                  <a:cubicBezTo>
                    <a:pt x="2700" y="7524"/>
                    <a:pt x="2679" y="7561"/>
                    <a:pt x="2669" y="7598"/>
                  </a:cubicBezTo>
                  <a:cubicBezTo>
                    <a:pt x="2606" y="7655"/>
                    <a:pt x="2533" y="7598"/>
                    <a:pt x="2471" y="7637"/>
                  </a:cubicBezTo>
                  <a:cubicBezTo>
                    <a:pt x="2450" y="7655"/>
                    <a:pt x="2440" y="7712"/>
                    <a:pt x="2419" y="7712"/>
                  </a:cubicBezTo>
                  <a:cubicBezTo>
                    <a:pt x="2326" y="7712"/>
                    <a:pt x="2232" y="7693"/>
                    <a:pt x="2137" y="7693"/>
                  </a:cubicBezTo>
                  <a:cubicBezTo>
                    <a:pt x="2085" y="7674"/>
                    <a:pt x="2065" y="7598"/>
                    <a:pt x="2023" y="7561"/>
                  </a:cubicBezTo>
                  <a:cubicBezTo>
                    <a:pt x="1982" y="7524"/>
                    <a:pt x="1898" y="7580"/>
                    <a:pt x="1867" y="7524"/>
                  </a:cubicBezTo>
                  <a:cubicBezTo>
                    <a:pt x="1898" y="7505"/>
                    <a:pt x="1898" y="7505"/>
                    <a:pt x="1919" y="7505"/>
                  </a:cubicBezTo>
                  <a:lnTo>
                    <a:pt x="1919" y="7486"/>
                  </a:lnTo>
                  <a:lnTo>
                    <a:pt x="1867" y="7486"/>
                  </a:lnTo>
                  <a:cubicBezTo>
                    <a:pt x="1846" y="7468"/>
                    <a:pt x="1774" y="7486"/>
                    <a:pt x="1753" y="7505"/>
                  </a:cubicBezTo>
                  <a:cubicBezTo>
                    <a:pt x="1701" y="7392"/>
                    <a:pt x="1597" y="7468"/>
                    <a:pt x="1544" y="7429"/>
                  </a:cubicBezTo>
                  <a:lnTo>
                    <a:pt x="1544" y="7486"/>
                  </a:lnTo>
                  <a:cubicBezTo>
                    <a:pt x="1523" y="7468"/>
                    <a:pt x="1502" y="7468"/>
                    <a:pt x="1492" y="7468"/>
                  </a:cubicBezTo>
                  <a:lnTo>
                    <a:pt x="1492" y="7411"/>
                  </a:lnTo>
                  <a:cubicBezTo>
                    <a:pt x="1430" y="7411"/>
                    <a:pt x="1430" y="7429"/>
                    <a:pt x="1398" y="7468"/>
                  </a:cubicBezTo>
                  <a:cubicBezTo>
                    <a:pt x="1388" y="7429"/>
                    <a:pt x="1388" y="7429"/>
                    <a:pt x="1378" y="7411"/>
                  </a:cubicBezTo>
                  <a:cubicBezTo>
                    <a:pt x="1222" y="7505"/>
                    <a:pt x="1191" y="7505"/>
                    <a:pt x="1013" y="7429"/>
                  </a:cubicBezTo>
                  <a:cubicBezTo>
                    <a:pt x="961" y="7411"/>
                    <a:pt x="898" y="7411"/>
                    <a:pt x="836" y="7411"/>
                  </a:cubicBezTo>
                  <a:cubicBezTo>
                    <a:pt x="826" y="7392"/>
                    <a:pt x="805" y="7336"/>
                    <a:pt x="795" y="7336"/>
                  </a:cubicBezTo>
                  <a:cubicBezTo>
                    <a:pt x="774" y="7317"/>
                    <a:pt x="670" y="7374"/>
                    <a:pt x="628" y="7354"/>
                  </a:cubicBezTo>
                  <a:cubicBezTo>
                    <a:pt x="618" y="7354"/>
                    <a:pt x="607" y="7299"/>
                    <a:pt x="597" y="7299"/>
                  </a:cubicBezTo>
                  <a:cubicBezTo>
                    <a:pt x="566" y="7299"/>
                    <a:pt x="535" y="7317"/>
                    <a:pt x="493" y="7317"/>
                  </a:cubicBezTo>
                  <a:cubicBezTo>
                    <a:pt x="493" y="7299"/>
                    <a:pt x="483" y="7261"/>
                    <a:pt x="471" y="7242"/>
                  </a:cubicBezTo>
                  <a:lnTo>
                    <a:pt x="378" y="7242"/>
                  </a:lnTo>
                  <a:cubicBezTo>
                    <a:pt x="347" y="7223"/>
                    <a:pt x="306" y="7199"/>
                    <a:pt x="243" y="7167"/>
                  </a:cubicBezTo>
                  <a:cubicBezTo>
                    <a:pt x="180" y="7135"/>
                    <a:pt x="10" y="7088"/>
                    <a:pt x="0" y="7050"/>
                  </a:cubicBezTo>
                  <a:cubicBezTo>
                    <a:pt x="31" y="7012"/>
                    <a:pt x="295" y="7036"/>
                    <a:pt x="357" y="7054"/>
                  </a:cubicBezTo>
                  <a:cubicBezTo>
                    <a:pt x="409" y="7110"/>
                    <a:pt x="503" y="7073"/>
                    <a:pt x="576" y="7092"/>
                  </a:cubicBezTo>
                  <a:cubicBezTo>
                    <a:pt x="680" y="7148"/>
                    <a:pt x="836" y="7167"/>
                    <a:pt x="940" y="7167"/>
                  </a:cubicBezTo>
                  <a:cubicBezTo>
                    <a:pt x="940" y="7110"/>
                    <a:pt x="930" y="7148"/>
                    <a:pt x="950" y="7092"/>
                  </a:cubicBezTo>
                  <a:cubicBezTo>
                    <a:pt x="930" y="7054"/>
                    <a:pt x="898" y="7036"/>
                    <a:pt x="888" y="6998"/>
                  </a:cubicBezTo>
                  <a:lnTo>
                    <a:pt x="898" y="6998"/>
                  </a:lnTo>
                  <a:lnTo>
                    <a:pt x="898" y="6979"/>
                  </a:lnTo>
                  <a:cubicBezTo>
                    <a:pt x="940" y="6998"/>
                    <a:pt x="950" y="7016"/>
                    <a:pt x="1002" y="7016"/>
                  </a:cubicBezTo>
                  <a:lnTo>
                    <a:pt x="1002" y="6941"/>
                  </a:lnTo>
                  <a:cubicBezTo>
                    <a:pt x="982" y="6941"/>
                    <a:pt x="961" y="6923"/>
                    <a:pt x="940" y="6923"/>
                  </a:cubicBezTo>
                  <a:lnTo>
                    <a:pt x="940" y="6847"/>
                  </a:lnTo>
                  <a:lnTo>
                    <a:pt x="961" y="6847"/>
                  </a:lnTo>
                  <a:cubicBezTo>
                    <a:pt x="971" y="6866"/>
                    <a:pt x="992" y="6904"/>
                    <a:pt x="1013" y="6885"/>
                  </a:cubicBezTo>
                  <a:lnTo>
                    <a:pt x="1013" y="6847"/>
                  </a:lnTo>
                  <a:cubicBezTo>
                    <a:pt x="1055" y="6810"/>
                    <a:pt x="1107" y="6754"/>
                    <a:pt x="1149" y="6716"/>
                  </a:cubicBezTo>
                  <a:cubicBezTo>
                    <a:pt x="1211" y="6678"/>
                    <a:pt x="1243" y="6735"/>
                    <a:pt x="1305" y="6678"/>
                  </a:cubicBezTo>
                  <a:lnTo>
                    <a:pt x="1305" y="6660"/>
                  </a:lnTo>
                  <a:cubicBezTo>
                    <a:pt x="1253" y="6660"/>
                    <a:pt x="1180" y="6641"/>
                    <a:pt x="1128" y="6660"/>
                  </a:cubicBezTo>
                  <a:lnTo>
                    <a:pt x="1128" y="6641"/>
                  </a:lnTo>
                  <a:cubicBezTo>
                    <a:pt x="1139" y="6622"/>
                    <a:pt x="1149" y="6603"/>
                    <a:pt x="1159" y="6585"/>
                  </a:cubicBezTo>
                  <a:cubicBezTo>
                    <a:pt x="1191" y="6585"/>
                    <a:pt x="1191" y="6603"/>
                    <a:pt x="1211" y="6603"/>
                  </a:cubicBezTo>
                  <a:cubicBezTo>
                    <a:pt x="1222" y="6585"/>
                    <a:pt x="1232" y="6566"/>
                    <a:pt x="1243" y="6566"/>
                  </a:cubicBezTo>
                  <a:lnTo>
                    <a:pt x="1243" y="6548"/>
                  </a:lnTo>
                  <a:cubicBezTo>
                    <a:pt x="1201" y="6528"/>
                    <a:pt x="1201" y="6528"/>
                    <a:pt x="1191" y="6472"/>
                  </a:cubicBezTo>
                  <a:lnTo>
                    <a:pt x="1222" y="6472"/>
                  </a:lnTo>
                  <a:cubicBezTo>
                    <a:pt x="1232" y="6491"/>
                    <a:pt x="1232" y="6472"/>
                    <a:pt x="1243" y="6491"/>
                  </a:cubicBezTo>
                  <a:cubicBezTo>
                    <a:pt x="1253" y="6472"/>
                    <a:pt x="1253" y="6453"/>
                    <a:pt x="1253" y="6434"/>
                  </a:cubicBezTo>
                  <a:cubicBezTo>
                    <a:pt x="1232" y="6397"/>
                    <a:pt x="1232" y="6397"/>
                    <a:pt x="1201" y="6378"/>
                  </a:cubicBezTo>
                  <a:cubicBezTo>
                    <a:pt x="1201" y="6378"/>
                    <a:pt x="1191" y="6453"/>
                    <a:pt x="1191" y="6416"/>
                  </a:cubicBezTo>
                  <a:lnTo>
                    <a:pt x="1191" y="6378"/>
                  </a:lnTo>
                  <a:lnTo>
                    <a:pt x="1180" y="6378"/>
                  </a:lnTo>
                  <a:lnTo>
                    <a:pt x="1180" y="6359"/>
                  </a:lnTo>
                  <a:cubicBezTo>
                    <a:pt x="1211" y="6359"/>
                    <a:pt x="1222" y="6340"/>
                    <a:pt x="1253" y="6322"/>
                  </a:cubicBezTo>
                  <a:lnTo>
                    <a:pt x="1253" y="6302"/>
                  </a:lnTo>
                  <a:cubicBezTo>
                    <a:pt x="1201" y="6302"/>
                    <a:pt x="1191" y="6247"/>
                    <a:pt x="1139" y="6228"/>
                  </a:cubicBezTo>
                  <a:cubicBezTo>
                    <a:pt x="1128" y="6302"/>
                    <a:pt x="1139" y="6265"/>
                    <a:pt x="1118" y="6284"/>
                  </a:cubicBezTo>
                  <a:cubicBezTo>
                    <a:pt x="1097" y="6265"/>
                    <a:pt x="1066" y="6284"/>
                    <a:pt x="1045" y="6228"/>
                  </a:cubicBezTo>
                  <a:cubicBezTo>
                    <a:pt x="1066" y="6209"/>
                    <a:pt x="1066" y="6209"/>
                    <a:pt x="1076" y="6190"/>
                  </a:cubicBezTo>
                  <a:lnTo>
                    <a:pt x="1035" y="6190"/>
                  </a:lnTo>
                  <a:cubicBezTo>
                    <a:pt x="1013" y="6247"/>
                    <a:pt x="971" y="6247"/>
                    <a:pt x="909" y="6247"/>
                  </a:cubicBezTo>
                  <a:lnTo>
                    <a:pt x="909" y="6190"/>
                  </a:lnTo>
                  <a:cubicBezTo>
                    <a:pt x="950" y="6153"/>
                    <a:pt x="961" y="6133"/>
                    <a:pt x="961" y="6040"/>
                  </a:cubicBezTo>
                  <a:cubicBezTo>
                    <a:pt x="940" y="6021"/>
                    <a:pt x="950" y="6021"/>
                    <a:pt x="940" y="6002"/>
                  </a:cubicBezTo>
                  <a:lnTo>
                    <a:pt x="961" y="6002"/>
                  </a:lnTo>
                  <a:cubicBezTo>
                    <a:pt x="992" y="5964"/>
                    <a:pt x="1035" y="6002"/>
                    <a:pt x="1055" y="5964"/>
                  </a:cubicBezTo>
                  <a:cubicBezTo>
                    <a:pt x="1066" y="5946"/>
                    <a:pt x="1076" y="5927"/>
                    <a:pt x="1087" y="5909"/>
                  </a:cubicBezTo>
                  <a:cubicBezTo>
                    <a:pt x="1076" y="5889"/>
                    <a:pt x="1076" y="5871"/>
                    <a:pt x="1066" y="5852"/>
                  </a:cubicBezTo>
                  <a:cubicBezTo>
                    <a:pt x="1118" y="5852"/>
                    <a:pt x="1107" y="5871"/>
                    <a:pt x="1139" y="5833"/>
                  </a:cubicBezTo>
                  <a:lnTo>
                    <a:pt x="1139" y="5909"/>
                  </a:lnTo>
                  <a:lnTo>
                    <a:pt x="1263" y="5909"/>
                  </a:lnTo>
                  <a:cubicBezTo>
                    <a:pt x="1284" y="5814"/>
                    <a:pt x="1326" y="5702"/>
                    <a:pt x="1388" y="5683"/>
                  </a:cubicBezTo>
                  <a:cubicBezTo>
                    <a:pt x="1419" y="5740"/>
                    <a:pt x="1534" y="5720"/>
                    <a:pt x="1586" y="5740"/>
                  </a:cubicBezTo>
                  <a:lnTo>
                    <a:pt x="1586" y="5758"/>
                  </a:lnTo>
                  <a:cubicBezTo>
                    <a:pt x="1575" y="5795"/>
                    <a:pt x="1586" y="5795"/>
                    <a:pt x="1575" y="5814"/>
                  </a:cubicBezTo>
                  <a:cubicBezTo>
                    <a:pt x="1565" y="5871"/>
                    <a:pt x="1586" y="5833"/>
                    <a:pt x="1554" y="5852"/>
                  </a:cubicBezTo>
                  <a:cubicBezTo>
                    <a:pt x="1523" y="5909"/>
                    <a:pt x="1492" y="5909"/>
                    <a:pt x="1440" y="5889"/>
                  </a:cubicBezTo>
                  <a:cubicBezTo>
                    <a:pt x="1430" y="5946"/>
                    <a:pt x="1430" y="5984"/>
                    <a:pt x="1430" y="6040"/>
                  </a:cubicBezTo>
                  <a:cubicBezTo>
                    <a:pt x="1430" y="6040"/>
                    <a:pt x="1440" y="6040"/>
                    <a:pt x="1450" y="6058"/>
                  </a:cubicBezTo>
                  <a:cubicBezTo>
                    <a:pt x="1502" y="6096"/>
                    <a:pt x="1659" y="6115"/>
                    <a:pt x="1680" y="6265"/>
                  </a:cubicBezTo>
                  <a:lnTo>
                    <a:pt x="1711" y="6265"/>
                  </a:lnTo>
                  <a:cubicBezTo>
                    <a:pt x="1711" y="6416"/>
                    <a:pt x="1753" y="6754"/>
                    <a:pt x="1784" y="6792"/>
                  </a:cubicBezTo>
                  <a:cubicBezTo>
                    <a:pt x="1836" y="6847"/>
                    <a:pt x="1919" y="6622"/>
                    <a:pt x="1982" y="6585"/>
                  </a:cubicBezTo>
                  <a:lnTo>
                    <a:pt x="1982" y="6528"/>
                  </a:lnTo>
                  <a:lnTo>
                    <a:pt x="1909" y="6528"/>
                  </a:lnTo>
                  <a:cubicBezTo>
                    <a:pt x="1898" y="6491"/>
                    <a:pt x="1888" y="6472"/>
                    <a:pt x="1878" y="6453"/>
                  </a:cubicBezTo>
                  <a:lnTo>
                    <a:pt x="1878" y="6416"/>
                  </a:lnTo>
                  <a:lnTo>
                    <a:pt x="1888" y="6416"/>
                  </a:lnTo>
                  <a:lnTo>
                    <a:pt x="1888" y="6397"/>
                  </a:lnTo>
                  <a:cubicBezTo>
                    <a:pt x="1961" y="6397"/>
                    <a:pt x="1982" y="6378"/>
                    <a:pt x="2023" y="6322"/>
                  </a:cubicBezTo>
                  <a:cubicBezTo>
                    <a:pt x="2013" y="6302"/>
                    <a:pt x="2023" y="6322"/>
                    <a:pt x="2002" y="6302"/>
                  </a:cubicBezTo>
                  <a:cubicBezTo>
                    <a:pt x="1971" y="6247"/>
                    <a:pt x="1930" y="6265"/>
                    <a:pt x="1867" y="6265"/>
                  </a:cubicBezTo>
                  <a:lnTo>
                    <a:pt x="1867" y="6209"/>
                  </a:lnTo>
                  <a:cubicBezTo>
                    <a:pt x="1846" y="6209"/>
                    <a:pt x="1836" y="6209"/>
                    <a:pt x="1815" y="6190"/>
                  </a:cubicBezTo>
                  <a:lnTo>
                    <a:pt x="1815" y="6190"/>
                  </a:lnTo>
                  <a:cubicBezTo>
                    <a:pt x="1826" y="6171"/>
                    <a:pt x="1826" y="6153"/>
                    <a:pt x="1836" y="6133"/>
                  </a:cubicBezTo>
                  <a:cubicBezTo>
                    <a:pt x="1794" y="6115"/>
                    <a:pt x="1784" y="6058"/>
                    <a:pt x="1753" y="6040"/>
                  </a:cubicBezTo>
                  <a:cubicBezTo>
                    <a:pt x="1680" y="5984"/>
                    <a:pt x="1597" y="6058"/>
                    <a:pt x="1534" y="5984"/>
                  </a:cubicBezTo>
                  <a:cubicBezTo>
                    <a:pt x="1586" y="5984"/>
                    <a:pt x="1649" y="5964"/>
                    <a:pt x="1701" y="5964"/>
                  </a:cubicBezTo>
                  <a:cubicBezTo>
                    <a:pt x="1690" y="5889"/>
                    <a:pt x="1690" y="5927"/>
                    <a:pt x="1722" y="5871"/>
                  </a:cubicBezTo>
                  <a:cubicBezTo>
                    <a:pt x="1680" y="5852"/>
                    <a:pt x="1670" y="5833"/>
                    <a:pt x="1659" y="5740"/>
                  </a:cubicBezTo>
                  <a:lnTo>
                    <a:pt x="1680" y="5740"/>
                  </a:lnTo>
                  <a:cubicBezTo>
                    <a:pt x="1722" y="5814"/>
                    <a:pt x="1982" y="5814"/>
                    <a:pt x="2023" y="5777"/>
                  </a:cubicBezTo>
                  <a:cubicBezTo>
                    <a:pt x="2054" y="5758"/>
                    <a:pt x="2085" y="5683"/>
                    <a:pt x="2117" y="5665"/>
                  </a:cubicBezTo>
                  <a:cubicBezTo>
                    <a:pt x="2149" y="5645"/>
                    <a:pt x="2170" y="5665"/>
                    <a:pt x="2190" y="5645"/>
                  </a:cubicBezTo>
                  <a:cubicBezTo>
                    <a:pt x="2159" y="5626"/>
                    <a:pt x="2159" y="5608"/>
                    <a:pt x="2117" y="5608"/>
                  </a:cubicBezTo>
                  <a:cubicBezTo>
                    <a:pt x="2085" y="5645"/>
                    <a:pt x="1836" y="5720"/>
                    <a:pt x="1815" y="5720"/>
                  </a:cubicBezTo>
                  <a:cubicBezTo>
                    <a:pt x="1784" y="5683"/>
                    <a:pt x="1794" y="5702"/>
                    <a:pt x="1784" y="5665"/>
                  </a:cubicBezTo>
                  <a:cubicBezTo>
                    <a:pt x="1805" y="5626"/>
                    <a:pt x="1805" y="5626"/>
                    <a:pt x="1805" y="5608"/>
                  </a:cubicBezTo>
                  <a:cubicBezTo>
                    <a:pt x="1794" y="5551"/>
                    <a:pt x="1794" y="5551"/>
                    <a:pt x="1774" y="5514"/>
                  </a:cubicBezTo>
                  <a:cubicBezTo>
                    <a:pt x="1753" y="5514"/>
                    <a:pt x="1732" y="5533"/>
                    <a:pt x="1701" y="5533"/>
                  </a:cubicBezTo>
                  <a:cubicBezTo>
                    <a:pt x="1690" y="5457"/>
                    <a:pt x="1469" y="5396"/>
                    <a:pt x="1458" y="5302"/>
                  </a:cubicBezTo>
                  <a:cubicBezTo>
                    <a:pt x="1500" y="5302"/>
                    <a:pt x="1638" y="5290"/>
                    <a:pt x="1742" y="5288"/>
                  </a:cubicBezTo>
                  <a:cubicBezTo>
                    <a:pt x="1846" y="5286"/>
                    <a:pt x="1971" y="5288"/>
                    <a:pt x="2085" y="5288"/>
                  </a:cubicBezTo>
                  <a:cubicBezTo>
                    <a:pt x="2106" y="5213"/>
                    <a:pt x="2149" y="5157"/>
                    <a:pt x="2190" y="5119"/>
                  </a:cubicBezTo>
                  <a:lnTo>
                    <a:pt x="2190" y="5063"/>
                  </a:lnTo>
                  <a:cubicBezTo>
                    <a:pt x="2211" y="5063"/>
                    <a:pt x="2232" y="5044"/>
                    <a:pt x="2253" y="5044"/>
                  </a:cubicBezTo>
                  <a:cubicBezTo>
                    <a:pt x="2263" y="5101"/>
                    <a:pt x="2263" y="5138"/>
                    <a:pt x="2284" y="5176"/>
                  </a:cubicBezTo>
                  <a:cubicBezTo>
                    <a:pt x="2398" y="5326"/>
                    <a:pt x="2596" y="5213"/>
                    <a:pt x="2722" y="5195"/>
                  </a:cubicBezTo>
                  <a:cubicBezTo>
                    <a:pt x="2711" y="5251"/>
                    <a:pt x="2711" y="5251"/>
                    <a:pt x="2700" y="5288"/>
                  </a:cubicBezTo>
                  <a:lnTo>
                    <a:pt x="2732" y="5288"/>
                  </a:lnTo>
                  <a:cubicBezTo>
                    <a:pt x="2742" y="5270"/>
                    <a:pt x="2763" y="5251"/>
                    <a:pt x="2784" y="5251"/>
                  </a:cubicBezTo>
                  <a:lnTo>
                    <a:pt x="2784" y="5270"/>
                  </a:lnTo>
                  <a:cubicBezTo>
                    <a:pt x="2774" y="5270"/>
                    <a:pt x="2774" y="5270"/>
                    <a:pt x="2763" y="5288"/>
                  </a:cubicBezTo>
                  <a:lnTo>
                    <a:pt x="2826" y="5288"/>
                  </a:lnTo>
                  <a:cubicBezTo>
                    <a:pt x="2846" y="5307"/>
                    <a:pt x="2878" y="5307"/>
                    <a:pt x="2929" y="5288"/>
                  </a:cubicBezTo>
                  <a:lnTo>
                    <a:pt x="2929" y="5364"/>
                  </a:lnTo>
                  <a:lnTo>
                    <a:pt x="2950" y="5364"/>
                  </a:lnTo>
                  <a:cubicBezTo>
                    <a:pt x="2961" y="5326"/>
                    <a:pt x="3002" y="5326"/>
                    <a:pt x="3023" y="5288"/>
                  </a:cubicBezTo>
                  <a:lnTo>
                    <a:pt x="3023" y="5213"/>
                  </a:lnTo>
                  <a:lnTo>
                    <a:pt x="3085" y="5213"/>
                  </a:lnTo>
                  <a:cubicBezTo>
                    <a:pt x="3096" y="5232"/>
                    <a:pt x="3106" y="5251"/>
                    <a:pt x="3117" y="5270"/>
                  </a:cubicBezTo>
                  <a:cubicBezTo>
                    <a:pt x="3106" y="5326"/>
                    <a:pt x="3106" y="5345"/>
                    <a:pt x="3117" y="5401"/>
                  </a:cubicBezTo>
                  <a:lnTo>
                    <a:pt x="3231" y="5401"/>
                  </a:lnTo>
                  <a:cubicBezTo>
                    <a:pt x="3241" y="5364"/>
                    <a:pt x="3241" y="5364"/>
                    <a:pt x="3241" y="5307"/>
                  </a:cubicBezTo>
                  <a:lnTo>
                    <a:pt x="3241" y="5288"/>
                  </a:lnTo>
                  <a:lnTo>
                    <a:pt x="3241" y="5288"/>
                  </a:lnTo>
                  <a:cubicBezTo>
                    <a:pt x="3263" y="5326"/>
                    <a:pt x="3305" y="5326"/>
                    <a:pt x="3346" y="5307"/>
                  </a:cubicBezTo>
                  <a:cubicBezTo>
                    <a:pt x="3357" y="5270"/>
                    <a:pt x="3336" y="5232"/>
                    <a:pt x="3367" y="5213"/>
                  </a:cubicBezTo>
                  <a:cubicBezTo>
                    <a:pt x="3409" y="5176"/>
                    <a:pt x="3419" y="5232"/>
                    <a:pt x="3471" y="5251"/>
                  </a:cubicBezTo>
                  <a:lnTo>
                    <a:pt x="3471" y="5195"/>
                  </a:lnTo>
                  <a:cubicBezTo>
                    <a:pt x="3513" y="5195"/>
                    <a:pt x="3606" y="5232"/>
                    <a:pt x="3648" y="5270"/>
                  </a:cubicBezTo>
                  <a:lnTo>
                    <a:pt x="3648" y="5195"/>
                  </a:lnTo>
                  <a:lnTo>
                    <a:pt x="3689" y="5195"/>
                  </a:lnTo>
                  <a:lnTo>
                    <a:pt x="3689" y="5270"/>
                  </a:lnTo>
                  <a:lnTo>
                    <a:pt x="3710" y="5270"/>
                  </a:lnTo>
                  <a:lnTo>
                    <a:pt x="3710" y="5251"/>
                  </a:lnTo>
                  <a:cubicBezTo>
                    <a:pt x="3721" y="5213"/>
                    <a:pt x="3710" y="5176"/>
                    <a:pt x="3721" y="5119"/>
                  </a:cubicBezTo>
                  <a:lnTo>
                    <a:pt x="3731" y="5119"/>
                  </a:lnTo>
                  <a:cubicBezTo>
                    <a:pt x="3731" y="5176"/>
                    <a:pt x="3721" y="5157"/>
                    <a:pt x="3741" y="5195"/>
                  </a:cubicBezTo>
                  <a:cubicBezTo>
                    <a:pt x="3762" y="5157"/>
                    <a:pt x="3783" y="5081"/>
                    <a:pt x="3825" y="5119"/>
                  </a:cubicBezTo>
                  <a:lnTo>
                    <a:pt x="3825" y="5157"/>
                  </a:lnTo>
                  <a:cubicBezTo>
                    <a:pt x="3857" y="5176"/>
                    <a:pt x="3877" y="5119"/>
                    <a:pt x="3898" y="5119"/>
                  </a:cubicBezTo>
                  <a:lnTo>
                    <a:pt x="3898" y="5101"/>
                  </a:lnTo>
                  <a:cubicBezTo>
                    <a:pt x="3888" y="5081"/>
                    <a:pt x="3888" y="5081"/>
                    <a:pt x="3877" y="5063"/>
                  </a:cubicBezTo>
                  <a:lnTo>
                    <a:pt x="3909" y="5063"/>
                  </a:lnTo>
                  <a:cubicBezTo>
                    <a:pt x="3919" y="5081"/>
                    <a:pt x="3929" y="5081"/>
                    <a:pt x="3950" y="5101"/>
                  </a:cubicBezTo>
                  <a:lnTo>
                    <a:pt x="3950" y="5063"/>
                  </a:lnTo>
                  <a:cubicBezTo>
                    <a:pt x="3929" y="5044"/>
                    <a:pt x="3940" y="5044"/>
                    <a:pt x="3929" y="5007"/>
                  </a:cubicBezTo>
                  <a:cubicBezTo>
                    <a:pt x="3961" y="4988"/>
                    <a:pt x="4002" y="4969"/>
                    <a:pt x="4033" y="4951"/>
                  </a:cubicBezTo>
                  <a:lnTo>
                    <a:pt x="4033" y="4932"/>
                  </a:lnTo>
                  <a:cubicBezTo>
                    <a:pt x="3981" y="4932"/>
                    <a:pt x="3919" y="4932"/>
                    <a:pt x="3857" y="4912"/>
                  </a:cubicBezTo>
                  <a:cubicBezTo>
                    <a:pt x="3857" y="4951"/>
                    <a:pt x="3867" y="4988"/>
                    <a:pt x="3867" y="5026"/>
                  </a:cubicBezTo>
                  <a:lnTo>
                    <a:pt x="3857" y="5026"/>
                  </a:lnTo>
                  <a:cubicBezTo>
                    <a:pt x="3815" y="4912"/>
                    <a:pt x="3752" y="4894"/>
                    <a:pt x="3658" y="4912"/>
                  </a:cubicBezTo>
                  <a:lnTo>
                    <a:pt x="3658" y="4932"/>
                  </a:lnTo>
                  <a:lnTo>
                    <a:pt x="3669" y="4932"/>
                  </a:lnTo>
                  <a:cubicBezTo>
                    <a:pt x="3689" y="4951"/>
                    <a:pt x="3648" y="4951"/>
                    <a:pt x="3648" y="4951"/>
                  </a:cubicBezTo>
                  <a:cubicBezTo>
                    <a:pt x="3627" y="4932"/>
                    <a:pt x="3606" y="4932"/>
                    <a:pt x="3596" y="4875"/>
                  </a:cubicBezTo>
                  <a:cubicBezTo>
                    <a:pt x="3585" y="4857"/>
                    <a:pt x="3596" y="4857"/>
                    <a:pt x="3585" y="4837"/>
                  </a:cubicBezTo>
                  <a:cubicBezTo>
                    <a:pt x="3627" y="4819"/>
                    <a:pt x="3658" y="4819"/>
                    <a:pt x="3700" y="4819"/>
                  </a:cubicBezTo>
                  <a:cubicBezTo>
                    <a:pt x="3689" y="4743"/>
                    <a:pt x="3700" y="4743"/>
                    <a:pt x="3700" y="4668"/>
                  </a:cubicBezTo>
                  <a:lnTo>
                    <a:pt x="3679" y="4668"/>
                  </a:lnTo>
                  <a:cubicBezTo>
                    <a:pt x="3658" y="4743"/>
                    <a:pt x="3617" y="4782"/>
                    <a:pt x="3554" y="4800"/>
                  </a:cubicBezTo>
                  <a:cubicBezTo>
                    <a:pt x="3544" y="4782"/>
                    <a:pt x="3554" y="4782"/>
                    <a:pt x="3533" y="4782"/>
                  </a:cubicBezTo>
                  <a:lnTo>
                    <a:pt x="3533" y="4706"/>
                  </a:lnTo>
                  <a:cubicBezTo>
                    <a:pt x="3533" y="4688"/>
                    <a:pt x="3533" y="4688"/>
                    <a:pt x="3523" y="4650"/>
                  </a:cubicBezTo>
                  <a:lnTo>
                    <a:pt x="3450" y="4650"/>
                  </a:lnTo>
                  <a:cubicBezTo>
                    <a:pt x="3440" y="4631"/>
                    <a:pt x="3440" y="4613"/>
                    <a:pt x="3440" y="4593"/>
                  </a:cubicBezTo>
                  <a:lnTo>
                    <a:pt x="3450" y="4593"/>
                  </a:lnTo>
                  <a:lnTo>
                    <a:pt x="3450" y="4574"/>
                  </a:lnTo>
                  <a:cubicBezTo>
                    <a:pt x="3523" y="4574"/>
                    <a:pt x="3606" y="4574"/>
                    <a:pt x="3627" y="4481"/>
                  </a:cubicBezTo>
                  <a:lnTo>
                    <a:pt x="3565" y="4481"/>
                  </a:lnTo>
                  <a:cubicBezTo>
                    <a:pt x="3554" y="4499"/>
                    <a:pt x="3565" y="4499"/>
                    <a:pt x="3544" y="4481"/>
                  </a:cubicBezTo>
                  <a:lnTo>
                    <a:pt x="3533" y="4481"/>
                  </a:lnTo>
                  <a:lnTo>
                    <a:pt x="3533" y="4462"/>
                  </a:lnTo>
                  <a:cubicBezTo>
                    <a:pt x="3585" y="4444"/>
                    <a:pt x="3596" y="4444"/>
                    <a:pt x="3637" y="4387"/>
                  </a:cubicBezTo>
                  <a:lnTo>
                    <a:pt x="3637" y="4387"/>
                  </a:lnTo>
                  <a:lnTo>
                    <a:pt x="3606" y="4387"/>
                  </a:lnTo>
                  <a:cubicBezTo>
                    <a:pt x="3606" y="4387"/>
                    <a:pt x="3596" y="4424"/>
                    <a:pt x="3585" y="4405"/>
                  </a:cubicBezTo>
                  <a:cubicBezTo>
                    <a:pt x="3585" y="4387"/>
                    <a:pt x="3575" y="4387"/>
                    <a:pt x="3575" y="4368"/>
                  </a:cubicBezTo>
                  <a:cubicBezTo>
                    <a:pt x="3523" y="4312"/>
                    <a:pt x="3461" y="4349"/>
                    <a:pt x="3409" y="4312"/>
                  </a:cubicBezTo>
                  <a:cubicBezTo>
                    <a:pt x="3398" y="4293"/>
                    <a:pt x="3367" y="4218"/>
                    <a:pt x="3357" y="4199"/>
                  </a:cubicBezTo>
                  <a:cubicBezTo>
                    <a:pt x="3326" y="4218"/>
                    <a:pt x="3326" y="4255"/>
                    <a:pt x="3315" y="4255"/>
                  </a:cubicBezTo>
                  <a:cubicBezTo>
                    <a:pt x="3284" y="4237"/>
                    <a:pt x="3252" y="4237"/>
                    <a:pt x="3231" y="4218"/>
                  </a:cubicBezTo>
                  <a:cubicBezTo>
                    <a:pt x="3179" y="4218"/>
                    <a:pt x="3137" y="4199"/>
                    <a:pt x="3085" y="4199"/>
                  </a:cubicBezTo>
                  <a:cubicBezTo>
                    <a:pt x="3054" y="4218"/>
                    <a:pt x="3065" y="4255"/>
                    <a:pt x="3033" y="4237"/>
                  </a:cubicBezTo>
                  <a:cubicBezTo>
                    <a:pt x="3013" y="4180"/>
                    <a:pt x="3044" y="4180"/>
                    <a:pt x="2981" y="4180"/>
                  </a:cubicBezTo>
                  <a:cubicBezTo>
                    <a:pt x="2961" y="4237"/>
                    <a:pt x="2950" y="4237"/>
                    <a:pt x="2909" y="4237"/>
                  </a:cubicBezTo>
                  <a:cubicBezTo>
                    <a:pt x="2898" y="4199"/>
                    <a:pt x="2898" y="4199"/>
                    <a:pt x="2878" y="4180"/>
                  </a:cubicBezTo>
                  <a:cubicBezTo>
                    <a:pt x="2846" y="4255"/>
                    <a:pt x="2826" y="4255"/>
                    <a:pt x="2794" y="4330"/>
                  </a:cubicBezTo>
                  <a:cubicBezTo>
                    <a:pt x="2700" y="4312"/>
                    <a:pt x="2679" y="4199"/>
                    <a:pt x="2596" y="4255"/>
                  </a:cubicBezTo>
                  <a:lnTo>
                    <a:pt x="2596" y="4218"/>
                  </a:lnTo>
                  <a:cubicBezTo>
                    <a:pt x="2606" y="4199"/>
                    <a:pt x="2606" y="4199"/>
                    <a:pt x="2617" y="4180"/>
                  </a:cubicBezTo>
                  <a:lnTo>
                    <a:pt x="2544" y="4180"/>
                  </a:lnTo>
                  <a:cubicBezTo>
                    <a:pt x="2492" y="4105"/>
                    <a:pt x="2398" y="4237"/>
                    <a:pt x="2346" y="4275"/>
                  </a:cubicBezTo>
                  <a:lnTo>
                    <a:pt x="2346" y="4255"/>
                  </a:lnTo>
                  <a:cubicBezTo>
                    <a:pt x="2357" y="4237"/>
                    <a:pt x="2357" y="4237"/>
                    <a:pt x="2367" y="4218"/>
                  </a:cubicBezTo>
                  <a:lnTo>
                    <a:pt x="2253" y="4218"/>
                  </a:lnTo>
                  <a:cubicBezTo>
                    <a:pt x="2242" y="4237"/>
                    <a:pt x="2170" y="4143"/>
                    <a:pt x="2170" y="4143"/>
                  </a:cubicBezTo>
                  <a:cubicBezTo>
                    <a:pt x="2127" y="4124"/>
                    <a:pt x="2075" y="4161"/>
                    <a:pt x="2044" y="4124"/>
                  </a:cubicBezTo>
                  <a:lnTo>
                    <a:pt x="2065" y="4124"/>
                  </a:lnTo>
                  <a:cubicBezTo>
                    <a:pt x="2075" y="4105"/>
                    <a:pt x="2085" y="4105"/>
                    <a:pt x="2096" y="4086"/>
                  </a:cubicBezTo>
                  <a:cubicBezTo>
                    <a:pt x="2085" y="4068"/>
                    <a:pt x="2096" y="4086"/>
                    <a:pt x="2085" y="4049"/>
                  </a:cubicBezTo>
                  <a:cubicBezTo>
                    <a:pt x="2034" y="4049"/>
                    <a:pt x="2034" y="4011"/>
                    <a:pt x="2002" y="3992"/>
                  </a:cubicBezTo>
                  <a:cubicBezTo>
                    <a:pt x="1971" y="3974"/>
                    <a:pt x="1996" y="4033"/>
                    <a:pt x="1909" y="4030"/>
                  </a:cubicBezTo>
                  <a:cubicBezTo>
                    <a:pt x="1822" y="4027"/>
                    <a:pt x="1500" y="3995"/>
                    <a:pt x="1479" y="3976"/>
                  </a:cubicBezTo>
                  <a:lnTo>
                    <a:pt x="1680" y="3823"/>
                  </a:lnTo>
                  <a:cubicBezTo>
                    <a:pt x="1683" y="3817"/>
                    <a:pt x="1687" y="3811"/>
                    <a:pt x="1690" y="3805"/>
                  </a:cubicBezTo>
                  <a:cubicBezTo>
                    <a:pt x="1732" y="3805"/>
                    <a:pt x="1805" y="3748"/>
                    <a:pt x="1826" y="3767"/>
                  </a:cubicBezTo>
                  <a:lnTo>
                    <a:pt x="1826" y="3805"/>
                  </a:lnTo>
                  <a:cubicBezTo>
                    <a:pt x="1857" y="3823"/>
                    <a:pt x="1909" y="3860"/>
                    <a:pt x="1940" y="3880"/>
                  </a:cubicBezTo>
                  <a:cubicBezTo>
                    <a:pt x="1940" y="3860"/>
                    <a:pt x="1940" y="3842"/>
                    <a:pt x="1950" y="3842"/>
                  </a:cubicBezTo>
                  <a:cubicBezTo>
                    <a:pt x="1971" y="3823"/>
                    <a:pt x="1950" y="3860"/>
                    <a:pt x="1961" y="3880"/>
                  </a:cubicBezTo>
                  <a:cubicBezTo>
                    <a:pt x="2002" y="3880"/>
                    <a:pt x="2075" y="3767"/>
                    <a:pt x="2117" y="3748"/>
                  </a:cubicBezTo>
                  <a:cubicBezTo>
                    <a:pt x="2137" y="3730"/>
                    <a:pt x="2180" y="3805"/>
                    <a:pt x="2201" y="3823"/>
                  </a:cubicBezTo>
                  <a:cubicBezTo>
                    <a:pt x="2242" y="3842"/>
                    <a:pt x="2336" y="3805"/>
                    <a:pt x="2378" y="3786"/>
                  </a:cubicBezTo>
                  <a:cubicBezTo>
                    <a:pt x="2430" y="3786"/>
                    <a:pt x="2492" y="3786"/>
                    <a:pt x="2544" y="3805"/>
                  </a:cubicBezTo>
                  <a:lnTo>
                    <a:pt x="2544" y="3730"/>
                  </a:lnTo>
                  <a:lnTo>
                    <a:pt x="2658" y="3730"/>
                  </a:lnTo>
                  <a:cubicBezTo>
                    <a:pt x="2669" y="3711"/>
                    <a:pt x="2669" y="3691"/>
                    <a:pt x="2689" y="3673"/>
                  </a:cubicBezTo>
                  <a:lnTo>
                    <a:pt x="2689" y="3598"/>
                  </a:lnTo>
                  <a:lnTo>
                    <a:pt x="2658" y="3598"/>
                  </a:lnTo>
                  <a:lnTo>
                    <a:pt x="2658" y="3561"/>
                  </a:lnTo>
                  <a:cubicBezTo>
                    <a:pt x="2648" y="3542"/>
                    <a:pt x="2648" y="3542"/>
                    <a:pt x="2648" y="3504"/>
                  </a:cubicBezTo>
                  <a:cubicBezTo>
                    <a:pt x="2471" y="3542"/>
                    <a:pt x="2211" y="3579"/>
                    <a:pt x="2044" y="3504"/>
                  </a:cubicBezTo>
                  <a:cubicBezTo>
                    <a:pt x="1940" y="3467"/>
                    <a:pt x="1534" y="3561"/>
                    <a:pt x="1482" y="3485"/>
                  </a:cubicBezTo>
                  <a:cubicBezTo>
                    <a:pt x="1545" y="3467"/>
                    <a:pt x="1846" y="3429"/>
                    <a:pt x="1898" y="3410"/>
                  </a:cubicBezTo>
                  <a:cubicBezTo>
                    <a:pt x="1971" y="3372"/>
                    <a:pt x="2085" y="3410"/>
                    <a:pt x="2149" y="3429"/>
                  </a:cubicBezTo>
                  <a:cubicBezTo>
                    <a:pt x="2149" y="3392"/>
                    <a:pt x="2159" y="3354"/>
                    <a:pt x="2159" y="3316"/>
                  </a:cubicBezTo>
                  <a:cubicBezTo>
                    <a:pt x="2170" y="3298"/>
                    <a:pt x="2170" y="3298"/>
                    <a:pt x="2201" y="3298"/>
                  </a:cubicBezTo>
                  <a:cubicBezTo>
                    <a:pt x="2211" y="3335"/>
                    <a:pt x="2201" y="3335"/>
                    <a:pt x="2232" y="3354"/>
                  </a:cubicBezTo>
                  <a:cubicBezTo>
                    <a:pt x="2242" y="3316"/>
                    <a:pt x="2253" y="3298"/>
                    <a:pt x="2263" y="3278"/>
                  </a:cubicBezTo>
                  <a:lnTo>
                    <a:pt x="2263" y="3316"/>
                  </a:lnTo>
                  <a:cubicBezTo>
                    <a:pt x="2253" y="3335"/>
                    <a:pt x="2253" y="3335"/>
                    <a:pt x="2242" y="3354"/>
                  </a:cubicBezTo>
                  <a:cubicBezTo>
                    <a:pt x="2336" y="3354"/>
                    <a:pt x="2430" y="3410"/>
                    <a:pt x="2502" y="3298"/>
                  </a:cubicBezTo>
                  <a:cubicBezTo>
                    <a:pt x="2513" y="3278"/>
                    <a:pt x="2513" y="3278"/>
                    <a:pt x="2513" y="3241"/>
                  </a:cubicBezTo>
                  <a:cubicBezTo>
                    <a:pt x="2509" y="3235"/>
                    <a:pt x="2506" y="3229"/>
                    <a:pt x="2502" y="3223"/>
                  </a:cubicBezTo>
                  <a:cubicBezTo>
                    <a:pt x="2440" y="3203"/>
                    <a:pt x="2180" y="3278"/>
                    <a:pt x="2137" y="3241"/>
                  </a:cubicBezTo>
                  <a:cubicBezTo>
                    <a:pt x="2127" y="3223"/>
                    <a:pt x="2127" y="3223"/>
                    <a:pt x="2127" y="3185"/>
                  </a:cubicBezTo>
                  <a:cubicBezTo>
                    <a:pt x="2130" y="3179"/>
                    <a:pt x="2134" y="3172"/>
                    <a:pt x="2137" y="3166"/>
                  </a:cubicBezTo>
                  <a:cubicBezTo>
                    <a:pt x="2190" y="3166"/>
                    <a:pt x="2274" y="3185"/>
                    <a:pt x="2294" y="3128"/>
                  </a:cubicBezTo>
                  <a:cubicBezTo>
                    <a:pt x="2274" y="3128"/>
                    <a:pt x="2274" y="3128"/>
                    <a:pt x="2263" y="3109"/>
                  </a:cubicBezTo>
                  <a:cubicBezTo>
                    <a:pt x="2284" y="3109"/>
                    <a:pt x="2284" y="3109"/>
                    <a:pt x="2294" y="3091"/>
                  </a:cubicBezTo>
                  <a:cubicBezTo>
                    <a:pt x="2284" y="3072"/>
                    <a:pt x="2294" y="2997"/>
                    <a:pt x="2284" y="2997"/>
                  </a:cubicBezTo>
                  <a:cubicBezTo>
                    <a:pt x="2263" y="2940"/>
                    <a:pt x="2232" y="2922"/>
                    <a:pt x="2232" y="2903"/>
                  </a:cubicBezTo>
                  <a:cubicBezTo>
                    <a:pt x="2232" y="2884"/>
                    <a:pt x="2253" y="2884"/>
                    <a:pt x="2253" y="2865"/>
                  </a:cubicBezTo>
                  <a:cubicBezTo>
                    <a:pt x="2242" y="2847"/>
                    <a:pt x="2242" y="2828"/>
                    <a:pt x="2242" y="2790"/>
                  </a:cubicBezTo>
                  <a:cubicBezTo>
                    <a:pt x="2263" y="2771"/>
                    <a:pt x="2274" y="2753"/>
                    <a:pt x="2294" y="2715"/>
                  </a:cubicBezTo>
                  <a:lnTo>
                    <a:pt x="2294" y="2771"/>
                  </a:lnTo>
                  <a:cubicBezTo>
                    <a:pt x="2367" y="2771"/>
                    <a:pt x="2419" y="2753"/>
                    <a:pt x="2471" y="2809"/>
                  </a:cubicBezTo>
                  <a:cubicBezTo>
                    <a:pt x="2471" y="2828"/>
                    <a:pt x="2471" y="2847"/>
                    <a:pt x="2482" y="2903"/>
                  </a:cubicBezTo>
                  <a:cubicBezTo>
                    <a:pt x="2523" y="2884"/>
                    <a:pt x="2575" y="2884"/>
                    <a:pt x="2627" y="2884"/>
                  </a:cubicBezTo>
                  <a:cubicBezTo>
                    <a:pt x="2648" y="2828"/>
                    <a:pt x="2658" y="2790"/>
                    <a:pt x="2679" y="2715"/>
                  </a:cubicBezTo>
                  <a:cubicBezTo>
                    <a:pt x="2606" y="2715"/>
                    <a:pt x="2575" y="2696"/>
                    <a:pt x="2523" y="2659"/>
                  </a:cubicBezTo>
                  <a:lnTo>
                    <a:pt x="2523" y="2602"/>
                  </a:lnTo>
                  <a:cubicBezTo>
                    <a:pt x="2565" y="2602"/>
                    <a:pt x="2575" y="2602"/>
                    <a:pt x="2596" y="2584"/>
                  </a:cubicBezTo>
                  <a:lnTo>
                    <a:pt x="2596" y="2565"/>
                  </a:lnTo>
                  <a:cubicBezTo>
                    <a:pt x="2554" y="2509"/>
                    <a:pt x="2523" y="2471"/>
                    <a:pt x="2461" y="2452"/>
                  </a:cubicBezTo>
                  <a:cubicBezTo>
                    <a:pt x="2450" y="2471"/>
                    <a:pt x="2440" y="2509"/>
                    <a:pt x="2440" y="2527"/>
                  </a:cubicBezTo>
                  <a:lnTo>
                    <a:pt x="2440" y="2509"/>
                  </a:lnTo>
                  <a:cubicBezTo>
                    <a:pt x="2409" y="2452"/>
                    <a:pt x="2367" y="2377"/>
                    <a:pt x="2315" y="2358"/>
                  </a:cubicBezTo>
                  <a:cubicBezTo>
                    <a:pt x="2305" y="2377"/>
                    <a:pt x="2274" y="2377"/>
                    <a:pt x="2242" y="2377"/>
                  </a:cubicBezTo>
                  <a:lnTo>
                    <a:pt x="2242" y="2321"/>
                  </a:lnTo>
                  <a:cubicBezTo>
                    <a:pt x="2211" y="2321"/>
                    <a:pt x="2222" y="2340"/>
                    <a:pt x="2222" y="2283"/>
                  </a:cubicBezTo>
                  <a:cubicBezTo>
                    <a:pt x="2170" y="2283"/>
                    <a:pt x="2085" y="2302"/>
                    <a:pt x="2044" y="2246"/>
                  </a:cubicBezTo>
                  <a:cubicBezTo>
                    <a:pt x="2044" y="2226"/>
                    <a:pt x="2044" y="2226"/>
                    <a:pt x="2034" y="2189"/>
                  </a:cubicBezTo>
                  <a:cubicBezTo>
                    <a:pt x="2037" y="2183"/>
                    <a:pt x="2041" y="2177"/>
                    <a:pt x="2044" y="2171"/>
                  </a:cubicBezTo>
                  <a:cubicBezTo>
                    <a:pt x="2096" y="2171"/>
                    <a:pt x="2201" y="2189"/>
                    <a:pt x="2242" y="2171"/>
                  </a:cubicBezTo>
                  <a:cubicBezTo>
                    <a:pt x="2263" y="2171"/>
                    <a:pt x="2284" y="2133"/>
                    <a:pt x="2305" y="2133"/>
                  </a:cubicBezTo>
                  <a:cubicBezTo>
                    <a:pt x="2346" y="2151"/>
                    <a:pt x="2388" y="2226"/>
                    <a:pt x="2450" y="2171"/>
                  </a:cubicBezTo>
                  <a:cubicBezTo>
                    <a:pt x="2471" y="2151"/>
                    <a:pt x="2492" y="2095"/>
                    <a:pt x="2523" y="2077"/>
                  </a:cubicBezTo>
                  <a:cubicBezTo>
                    <a:pt x="2596" y="2020"/>
                    <a:pt x="2689" y="2077"/>
                    <a:pt x="2774" y="2020"/>
                  </a:cubicBezTo>
                  <a:cubicBezTo>
                    <a:pt x="2794" y="2133"/>
                    <a:pt x="2867" y="2133"/>
                    <a:pt x="2961" y="2133"/>
                  </a:cubicBezTo>
                  <a:cubicBezTo>
                    <a:pt x="3013" y="1982"/>
                    <a:pt x="3117" y="2039"/>
                    <a:pt x="3274" y="2057"/>
                  </a:cubicBezTo>
                  <a:lnTo>
                    <a:pt x="3274" y="2039"/>
                  </a:lnTo>
                  <a:cubicBezTo>
                    <a:pt x="3263" y="2002"/>
                    <a:pt x="3252" y="2020"/>
                    <a:pt x="3263" y="2002"/>
                  </a:cubicBezTo>
                  <a:cubicBezTo>
                    <a:pt x="3294" y="1964"/>
                    <a:pt x="3357" y="1982"/>
                    <a:pt x="3377" y="1964"/>
                  </a:cubicBezTo>
                  <a:cubicBezTo>
                    <a:pt x="3367" y="1945"/>
                    <a:pt x="3367" y="1926"/>
                    <a:pt x="3357" y="1907"/>
                  </a:cubicBezTo>
                  <a:lnTo>
                    <a:pt x="3419" y="1907"/>
                  </a:lnTo>
                  <a:cubicBezTo>
                    <a:pt x="3429" y="1926"/>
                    <a:pt x="3429" y="1926"/>
                    <a:pt x="3461" y="1926"/>
                  </a:cubicBezTo>
                  <a:cubicBezTo>
                    <a:pt x="3471" y="1907"/>
                    <a:pt x="3471" y="1888"/>
                    <a:pt x="3492" y="1870"/>
                  </a:cubicBezTo>
                  <a:lnTo>
                    <a:pt x="3492" y="1851"/>
                  </a:lnTo>
                  <a:cubicBezTo>
                    <a:pt x="3429" y="1851"/>
                    <a:pt x="3419" y="1851"/>
                    <a:pt x="3419" y="1738"/>
                  </a:cubicBezTo>
                  <a:cubicBezTo>
                    <a:pt x="3429" y="1719"/>
                    <a:pt x="3429" y="1701"/>
                    <a:pt x="3429" y="1663"/>
                  </a:cubicBezTo>
                  <a:cubicBezTo>
                    <a:pt x="3377" y="1607"/>
                    <a:pt x="3357" y="1589"/>
                    <a:pt x="3274" y="1589"/>
                  </a:cubicBezTo>
                  <a:lnTo>
                    <a:pt x="3274" y="1513"/>
                  </a:lnTo>
                  <a:cubicBezTo>
                    <a:pt x="3263" y="1494"/>
                    <a:pt x="3252" y="1494"/>
                    <a:pt x="3241" y="1475"/>
                  </a:cubicBezTo>
                  <a:cubicBezTo>
                    <a:pt x="3221" y="1494"/>
                    <a:pt x="3221" y="1494"/>
                    <a:pt x="3210" y="1513"/>
                  </a:cubicBezTo>
                  <a:cubicBezTo>
                    <a:pt x="3200" y="1475"/>
                    <a:pt x="3200" y="1475"/>
                    <a:pt x="3200" y="1438"/>
                  </a:cubicBezTo>
                  <a:cubicBezTo>
                    <a:pt x="3189" y="1438"/>
                    <a:pt x="3085" y="1494"/>
                    <a:pt x="3085" y="1494"/>
                  </a:cubicBezTo>
                  <a:cubicBezTo>
                    <a:pt x="3065" y="1494"/>
                    <a:pt x="3013" y="1381"/>
                    <a:pt x="2971" y="1419"/>
                  </a:cubicBezTo>
                  <a:cubicBezTo>
                    <a:pt x="2950" y="1438"/>
                    <a:pt x="2961" y="1457"/>
                    <a:pt x="2940" y="1475"/>
                  </a:cubicBezTo>
                  <a:cubicBezTo>
                    <a:pt x="2929" y="1419"/>
                    <a:pt x="2919" y="1438"/>
                    <a:pt x="2909" y="1400"/>
                  </a:cubicBezTo>
                  <a:cubicBezTo>
                    <a:pt x="2878" y="1419"/>
                    <a:pt x="2846" y="1419"/>
                    <a:pt x="2815" y="1438"/>
                  </a:cubicBezTo>
                  <a:lnTo>
                    <a:pt x="2815" y="1381"/>
                  </a:lnTo>
                  <a:cubicBezTo>
                    <a:pt x="2784" y="1344"/>
                    <a:pt x="2763" y="1344"/>
                    <a:pt x="2742" y="1288"/>
                  </a:cubicBezTo>
                  <a:cubicBezTo>
                    <a:pt x="2878" y="1269"/>
                    <a:pt x="2929" y="1081"/>
                    <a:pt x="3013" y="1062"/>
                  </a:cubicBezTo>
                  <a:cubicBezTo>
                    <a:pt x="3054" y="1044"/>
                    <a:pt x="3085" y="1099"/>
                    <a:pt x="3106" y="1119"/>
                  </a:cubicBezTo>
                  <a:cubicBezTo>
                    <a:pt x="3158" y="1137"/>
                    <a:pt x="3189" y="1005"/>
                    <a:pt x="3241" y="1062"/>
                  </a:cubicBezTo>
                  <a:lnTo>
                    <a:pt x="3241" y="1119"/>
                  </a:lnTo>
                  <a:cubicBezTo>
                    <a:pt x="3315" y="1174"/>
                    <a:pt x="3450" y="1119"/>
                    <a:pt x="3513" y="1119"/>
                  </a:cubicBezTo>
                  <a:lnTo>
                    <a:pt x="3513" y="1044"/>
                  </a:lnTo>
                  <a:cubicBezTo>
                    <a:pt x="3554" y="1044"/>
                    <a:pt x="3627" y="1005"/>
                    <a:pt x="3658" y="968"/>
                  </a:cubicBezTo>
                  <a:cubicBezTo>
                    <a:pt x="3669" y="930"/>
                    <a:pt x="3669" y="912"/>
                    <a:pt x="3700" y="875"/>
                  </a:cubicBezTo>
                  <a:cubicBezTo>
                    <a:pt x="3752" y="818"/>
                    <a:pt x="3867" y="893"/>
                    <a:pt x="3929" y="836"/>
                  </a:cubicBezTo>
                  <a:cubicBezTo>
                    <a:pt x="3929" y="818"/>
                    <a:pt x="3929" y="799"/>
                    <a:pt x="3940" y="781"/>
                  </a:cubicBezTo>
                  <a:lnTo>
                    <a:pt x="3971" y="781"/>
                  </a:lnTo>
                  <a:cubicBezTo>
                    <a:pt x="3971" y="799"/>
                    <a:pt x="4002" y="836"/>
                    <a:pt x="4002" y="836"/>
                  </a:cubicBezTo>
                  <a:cubicBezTo>
                    <a:pt x="4033" y="855"/>
                    <a:pt x="4033" y="781"/>
                    <a:pt x="4065" y="799"/>
                  </a:cubicBezTo>
                  <a:cubicBezTo>
                    <a:pt x="4065" y="799"/>
                    <a:pt x="4075" y="855"/>
                    <a:pt x="4127" y="836"/>
                  </a:cubicBezTo>
                  <a:cubicBezTo>
                    <a:pt x="4314" y="781"/>
                    <a:pt x="4565" y="761"/>
                    <a:pt x="4772" y="724"/>
                  </a:cubicBezTo>
                  <a:cubicBezTo>
                    <a:pt x="4783" y="743"/>
                    <a:pt x="4783" y="761"/>
                    <a:pt x="4783" y="781"/>
                  </a:cubicBezTo>
                  <a:cubicBezTo>
                    <a:pt x="4824" y="724"/>
                    <a:pt x="4856" y="724"/>
                    <a:pt x="4908" y="781"/>
                  </a:cubicBezTo>
                  <a:lnTo>
                    <a:pt x="4908" y="724"/>
                  </a:lnTo>
                  <a:cubicBezTo>
                    <a:pt x="4940" y="724"/>
                    <a:pt x="4961" y="761"/>
                    <a:pt x="4992" y="781"/>
                  </a:cubicBezTo>
                  <a:cubicBezTo>
                    <a:pt x="5033" y="799"/>
                    <a:pt x="5075" y="743"/>
                    <a:pt x="5096" y="743"/>
                  </a:cubicBezTo>
                  <a:cubicBezTo>
                    <a:pt x="5127" y="724"/>
                    <a:pt x="5127" y="761"/>
                    <a:pt x="5158" y="781"/>
                  </a:cubicBezTo>
                  <a:cubicBezTo>
                    <a:pt x="5168" y="724"/>
                    <a:pt x="5168" y="724"/>
                    <a:pt x="5200" y="706"/>
                  </a:cubicBezTo>
                  <a:cubicBezTo>
                    <a:pt x="5231" y="761"/>
                    <a:pt x="5262" y="724"/>
                    <a:pt x="5283" y="686"/>
                  </a:cubicBezTo>
                  <a:lnTo>
                    <a:pt x="5283" y="743"/>
                  </a:lnTo>
                  <a:cubicBezTo>
                    <a:pt x="5356" y="724"/>
                    <a:pt x="5428" y="706"/>
                    <a:pt x="5492" y="706"/>
                  </a:cubicBezTo>
                  <a:cubicBezTo>
                    <a:pt x="5523" y="799"/>
                    <a:pt x="5596" y="781"/>
                    <a:pt x="5679" y="781"/>
                  </a:cubicBezTo>
                  <a:cubicBezTo>
                    <a:pt x="5710" y="724"/>
                    <a:pt x="5783" y="781"/>
                    <a:pt x="5824" y="761"/>
                  </a:cubicBezTo>
                  <a:cubicBezTo>
                    <a:pt x="5897" y="724"/>
                    <a:pt x="6032" y="724"/>
                    <a:pt x="6148" y="686"/>
                  </a:cubicBezTo>
                  <a:cubicBezTo>
                    <a:pt x="6200" y="649"/>
                    <a:pt x="6293" y="630"/>
                    <a:pt x="6345" y="611"/>
                  </a:cubicBezTo>
                  <a:cubicBezTo>
                    <a:pt x="6418" y="574"/>
                    <a:pt x="6459" y="686"/>
                    <a:pt x="6522" y="649"/>
                  </a:cubicBezTo>
                  <a:cubicBezTo>
                    <a:pt x="6543" y="630"/>
                    <a:pt x="6563" y="574"/>
                    <a:pt x="6574" y="555"/>
                  </a:cubicBezTo>
                  <a:cubicBezTo>
                    <a:pt x="6606" y="555"/>
                    <a:pt x="6637" y="574"/>
                    <a:pt x="6668" y="574"/>
                  </a:cubicBezTo>
                  <a:cubicBezTo>
                    <a:pt x="6689" y="574"/>
                    <a:pt x="6720" y="498"/>
                    <a:pt x="6741" y="498"/>
                  </a:cubicBezTo>
                  <a:cubicBezTo>
                    <a:pt x="6783" y="498"/>
                    <a:pt x="6772" y="555"/>
                    <a:pt x="6814" y="555"/>
                  </a:cubicBezTo>
                  <a:cubicBezTo>
                    <a:pt x="6907" y="537"/>
                    <a:pt x="7001" y="537"/>
                    <a:pt x="7105" y="574"/>
                  </a:cubicBezTo>
                  <a:lnTo>
                    <a:pt x="7251" y="574"/>
                  </a:lnTo>
                  <a:cubicBezTo>
                    <a:pt x="7262" y="592"/>
                    <a:pt x="7262" y="611"/>
                    <a:pt x="7262" y="630"/>
                  </a:cubicBezTo>
                  <a:cubicBezTo>
                    <a:pt x="7283" y="649"/>
                    <a:pt x="7397" y="592"/>
                    <a:pt x="7459" y="592"/>
                  </a:cubicBezTo>
                  <a:cubicBezTo>
                    <a:pt x="7459" y="574"/>
                    <a:pt x="7459" y="537"/>
                    <a:pt x="7470" y="517"/>
                  </a:cubicBezTo>
                  <a:cubicBezTo>
                    <a:pt x="7439" y="517"/>
                    <a:pt x="7407" y="517"/>
                    <a:pt x="7387" y="498"/>
                  </a:cubicBezTo>
                  <a:cubicBezTo>
                    <a:pt x="7407" y="480"/>
                    <a:pt x="7407" y="442"/>
                    <a:pt x="7428" y="405"/>
                  </a:cubicBezTo>
                  <a:cubicBezTo>
                    <a:pt x="7449" y="386"/>
                    <a:pt x="7491" y="386"/>
                    <a:pt x="7501" y="348"/>
                  </a:cubicBezTo>
                  <a:cubicBezTo>
                    <a:pt x="7491" y="330"/>
                    <a:pt x="7491" y="330"/>
                    <a:pt x="7470" y="311"/>
                  </a:cubicBezTo>
                  <a:cubicBezTo>
                    <a:pt x="7449" y="330"/>
                    <a:pt x="7439" y="348"/>
                    <a:pt x="7407" y="348"/>
                  </a:cubicBezTo>
                  <a:cubicBezTo>
                    <a:pt x="7397" y="311"/>
                    <a:pt x="7407" y="330"/>
                    <a:pt x="7376" y="311"/>
                  </a:cubicBezTo>
                  <a:cubicBezTo>
                    <a:pt x="7345" y="367"/>
                    <a:pt x="7262" y="367"/>
                    <a:pt x="7210" y="367"/>
                  </a:cubicBezTo>
                  <a:lnTo>
                    <a:pt x="7210" y="311"/>
                  </a:lnTo>
                  <a:lnTo>
                    <a:pt x="7199" y="311"/>
                  </a:lnTo>
                  <a:cubicBezTo>
                    <a:pt x="7115" y="423"/>
                    <a:pt x="6648" y="423"/>
                    <a:pt x="6543" y="330"/>
                  </a:cubicBezTo>
                  <a:cubicBezTo>
                    <a:pt x="6543" y="292"/>
                    <a:pt x="6236" y="311"/>
                    <a:pt x="6225" y="273"/>
                  </a:cubicBezTo>
                  <a:cubicBezTo>
                    <a:pt x="6267" y="236"/>
                    <a:pt x="6574" y="198"/>
                    <a:pt x="6637" y="198"/>
                  </a:cubicBezTo>
                  <a:cubicBezTo>
                    <a:pt x="6668" y="236"/>
                    <a:pt x="6918" y="179"/>
                    <a:pt x="6980" y="161"/>
                  </a:cubicBezTo>
                  <a:cubicBezTo>
                    <a:pt x="7084" y="122"/>
                    <a:pt x="7288" y="156"/>
                    <a:pt x="7433" y="80"/>
                  </a:cubicBezTo>
                  <a:cubicBezTo>
                    <a:pt x="7495" y="43"/>
                    <a:pt x="7574" y="-27"/>
                    <a:pt x="7698" y="10"/>
                  </a:cubicBezTo>
                  <a:cubicBezTo>
                    <a:pt x="7751" y="29"/>
                    <a:pt x="7897" y="161"/>
                    <a:pt x="7949" y="142"/>
                  </a:cubicBezTo>
                  <a:cubicBezTo>
                    <a:pt x="7970" y="122"/>
                    <a:pt x="7990" y="67"/>
                    <a:pt x="8011" y="48"/>
                  </a:cubicBezTo>
                  <a:cubicBezTo>
                    <a:pt x="8074" y="29"/>
                    <a:pt x="8074" y="67"/>
                    <a:pt x="8136" y="29"/>
                  </a:cubicBezTo>
                  <a:cubicBezTo>
                    <a:pt x="8146" y="85"/>
                    <a:pt x="8188" y="142"/>
                    <a:pt x="8240" y="142"/>
                  </a:cubicBezTo>
                  <a:cubicBezTo>
                    <a:pt x="8240" y="122"/>
                    <a:pt x="8250" y="122"/>
                    <a:pt x="8262" y="104"/>
                  </a:cubicBezTo>
                  <a:cubicBezTo>
                    <a:pt x="8262" y="217"/>
                    <a:pt x="8283" y="161"/>
                    <a:pt x="8293" y="254"/>
                  </a:cubicBezTo>
                  <a:cubicBezTo>
                    <a:pt x="8303" y="273"/>
                    <a:pt x="8272" y="311"/>
                    <a:pt x="8262" y="330"/>
                  </a:cubicBezTo>
                  <a:cubicBezTo>
                    <a:pt x="8262" y="348"/>
                    <a:pt x="8272" y="367"/>
                    <a:pt x="8262" y="4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baseline="-2500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6"/>
            <p:cNvSpPr/>
            <p:nvPr/>
          </p:nvSpPr>
          <p:spPr>
            <a:xfrm>
              <a:off x="574323" y="1999362"/>
              <a:ext cx="3781426" cy="4044951"/>
            </a:xfrm>
            <a:custGeom>
              <a:rect b="b" l="l" r="r" t="t"/>
              <a:pathLst>
                <a:path extrusionOk="0" h="1077" w="1005">
                  <a:moveTo>
                    <a:pt x="998" y="173"/>
                  </a:moveTo>
                  <a:cubicBezTo>
                    <a:pt x="998" y="173"/>
                    <a:pt x="973" y="173"/>
                    <a:pt x="930" y="173"/>
                  </a:cubicBezTo>
                  <a:cubicBezTo>
                    <a:pt x="930" y="142"/>
                    <a:pt x="930" y="142"/>
                    <a:pt x="930" y="142"/>
                  </a:cubicBezTo>
                  <a:cubicBezTo>
                    <a:pt x="930" y="131"/>
                    <a:pt x="921" y="122"/>
                    <a:pt x="910" y="122"/>
                  </a:cubicBezTo>
                  <a:cubicBezTo>
                    <a:pt x="903" y="122"/>
                    <a:pt x="896" y="126"/>
                    <a:pt x="893" y="132"/>
                  </a:cubicBezTo>
                  <a:cubicBezTo>
                    <a:pt x="893" y="121"/>
                    <a:pt x="893" y="121"/>
                    <a:pt x="893" y="121"/>
                  </a:cubicBezTo>
                  <a:cubicBezTo>
                    <a:pt x="893" y="117"/>
                    <a:pt x="889" y="113"/>
                    <a:pt x="884" y="113"/>
                  </a:cubicBezTo>
                  <a:cubicBezTo>
                    <a:pt x="871" y="113"/>
                    <a:pt x="871" y="113"/>
                    <a:pt x="871" y="113"/>
                  </a:cubicBezTo>
                  <a:cubicBezTo>
                    <a:pt x="866" y="113"/>
                    <a:pt x="863" y="117"/>
                    <a:pt x="863" y="121"/>
                  </a:cubicBezTo>
                  <a:cubicBezTo>
                    <a:pt x="863" y="173"/>
                    <a:pt x="863" y="173"/>
                    <a:pt x="863" y="173"/>
                  </a:cubicBezTo>
                  <a:cubicBezTo>
                    <a:pt x="862" y="173"/>
                    <a:pt x="862" y="173"/>
                    <a:pt x="862" y="173"/>
                  </a:cubicBezTo>
                  <a:cubicBezTo>
                    <a:pt x="862" y="110"/>
                    <a:pt x="862" y="110"/>
                    <a:pt x="862" y="110"/>
                  </a:cubicBezTo>
                  <a:cubicBezTo>
                    <a:pt x="862" y="104"/>
                    <a:pt x="858" y="100"/>
                    <a:pt x="852" y="100"/>
                  </a:cubicBezTo>
                  <a:cubicBezTo>
                    <a:pt x="836" y="100"/>
                    <a:pt x="836" y="100"/>
                    <a:pt x="836" y="100"/>
                  </a:cubicBezTo>
                  <a:cubicBezTo>
                    <a:pt x="831" y="100"/>
                    <a:pt x="826" y="104"/>
                    <a:pt x="826" y="110"/>
                  </a:cubicBezTo>
                  <a:cubicBezTo>
                    <a:pt x="826" y="173"/>
                    <a:pt x="826" y="173"/>
                    <a:pt x="826" y="173"/>
                  </a:cubicBezTo>
                  <a:cubicBezTo>
                    <a:pt x="808" y="173"/>
                    <a:pt x="789" y="173"/>
                    <a:pt x="770" y="173"/>
                  </a:cubicBezTo>
                  <a:cubicBezTo>
                    <a:pt x="769" y="172"/>
                    <a:pt x="769" y="171"/>
                    <a:pt x="769" y="171"/>
                  </a:cubicBezTo>
                  <a:cubicBezTo>
                    <a:pt x="768" y="167"/>
                    <a:pt x="763" y="166"/>
                    <a:pt x="761" y="166"/>
                  </a:cubicBezTo>
                  <a:cubicBezTo>
                    <a:pt x="758" y="166"/>
                    <a:pt x="756" y="167"/>
                    <a:pt x="756" y="167"/>
                  </a:cubicBezTo>
                  <a:cubicBezTo>
                    <a:pt x="756" y="167"/>
                    <a:pt x="753" y="161"/>
                    <a:pt x="750" y="160"/>
                  </a:cubicBezTo>
                  <a:cubicBezTo>
                    <a:pt x="746" y="159"/>
                    <a:pt x="743" y="162"/>
                    <a:pt x="743" y="162"/>
                  </a:cubicBezTo>
                  <a:cubicBezTo>
                    <a:pt x="743" y="162"/>
                    <a:pt x="742" y="159"/>
                    <a:pt x="737" y="159"/>
                  </a:cubicBezTo>
                  <a:cubicBezTo>
                    <a:pt x="731" y="159"/>
                    <a:pt x="731" y="162"/>
                    <a:pt x="731" y="162"/>
                  </a:cubicBezTo>
                  <a:cubicBezTo>
                    <a:pt x="731" y="162"/>
                    <a:pt x="727" y="160"/>
                    <a:pt x="723" y="162"/>
                  </a:cubicBezTo>
                  <a:cubicBezTo>
                    <a:pt x="720" y="164"/>
                    <a:pt x="719" y="166"/>
                    <a:pt x="718" y="167"/>
                  </a:cubicBezTo>
                  <a:cubicBezTo>
                    <a:pt x="718" y="169"/>
                    <a:pt x="717" y="172"/>
                    <a:pt x="717" y="172"/>
                  </a:cubicBezTo>
                  <a:cubicBezTo>
                    <a:pt x="717" y="172"/>
                    <a:pt x="715" y="171"/>
                    <a:pt x="712" y="173"/>
                  </a:cubicBezTo>
                  <a:cubicBezTo>
                    <a:pt x="676" y="173"/>
                    <a:pt x="637" y="173"/>
                    <a:pt x="598" y="173"/>
                  </a:cubicBezTo>
                  <a:cubicBezTo>
                    <a:pt x="596" y="173"/>
                    <a:pt x="594" y="173"/>
                    <a:pt x="592" y="173"/>
                  </a:cubicBezTo>
                  <a:cubicBezTo>
                    <a:pt x="590" y="173"/>
                    <a:pt x="588" y="174"/>
                    <a:pt x="585" y="174"/>
                  </a:cubicBezTo>
                  <a:cubicBezTo>
                    <a:pt x="584" y="174"/>
                    <a:pt x="583" y="174"/>
                    <a:pt x="583" y="174"/>
                  </a:cubicBezTo>
                  <a:cubicBezTo>
                    <a:pt x="581" y="174"/>
                    <a:pt x="580" y="173"/>
                    <a:pt x="578" y="173"/>
                  </a:cubicBezTo>
                  <a:cubicBezTo>
                    <a:pt x="555" y="167"/>
                    <a:pt x="540" y="143"/>
                    <a:pt x="552" y="119"/>
                  </a:cubicBezTo>
                  <a:cubicBezTo>
                    <a:pt x="552" y="118"/>
                    <a:pt x="552" y="118"/>
                    <a:pt x="552" y="117"/>
                  </a:cubicBezTo>
                  <a:cubicBezTo>
                    <a:pt x="553" y="108"/>
                    <a:pt x="569" y="104"/>
                    <a:pt x="567" y="92"/>
                  </a:cubicBezTo>
                  <a:cubicBezTo>
                    <a:pt x="567" y="92"/>
                    <a:pt x="567" y="91"/>
                    <a:pt x="567" y="91"/>
                  </a:cubicBezTo>
                  <a:cubicBezTo>
                    <a:pt x="567" y="90"/>
                    <a:pt x="568" y="88"/>
                    <a:pt x="569" y="87"/>
                  </a:cubicBezTo>
                  <a:cubicBezTo>
                    <a:pt x="573" y="80"/>
                    <a:pt x="573" y="72"/>
                    <a:pt x="565" y="70"/>
                  </a:cubicBezTo>
                  <a:cubicBezTo>
                    <a:pt x="565" y="69"/>
                    <a:pt x="565" y="68"/>
                    <a:pt x="565" y="67"/>
                  </a:cubicBezTo>
                  <a:cubicBezTo>
                    <a:pt x="565" y="66"/>
                    <a:pt x="565" y="65"/>
                    <a:pt x="564" y="64"/>
                  </a:cubicBezTo>
                  <a:cubicBezTo>
                    <a:pt x="564" y="61"/>
                    <a:pt x="563" y="55"/>
                    <a:pt x="562" y="48"/>
                  </a:cubicBezTo>
                  <a:cubicBezTo>
                    <a:pt x="562" y="41"/>
                    <a:pt x="561" y="40"/>
                    <a:pt x="559" y="36"/>
                  </a:cubicBezTo>
                  <a:cubicBezTo>
                    <a:pt x="558" y="34"/>
                    <a:pt x="556" y="32"/>
                    <a:pt x="554" y="29"/>
                  </a:cubicBezTo>
                  <a:cubicBezTo>
                    <a:pt x="553" y="25"/>
                    <a:pt x="551" y="21"/>
                    <a:pt x="550" y="24"/>
                  </a:cubicBezTo>
                  <a:cubicBezTo>
                    <a:pt x="548" y="17"/>
                    <a:pt x="547" y="23"/>
                    <a:pt x="545" y="20"/>
                  </a:cubicBezTo>
                  <a:cubicBezTo>
                    <a:pt x="543" y="20"/>
                    <a:pt x="541" y="28"/>
                    <a:pt x="540" y="16"/>
                  </a:cubicBezTo>
                  <a:cubicBezTo>
                    <a:pt x="538" y="13"/>
                    <a:pt x="536" y="8"/>
                    <a:pt x="534" y="14"/>
                  </a:cubicBezTo>
                  <a:cubicBezTo>
                    <a:pt x="533" y="8"/>
                    <a:pt x="531" y="8"/>
                    <a:pt x="530" y="9"/>
                  </a:cubicBezTo>
                  <a:cubicBezTo>
                    <a:pt x="528" y="5"/>
                    <a:pt x="527" y="8"/>
                    <a:pt x="525" y="11"/>
                  </a:cubicBezTo>
                  <a:cubicBezTo>
                    <a:pt x="524" y="2"/>
                    <a:pt x="522" y="10"/>
                    <a:pt x="521" y="7"/>
                  </a:cubicBezTo>
                  <a:cubicBezTo>
                    <a:pt x="519" y="0"/>
                    <a:pt x="518" y="4"/>
                    <a:pt x="516" y="10"/>
                  </a:cubicBezTo>
                  <a:cubicBezTo>
                    <a:pt x="516" y="15"/>
                    <a:pt x="516" y="18"/>
                    <a:pt x="516" y="10"/>
                  </a:cubicBezTo>
                  <a:cubicBezTo>
                    <a:pt x="516" y="10"/>
                    <a:pt x="516" y="14"/>
                    <a:pt x="516" y="16"/>
                  </a:cubicBezTo>
                  <a:cubicBezTo>
                    <a:pt x="516" y="11"/>
                    <a:pt x="516" y="14"/>
                    <a:pt x="516" y="10"/>
                  </a:cubicBezTo>
                  <a:cubicBezTo>
                    <a:pt x="514" y="14"/>
                    <a:pt x="513" y="12"/>
                    <a:pt x="511" y="14"/>
                  </a:cubicBezTo>
                  <a:cubicBezTo>
                    <a:pt x="510" y="13"/>
                    <a:pt x="508" y="23"/>
                    <a:pt x="507" y="11"/>
                  </a:cubicBezTo>
                  <a:cubicBezTo>
                    <a:pt x="505" y="4"/>
                    <a:pt x="504" y="9"/>
                    <a:pt x="502" y="9"/>
                  </a:cubicBezTo>
                  <a:cubicBezTo>
                    <a:pt x="501" y="11"/>
                    <a:pt x="499" y="15"/>
                    <a:pt x="498" y="14"/>
                  </a:cubicBezTo>
                  <a:cubicBezTo>
                    <a:pt x="496" y="16"/>
                    <a:pt x="494" y="14"/>
                    <a:pt x="492" y="17"/>
                  </a:cubicBezTo>
                  <a:cubicBezTo>
                    <a:pt x="490" y="20"/>
                    <a:pt x="489" y="23"/>
                    <a:pt x="487" y="20"/>
                  </a:cubicBezTo>
                  <a:cubicBezTo>
                    <a:pt x="485" y="15"/>
                    <a:pt x="484" y="16"/>
                    <a:pt x="482" y="24"/>
                  </a:cubicBezTo>
                  <a:cubicBezTo>
                    <a:pt x="481" y="29"/>
                    <a:pt x="481" y="27"/>
                    <a:pt x="480" y="31"/>
                  </a:cubicBezTo>
                  <a:cubicBezTo>
                    <a:pt x="479" y="33"/>
                    <a:pt x="479" y="29"/>
                    <a:pt x="478" y="29"/>
                  </a:cubicBezTo>
                  <a:cubicBezTo>
                    <a:pt x="477" y="24"/>
                    <a:pt x="476" y="28"/>
                    <a:pt x="475" y="30"/>
                  </a:cubicBezTo>
                  <a:cubicBezTo>
                    <a:pt x="474" y="29"/>
                    <a:pt x="473" y="31"/>
                    <a:pt x="472" y="36"/>
                  </a:cubicBezTo>
                  <a:cubicBezTo>
                    <a:pt x="472" y="38"/>
                    <a:pt x="471" y="33"/>
                    <a:pt x="471" y="41"/>
                  </a:cubicBezTo>
                  <a:cubicBezTo>
                    <a:pt x="470" y="39"/>
                    <a:pt x="470" y="46"/>
                    <a:pt x="469" y="48"/>
                  </a:cubicBezTo>
                  <a:cubicBezTo>
                    <a:pt x="469" y="52"/>
                    <a:pt x="469" y="56"/>
                    <a:pt x="468" y="56"/>
                  </a:cubicBezTo>
                  <a:cubicBezTo>
                    <a:pt x="468" y="52"/>
                    <a:pt x="468" y="62"/>
                    <a:pt x="467" y="64"/>
                  </a:cubicBezTo>
                  <a:cubicBezTo>
                    <a:pt x="467" y="69"/>
                    <a:pt x="466" y="73"/>
                    <a:pt x="466" y="73"/>
                  </a:cubicBezTo>
                  <a:cubicBezTo>
                    <a:pt x="467" y="73"/>
                    <a:pt x="466" y="73"/>
                    <a:pt x="466" y="73"/>
                  </a:cubicBezTo>
                  <a:cubicBezTo>
                    <a:pt x="466" y="73"/>
                    <a:pt x="466" y="73"/>
                    <a:pt x="466" y="73"/>
                  </a:cubicBezTo>
                  <a:cubicBezTo>
                    <a:pt x="466" y="73"/>
                    <a:pt x="466" y="73"/>
                    <a:pt x="464" y="74"/>
                  </a:cubicBezTo>
                  <a:cubicBezTo>
                    <a:pt x="464" y="74"/>
                    <a:pt x="463" y="75"/>
                    <a:pt x="462" y="75"/>
                  </a:cubicBezTo>
                  <a:cubicBezTo>
                    <a:pt x="461" y="84"/>
                    <a:pt x="461" y="88"/>
                    <a:pt x="465" y="94"/>
                  </a:cubicBezTo>
                  <a:cubicBezTo>
                    <a:pt x="466" y="95"/>
                    <a:pt x="466" y="96"/>
                    <a:pt x="467" y="97"/>
                  </a:cubicBezTo>
                  <a:cubicBezTo>
                    <a:pt x="470" y="101"/>
                    <a:pt x="473" y="105"/>
                    <a:pt x="475" y="108"/>
                  </a:cubicBezTo>
                  <a:cubicBezTo>
                    <a:pt x="476" y="109"/>
                    <a:pt x="476" y="111"/>
                    <a:pt x="476" y="113"/>
                  </a:cubicBezTo>
                  <a:cubicBezTo>
                    <a:pt x="477" y="115"/>
                    <a:pt x="477" y="116"/>
                    <a:pt x="478" y="118"/>
                  </a:cubicBezTo>
                  <a:cubicBezTo>
                    <a:pt x="489" y="138"/>
                    <a:pt x="477" y="166"/>
                    <a:pt x="452" y="172"/>
                  </a:cubicBezTo>
                  <a:cubicBezTo>
                    <a:pt x="450" y="173"/>
                    <a:pt x="447" y="173"/>
                    <a:pt x="445" y="173"/>
                  </a:cubicBezTo>
                  <a:cubicBezTo>
                    <a:pt x="445" y="173"/>
                    <a:pt x="444" y="173"/>
                    <a:pt x="444" y="173"/>
                  </a:cubicBezTo>
                  <a:cubicBezTo>
                    <a:pt x="442" y="173"/>
                    <a:pt x="441" y="173"/>
                    <a:pt x="440" y="173"/>
                  </a:cubicBezTo>
                  <a:cubicBezTo>
                    <a:pt x="438" y="173"/>
                    <a:pt x="436" y="173"/>
                    <a:pt x="435" y="173"/>
                  </a:cubicBezTo>
                  <a:cubicBezTo>
                    <a:pt x="396" y="173"/>
                    <a:pt x="359" y="173"/>
                    <a:pt x="323" y="173"/>
                  </a:cubicBezTo>
                  <a:cubicBezTo>
                    <a:pt x="309" y="158"/>
                    <a:pt x="293" y="154"/>
                    <a:pt x="271" y="166"/>
                  </a:cubicBezTo>
                  <a:cubicBezTo>
                    <a:pt x="270" y="166"/>
                    <a:pt x="268" y="166"/>
                    <a:pt x="267" y="167"/>
                  </a:cubicBezTo>
                  <a:cubicBezTo>
                    <a:pt x="265" y="168"/>
                    <a:pt x="263" y="169"/>
                    <a:pt x="263" y="171"/>
                  </a:cubicBezTo>
                  <a:cubicBezTo>
                    <a:pt x="263" y="171"/>
                    <a:pt x="262" y="172"/>
                    <a:pt x="262" y="173"/>
                  </a:cubicBezTo>
                  <a:cubicBezTo>
                    <a:pt x="243" y="173"/>
                    <a:pt x="225" y="173"/>
                    <a:pt x="207" y="173"/>
                  </a:cubicBezTo>
                  <a:cubicBezTo>
                    <a:pt x="207" y="110"/>
                    <a:pt x="207" y="110"/>
                    <a:pt x="207" y="110"/>
                  </a:cubicBezTo>
                  <a:cubicBezTo>
                    <a:pt x="207" y="104"/>
                    <a:pt x="202" y="100"/>
                    <a:pt x="197" y="100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75" y="100"/>
                    <a:pt x="171" y="104"/>
                    <a:pt x="171" y="110"/>
                  </a:cubicBezTo>
                  <a:cubicBezTo>
                    <a:pt x="171" y="173"/>
                    <a:pt x="171" y="173"/>
                    <a:pt x="171" y="173"/>
                  </a:cubicBezTo>
                  <a:cubicBezTo>
                    <a:pt x="171" y="173"/>
                    <a:pt x="170" y="173"/>
                    <a:pt x="170" y="173"/>
                  </a:cubicBezTo>
                  <a:cubicBezTo>
                    <a:pt x="170" y="121"/>
                    <a:pt x="170" y="121"/>
                    <a:pt x="170" y="121"/>
                  </a:cubicBezTo>
                  <a:cubicBezTo>
                    <a:pt x="170" y="117"/>
                    <a:pt x="166" y="113"/>
                    <a:pt x="162" y="113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4" y="113"/>
                    <a:pt x="140" y="117"/>
                    <a:pt x="140" y="121"/>
                  </a:cubicBezTo>
                  <a:cubicBezTo>
                    <a:pt x="140" y="137"/>
                    <a:pt x="140" y="137"/>
                    <a:pt x="140" y="137"/>
                  </a:cubicBezTo>
                  <a:cubicBezTo>
                    <a:pt x="137" y="130"/>
                    <a:pt x="130" y="126"/>
                    <a:pt x="122" y="126"/>
                  </a:cubicBezTo>
                  <a:cubicBezTo>
                    <a:pt x="111" y="126"/>
                    <a:pt x="102" y="135"/>
                    <a:pt x="102" y="146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43" y="173"/>
                    <a:pt x="7" y="173"/>
                    <a:pt x="7" y="173"/>
                  </a:cubicBezTo>
                  <a:cubicBezTo>
                    <a:pt x="3" y="173"/>
                    <a:pt x="0" y="176"/>
                    <a:pt x="0" y="180"/>
                  </a:cubicBezTo>
                  <a:cubicBezTo>
                    <a:pt x="0" y="184"/>
                    <a:pt x="3" y="187"/>
                    <a:pt x="7" y="187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102" y="187"/>
                    <a:pt x="102" y="187"/>
                    <a:pt x="102" y="187"/>
                  </a:cubicBezTo>
                  <a:cubicBezTo>
                    <a:pt x="102" y="220"/>
                    <a:pt x="102" y="220"/>
                    <a:pt x="102" y="220"/>
                  </a:cubicBezTo>
                  <a:cubicBezTo>
                    <a:pt x="102" y="231"/>
                    <a:pt x="111" y="240"/>
                    <a:pt x="122" y="240"/>
                  </a:cubicBezTo>
                  <a:cubicBezTo>
                    <a:pt x="130" y="240"/>
                    <a:pt x="137" y="236"/>
                    <a:pt x="140" y="230"/>
                  </a:cubicBezTo>
                  <a:cubicBezTo>
                    <a:pt x="140" y="239"/>
                    <a:pt x="140" y="239"/>
                    <a:pt x="140" y="239"/>
                  </a:cubicBezTo>
                  <a:cubicBezTo>
                    <a:pt x="140" y="243"/>
                    <a:pt x="144" y="247"/>
                    <a:pt x="149" y="247"/>
                  </a:cubicBezTo>
                  <a:cubicBezTo>
                    <a:pt x="162" y="247"/>
                    <a:pt x="162" y="247"/>
                    <a:pt x="162" y="247"/>
                  </a:cubicBezTo>
                  <a:cubicBezTo>
                    <a:pt x="166" y="247"/>
                    <a:pt x="170" y="243"/>
                    <a:pt x="170" y="239"/>
                  </a:cubicBezTo>
                  <a:cubicBezTo>
                    <a:pt x="170" y="187"/>
                    <a:pt x="170" y="187"/>
                    <a:pt x="170" y="187"/>
                  </a:cubicBezTo>
                  <a:cubicBezTo>
                    <a:pt x="171" y="187"/>
                    <a:pt x="171" y="187"/>
                    <a:pt x="171" y="187"/>
                  </a:cubicBezTo>
                  <a:cubicBezTo>
                    <a:pt x="171" y="250"/>
                    <a:pt x="171" y="250"/>
                    <a:pt x="171" y="250"/>
                  </a:cubicBezTo>
                  <a:cubicBezTo>
                    <a:pt x="171" y="256"/>
                    <a:pt x="175" y="260"/>
                    <a:pt x="181" y="260"/>
                  </a:cubicBezTo>
                  <a:cubicBezTo>
                    <a:pt x="197" y="260"/>
                    <a:pt x="197" y="260"/>
                    <a:pt x="197" y="260"/>
                  </a:cubicBezTo>
                  <a:cubicBezTo>
                    <a:pt x="202" y="260"/>
                    <a:pt x="207" y="256"/>
                    <a:pt x="207" y="250"/>
                  </a:cubicBezTo>
                  <a:cubicBezTo>
                    <a:pt x="207" y="187"/>
                    <a:pt x="207" y="187"/>
                    <a:pt x="207" y="187"/>
                  </a:cubicBezTo>
                  <a:cubicBezTo>
                    <a:pt x="259" y="187"/>
                    <a:pt x="259" y="187"/>
                    <a:pt x="259" y="187"/>
                  </a:cubicBezTo>
                  <a:cubicBezTo>
                    <a:pt x="258" y="190"/>
                    <a:pt x="258" y="193"/>
                    <a:pt x="259" y="195"/>
                  </a:cubicBezTo>
                  <a:cubicBezTo>
                    <a:pt x="260" y="198"/>
                    <a:pt x="261" y="202"/>
                    <a:pt x="263" y="211"/>
                  </a:cubicBezTo>
                  <a:cubicBezTo>
                    <a:pt x="264" y="213"/>
                    <a:pt x="265" y="216"/>
                    <a:pt x="266" y="219"/>
                  </a:cubicBezTo>
                  <a:cubicBezTo>
                    <a:pt x="273" y="234"/>
                    <a:pt x="269" y="258"/>
                    <a:pt x="275" y="275"/>
                  </a:cubicBezTo>
                  <a:cubicBezTo>
                    <a:pt x="276" y="278"/>
                    <a:pt x="276" y="281"/>
                    <a:pt x="276" y="283"/>
                  </a:cubicBezTo>
                  <a:cubicBezTo>
                    <a:pt x="278" y="299"/>
                    <a:pt x="280" y="313"/>
                    <a:pt x="284" y="322"/>
                  </a:cubicBezTo>
                  <a:cubicBezTo>
                    <a:pt x="292" y="343"/>
                    <a:pt x="302" y="366"/>
                    <a:pt x="308" y="369"/>
                  </a:cubicBezTo>
                  <a:cubicBezTo>
                    <a:pt x="314" y="372"/>
                    <a:pt x="324" y="369"/>
                    <a:pt x="329" y="368"/>
                  </a:cubicBezTo>
                  <a:cubicBezTo>
                    <a:pt x="335" y="368"/>
                    <a:pt x="342" y="362"/>
                    <a:pt x="354" y="355"/>
                  </a:cubicBezTo>
                  <a:cubicBezTo>
                    <a:pt x="365" y="348"/>
                    <a:pt x="387" y="328"/>
                    <a:pt x="395" y="318"/>
                  </a:cubicBezTo>
                  <a:cubicBezTo>
                    <a:pt x="403" y="307"/>
                    <a:pt x="405" y="293"/>
                    <a:pt x="405" y="293"/>
                  </a:cubicBezTo>
                  <a:cubicBezTo>
                    <a:pt x="407" y="297"/>
                    <a:pt x="407" y="297"/>
                    <a:pt x="407" y="297"/>
                  </a:cubicBezTo>
                  <a:cubicBezTo>
                    <a:pt x="407" y="297"/>
                    <a:pt x="407" y="300"/>
                    <a:pt x="407" y="301"/>
                  </a:cubicBezTo>
                  <a:cubicBezTo>
                    <a:pt x="407" y="301"/>
                    <a:pt x="412" y="308"/>
                    <a:pt x="412" y="312"/>
                  </a:cubicBezTo>
                  <a:cubicBezTo>
                    <a:pt x="413" y="317"/>
                    <a:pt x="413" y="318"/>
                    <a:pt x="415" y="321"/>
                  </a:cubicBezTo>
                  <a:cubicBezTo>
                    <a:pt x="416" y="323"/>
                    <a:pt x="417" y="323"/>
                    <a:pt x="419" y="330"/>
                  </a:cubicBezTo>
                  <a:cubicBezTo>
                    <a:pt x="421" y="337"/>
                    <a:pt x="423" y="349"/>
                    <a:pt x="423" y="350"/>
                  </a:cubicBezTo>
                  <a:cubicBezTo>
                    <a:pt x="423" y="352"/>
                    <a:pt x="424" y="356"/>
                    <a:pt x="425" y="363"/>
                  </a:cubicBezTo>
                  <a:cubicBezTo>
                    <a:pt x="427" y="370"/>
                    <a:pt x="425" y="369"/>
                    <a:pt x="425" y="373"/>
                  </a:cubicBezTo>
                  <a:cubicBezTo>
                    <a:pt x="424" y="377"/>
                    <a:pt x="425" y="380"/>
                    <a:pt x="425" y="387"/>
                  </a:cubicBezTo>
                  <a:cubicBezTo>
                    <a:pt x="425" y="389"/>
                    <a:pt x="425" y="390"/>
                    <a:pt x="425" y="392"/>
                  </a:cubicBezTo>
                  <a:cubicBezTo>
                    <a:pt x="425" y="394"/>
                    <a:pt x="425" y="396"/>
                    <a:pt x="425" y="397"/>
                  </a:cubicBezTo>
                  <a:cubicBezTo>
                    <a:pt x="425" y="399"/>
                    <a:pt x="423" y="402"/>
                    <a:pt x="424" y="402"/>
                  </a:cubicBezTo>
                  <a:cubicBezTo>
                    <a:pt x="423" y="407"/>
                    <a:pt x="418" y="412"/>
                    <a:pt x="425" y="414"/>
                  </a:cubicBezTo>
                  <a:cubicBezTo>
                    <a:pt x="423" y="415"/>
                    <a:pt x="422" y="416"/>
                    <a:pt x="421" y="417"/>
                  </a:cubicBezTo>
                  <a:cubicBezTo>
                    <a:pt x="420" y="417"/>
                    <a:pt x="420" y="418"/>
                    <a:pt x="420" y="419"/>
                  </a:cubicBezTo>
                  <a:cubicBezTo>
                    <a:pt x="421" y="428"/>
                    <a:pt x="413" y="436"/>
                    <a:pt x="417" y="444"/>
                  </a:cubicBezTo>
                  <a:cubicBezTo>
                    <a:pt x="417" y="440"/>
                    <a:pt x="417" y="440"/>
                    <a:pt x="417" y="440"/>
                  </a:cubicBezTo>
                  <a:cubicBezTo>
                    <a:pt x="417" y="444"/>
                    <a:pt x="417" y="448"/>
                    <a:pt x="417" y="453"/>
                  </a:cubicBezTo>
                  <a:cubicBezTo>
                    <a:pt x="417" y="454"/>
                    <a:pt x="416" y="455"/>
                    <a:pt x="416" y="456"/>
                  </a:cubicBezTo>
                  <a:cubicBezTo>
                    <a:pt x="416" y="457"/>
                    <a:pt x="416" y="459"/>
                    <a:pt x="416" y="461"/>
                  </a:cubicBezTo>
                  <a:cubicBezTo>
                    <a:pt x="415" y="463"/>
                    <a:pt x="415" y="465"/>
                    <a:pt x="414" y="466"/>
                  </a:cubicBezTo>
                  <a:cubicBezTo>
                    <a:pt x="413" y="470"/>
                    <a:pt x="412" y="473"/>
                    <a:pt x="411" y="476"/>
                  </a:cubicBezTo>
                  <a:cubicBezTo>
                    <a:pt x="410" y="477"/>
                    <a:pt x="410" y="478"/>
                    <a:pt x="409" y="480"/>
                  </a:cubicBezTo>
                  <a:cubicBezTo>
                    <a:pt x="408" y="482"/>
                    <a:pt x="407" y="484"/>
                    <a:pt x="406" y="487"/>
                  </a:cubicBezTo>
                  <a:cubicBezTo>
                    <a:pt x="409" y="479"/>
                    <a:pt x="407" y="483"/>
                    <a:pt x="404" y="490"/>
                  </a:cubicBezTo>
                  <a:cubicBezTo>
                    <a:pt x="406" y="485"/>
                    <a:pt x="403" y="490"/>
                    <a:pt x="401" y="494"/>
                  </a:cubicBezTo>
                  <a:cubicBezTo>
                    <a:pt x="402" y="493"/>
                    <a:pt x="399" y="497"/>
                    <a:pt x="398" y="498"/>
                  </a:cubicBezTo>
                  <a:cubicBezTo>
                    <a:pt x="397" y="502"/>
                    <a:pt x="396" y="506"/>
                    <a:pt x="395" y="510"/>
                  </a:cubicBezTo>
                  <a:cubicBezTo>
                    <a:pt x="392" y="521"/>
                    <a:pt x="392" y="542"/>
                    <a:pt x="390" y="554"/>
                  </a:cubicBezTo>
                  <a:cubicBezTo>
                    <a:pt x="390" y="555"/>
                    <a:pt x="390" y="556"/>
                    <a:pt x="390" y="557"/>
                  </a:cubicBezTo>
                  <a:cubicBezTo>
                    <a:pt x="393" y="568"/>
                    <a:pt x="381" y="576"/>
                    <a:pt x="382" y="582"/>
                  </a:cubicBezTo>
                  <a:cubicBezTo>
                    <a:pt x="383" y="583"/>
                    <a:pt x="384" y="583"/>
                    <a:pt x="385" y="584"/>
                  </a:cubicBezTo>
                  <a:cubicBezTo>
                    <a:pt x="380" y="586"/>
                    <a:pt x="382" y="590"/>
                    <a:pt x="384" y="594"/>
                  </a:cubicBezTo>
                  <a:cubicBezTo>
                    <a:pt x="382" y="596"/>
                    <a:pt x="383" y="600"/>
                    <a:pt x="383" y="604"/>
                  </a:cubicBezTo>
                  <a:cubicBezTo>
                    <a:pt x="383" y="607"/>
                    <a:pt x="383" y="610"/>
                    <a:pt x="383" y="614"/>
                  </a:cubicBezTo>
                  <a:cubicBezTo>
                    <a:pt x="382" y="616"/>
                    <a:pt x="382" y="618"/>
                    <a:pt x="382" y="620"/>
                  </a:cubicBezTo>
                  <a:cubicBezTo>
                    <a:pt x="381" y="624"/>
                    <a:pt x="380" y="628"/>
                    <a:pt x="379" y="632"/>
                  </a:cubicBezTo>
                  <a:cubicBezTo>
                    <a:pt x="378" y="635"/>
                    <a:pt x="371" y="643"/>
                    <a:pt x="377" y="643"/>
                  </a:cubicBezTo>
                  <a:cubicBezTo>
                    <a:pt x="370" y="648"/>
                    <a:pt x="366" y="651"/>
                    <a:pt x="374" y="653"/>
                  </a:cubicBezTo>
                  <a:cubicBezTo>
                    <a:pt x="371" y="654"/>
                    <a:pt x="370" y="654"/>
                    <a:pt x="369" y="655"/>
                  </a:cubicBezTo>
                  <a:cubicBezTo>
                    <a:pt x="368" y="656"/>
                    <a:pt x="368" y="657"/>
                    <a:pt x="369" y="658"/>
                  </a:cubicBezTo>
                  <a:cubicBezTo>
                    <a:pt x="373" y="668"/>
                    <a:pt x="369" y="680"/>
                    <a:pt x="374" y="688"/>
                  </a:cubicBezTo>
                  <a:cubicBezTo>
                    <a:pt x="374" y="689"/>
                    <a:pt x="375" y="689"/>
                    <a:pt x="375" y="690"/>
                  </a:cubicBezTo>
                  <a:cubicBezTo>
                    <a:pt x="381" y="697"/>
                    <a:pt x="386" y="697"/>
                    <a:pt x="386" y="697"/>
                  </a:cubicBezTo>
                  <a:cubicBezTo>
                    <a:pt x="386" y="697"/>
                    <a:pt x="386" y="700"/>
                    <a:pt x="387" y="710"/>
                  </a:cubicBezTo>
                  <a:cubicBezTo>
                    <a:pt x="388" y="720"/>
                    <a:pt x="387" y="756"/>
                    <a:pt x="382" y="774"/>
                  </a:cubicBezTo>
                  <a:cubicBezTo>
                    <a:pt x="377" y="792"/>
                    <a:pt x="364" y="818"/>
                    <a:pt x="361" y="848"/>
                  </a:cubicBezTo>
                  <a:cubicBezTo>
                    <a:pt x="358" y="878"/>
                    <a:pt x="364" y="956"/>
                    <a:pt x="364" y="956"/>
                  </a:cubicBezTo>
                  <a:cubicBezTo>
                    <a:pt x="364" y="956"/>
                    <a:pt x="363" y="956"/>
                    <a:pt x="362" y="956"/>
                  </a:cubicBezTo>
                  <a:cubicBezTo>
                    <a:pt x="362" y="957"/>
                    <a:pt x="362" y="957"/>
                    <a:pt x="362" y="959"/>
                  </a:cubicBezTo>
                  <a:cubicBezTo>
                    <a:pt x="361" y="961"/>
                    <a:pt x="360" y="973"/>
                    <a:pt x="360" y="973"/>
                  </a:cubicBezTo>
                  <a:cubicBezTo>
                    <a:pt x="360" y="973"/>
                    <a:pt x="355" y="972"/>
                    <a:pt x="351" y="976"/>
                  </a:cubicBezTo>
                  <a:cubicBezTo>
                    <a:pt x="348" y="980"/>
                    <a:pt x="349" y="982"/>
                    <a:pt x="347" y="983"/>
                  </a:cubicBezTo>
                  <a:cubicBezTo>
                    <a:pt x="345" y="985"/>
                    <a:pt x="342" y="987"/>
                    <a:pt x="340" y="992"/>
                  </a:cubicBezTo>
                  <a:cubicBezTo>
                    <a:pt x="339" y="994"/>
                    <a:pt x="337" y="1000"/>
                    <a:pt x="335" y="1005"/>
                  </a:cubicBezTo>
                  <a:cubicBezTo>
                    <a:pt x="334" y="1007"/>
                    <a:pt x="334" y="1009"/>
                    <a:pt x="333" y="1010"/>
                  </a:cubicBezTo>
                  <a:cubicBezTo>
                    <a:pt x="332" y="1012"/>
                    <a:pt x="332" y="1014"/>
                    <a:pt x="331" y="1016"/>
                  </a:cubicBezTo>
                  <a:cubicBezTo>
                    <a:pt x="330" y="1018"/>
                    <a:pt x="328" y="1020"/>
                    <a:pt x="327" y="1021"/>
                  </a:cubicBezTo>
                  <a:cubicBezTo>
                    <a:pt x="325" y="1023"/>
                    <a:pt x="323" y="1024"/>
                    <a:pt x="321" y="1025"/>
                  </a:cubicBezTo>
                  <a:cubicBezTo>
                    <a:pt x="315" y="1028"/>
                    <a:pt x="310" y="1032"/>
                    <a:pt x="306" y="1037"/>
                  </a:cubicBezTo>
                  <a:cubicBezTo>
                    <a:pt x="305" y="1038"/>
                    <a:pt x="304" y="1040"/>
                    <a:pt x="303" y="1042"/>
                  </a:cubicBezTo>
                  <a:cubicBezTo>
                    <a:pt x="301" y="1044"/>
                    <a:pt x="300" y="1046"/>
                    <a:pt x="300" y="1048"/>
                  </a:cubicBezTo>
                  <a:cubicBezTo>
                    <a:pt x="299" y="1050"/>
                    <a:pt x="299" y="1052"/>
                    <a:pt x="299" y="1054"/>
                  </a:cubicBezTo>
                  <a:cubicBezTo>
                    <a:pt x="299" y="1077"/>
                    <a:pt x="327" y="1073"/>
                    <a:pt x="341" y="1068"/>
                  </a:cubicBezTo>
                  <a:cubicBezTo>
                    <a:pt x="343" y="1068"/>
                    <a:pt x="345" y="1067"/>
                    <a:pt x="347" y="1066"/>
                  </a:cubicBezTo>
                  <a:cubicBezTo>
                    <a:pt x="349" y="1065"/>
                    <a:pt x="351" y="1064"/>
                    <a:pt x="353" y="1063"/>
                  </a:cubicBezTo>
                  <a:cubicBezTo>
                    <a:pt x="358" y="1059"/>
                    <a:pt x="363" y="1055"/>
                    <a:pt x="368" y="1050"/>
                  </a:cubicBezTo>
                  <a:cubicBezTo>
                    <a:pt x="370" y="1050"/>
                    <a:pt x="371" y="1049"/>
                    <a:pt x="373" y="1048"/>
                  </a:cubicBezTo>
                  <a:cubicBezTo>
                    <a:pt x="380" y="1045"/>
                    <a:pt x="387" y="1042"/>
                    <a:pt x="395" y="1038"/>
                  </a:cubicBezTo>
                  <a:cubicBezTo>
                    <a:pt x="397" y="1038"/>
                    <a:pt x="399" y="1037"/>
                    <a:pt x="400" y="1036"/>
                  </a:cubicBezTo>
                  <a:cubicBezTo>
                    <a:pt x="412" y="1024"/>
                    <a:pt x="397" y="1011"/>
                    <a:pt x="397" y="997"/>
                  </a:cubicBezTo>
                  <a:cubicBezTo>
                    <a:pt x="397" y="995"/>
                    <a:pt x="396" y="994"/>
                    <a:pt x="396" y="992"/>
                  </a:cubicBezTo>
                  <a:cubicBezTo>
                    <a:pt x="396" y="990"/>
                    <a:pt x="396" y="988"/>
                    <a:pt x="396" y="986"/>
                  </a:cubicBezTo>
                  <a:cubicBezTo>
                    <a:pt x="396" y="984"/>
                    <a:pt x="396" y="982"/>
                    <a:pt x="395" y="980"/>
                  </a:cubicBezTo>
                  <a:cubicBezTo>
                    <a:pt x="395" y="978"/>
                    <a:pt x="396" y="977"/>
                    <a:pt x="396" y="975"/>
                  </a:cubicBezTo>
                  <a:cubicBezTo>
                    <a:pt x="396" y="973"/>
                    <a:pt x="396" y="971"/>
                    <a:pt x="396" y="969"/>
                  </a:cubicBezTo>
                  <a:cubicBezTo>
                    <a:pt x="397" y="966"/>
                    <a:pt x="397" y="963"/>
                    <a:pt x="397" y="962"/>
                  </a:cubicBezTo>
                  <a:cubicBezTo>
                    <a:pt x="396" y="961"/>
                    <a:pt x="396" y="961"/>
                    <a:pt x="396" y="961"/>
                  </a:cubicBezTo>
                  <a:cubicBezTo>
                    <a:pt x="396" y="961"/>
                    <a:pt x="399" y="944"/>
                    <a:pt x="403" y="928"/>
                  </a:cubicBezTo>
                  <a:cubicBezTo>
                    <a:pt x="403" y="926"/>
                    <a:pt x="403" y="925"/>
                    <a:pt x="404" y="924"/>
                  </a:cubicBezTo>
                  <a:cubicBezTo>
                    <a:pt x="416" y="900"/>
                    <a:pt x="428" y="880"/>
                    <a:pt x="429" y="852"/>
                  </a:cubicBezTo>
                  <a:cubicBezTo>
                    <a:pt x="429" y="850"/>
                    <a:pt x="430" y="848"/>
                    <a:pt x="430" y="845"/>
                  </a:cubicBezTo>
                  <a:cubicBezTo>
                    <a:pt x="431" y="826"/>
                    <a:pt x="430" y="802"/>
                    <a:pt x="432" y="797"/>
                  </a:cubicBezTo>
                  <a:cubicBezTo>
                    <a:pt x="434" y="790"/>
                    <a:pt x="437" y="788"/>
                    <a:pt x="444" y="776"/>
                  </a:cubicBezTo>
                  <a:cubicBezTo>
                    <a:pt x="448" y="768"/>
                    <a:pt x="452" y="746"/>
                    <a:pt x="455" y="730"/>
                  </a:cubicBezTo>
                  <a:cubicBezTo>
                    <a:pt x="455" y="730"/>
                    <a:pt x="455" y="729"/>
                    <a:pt x="455" y="728"/>
                  </a:cubicBezTo>
                  <a:cubicBezTo>
                    <a:pt x="457" y="720"/>
                    <a:pt x="457" y="712"/>
                    <a:pt x="468" y="710"/>
                  </a:cubicBezTo>
                  <a:cubicBezTo>
                    <a:pt x="468" y="710"/>
                    <a:pt x="469" y="710"/>
                    <a:pt x="470" y="710"/>
                  </a:cubicBezTo>
                  <a:cubicBezTo>
                    <a:pt x="484" y="708"/>
                    <a:pt x="478" y="688"/>
                    <a:pt x="485" y="682"/>
                  </a:cubicBezTo>
                  <a:cubicBezTo>
                    <a:pt x="486" y="680"/>
                    <a:pt x="486" y="679"/>
                    <a:pt x="487" y="677"/>
                  </a:cubicBezTo>
                  <a:cubicBezTo>
                    <a:pt x="488" y="675"/>
                    <a:pt x="489" y="674"/>
                    <a:pt x="490" y="672"/>
                  </a:cubicBezTo>
                  <a:cubicBezTo>
                    <a:pt x="502" y="653"/>
                    <a:pt x="509" y="632"/>
                    <a:pt x="517" y="612"/>
                  </a:cubicBezTo>
                  <a:cubicBezTo>
                    <a:pt x="533" y="624"/>
                    <a:pt x="528" y="644"/>
                    <a:pt x="536" y="657"/>
                  </a:cubicBezTo>
                  <a:cubicBezTo>
                    <a:pt x="537" y="659"/>
                    <a:pt x="537" y="661"/>
                    <a:pt x="538" y="663"/>
                  </a:cubicBezTo>
                  <a:cubicBezTo>
                    <a:pt x="539" y="664"/>
                    <a:pt x="540" y="666"/>
                    <a:pt x="541" y="668"/>
                  </a:cubicBezTo>
                  <a:cubicBezTo>
                    <a:pt x="541" y="669"/>
                    <a:pt x="542" y="671"/>
                    <a:pt x="543" y="672"/>
                  </a:cubicBezTo>
                  <a:cubicBezTo>
                    <a:pt x="546" y="675"/>
                    <a:pt x="548" y="679"/>
                    <a:pt x="549" y="683"/>
                  </a:cubicBezTo>
                  <a:cubicBezTo>
                    <a:pt x="550" y="685"/>
                    <a:pt x="550" y="686"/>
                    <a:pt x="551" y="687"/>
                  </a:cubicBezTo>
                  <a:cubicBezTo>
                    <a:pt x="550" y="692"/>
                    <a:pt x="551" y="695"/>
                    <a:pt x="553" y="698"/>
                  </a:cubicBezTo>
                  <a:cubicBezTo>
                    <a:pt x="553" y="699"/>
                    <a:pt x="554" y="700"/>
                    <a:pt x="554" y="701"/>
                  </a:cubicBezTo>
                  <a:cubicBezTo>
                    <a:pt x="557" y="703"/>
                    <a:pt x="561" y="705"/>
                    <a:pt x="564" y="707"/>
                  </a:cubicBezTo>
                  <a:cubicBezTo>
                    <a:pt x="565" y="707"/>
                    <a:pt x="566" y="708"/>
                    <a:pt x="567" y="708"/>
                  </a:cubicBezTo>
                  <a:cubicBezTo>
                    <a:pt x="581" y="712"/>
                    <a:pt x="577" y="728"/>
                    <a:pt x="582" y="740"/>
                  </a:cubicBezTo>
                  <a:cubicBezTo>
                    <a:pt x="582" y="740"/>
                    <a:pt x="582" y="741"/>
                    <a:pt x="582" y="741"/>
                  </a:cubicBezTo>
                  <a:cubicBezTo>
                    <a:pt x="584" y="754"/>
                    <a:pt x="587" y="771"/>
                    <a:pt x="589" y="775"/>
                  </a:cubicBezTo>
                  <a:cubicBezTo>
                    <a:pt x="596" y="788"/>
                    <a:pt x="599" y="789"/>
                    <a:pt x="601" y="796"/>
                  </a:cubicBezTo>
                  <a:cubicBezTo>
                    <a:pt x="603" y="802"/>
                    <a:pt x="601" y="832"/>
                    <a:pt x="604" y="852"/>
                  </a:cubicBezTo>
                  <a:cubicBezTo>
                    <a:pt x="604" y="854"/>
                    <a:pt x="605" y="856"/>
                    <a:pt x="605" y="858"/>
                  </a:cubicBezTo>
                  <a:cubicBezTo>
                    <a:pt x="606" y="864"/>
                    <a:pt x="607" y="870"/>
                    <a:pt x="609" y="875"/>
                  </a:cubicBezTo>
                  <a:cubicBezTo>
                    <a:pt x="610" y="877"/>
                    <a:pt x="611" y="879"/>
                    <a:pt x="612" y="881"/>
                  </a:cubicBezTo>
                  <a:cubicBezTo>
                    <a:pt x="616" y="895"/>
                    <a:pt x="632" y="907"/>
                    <a:pt x="630" y="927"/>
                  </a:cubicBezTo>
                  <a:cubicBezTo>
                    <a:pt x="631" y="928"/>
                    <a:pt x="631" y="930"/>
                    <a:pt x="631" y="931"/>
                  </a:cubicBezTo>
                  <a:cubicBezTo>
                    <a:pt x="635" y="946"/>
                    <a:pt x="637" y="960"/>
                    <a:pt x="637" y="960"/>
                  </a:cubicBezTo>
                  <a:cubicBezTo>
                    <a:pt x="637" y="960"/>
                    <a:pt x="637" y="960"/>
                    <a:pt x="636" y="962"/>
                  </a:cubicBezTo>
                  <a:cubicBezTo>
                    <a:pt x="636" y="962"/>
                    <a:pt x="636" y="965"/>
                    <a:pt x="637" y="969"/>
                  </a:cubicBezTo>
                  <a:cubicBezTo>
                    <a:pt x="642" y="990"/>
                    <a:pt x="635" y="1011"/>
                    <a:pt x="636" y="1030"/>
                  </a:cubicBezTo>
                  <a:cubicBezTo>
                    <a:pt x="637" y="1034"/>
                    <a:pt x="638" y="1037"/>
                    <a:pt x="642" y="1039"/>
                  </a:cubicBezTo>
                  <a:cubicBezTo>
                    <a:pt x="645" y="1041"/>
                    <a:pt x="649" y="1042"/>
                    <a:pt x="655" y="1042"/>
                  </a:cubicBezTo>
                  <a:cubicBezTo>
                    <a:pt x="657" y="1042"/>
                    <a:pt x="659" y="1043"/>
                    <a:pt x="659" y="1044"/>
                  </a:cubicBezTo>
                  <a:cubicBezTo>
                    <a:pt x="660" y="1045"/>
                    <a:pt x="661" y="1048"/>
                    <a:pt x="664" y="1051"/>
                  </a:cubicBezTo>
                  <a:cubicBezTo>
                    <a:pt x="665" y="1052"/>
                    <a:pt x="668" y="1053"/>
                    <a:pt x="670" y="1054"/>
                  </a:cubicBezTo>
                  <a:cubicBezTo>
                    <a:pt x="675" y="1056"/>
                    <a:pt x="680" y="1057"/>
                    <a:pt x="684" y="1059"/>
                  </a:cubicBezTo>
                  <a:cubicBezTo>
                    <a:pt x="686" y="1060"/>
                    <a:pt x="689" y="1060"/>
                    <a:pt x="691" y="1061"/>
                  </a:cubicBezTo>
                  <a:cubicBezTo>
                    <a:pt x="693" y="1062"/>
                    <a:pt x="695" y="1063"/>
                    <a:pt x="697" y="1063"/>
                  </a:cubicBezTo>
                  <a:cubicBezTo>
                    <a:pt x="699" y="1064"/>
                    <a:pt x="701" y="1064"/>
                    <a:pt x="704" y="1064"/>
                  </a:cubicBezTo>
                  <a:cubicBezTo>
                    <a:pt x="716" y="1064"/>
                    <a:pt x="732" y="1064"/>
                    <a:pt x="736" y="1052"/>
                  </a:cubicBezTo>
                  <a:cubicBezTo>
                    <a:pt x="736" y="1036"/>
                    <a:pt x="719" y="1028"/>
                    <a:pt x="709" y="1021"/>
                  </a:cubicBezTo>
                  <a:cubicBezTo>
                    <a:pt x="708" y="1020"/>
                    <a:pt x="706" y="1018"/>
                    <a:pt x="705" y="1017"/>
                  </a:cubicBezTo>
                  <a:cubicBezTo>
                    <a:pt x="704" y="1016"/>
                    <a:pt x="704" y="1014"/>
                    <a:pt x="703" y="1013"/>
                  </a:cubicBezTo>
                  <a:cubicBezTo>
                    <a:pt x="702" y="1011"/>
                    <a:pt x="702" y="1010"/>
                    <a:pt x="701" y="1008"/>
                  </a:cubicBezTo>
                  <a:cubicBezTo>
                    <a:pt x="699" y="1006"/>
                    <a:pt x="698" y="1003"/>
                    <a:pt x="696" y="1000"/>
                  </a:cubicBezTo>
                  <a:cubicBezTo>
                    <a:pt x="696" y="999"/>
                    <a:pt x="695" y="998"/>
                    <a:pt x="695" y="996"/>
                  </a:cubicBezTo>
                  <a:cubicBezTo>
                    <a:pt x="694" y="994"/>
                    <a:pt x="693" y="992"/>
                    <a:pt x="693" y="991"/>
                  </a:cubicBezTo>
                  <a:cubicBezTo>
                    <a:pt x="691" y="986"/>
                    <a:pt x="688" y="984"/>
                    <a:pt x="686" y="982"/>
                  </a:cubicBezTo>
                  <a:cubicBezTo>
                    <a:pt x="684" y="981"/>
                    <a:pt x="685" y="980"/>
                    <a:pt x="682" y="975"/>
                  </a:cubicBezTo>
                  <a:cubicBezTo>
                    <a:pt x="679" y="971"/>
                    <a:pt x="673" y="972"/>
                    <a:pt x="673" y="972"/>
                  </a:cubicBezTo>
                  <a:cubicBezTo>
                    <a:pt x="673" y="972"/>
                    <a:pt x="672" y="960"/>
                    <a:pt x="672" y="958"/>
                  </a:cubicBezTo>
                  <a:cubicBezTo>
                    <a:pt x="671" y="956"/>
                    <a:pt x="671" y="956"/>
                    <a:pt x="671" y="956"/>
                  </a:cubicBezTo>
                  <a:cubicBezTo>
                    <a:pt x="671" y="955"/>
                    <a:pt x="670" y="956"/>
                    <a:pt x="670" y="956"/>
                  </a:cubicBezTo>
                  <a:cubicBezTo>
                    <a:pt x="670" y="956"/>
                    <a:pt x="672" y="925"/>
                    <a:pt x="673" y="895"/>
                  </a:cubicBezTo>
                  <a:cubicBezTo>
                    <a:pt x="673" y="893"/>
                    <a:pt x="673" y="891"/>
                    <a:pt x="673" y="890"/>
                  </a:cubicBezTo>
                  <a:cubicBezTo>
                    <a:pt x="671" y="885"/>
                    <a:pt x="671" y="881"/>
                    <a:pt x="673" y="877"/>
                  </a:cubicBezTo>
                  <a:cubicBezTo>
                    <a:pt x="673" y="875"/>
                    <a:pt x="673" y="874"/>
                    <a:pt x="673" y="872"/>
                  </a:cubicBezTo>
                  <a:cubicBezTo>
                    <a:pt x="673" y="862"/>
                    <a:pt x="673" y="854"/>
                    <a:pt x="672" y="847"/>
                  </a:cubicBezTo>
                  <a:cubicBezTo>
                    <a:pt x="669" y="817"/>
                    <a:pt x="655" y="791"/>
                    <a:pt x="651" y="773"/>
                  </a:cubicBezTo>
                  <a:cubicBezTo>
                    <a:pt x="646" y="755"/>
                    <a:pt x="645" y="720"/>
                    <a:pt x="646" y="709"/>
                  </a:cubicBezTo>
                  <a:cubicBezTo>
                    <a:pt x="647" y="699"/>
                    <a:pt x="646" y="697"/>
                    <a:pt x="646" y="697"/>
                  </a:cubicBezTo>
                  <a:cubicBezTo>
                    <a:pt x="646" y="697"/>
                    <a:pt x="653" y="697"/>
                    <a:pt x="659" y="687"/>
                  </a:cubicBezTo>
                  <a:cubicBezTo>
                    <a:pt x="660" y="685"/>
                    <a:pt x="661" y="683"/>
                    <a:pt x="662" y="681"/>
                  </a:cubicBezTo>
                  <a:cubicBezTo>
                    <a:pt x="663" y="679"/>
                    <a:pt x="664" y="677"/>
                    <a:pt x="664" y="675"/>
                  </a:cubicBezTo>
                  <a:cubicBezTo>
                    <a:pt x="665" y="672"/>
                    <a:pt x="665" y="668"/>
                    <a:pt x="664" y="664"/>
                  </a:cubicBezTo>
                  <a:cubicBezTo>
                    <a:pt x="663" y="661"/>
                    <a:pt x="662" y="657"/>
                    <a:pt x="661" y="654"/>
                  </a:cubicBezTo>
                  <a:cubicBezTo>
                    <a:pt x="659" y="650"/>
                    <a:pt x="661" y="642"/>
                    <a:pt x="656" y="643"/>
                  </a:cubicBezTo>
                  <a:cubicBezTo>
                    <a:pt x="658" y="637"/>
                    <a:pt x="659" y="633"/>
                    <a:pt x="651" y="632"/>
                  </a:cubicBezTo>
                  <a:cubicBezTo>
                    <a:pt x="653" y="631"/>
                    <a:pt x="655" y="629"/>
                    <a:pt x="655" y="628"/>
                  </a:cubicBezTo>
                  <a:cubicBezTo>
                    <a:pt x="655" y="628"/>
                    <a:pt x="655" y="627"/>
                    <a:pt x="655" y="626"/>
                  </a:cubicBezTo>
                  <a:cubicBezTo>
                    <a:pt x="649" y="620"/>
                    <a:pt x="649" y="608"/>
                    <a:pt x="648" y="601"/>
                  </a:cubicBezTo>
                  <a:cubicBezTo>
                    <a:pt x="648" y="600"/>
                    <a:pt x="648" y="600"/>
                    <a:pt x="648" y="599"/>
                  </a:cubicBezTo>
                  <a:cubicBezTo>
                    <a:pt x="648" y="598"/>
                    <a:pt x="648" y="597"/>
                    <a:pt x="648" y="597"/>
                  </a:cubicBezTo>
                  <a:cubicBezTo>
                    <a:pt x="648" y="595"/>
                    <a:pt x="648" y="593"/>
                    <a:pt x="648" y="591"/>
                  </a:cubicBezTo>
                  <a:cubicBezTo>
                    <a:pt x="648" y="587"/>
                    <a:pt x="647" y="584"/>
                    <a:pt x="646" y="580"/>
                  </a:cubicBezTo>
                  <a:cubicBezTo>
                    <a:pt x="646" y="577"/>
                    <a:pt x="647" y="571"/>
                    <a:pt x="644" y="570"/>
                  </a:cubicBezTo>
                  <a:cubicBezTo>
                    <a:pt x="644" y="568"/>
                    <a:pt x="645" y="566"/>
                    <a:pt x="645" y="565"/>
                  </a:cubicBezTo>
                  <a:cubicBezTo>
                    <a:pt x="645" y="556"/>
                    <a:pt x="641" y="548"/>
                    <a:pt x="641" y="540"/>
                  </a:cubicBezTo>
                  <a:cubicBezTo>
                    <a:pt x="641" y="537"/>
                    <a:pt x="641" y="535"/>
                    <a:pt x="641" y="533"/>
                  </a:cubicBezTo>
                  <a:cubicBezTo>
                    <a:pt x="640" y="528"/>
                    <a:pt x="639" y="524"/>
                    <a:pt x="639" y="522"/>
                  </a:cubicBezTo>
                  <a:cubicBezTo>
                    <a:pt x="640" y="521"/>
                    <a:pt x="639" y="519"/>
                    <a:pt x="638" y="517"/>
                  </a:cubicBezTo>
                  <a:cubicBezTo>
                    <a:pt x="638" y="514"/>
                    <a:pt x="638" y="512"/>
                    <a:pt x="637" y="509"/>
                  </a:cubicBezTo>
                  <a:cubicBezTo>
                    <a:pt x="637" y="506"/>
                    <a:pt x="637" y="504"/>
                    <a:pt x="636" y="501"/>
                  </a:cubicBezTo>
                  <a:cubicBezTo>
                    <a:pt x="635" y="499"/>
                    <a:pt x="634" y="498"/>
                    <a:pt x="633" y="496"/>
                  </a:cubicBezTo>
                  <a:cubicBezTo>
                    <a:pt x="609" y="488"/>
                    <a:pt x="625" y="460"/>
                    <a:pt x="612" y="443"/>
                  </a:cubicBezTo>
                  <a:cubicBezTo>
                    <a:pt x="611" y="441"/>
                    <a:pt x="610" y="439"/>
                    <a:pt x="609" y="437"/>
                  </a:cubicBezTo>
                  <a:cubicBezTo>
                    <a:pt x="607" y="431"/>
                    <a:pt x="606" y="426"/>
                    <a:pt x="609" y="420"/>
                  </a:cubicBezTo>
                  <a:cubicBezTo>
                    <a:pt x="608" y="418"/>
                    <a:pt x="607" y="416"/>
                    <a:pt x="606" y="414"/>
                  </a:cubicBezTo>
                  <a:cubicBezTo>
                    <a:pt x="606" y="413"/>
                    <a:pt x="606" y="411"/>
                    <a:pt x="606" y="409"/>
                  </a:cubicBezTo>
                  <a:cubicBezTo>
                    <a:pt x="606" y="407"/>
                    <a:pt x="605" y="404"/>
                    <a:pt x="605" y="402"/>
                  </a:cubicBezTo>
                  <a:cubicBezTo>
                    <a:pt x="605" y="394"/>
                    <a:pt x="605" y="387"/>
                    <a:pt x="607" y="379"/>
                  </a:cubicBezTo>
                  <a:cubicBezTo>
                    <a:pt x="607" y="377"/>
                    <a:pt x="607" y="375"/>
                    <a:pt x="607" y="373"/>
                  </a:cubicBezTo>
                  <a:cubicBezTo>
                    <a:pt x="607" y="369"/>
                    <a:pt x="605" y="370"/>
                    <a:pt x="607" y="363"/>
                  </a:cubicBezTo>
                  <a:cubicBezTo>
                    <a:pt x="608" y="356"/>
                    <a:pt x="609" y="352"/>
                    <a:pt x="608" y="350"/>
                  </a:cubicBezTo>
                  <a:cubicBezTo>
                    <a:pt x="608" y="349"/>
                    <a:pt x="611" y="337"/>
                    <a:pt x="613" y="330"/>
                  </a:cubicBezTo>
                  <a:cubicBezTo>
                    <a:pt x="615" y="323"/>
                    <a:pt x="615" y="323"/>
                    <a:pt x="617" y="321"/>
                  </a:cubicBezTo>
                  <a:cubicBezTo>
                    <a:pt x="618" y="318"/>
                    <a:pt x="619" y="317"/>
                    <a:pt x="619" y="312"/>
                  </a:cubicBezTo>
                  <a:cubicBezTo>
                    <a:pt x="620" y="308"/>
                    <a:pt x="625" y="301"/>
                    <a:pt x="625" y="301"/>
                  </a:cubicBezTo>
                  <a:cubicBezTo>
                    <a:pt x="625" y="300"/>
                    <a:pt x="624" y="297"/>
                    <a:pt x="624" y="297"/>
                  </a:cubicBezTo>
                  <a:cubicBezTo>
                    <a:pt x="627" y="293"/>
                    <a:pt x="627" y="293"/>
                    <a:pt x="627" y="293"/>
                  </a:cubicBezTo>
                  <a:cubicBezTo>
                    <a:pt x="627" y="293"/>
                    <a:pt x="629" y="307"/>
                    <a:pt x="637" y="318"/>
                  </a:cubicBezTo>
                  <a:cubicBezTo>
                    <a:pt x="645" y="328"/>
                    <a:pt x="672" y="349"/>
                    <a:pt x="684" y="356"/>
                  </a:cubicBezTo>
                  <a:cubicBezTo>
                    <a:pt x="695" y="364"/>
                    <a:pt x="702" y="369"/>
                    <a:pt x="708" y="370"/>
                  </a:cubicBezTo>
                  <a:cubicBezTo>
                    <a:pt x="714" y="370"/>
                    <a:pt x="724" y="374"/>
                    <a:pt x="730" y="370"/>
                  </a:cubicBezTo>
                  <a:cubicBezTo>
                    <a:pt x="736" y="367"/>
                    <a:pt x="746" y="344"/>
                    <a:pt x="754" y="323"/>
                  </a:cubicBezTo>
                  <a:cubicBezTo>
                    <a:pt x="762" y="303"/>
                    <a:pt x="757" y="249"/>
                    <a:pt x="763" y="228"/>
                  </a:cubicBezTo>
                  <a:cubicBezTo>
                    <a:pt x="769" y="207"/>
                    <a:pt x="772" y="200"/>
                    <a:pt x="773" y="195"/>
                  </a:cubicBezTo>
                  <a:cubicBezTo>
                    <a:pt x="774" y="193"/>
                    <a:pt x="773" y="190"/>
                    <a:pt x="773" y="187"/>
                  </a:cubicBezTo>
                  <a:cubicBezTo>
                    <a:pt x="826" y="187"/>
                    <a:pt x="826" y="187"/>
                    <a:pt x="826" y="187"/>
                  </a:cubicBezTo>
                  <a:cubicBezTo>
                    <a:pt x="826" y="250"/>
                    <a:pt x="826" y="250"/>
                    <a:pt x="826" y="250"/>
                  </a:cubicBezTo>
                  <a:cubicBezTo>
                    <a:pt x="826" y="256"/>
                    <a:pt x="831" y="260"/>
                    <a:pt x="836" y="260"/>
                  </a:cubicBezTo>
                  <a:cubicBezTo>
                    <a:pt x="852" y="260"/>
                    <a:pt x="852" y="260"/>
                    <a:pt x="852" y="260"/>
                  </a:cubicBezTo>
                  <a:cubicBezTo>
                    <a:pt x="858" y="260"/>
                    <a:pt x="862" y="256"/>
                    <a:pt x="862" y="250"/>
                  </a:cubicBezTo>
                  <a:cubicBezTo>
                    <a:pt x="862" y="187"/>
                    <a:pt x="862" y="187"/>
                    <a:pt x="862" y="187"/>
                  </a:cubicBezTo>
                  <a:cubicBezTo>
                    <a:pt x="863" y="187"/>
                    <a:pt x="863" y="187"/>
                    <a:pt x="863" y="187"/>
                  </a:cubicBezTo>
                  <a:cubicBezTo>
                    <a:pt x="863" y="239"/>
                    <a:pt x="863" y="239"/>
                    <a:pt x="863" y="239"/>
                  </a:cubicBezTo>
                  <a:cubicBezTo>
                    <a:pt x="863" y="243"/>
                    <a:pt x="866" y="247"/>
                    <a:pt x="871" y="247"/>
                  </a:cubicBezTo>
                  <a:cubicBezTo>
                    <a:pt x="884" y="247"/>
                    <a:pt x="884" y="247"/>
                    <a:pt x="884" y="247"/>
                  </a:cubicBezTo>
                  <a:cubicBezTo>
                    <a:pt x="889" y="247"/>
                    <a:pt x="893" y="243"/>
                    <a:pt x="893" y="239"/>
                  </a:cubicBezTo>
                  <a:cubicBezTo>
                    <a:pt x="893" y="226"/>
                    <a:pt x="893" y="226"/>
                    <a:pt x="893" y="226"/>
                  </a:cubicBezTo>
                  <a:cubicBezTo>
                    <a:pt x="896" y="232"/>
                    <a:pt x="903" y="236"/>
                    <a:pt x="910" y="236"/>
                  </a:cubicBezTo>
                  <a:cubicBezTo>
                    <a:pt x="921" y="236"/>
                    <a:pt x="930" y="227"/>
                    <a:pt x="930" y="216"/>
                  </a:cubicBezTo>
                  <a:cubicBezTo>
                    <a:pt x="930" y="187"/>
                    <a:pt x="930" y="187"/>
                    <a:pt x="930" y="187"/>
                  </a:cubicBezTo>
                  <a:cubicBezTo>
                    <a:pt x="961" y="187"/>
                    <a:pt x="961" y="187"/>
                    <a:pt x="961" y="187"/>
                  </a:cubicBezTo>
                  <a:cubicBezTo>
                    <a:pt x="998" y="187"/>
                    <a:pt x="998" y="187"/>
                    <a:pt x="998" y="187"/>
                  </a:cubicBezTo>
                  <a:cubicBezTo>
                    <a:pt x="1002" y="187"/>
                    <a:pt x="1005" y="184"/>
                    <a:pt x="1005" y="180"/>
                  </a:cubicBezTo>
                  <a:cubicBezTo>
                    <a:pt x="1005" y="176"/>
                    <a:pt x="1002" y="173"/>
                    <a:pt x="998" y="173"/>
                  </a:cubicBezTo>
                  <a:close/>
                  <a:moveTo>
                    <a:pt x="390" y="192"/>
                  </a:moveTo>
                  <a:cubicBezTo>
                    <a:pt x="378" y="203"/>
                    <a:pt x="367" y="229"/>
                    <a:pt x="365" y="232"/>
                  </a:cubicBezTo>
                  <a:cubicBezTo>
                    <a:pt x="363" y="234"/>
                    <a:pt x="346" y="243"/>
                    <a:pt x="340" y="253"/>
                  </a:cubicBezTo>
                  <a:cubicBezTo>
                    <a:pt x="334" y="262"/>
                    <a:pt x="330" y="281"/>
                    <a:pt x="330" y="281"/>
                  </a:cubicBezTo>
                  <a:cubicBezTo>
                    <a:pt x="330" y="281"/>
                    <a:pt x="330" y="282"/>
                    <a:pt x="324" y="270"/>
                  </a:cubicBezTo>
                  <a:cubicBezTo>
                    <a:pt x="320" y="265"/>
                    <a:pt x="317" y="262"/>
                    <a:pt x="314" y="258"/>
                  </a:cubicBezTo>
                  <a:cubicBezTo>
                    <a:pt x="313" y="256"/>
                    <a:pt x="311" y="253"/>
                    <a:pt x="310" y="250"/>
                  </a:cubicBezTo>
                  <a:cubicBezTo>
                    <a:pt x="309" y="238"/>
                    <a:pt x="301" y="230"/>
                    <a:pt x="301" y="219"/>
                  </a:cubicBezTo>
                  <a:cubicBezTo>
                    <a:pt x="300" y="215"/>
                    <a:pt x="300" y="213"/>
                    <a:pt x="300" y="211"/>
                  </a:cubicBezTo>
                  <a:cubicBezTo>
                    <a:pt x="309" y="206"/>
                    <a:pt x="313" y="202"/>
                    <a:pt x="318" y="200"/>
                  </a:cubicBezTo>
                  <a:cubicBezTo>
                    <a:pt x="322" y="198"/>
                    <a:pt x="324" y="196"/>
                    <a:pt x="325" y="194"/>
                  </a:cubicBezTo>
                  <a:cubicBezTo>
                    <a:pt x="326" y="192"/>
                    <a:pt x="327" y="189"/>
                    <a:pt x="328" y="187"/>
                  </a:cubicBezTo>
                  <a:cubicBezTo>
                    <a:pt x="328" y="187"/>
                    <a:pt x="328" y="187"/>
                    <a:pt x="328" y="187"/>
                  </a:cubicBezTo>
                  <a:cubicBezTo>
                    <a:pt x="396" y="187"/>
                    <a:pt x="396" y="187"/>
                    <a:pt x="396" y="187"/>
                  </a:cubicBezTo>
                  <a:cubicBezTo>
                    <a:pt x="394" y="188"/>
                    <a:pt x="392" y="190"/>
                    <a:pt x="390" y="192"/>
                  </a:cubicBezTo>
                  <a:close/>
                  <a:moveTo>
                    <a:pt x="704" y="187"/>
                  </a:moveTo>
                  <a:cubicBezTo>
                    <a:pt x="705" y="191"/>
                    <a:pt x="707" y="197"/>
                    <a:pt x="713" y="200"/>
                  </a:cubicBezTo>
                  <a:cubicBezTo>
                    <a:pt x="720" y="203"/>
                    <a:pt x="730" y="207"/>
                    <a:pt x="731" y="209"/>
                  </a:cubicBezTo>
                  <a:cubicBezTo>
                    <a:pt x="732" y="211"/>
                    <a:pt x="733" y="212"/>
                    <a:pt x="726" y="236"/>
                  </a:cubicBezTo>
                  <a:cubicBezTo>
                    <a:pt x="720" y="260"/>
                    <a:pt x="715" y="259"/>
                    <a:pt x="708" y="270"/>
                  </a:cubicBezTo>
                  <a:cubicBezTo>
                    <a:pt x="702" y="282"/>
                    <a:pt x="702" y="281"/>
                    <a:pt x="702" y="281"/>
                  </a:cubicBezTo>
                  <a:cubicBezTo>
                    <a:pt x="702" y="281"/>
                    <a:pt x="698" y="262"/>
                    <a:pt x="692" y="253"/>
                  </a:cubicBezTo>
                  <a:cubicBezTo>
                    <a:pt x="686" y="243"/>
                    <a:pt x="669" y="234"/>
                    <a:pt x="667" y="232"/>
                  </a:cubicBezTo>
                  <a:cubicBezTo>
                    <a:pt x="665" y="229"/>
                    <a:pt x="654" y="203"/>
                    <a:pt x="642" y="192"/>
                  </a:cubicBezTo>
                  <a:cubicBezTo>
                    <a:pt x="640" y="190"/>
                    <a:pt x="638" y="188"/>
                    <a:pt x="636" y="187"/>
                  </a:cubicBezTo>
                  <a:cubicBezTo>
                    <a:pt x="704" y="187"/>
                    <a:pt x="704" y="187"/>
                    <a:pt x="704" y="187"/>
                  </a:cubicBezTo>
                  <a:cubicBezTo>
                    <a:pt x="704" y="187"/>
                    <a:pt x="704" y="187"/>
                    <a:pt x="704" y="1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ontents slide layout">
  <p:cSld name="1_Contents slide layout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7"/>
          <p:cNvSpPr/>
          <p:nvPr/>
        </p:nvSpPr>
        <p:spPr>
          <a:xfrm>
            <a:off x="1" y="0"/>
            <a:ext cx="1365357" cy="5143500"/>
          </a:xfrm>
          <a:custGeom>
            <a:rect b="b" l="l" r="r" t="t"/>
            <a:pathLst>
              <a:path extrusionOk="0" h="6858000" w="1820476">
                <a:moveTo>
                  <a:pt x="0" y="0"/>
                </a:moveTo>
                <a:lnTo>
                  <a:pt x="445124" y="0"/>
                </a:lnTo>
                <a:lnTo>
                  <a:pt x="1820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7"/>
          <p:cNvSpPr/>
          <p:nvPr/>
        </p:nvSpPr>
        <p:spPr>
          <a:xfrm>
            <a:off x="112206" y="605088"/>
            <a:ext cx="1677401" cy="4259227"/>
          </a:xfrm>
          <a:custGeom>
            <a:rect b="b" l="l" r="r" t="t"/>
            <a:pathLst>
              <a:path extrusionOk="0" h="6925572" w="2867352">
                <a:moveTo>
                  <a:pt x="594139" y="2254250"/>
                </a:moveTo>
                <a:cubicBezTo>
                  <a:pt x="582838" y="2258008"/>
                  <a:pt x="579071" y="2265525"/>
                  <a:pt x="575304" y="2273042"/>
                </a:cubicBezTo>
                <a:cubicBezTo>
                  <a:pt x="567771" y="2284316"/>
                  <a:pt x="564004" y="2291833"/>
                  <a:pt x="556470" y="2299350"/>
                </a:cubicBezTo>
                <a:cubicBezTo>
                  <a:pt x="526334" y="2329416"/>
                  <a:pt x="499965" y="2363240"/>
                  <a:pt x="462296" y="2389548"/>
                </a:cubicBezTo>
                <a:cubicBezTo>
                  <a:pt x="432160" y="2412098"/>
                  <a:pt x="409559" y="2438405"/>
                  <a:pt x="390724" y="2472230"/>
                </a:cubicBezTo>
                <a:cubicBezTo>
                  <a:pt x="383190" y="2491021"/>
                  <a:pt x="383190" y="2502296"/>
                  <a:pt x="390724" y="2521087"/>
                </a:cubicBezTo>
                <a:cubicBezTo>
                  <a:pt x="409559" y="2562428"/>
                  <a:pt x="417093" y="2603769"/>
                  <a:pt x="417093" y="2645110"/>
                </a:cubicBezTo>
                <a:cubicBezTo>
                  <a:pt x="417093" y="2712759"/>
                  <a:pt x="417093" y="2780408"/>
                  <a:pt x="417093" y="2848057"/>
                </a:cubicBezTo>
                <a:cubicBezTo>
                  <a:pt x="417093" y="2866848"/>
                  <a:pt x="417093" y="2881881"/>
                  <a:pt x="413326" y="2900673"/>
                </a:cubicBezTo>
                <a:cubicBezTo>
                  <a:pt x="405792" y="2957047"/>
                  <a:pt x="409559" y="3009662"/>
                  <a:pt x="420860" y="3062278"/>
                </a:cubicBezTo>
                <a:cubicBezTo>
                  <a:pt x="428393" y="3092344"/>
                  <a:pt x="432160" y="3122410"/>
                  <a:pt x="439694" y="3152476"/>
                </a:cubicBezTo>
                <a:cubicBezTo>
                  <a:pt x="450995" y="3197576"/>
                  <a:pt x="454762" y="3242675"/>
                  <a:pt x="473597" y="3287774"/>
                </a:cubicBezTo>
                <a:cubicBezTo>
                  <a:pt x="488665" y="3336631"/>
                  <a:pt x="503732" y="3381731"/>
                  <a:pt x="537635" y="3423072"/>
                </a:cubicBezTo>
                <a:cubicBezTo>
                  <a:pt x="541402" y="3430588"/>
                  <a:pt x="545169" y="3430588"/>
                  <a:pt x="556470" y="3430588"/>
                </a:cubicBezTo>
                <a:cubicBezTo>
                  <a:pt x="605440" y="3419314"/>
                  <a:pt x="658177" y="3411797"/>
                  <a:pt x="710915" y="3404280"/>
                </a:cubicBezTo>
                <a:cubicBezTo>
                  <a:pt x="725983" y="3404280"/>
                  <a:pt x="729749" y="3396764"/>
                  <a:pt x="733516" y="3385489"/>
                </a:cubicBezTo>
                <a:cubicBezTo>
                  <a:pt x="744817" y="3344148"/>
                  <a:pt x="759885" y="3306565"/>
                  <a:pt x="756118" y="3261466"/>
                </a:cubicBezTo>
                <a:cubicBezTo>
                  <a:pt x="752351" y="3242675"/>
                  <a:pt x="752351" y="3223883"/>
                  <a:pt x="756118" y="3205092"/>
                </a:cubicBezTo>
                <a:cubicBezTo>
                  <a:pt x="767419" y="3152476"/>
                  <a:pt x="771186" y="3099861"/>
                  <a:pt x="767419" y="3047245"/>
                </a:cubicBezTo>
                <a:cubicBezTo>
                  <a:pt x="767419" y="3043487"/>
                  <a:pt x="767419" y="3039728"/>
                  <a:pt x="767419" y="3035970"/>
                </a:cubicBezTo>
                <a:cubicBezTo>
                  <a:pt x="767419" y="2964563"/>
                  <a:pt x="782487" y="2900673"/>
                  <a:pt x="816389" y="2836782"/>
                </a:cubicBezTo>
                <a:cubicBezTo>
                  <a:pt x="820156" y="2829265"/>
                  <a:pt x="820156" y="2825507"/>
                  <a:pt x="823923" y="2817991"/>
                </a:cubicBezTo>
                <a:cubicBezTo>
                  <a:pt x="827690" y="2776650"/>
                  <a:pt x="823923" y="2731550"/>
                  <a:pt x="816389" y="2690209"/>
                </a:cubicBezTo>
                <a:cubicBezTo>
                  <a:pt x="808855" y="2663902"/>
                  <a:pt x="805088" y="2633835"/>
                  <a:pt x="786254" y="2607528"/>
                </a:cubicBezTo>
                <a:cubicBezTo>
                  <a:pt x="759885" y="2569945"/>
                  <a:pt x="741050" y="2528604"/>
                  <a:pt x="725983" y="2483505"/>
                </a:cubicBezTo>
                <a:cubicBezTo>
                  <a:pt x="710915" y="2449680"/>
                  <a:pt x="699614" y="2412098"/>
                  <a:pt x="680779" y="2382031"/>
                </a:cubicBezTo>
                <a:cubicBezTo>
                  <a:pt x="654410" y="2336932"/>
                  <a:pt x="624275" y="2299350"/>
                  <a:pt x="594139" y="2254250"/>
                </a:cubicBezTo>
                <a:close/>
                <a:moveTo>
                  <a:pt x="1369350" y="0"/>
                </a:moveTo>
                <a:cubicBezTo>
                  <a:pt x="1376876" y="0"/>
                  <a:pt x="1384402" y="0"/>
                  <a:pt x="1391928" y="0"/>
                </a:cubicBezTo>
                <a:cubicBezTo>
                  <a:pt x="1399454" y="7514"/>
                  <a:pt x="1410743" y="3757"/>
                  <a:pt x="1422033" y="3757"/>
                </a:cubicBezTo>
                <a:cubicBezTo>
                  <a:pt x="1433322" y="3757"/>
                  <a:pt x="1444611" y="3757"/>
                  <a:pt x="1455900" y="7514"/>
                </a:cubicBezTo>
                <a:cubicBezTo>
                  <a:pt x="1523635" y="18785"/>
                  <a:pt x="1580080" y="45084"/>
                  <a:pt x="1632763" y="90167"/>
                </a:cubicBezTo>
                <a:cubicBezTo>
                  <a:pt x="1636526" y="93924"/>
                  <a:pt x="1644052" y="101438"/>
                  <a:pt x="1647815" y="108952"/>
                </a:cubicBezTo>
                <a:cubicBezTo>
                  <a:pt x="1681682" y="157793"/>
                  <a:pt x="1696735" y="214147"/>
                  <a:pt x="1715550" y="266745"/>
                </a:cubicBezTo>
                <a:cubicBezTo>
                  <a:pt x="1719313" y="274259"/>
                  <a:pt x="1719313" y="278016"/>
                  <a:pt x="1719313" y="285530"/>
                </a:cubicBezTo>
                <a:cubicBezTo>
                  <a:pt x="1719313" y="326856"/>
                  <a:pt x="1719313" y="368183"/>
                  <a:pt x="1723076" y="409510"/>
                </a:cubicBezTo>
                <a:cubicBezTo>
                  <a:pt x="1723076" y="420781"/>
                  <a:pt x="1723076" y="428294"/>
                  <a:pt x="1730602" y="435809"/>
                </a:cubicBezTo>
                <a:cubicBezTo>
                  <a:pt x="1734365" y="443322"/>
                  <a:pt x="1738128" y="447079"/>
                  <a:pt x="1745654" y="454593"/>
                </a:cubicBezTo>
                <a:cubicBezTo>
                  <a:pt x="1760706" y="469621"/>
                  <a:pt x="1760706" y="488406"/>
                  <a:pt x="1756943" y="507191"/>
                </a:cubicBezTo>
                <a:cubicBezTo>
                  <a:pt x="1753180" y="525976"/>
                  <a:pt x="1753180" y="544761"/>
                  <a:pt x="1741891" y="559788"/>
                </a:cubicBezTo>
                <a:cubicBezTo>
                  <a:pt x="1726839" y="589844"/>
                  <a:pt x="1723076" y="619900"/>
                  <a:pt x="1723076" y="649956"/>
                </a:cubicBezTo>
                <a:cubicBezTo>
                  <a:pt x="1723076" y="668741"/>
                  <a:pt x="1715550" y="683768"/>
                  <a:pt x="1700498" y="691282"/>
                </a:cubicBezTo>
                <a:cubicBezTo>
                  <a:pt x="1692971" y="695039"/>
                  <a:pt x="1689208" y="698796"/>
                  <a:pt x="1689208" y="706310"/>
                </a:cubicBezTo>
                <a:cubicBezTo>
                  <a:pt x="1685445" y="743880"/>
                  <a:pt x="1674156" y="781450"/>
                  <a:pt x="1655341" y="815262"/>
                </a:cubicBezTo>
                <a:cubicBezTo>
                  <a:pt x="1636526" y="849075"/>
                  <a:pt x="1632763" y="882888"/>
                  <a:pt x="1629000" y="916700"/>
                </a:cubicBezTo>
                <a:cubicBezTo>
                  <a:pt x="1625237" y="942999"/>
                  <a:pt x="1625237" y="969298"/>
                  <a:pt x="1632763" y="995597"/>
                </a:cubicBezTo>
                <a:cubicBezTo>
                  <a:pt x="1632763" y="1003111"/>
                  <a:pt x="1632763" y="1006868"/>
                  <a:pt x="1640289" y="1010625"/>
                </a:cubicBezTo>
                <a:cubicBezTo>
                  <a:pt x="1666630" y="1018139"/>
                  <a:pt x="1685445" y="1040680"/>
                  <a:pt x="1708024" y="1055708"/>
                </a:cubicBezTo>
                <a:cubicBezTo>
                  <a:pt x="1749417" y="1089521"/>
                  <a:pt x="1794574" y="1123334"/>
                  <a:pt x="1839730" y="1149633"/>
                </a:cubicBezTo>
                <a:cubicBezTo>
                  <a:pt x="1869834" y="1168417"/>
                  <a:pt x="1892413" y="1190959"/>
                  <a:pt x="1914991" y="1213501"/>
                </a:cubicBezTo>
                <a:cubicBezTo>
                  <a:pt x="1930043" y="1228529"/>
                  <a:pt x="1948858" y="1236043"/>
                  <a:pt x="1967673" y="1243557"/>
                </a:cubicBezTo>
                <a:cubicBezTo>
                  <a:pt x="2042934" y="1262342"/>
                  <a:pt x="2118195" y="1288640"/>
                  <a:pt x="2185930" y="1326210"/>
                </a:cubicBezTo>
                <a:cubicBezTo>
                  <a:pt x="2204745" y="1337481"/>
                  <a:pt x="2219797" y="1348752"/>
                  <a:pt x="2231086" y="1367537"/>
                </a:cubicBezTo>
                <a:cubicBezTo>
                  <a:pt x="2257428" y="1401349"/>
                  <a:pt x="2280006" y="1438919"/>
                  <a:pt x="2287532" y="1484003"/>
                </a:cubicBezTo>
                <a:cubicBezTo>
                  <a:pt x="2302584" y="1540357"/>
                  <a:pt x="2317636" y="1596712"/>
                  <a:pt x="2332688" y="1653066"/>
                </a:cubicBezTo>
                <a:cubicBezTo>
                  <a:pt x="2336451" y="1664337"/>
                  <a:pt x="2336451" y="1671851"/>
                  <a:pt x="2340214" y="1683122"/>
                </a:cubicBezTo>
                <a:cubicBezTo>
                  <a:pt x="2340214" y="1716935"/>
                  <a:pt x="2340214" y="1754504"/>
                  <a:pt x="2343977" y="1788317"/>
                </a:cubicBezTo>
                <a:cubicBezTo>
                  <a:pt x="2343977" y="1795831"/>
                  <a:pt x="2343977" y="1803345"/>
                  <a:pt x="2347740" y="1810859"/>
                </a:cubicBezTo>
                <a:cubicBezTo>
                  <a:pt x="2389134" y="1889755"/>
                  <a:pt x="2419238" y="1968652"/>
                  <a:pt x="2434290" y="2055062"/>
                </a:cubicBezTo>
                <a:cubicBezTo>
                  <a:pt x="2445580" y="2100146"/>
                  <a:pt x="2449343" y="2148986"/>
                  <a:pt x="2453106" y="2197827"/>
                </a:cubicBezTo>
                <a:cubicBezTo>
                  <a:pt x="2453106" y="2227883"/>
                  <a:pt x="2456869" y="2250424"/>
                  <a:pt x="2471921" y="2276723"/>
                </a:cubicBezTo>
                <a:cubicBezTo>
                  <a:pt x="2502025" y="2329321"/>
                  <a:pt x="2532129" y="2378161"/>
                  <a:pt x="2565997" y="2423245"/>
                </a:cubicBezTo>
                <a:cubicBezTo>
                  <a:pt x="2573523" y="2430759"/>
                  <a:pt x="2577286" y="2438273"/>
                  <a:pt x="2581049" y="2449544"/>
                </a:cubicBezTo>
                <a:cubicBezTo>
                  <a:pt x="2603627" y="2513412"/>
                  <a:pt x="2611153" y="2581038"/>
                  <a:pt x="2622442" y="2644906"/>
                </a:cubicBezTo>
                <a:cubicBezTo>
                  <a:pt x="2629969" y="2697504"/>
                  <a:pt x="2637495" y="2750101"/>
                  <a:pt x="2645021" y="2802699"/>
                </a:cubicBezTo>
                <a:cubicBezTo>
                  <a:pt x="2648784" y="2836512"/>
                  <a:pt x="2648784" y="2866567"/>
                  <a:pt x="2648784" y="2896623"/>
                </a:cubicBezTo>
                <a:cubicBezTo>
                  <a:pt x="2652547" y="2945464"/>
                  <a:pt x="2652547" y="2994304"/>
                  <a:pt x="2648784" y="3043145"/>
                </a:cubicBezTo>
                <a:cubicBezTo>
                  <a:pt x="2645021" y="3050659"/>
                  <a:pt x="2645021" y="3058173"/>
                  <a:pt x="2645021" y="3069444"/>
                </a:cubicBezTo>
                <a:cubicBezTo>
                  <a:pt x="2648784" y="3133312"/>
                  <a:pt x="2648784" y="3200937"/>
                  <a:pt x="2652547" y="3264806"/>
                </a:cubicBezTo>
                <a:cubicBezTo>
                  <a:pt x="2652547" y="3279834"/>
                  <a:pt x="2652547" y="3291105"/>
                  <a:pt x="2656310" y="3302375"/>
                </a:cubicBezTo>
                <a:cubicBezTo>
                  <a:pt x="2671362" y="3347459"/>
                  <a:pt x="2682651" y="3388786"/>
                  <a:pt x="2693940" y="3433869"/>
                </a:cubicBezTo>
                <a:cubicBezTo>
                  <a:pt x="2697703" y="3445140"/>
                  <a:pt x="2701466" y="3448897"/>
                  <a:pt x="2712755" y="3456411"/>
                </a:cubicBezTo>
                <a:cubicBezTo>
                  <a:pt x="2754149" y="3478953"/>
                  <a:pt x="2795542" y="3509009"/>
                  <a:pt x="2818121" y="3557849"/>
                </a:cubicBezTo>
                <a:cubicBezTo>
                  <a:pt x="2825647" y="3572877"/>
                  <a:pt x="2833173" y="3587905"/>
                  <a:pt x="2840699" y="3602933"/>
                </a:cubicBezTo>
                <a:cubicBezTo>
                  <a:pt x="2855751" y="3625475"/>
                  <a:pt x="2863277" y="3651774"/>
                  <a:pt x="2867040" y="3681829"/>
                </a:cubicBezTo>
                <a:cubicBezTo>
                  <a:pt x="2870803" y="3775754"/>
                  <a:pt x="2840699" y="3858407"/>
                  <a:pt x="2769201" y="3922275"/>
                </a:cubicBezTo>
                <a:cubicBezTo>
                  <a:pt x="2731571" y="3956088"/>
                  <a:pt x="2682651" y="3974873"/>
                  <a:pt x="2629969" y="3986144"/>
                </a:cubicBezTo>
                <a:cubicBezTo>
                  <a:pt x="2618679" y="3989901"/>
                  <a:pt x="2603627" y="3989901"/>
                  <a:pt x="2588575" y="3989901"/>
                </a:cubicBezTo>
                <a:cubicBezTo>
                  <a:pt x="2577286" y="3989901"/>
                  <a:pt x="2565997" y="3989901"/>
                  <a:pt x="2554708" y="3993658"/>
                </a:cubicBezTo>
                <a:cubicBezTo>
                  <a:pt x="2550945" y="3997415"/>
                  <a:pt x="2547182" y="3997415"/>
                  <a:pt x="2539656" y="3997415"/>
                </a:cubicBezTo>
                <a:cubicBezTo>
                  <a:pt x="2475684" y="3997415"/>
                  <a:pt x="2479447" y="3993658"/>
                  <a:pt x="2419238" y="3967359"/>
                </a:cubicBezTo>
                <a:cubicBezTo>
                  <a:pt x="2374082" y="3948574"/>
                  <a:pt x="2336451" y="3918518"/>
                  <a:pt x="2310110" y="3880949"/>
                </a:cubicBezTo>
                <a:cubicBezTo>
                  <a:pt x="2268717" y="3828351"/>
                  <a:pt x="2253664" y="3771997"/>
                  <a:pt x="2261191" y="3708128"/>
                </a:cubicBezTo>
                <a:cubicBezTo>
                  <a:pt x="2261191" y="3696857"/>
                  <a:pt x="2268717" y="3685586"/>
                  <a:pt x="2272480" y="3674315"/>
                </a:cubicBezTo>
                <a:cubicBezTo>
                  <a:pt x="2283769" y="3625475"/>
                  <a:pt x="2298821" y="3580391"/>
                  <a:pt x="2325162" y="3539064"/>
                </a:cubicBezTo>
                <a:cubicBezTo>
                  <a:pt x="2328925" y="3527794"/>
                  <a:pt x="2336451" y="3520280"/>
                  <a:pt x="2343977" y="3516523"/>
                </a:cubicBezTo>
                <a:cubicBezTo>
                  <a:pt x="2385371" y="3482710"/>
                  <a:pt x="2426764" y="3448897"/>
                  <a:pt x="2468158" y="3415085"/>
                </a:cubicBezTo>
                <a:cubicBezTo>
                  <a:pt x="2483210" y="3403814"/>
                  <a:pt x="2486973" y="3396300"/>
                  <a:pt x="2479447" y="3377515"/>
                </a:cubicBezTo>
                <a:cubicBezTo>
                  <a:pt x="2445580" y="3279834"/>
                  <a:pt x="2411712" y="3182152"/>
                  <a:pt x="2374082" y="3088229"/>
                </a:cubicBezTo>
                <a:cubicBezTo>
                  <a:pt x="2359030" y="3046902"/>
                  <a:pt x="2340214" y="3005575"/>
                  <a:pt x="2321399" y="2968006"/>
                </a:cubicBezTo>
                <a:cubicBezTo>
                  <a:pt x="2306347" y="2941707"/>
                  <a:pt x="2291295" y="2915408"/>
                  <a:pt x="2280006" y="2885352"/>
                </a:cubicBezTo>
                <a:cubicBezTo>
                  <a:pt x="2261191" y="2847783"/>
                  <a:pt x="2253664" y="2802699"/>
                  <a:pt x="2238612" y="2761372"/>
                </a:cubicBezTo>
                <a:cubicBezTo>
                  <a:pt x="2234849" y="2750101"/>
                  <a:pt x="2234849" y="2738830"/>
                  <a:pt x="2234849" y="2723803"/>
                </a:cubicBezTo>
                <a:cubicBezTo>
                  <a:pt x="2234849" y="2701261"/>
                  <a:pt x="2227323" y="2678719"/>
                  <a:pt x="2219797" y="2656177"/>
                </a:cubicBezTo>
                <a:cubicBezTo>
                  <a:pt x="2197219" y="2596066"/>
                  <a:pt x="2189693" y="2532197"/>
                  <a:pt x="2174641" y="2468329"/>
                </a:cubicBezTo>
                <a:cubicBezTo>
                  <a:pt x="2167115" y="2445787"/>
                  <a:pt x="2163351" y="2423245"/>
                  <a:pt x="2163351" y="2400703"/>
                </a:cubicBezTo>
                <a:cubicBezTo>
                  <a:pt x="2163351" y="2396946"/>
                  <a:pt x="2159588" y="2389432"/>
                  <a:pt x="2159588" y="2385675"/>
                </a:cubicBezTo>
                <a:cubicBezTo>
                  <a:pt x="2121958" y="2325564"/>
                  <a:pt x="2099380" y="2257938"/>
                  <a:pt x="2076802" y="2190313"/>
                </a:cubicBezTo>
                <a:cubicBezTo>
                  <a:pt x="2065513" y="2160257"/>
                  <a:pt x="2050460" y="2130201"/>
                  <a:pt x="2035408" y="2096389"/>
                </a:cubicBezTo>
                <a:cubicBezTo>
                  <a:pt x="2020356" y="2126445"/>
                  <a:pt x="2009067" y="2152743"/>
                  <a:pt x="1997778" y="2179042"/>
                </a:cubicBezTo>
                <a:cubicBezTo>
                  <a:pt x="1990252" y="2190313"/>
                  <a:pt x="1986489" y="2201584"/>
                  <a:pt x="1978963" y="2212855"/>
                </a:cubicBezTo>
                <a:cubicBezTo>
                  <a:pt x="1956384" y="2242911"/>
                  <a:pt x="1945095" y="2280480"/>
                  <a:pt x="1933806" y="2314293"/>
                </a:cubicBezTo>
                <a:cubicBezTo>
                  <a:pt x="1933806" y="2318050"/>
                  <a:pt x="1930043" y="2321807"/>
                  <a:pt x="1930043" y="2325564"/>
                </a:cubicBezTo>
                <a:cubicBezTo>
                  <a:pt x="1930043" y="2393189"/>
                  <a:pt x="1930043" y="2457058"/>
                  <a:pt x="1941332" y="2520926"/>
                </a:cubicBezTo>
                <a:cubicBezTo>
                  <a:pt x="1941332" y="2547225"/>
                  <a:pt x="1945095" y="2573524"/>
                  <a:pt x="1948858" y="2596066"/>
                </a:cubicBezTo>
                <a:cubicBezTo>
                  <a:pt x="1948858" y="2611094"/>
                  <a:pt x="1945095" y="2626121"/>
                  <a:pt x="1941332" y="2641149"/>
                </a:cubicBezTo>
                <a:cubicBezTo>
                  <a:pt x="1933806" y="2686233"/>
                  <a:pt x="1926280" y="2731317"/>
                  <a:pt x="1918754" y="2780157"/>
                </a:cubicBezTo>
                <a:cubicBezTo>
                  <a:pt x="1914991" y="2787671"/>
                  <a:pt x="1918754" y="2791428"/>
                  <a:pt x="1918754" y="2798942"/>
                </a:cubicBezTo>
                <a:cubicBezTo>
                  <a:pt x="1926280" y="2828998"/>
                  <a:pt x="1937569" y="2855296"/>
                  <a:pt x="1956384" y="2877838"/>
                </a:cubicBezTo>
                <a:cubicBezTo>
                  <a:pt x="1960147" y="2889109"/>
                  <a:pt x="1967673" y="2896623"/>
                  <a:pt x="1971436" y="2907894"/>
                </a:cubicBezTo>
                <a:cubicBezTo>
                  <a:pt x="1990252" y="2930436"/>
                  <a:pt x="2001541" y="2956735"/>
                  <a:pt x="2001541" y="2983033"/>
                </a:cubicBezTo>
                <a:cubicBezTo>
                  <a:pt x="2005304" y="2994304"/>
                  <a:pt x="2005304" y="3001818"/>
                  <a:pt x="2012830" y="3009332"/>
                </a:cubicBezTo>
                <a:cubicBezTo>
                  <a:pt x="2039171" y="3043145"/>
                  <a:pt x="2054223" y="3080715"/>
                  <a:pt x="2065513" y="3122041"/>
                </a:cubicBezTo>
                <a:cubicBezTo>
                  <a:pt x="2076802" y="3182152"/>
                  <a:pt x="2095617" y="3242264"/>
                  <a:pt x="2110669" y="3302375"/>
                </a:cubicBezTo>
                <a:cubicBezTo>
                  <a:pt x="2114432" y="3321160"/>
                  <a:pt x="2121958" y="3339945"/>
                  <a:pt x="2133247" y="3354973"/>
                </a:cubicBezTo>
                <a:cubicBezTo>
                  <a:pt x="2144536" y="3381272"/>
                  <a:pt x="2148299" y="3403814"/>
                  <a:pt x="2152062" y="3430112"/>
                </a:cubicBezTo>
                <a:cubicBezTo>
                  <a:pt x="2152062" y="3452654"/>
                  <a:pt x="2155825" y="3471439"/>
                  <a:pt x="2163351" y="3490224"/>
                </a:cubicBezTo>
                <a:cubicBezTo>
                  <a:pt x="2167115" y="3497738"/>
                  <a:pt x="2167115" y="3509009"/>
                  <a:pt x="2167115" y="3516523"/>
                </a:cubicBezTo>
                <a:cubicBezTo>
                  <a:pt x="2167115" y="3869678"/>
                  <a:pt x="2170878" y="4222833"/>
                  <a:pt x="2174641" y="4572231"/>
                </a:cubicBezTo>
                <a:cubicBezTo>
                  <a:pt x="2174641" y="4583502"/>
                  <a:pt x="2174641" y="4591016"/>
                  <a:pt x="2174641" y="4602287"/>
                </a:cubicBezTo>
                <a:cubicBezTo>
                  <a:pt x="2174641" y="4613558"/>
                  <a:pt x="2167115" y="4621072"/>
                  <a:pt x="2152062" y="4624829"/>
                </a:cubicBezTo>
                <a:cubicBezTo>
                  <a:pt x="2148299" y="4624829"/>
                  <a:pt x="2140773" y="4624829"/>
                  <a:pt x="2137010" y="4624829"/>
                </a:cubicBezTo>
                <a:cubicBezTo>
                  <a:pt x="2091854" y="4624829"/>
                  <a:pt x="2050460" y="4628585"/>
                  <a:pt x="2009067" y="4628585"/>
                </a:cubicBezTo>
                <a:cubicBezTo>
                  <a:pt x="2005304" y="4628585"/>
                  <a:pt x="1997778" y="4628585"/>
                  <a:pt x="1994015" y="4628585"/>
                </a:cubicBezTo>
                <a:cubicBezTo>
                  <a:pt x="1982726" y="4628585"/>
                  <a:pt x="1978963" y="4636099"/>
                  <a:pt x="1978963" y="4647370"/>
                </a:cubicBezTo>
                <a:cubicBezTo>
                  <a:pt x="1975200" y="4673669"/>
                  <a:pt x="1975200" y="4696211"/>
                  <a:pt x="1975200" y="4722510"/>
                </a:cubicBezTo>
                <a:cubicBezTo>
                  <a:pt x="1975200" y="4726267"/>
                  <a:pt x="1975200" y="4733781"/>
                  <a:pt x="1971436" y="4737538"/>
                </a:cubicBezTo>
                <a:cubicBezTo>
                  <a:pt x="1948858" y="4801406"/>
                  <a:pt x="1937569" y="4869031"/>
                  <a:pt x="1918754" y="4932900"/>
                </a:cubicBezTo>
                <a:cubicBezTo>
                  <a:pt x="1914991" y="4955442"/>
                  <a:pt x="1911228" y="4977984"/>
                  <a:pt x="1903702" y="5000525"/>
                </a:cubicBezTo>
                <a:cubicBezTo>
                  <a:pt x="1892413" y="5041852"/>
                  <a:pt x="1884887" y="5079422"/>
                  <a:pt x="1884887" y="5116991"/>
                </a:cubicBezTo>
                <a:cubicBezTo>
                  <a:pt x="1884887" y="5169589"/>
                  <a:pt x="1873597" y="5218430"/>
                  <a:pt x="1869834" y="5267270"/>
                </a:cubicBezTo>
                <a:cubicBezTo>
                  <a:pt x="1866071" y="5289812"/>
                  <a:pt x="1862308" y="5312354"/>
                  <a:pt x="1858545" y="5334896"/>
                </a:cubicBezTo>
                <a:cubicBezTo>
                  <a:pt x="1847256" y="5398764"/>
                  <a:pt x="1828441" y="5458876"/>
                  <a:pt x="1809626" y="5522744"/>
                </a:cubicBezTo>
                <a:cubicBezTo>
                  <a:pt x="1783284" y="5624182"/>
                  <a:pt x="1753180" y="5729377"/>
                  <a:pt x="1726839" y="5834572"/>
                </a:cubicBezTo>
                <a:cubicBezTo>
                  <a:pt x="1719313" y="5864628"/>
                  <a:pt x="1715550" y="5894684"/>
                  <a:pt x="1711787" y="5924740"/>
                </a:cubicBezTo>
                <a:cubicBezTo>
                  <a:pt x="1704261" y="5977337"/>
                  <a:pt x="1696735" y="6029935"/>
                  <a:pt x="1689208" y="6082532"/>
                </a:cubicBezTo>
                <a:cubicBezTo>
                  <a:pt x="1685445" y="6108831"/>
                  <a:pt x="1685445" y="6131373"/>
                  <a:pt x="1689208" y="6153915"/>
                </a:cubicBezTo>
                <a:cubicBezTo>
                  <a:pt x="1689208" y="6161429"/>
                  <a:pt x="1692971" y="6165186"/>
                  <a:pt x="1704261" y="6168943"/>
                </a:cubicBezTo>
                <a:cubicBezTo>
                  <a:pt x="1723076" y="6168943"/>
                  <a:pt x="1741891" y="6172700"/>
                  <a:pt x="1760706" y="6176457"/>
                </a:cubicBezTo>
                <a:cubicBezTo>
                  <a:pt x="1775758" y="6176457"/>
                  <a:pt x="1783284" y="6183970"/>
                  <a:pt x="1790811" y="6195241"/>
                </a:cubicBezTo>
                <a:cubicBezTo>
                  <a:pt x="1805863" y="6225297"/>
                  <a:pt x="1820915" y="6255353"/>
                  <a:pt x="1817152" y="6289166"/>
                </a:cubicBezTo>
                <a:cubicBezTo>
                  <a:pt x="1813389" y="6292923"/>
                  <a:pt x="1817152" y="6300437"/>
                  <a:pt x="1820915" y="6304193"/>
                </a:cubicBezTo>
                <a:cubicBezTo>
                  <a:pt x="1832204" y="6334249"/>
                  <a:pt x="1847256" y="6360548"/>
                  <a:pt x="1858545" y="6390604"/>
                </a:cubicBezTo>
                <a:cubicBezTo>
                  <a:pt x="1862308" y="6394361"/>
                  <a:pt x="1866071" y="6398118"/>
                  <a:pt x="1869834" y="6401875"/>
                </a:cubicBezTo>
                <a:cubicBezTo>
                  <a:pt x="1888650" y="6420659"/>
                  <a:pt x="1911228" y="6439444"/>
                  <a:pt x="1937569" y="6450715"/>
                </a:cubicBezTo>
                <a:cubicBezTo>
                  <a:pt x="1945095" y="6450715"/>
                  <a:pt x="1948858" y="6458229"/>
                  <a:pt x="1948858" y="6461986"/>
                </a:cubicBezTo>
                <a:cubicBezTo>
                  <a:pt x="1967673" y="6484528"/>
                  <a:pt x="1990252" y="6499556"/>
                  <a:pt x="2012830" y="6507070"/>
                </a:cubicBezTo>
                <a:cubicBezTo>
                  <a:pt x="2039171" y="6518341"/>
                  <a:pt x="2065513" y="6525855"/>
                  <a:pt x="2088091" y="6533369"/>
                </a:cubicBezTo>
                <a:cubicBezTo>
                  <a:pt x="2099380" y="6533369"/>
                  <a:pt x="2106906" y="6537126"/>
                  <a:pt x="2114432" y="6544639"/>
                </a:cubicBezTo>
                <a:cubicBezTo>
                  <a:pt x="2121958" y="6548396"/>
                  <a:pt x="2125721" y="6552153"/>
                  <a:pt x="2133247" y="6559667"/>
                </a:cubicBezTo>
                <a:cubicBezTo>
                  <a:pt x="2167115" y="6582209"/>
                  <a:pt x="2189693" y="6616022"/>
                  <a:pt x="2204745" y="6649835"/>
                </a:cubicBezTo>
                <a:cubicBezTo>
                  <a:pt x="2212271" y="6661105"/>
                  <a:pt x="2212271" y="6672376"/>
                  <a:pt x="2212271" y="6679890"/>
                </a:cubicBezTo>
                <a:cubicBezTo>
                  <a:pt x="2212271" y="6709946"/>
                  <a:pt x="2200982" y="6732488"/>
                  <a:pt x="2178404" y="6751273"/>
                </a:cubicBezTo>
                <a:cubicBezTo>
                  <a:pt x="2170878" y="6758787"/>
                  <a:pt x="2167115" y="6762544"/>
                  <a:pt x="2155825" y="6762544"/>
                </a:cubicBezTo>
                <a:cubicBezTo>
                  <a:pt x="2099380" y="6777572"/>
                  <a:pt x="2039171" y="6773815"/>
                  <a:pt x="1978963" y="6773815"/>
                </a:cubicBezTo>
                <a:cubicBezTo>
                  <a:pt x="1937569" y="6770058"/>
                  <a:pt x="1896176" y="6762544"/>
                  <a:pt x="1854782" y="6755030"/>
                </a:cubicBezTo>
                <a:cubicBezTo>
                  <a:pt x="1832204" y="6755030"/>
                  <a:pt x="1817152" y="6740002"/>
                  <a:pt x="1798337" y="6736245"/>
                </a:cubicBezTo>
                <a:cubicBezTo>
                  <a:pt x="1734365" y="6709946"/>
                  <a:pt x="1666630" y="6691161"/>
                  <a:pt x="1598895" y="6679890"/>
                </a:cubicBezTo>
                <a:cubicBezTo>
                  <a:pt x="1595132" y="6676133"/>
                  <a:pt x="1587606" y="6676133"/>
                  <a:pt x="1583843" y="6676133"/>
                </a:cubicBezTo>
                <a:cubicBezTo>
                  <a:pt x="1534924" y="6676133"/>
                  <a:pt x="1486004" y="6672376"/>
                  <a:pt x="1433322" y="6672376"/>
                </a:cubicBezTo>
                <a:cubicBezTo>
                  <a:pt x="1399454" y="6668619"/>
                  <a:pt x="1361824" y="6664862"/>
                  <a:pt x="1327957" y="6657349"/>
                </a:cubicBezTo>
                <a:cubicBezTo>
                  <a:pt x="1290326" y="6646078"/>
                  <a:pt x="1263985" y="6623536"/>
                  <a:pt x="1241407" y="6593480"/>
                </a:cubicBezTo>
                <a:cubicBezTo>
                  <a:pt x="1233881" y="6582209"/>
                  <a:pt x="1233881" y="6567181"/>
                  <a:pt x="1233881" y="6555910"/>
                </a:cubicBezTo>
                <a:cubicBezTo>
                  <a:pt x="1233881" y="6540882"/>
                  <a:pt x="1237644" y="6529612"/>
                  <a:pt x="1245170" y="6522098"/>
                </a:cubicBezTo>
                <a:cubicBezTo>
                  <a:pt x="1260222" y="6510827"/>
                  <a:pt x="1267748" y="6495799"/>
                  <a:pt x="1271511" y="6477014"/>
                </a:cubicBezTo>
                <a:cubicBezTo>
                  <a:pt x="1286563" y="6409389"/>
                  <a:pt x="1301615" y="6341763"/>
                  <a:pt x="1312904" y="6274138"/>
                </a:cubicBezTo>
                <a:cubicBezTo>
                  <a:pt x="1316667" y="6255353"/>
                  <a:pt x="1324194" y="6244082"/>
                  <a:pt x="1339246" y="6232811"/>
                </a:cubicBezTo>
                <a:cubicBezTo>
                  <a:pt x="1350535" y="6221540"/>
                  <a:pt x="1358061" y="6206512"/>
                  <a:pt x="1358061" y="6191484"/>
                </a:cubicBezTo>
                <a:cubicBezTo>
                  <a:pt x="1369350" y="6108831"/>
                  <a:pt x="1380639" y="6029935"/>
                  <a:pt x="1388165" y="5947281"/>
                </a:cubicBezTo>
                <a:cubicBezTo>
                  <a:pt x="1395691" y="5909712"/>
                  <a:pt x="1399454" y="5868385"/>
                  <a:pt x="1403217" y="5827058"/>
                </a:cubicBezTo>
                <a:cubicBezTo>
                  <a:pt x="1406980" y="5804517"/>
                  <a:pt x="1406980" y="5778218"/>
                  <a:pt x="1410743" y="5755676"/>
                </a:cubicBezTo>
                <a:cubicBezTo>
                  <a:pt x="1414506" y="5699322"/>
                  <a:pt x="1418270" y="5642967"/>
                  <a:pt x="1418270" y="5590369"/>
                </a:cubicBezTo>
                <a:cubicBezTo>
                  <a:pt x="1418270" y="5545286"/>
                  <a:pt x="1418270" y="5503959"/>
                  <a:pt x="1403217" y="5462633"/>
                </a:cubicBezTo>
                <a:cubicBezTo>
                  <a:pt x="1403217" y="5462633"/>
                  <a:pt x="1403217" y="5462633"/>
                  <a:pt x="1399454" y="5458876"/>
                </a:cubicBezTo>
                <a:cubicBezTo>
                  <a:pt x="1380639" y="5402521"/>
                  <a:pt x="1373113" y="5342410"/>
                  <a:pt x="1373113" y="5278541"/>
                </a:cubicBezTo>
                <a:cubicBezTo>
                  <a:pt x="1373113" y="5218430"/>
                  <a:pt x="1380639" y="5162075"/>
                  <a:pt x="1395691" y="5105721"/>
                </a:cubicBezTo>
                <a:cubicBezTo>
                  <a:pt x="1406980" y="5038095"/>
                  <a:pt x="1433322" y="4977984"/>
                  <a:pt x="1455900" y="4914115"/>
                </a:cubicBezTo>
                <a:cubicBezTo>
                  <a:pt x="1463426" y="4891573"/>
                  <a:pt x="1470952" y="4872788"/>
                  <a:pt x="1478478" y="4850247"/>
                </a:cubicBezTo>
                <a:cubicBezTo>
                  <a:pt x="1482241" y="4835219"/>
                  <a:pt x="1486004" y="4823948"/>
                  <a:pt x="1486004" y="4808920"/>
                </a:cubicBezTo>
                <a:cubicBezTo>
                  <a:pt x="1486004" y="4775107"/>
                  <a:pt x="1478478" y="4737538"/>
                  <a:pt x="1470952" y="4703725"/>
                </a:cubicBezTo>
                <a:cubicBezTo>
                  <a:pt x="1437085" y="4534661"/>
                  <a:pt x="1399454" y="4361841"/>
                  <a:pt x="1365587" y="4192777"/>
                </a:cubicBezTo>
                <a:cubicBezTo>
                  <a:pt x="1361824" y="4192777"/>
                  <a:pt x="1361824" y="4189020"/>
                  <a:pt x="1361824" y="4185263"/>
                </a:cubicBezTo>
                <a:cubicBezTo>
                  <a:pt x="1361824" y="4177749"/>
                  <a:pt x="1354298" y="4177749"/>
                  <a:pt x="1350535" y="4181506"/>
                </a:cubicBezTo>
                <a:cubicBezTo>
                  <a:pt x="1339246" y="4200291"/>
                  <a:pt x="1324194" y="4219076"/>
                  <a:pt x="1316667" y="4241618"/>
                </a:cubicBezTo>
                <a:cubicBezTo>
                  <a:pt x="1312904" y="4252889"/>
                  <a:pt x="1309141" y="4267917"/>
                  <a:pt x="1305378" y="4279187"/>
                </a:cubicBezTo>
                <a:cubicBezTo>
                  <a:pt x="1297852" y="4313000"/>
                  <a:pt x="1282800" y="4346813"/>
                  <a:pt x="1263985" y="4376869"/>
                </a:cubicBezTo>
                <a:cubicBezTo>
                  <a:pt x="1241407" y="4410681"/>
                  <a:pt x="1226354" y="4448251"/>
                  <a:pt x="1207539" y="4485821"/>
                </a:cubicBezTo>
                <a:cubicBezTo>
                  <a:pt x="1200013" y="4512119"/>
                  <a:pt x="1200013" y="4534661"/>
                  <a:pt x="1196250" y="4560960"/>
                </a:cubicBezTo>
                <a:cubicBezTo>
                  <a:pt x="1192487" y="4579745"/>
                  <a:pt x="1188724" y="4602287"/>
                  <a:pt x="1184961" y="4621072"/>
                </a:cubicBezTo>
                <a:cubicBezTo>
                  <a:pt x="1184961" y="4636099"/>
                  <a:pt x="1177435" y="4651127"/>
                  <a:pt x="1169909" y="4666155"/>
                </a:cubicBezTo>
                <a:cubicBezTo>
                  <a:pt x="1162383" y="4673669"/>
                  <a:pt x="1158620" y="4681183"/>
                  <a:pt x="1154857" y="4688697"/>
                </a:cubicBezTo>
                <a:cubicBezTo>
                  <a:pt x="1147331" y="4707482"/>
                  <a:pt x="1132278" y="4714996"/>
                  <a:pt x="1113463" y="4718753"/>
                </a:cubicBezTo>
                <a:cubicBezTo>
                  <a:pt x="1087122" y="4726267"/>
                  <a:pt x="1072070" y="4741295"/>
                  <a:pt x="1064544" y="4760079"/>
                </a:cubicBezTo>
                <a:cubicBezTo>
                  <a:pt x="1023150" y="4842733"/>
                  <a:pt x="981757" y="4921629"/>
                  <a:pt x="940363" y="5000525"/>
                </a:cubicBezTo>
                <a:cubicBezTo>
                  <a:pt x="932837" y="5019310"/>
                  <a:pt x="925311" y="5034338"/>
                  <a:pt x="917785" y="5049366"/>
                </a:cubicBezTo>
                <a:cubicBezTo>
                  <a:pt x="910259" y="5064394"/>
                  <a:pt x="906496" y="5079422"/>
                  <a:pt x="906496" y="5094450"/>
                </a:cubicBezTo>
                <a:cubicBezTo>
                  <a:pt x="902733" y="5184617"/>
                  <a:pt x="902733" y="5278541"/>
                  <a:pt x="898970" y="5368708"/>
                </a:cubicBezTo>
                <a:cubicBezTo>
                  <a:pt x="898970" y="5379979"/>
                  <a:pt x="898970" y="5387493"/>
                  <a:pt x="895207" y="5398764"/>
                </a:cubicBezTo>
                <a:cubicBezTo>
                  <a:pt x="883918" y="5421306"/>
                  <a:pt x="876392" y="5447605"/>
                  <a:pt x="865103" y="5470146"/>
                </a:cubicBezTo>
                <a:cubicBezTo>
                  <a:pt x="831235" y="5552800"/>
                  <a:pt x="812420" y="5639210"/>
                  <a:pt x="789842" y="5721863"/>
                </a:cubicBezTo>
                <a:cubicBezTo>
                  <a:pt x="778553" y="5755676"/>
                  <a:pt x="771027" y="5793246"/>
                  <a:pt x="759737" y="5827058"/>
                </a:cubicBezTo>
                <a:cubicBezTo>
                  <a:pt x="748448" y="5868385"/>
                  <a:pt x="744685" y="5917226"/>
                  <a:pt x="740922" y="5962309"/>
                </a:cubicBezTo>
                <a:cubicBezTo>
                  <a:pt x="733396" y="5996122"/>
                  <a:pt x="729633" y="6033692"/>
                  <a:pt x="725870" y="6071261"/>
                </a:cubicBezTo>
                <a:cubicBezTo>
                  <a:pt x="725870" y="6086289"/>
                  <a:pt x="725870" y="6105074"/>
                  <a:pt x="725870" y="6120102"/>
                </a:cubicBezTo>
                <a:cubicBezTo>
                  <a:pt x="725870" y="6195241"/>
                  <a:pt x="729633" y="6270381"/>
                  <a:pt x="729633" y="6345520"/>
                </a:cubicBezTo>
                <a:cubicBezTo>
                  <a:pt x="733396" y="6371819"/>
                  <a:pt x="737159" y="6401875"/>
                  <a:pt x="744685" y="6428173"/>
                </a:cubicBezTo>
                <a:cubicBezTo>
                  <a:pt x="755974" y="6469500"/>
                  <a:pt x="767263" y="6507070"/>
                  <a:pt x="778553" y="6548396"/>
                </a:cubicBezTo>
                <a:cubicBezTo>
                  <a:pt x="782316" y="6574695"/>
                  <a:pt x="789842" y="6600994"/>
                  <a:pt x="793605" y="6631050"/>
                </a:cubicBezTo>
                <a:cubicBezTo>
                  <a:pt x="793605" y="6642321"/>
                  <a:pt x="797368" y="6653592"/>
                  <a:pt x="804894" y="6664862"/>
                </a:cubicBezTo>
                <a:cubicBezTo>
                  <a:pt x="823709" y="6691161"/>
                  <a:pt x="838761" y="6721217"/>
                  <a:pt x="842524" y="6751273"/>
                </a:cubicBezTo>
                <a:cubicBezTo>
                  <a:pt x="842524" y="6770058"/>
                  <a:pt x="850050" y="6785085"/>
                  <a:pt x="861339" y="6796356"/>
                </a:cubicBezTo>
                <a:cubicBezTo>
                  <a:pt x="865103" y="6800113"/>
                  <a:pt x="865103" y="6803870"/>
                  <a:pt x="865103" y="6807627"/>
                </a:cubicBezTo>
                <a:cubicBezTo>
                  <a:pt x="865103" y="6822655"/>
                  <a:pt x="865103" y="6841440"/>
                  <a:pt x="865103" y="6860225"/>
                </a:cubicBezTo>
                <a:cubicBezTo>
                  <a:pt x="857576" y="6890281"/>
                  <a:pt x="834998" y="6912822"/>
                  <a:pt x="801131" y="6916579"/>
                </a:cubicBezTo>
                <a:cubicBezTo>
                  <a:pt x="725870" y="6927850"/>
                  <a:pt x="654372" y="6927850"/>
                  <a:pt x="579111" y="6920336"/>
                </a:cubicBezTo>
                <a:cubicBezTo>
                  <a:pt x="533955" y="6901551"/>
                  <a:pt x="488798" y="6897795"/>
                  <a:pt x="454931" y="6863982"/>
                </a:cubicBezTo>
                <a:cubicBezTo>
                  <a:pt x="439879" y="6852711"/>
                  <a:pt x="428590" y="6833926"/>
                  <a:pt x="421064" y="6815141"/>
                </a:cubicBezTo>
                <a:cubicBezTo>
                  <a:pt x="417301" y="6803870"/>
                  <a:pt x="421064" y="6792599"/>
                  <a:pt x="417301" y="6777572"/>
                </a:cubicBezTo>
                <a:cubicBezTo>
                  <a:pt x="417301" y="6770058"/>
                  <a:pt x="417301" y="6762544"/>
                  <a:pt x="413538" y="6755030"/>
                </a:cubicBezTo>
                <a:cubicBezTo>
                  <a:pt x="406012" y="6743759"/>
                  <a:pt x="406012" y="6736245"/>
                  <a:pt x="413538" y="6724974"/>
                </a:cubicBezTo>
                <a:cubicBezTo>
                  <a:pt x="428590" y="6698675"/>
                  <a:pt x="432353" y="6672376"/>
                  <a:pt x="424827" y="6646078"/>
                </a:cubicBezTo>
                <a:cubicBezTo>
                  <a:pt x="424827" y="6634807"/>
                  <a:pt x="424827" y="6627293"/>
                  <a:pt x="428590" y="6619779"/>
                </a:cubicBezTo>
                <a:cubicBezTo>
                  <a:pt x="443642" y="6593480"/>
                  <a:pt x="447405" y="6567181"/>
                  <a:pt x="443642" y="6537126"/>
                </a:cubicBezTo>
                <a:cubicBezTo>
                  <a:pt x="439879" y="6503313"/>
                  <a:pt x="443642" y="6465743"/>
                  <a:pt x="439879" y="6431930"/>
                </a:cubicBezTo>
                <a:cubicBezTo>
                  <a:pt x="439879" y="6398118"/>
                  <a:pt x="443642" y="6368062"/>
                  <a:pt x="447405" y="6338006"/>
                </a:cubicBezTo>
                <a:cubicBezTo>
                  <a:pt x="454931" y="6274138"/>
                  <a:pt x="462457" y="6214026"/>
                  <a:pt x="469983" y="6150158"/>
                </a:cubicBezTo>
                <a:cubicBezTo>
                  <a:pt x="473746" y="6135130"/>
                  <a:pt x="469983" y="6120102"/>
                  <a:pt x="466220" y="6101317"/>
                </a:cubicBezTo>
                <a:cubicBezTo>
                  <a:pt x="451168" y="5969823"/>
                  <a:pt x="451168" y="5834572"/>
                  <a:pt x="443642" y="5703079"/>
                </a:cubicBezTo>
                <a:cubicBezTo>
                  <a:pt x="439879" y="5560314"/>
                  <a:pt x="432353" y="5417549"/>
                  <a:pt x="428590" y="5274784"/>
                </a:cubicBezTo>
                <a:cubicBezTo>
                  <a:pt x="424827" y="5233457"/>
                  <a:pt x="432353" y="5188374"/>
                  <a:pt x="439879" y="5147047"/>
                </a:cubicBezTo>
                <a:cubicBezTo>
                  <a:pt x="439879" y="5139533"/>
                  <a:pt x="443642" y="5135776"/>
                  <a:pt x="443642" y="5128262"/>
                </a:cubicBezTo>
                <a:cubicBezTo>
                  <a:pt x="469983" y="5071908"/>
                  <a:pt x="488798" y="5011796"/>
                  <a:pt x="522666" y="4955442"/>
                </a:cubicBezTo>
                <a:cubicBezTo>
                  <a:pt x="556533" y="4902844"/>
                  <a:pt x="571585" y="4842733"/>
                  <a:pt x="575348" y="4782621"/>
                </a:cubicBezTo>
                <a:cubicBezTo>
                  <a:pt x="582874" y="4703725"/>
                  <a:pt x="594164" y="4628585"/>
                  <a:pt x="609216" y="4553446"/>
                </a:cubicBezTo>
                <a:cubicBezTo>
                  <a:pt x="612979" y="4538418"/>
                  <a:pt x="612979" y="4527147"/>
                  <a:pt x="609216" y="4515876"/>
                </a:cubicBezTo>
                <a:cubicBezTo>
                  <a:pt x="597927" y="4482064"/>
                  <a:pt x="594164" y="4444494"/>
                  <a:pt x="597927" y="4403167"/>
                </a:cubicBezTo>
                <a:cubicBezTo>
                  <a:pt x="601690" y="4320514"/>
                  <a:pt x="605453" y="4237861"/>
                  <a:pt x="609216" y="4155207"/>
                </a:cubicBezTo>
                <a:cubicBezTo>
                  <a:pt x="609216" y="4143936"/>
                  <a:pt x="609216" y="4132666"/>
                  <a:pt x="612979" y="4121395"/>
                </a:cubicBezTo>
                <a:cubicBezTo>
                  <a:pt x="624268" y="4087582"/>
                  <a:pt x="624268" y="4053769"/>
                  <a:pt x="628031" y="4019956"/>
                </a:cubicBezTo>
                <a:cubicBezTo>
                  <a:pt x="628031" y="4008686"/>
                  <a:pt x="624268" y="4004929"/>
                  <a:pt x="616742" y="3997415"/>
                </a:cubicBezTo>
                <a:cubicBezTo>
                  <a:pt x="597927" y="3974873"/>
                  <a:pt x="575348" y="3952331"/>
                  <a:pt x="552770" y="3929789"/>
                </a:cubicBezTo>
                <a:cubicBezTo>
                  <a:pt x="537718" y="3944817"/>
                  <a:pt x="518903" y="3956088"/>
                  <a:pt x="503851" y="3971116"/>
                </a:cubicBezTo>
                <a:cubicBezTo>
                  <a:pt x="481272" y="3997415"/>
                  <a:pt x="451168" y="4012443"/>
                  <a:pt x="421064" y="4031227"/>
                </a:cubicBezTo>
                <a:cubicBezTo>
                  <a:pt x="417301" y="4034984"/>
                  <a:pt x="417301" y="4034984"/>
                  <a:pt x="413538" y="4034984"/>
                </a:cubicBezTo>
                <a:cubicBezTo>
                  <a:pt x="390959" y="4034984"/>
                  <a:pt x="368381" y="4038741"/>
                  <a:pt x="345803" y="4034984"/>
                </a:cubicBezTo>
                <a:cubicBezTo>
                  <a:pt x="315699" y="4031227"/>
                  <a:pt x="285594" y="4027470"/>
                  <a:pt x="255490" y="4019956"/>
                </a:cubicBezTo>
                <a:cubicBezTo>
                  <a:pt x="206570" y="4008686"/>
                  <a:pt x="168940" y="3982387"/>
                  <a:pt x="138836" y="3941060"/>
                </a:cubicBezTo>
                <a:cubicBezTo>
                  <a:pt x="120020" y="3914761"/>
                  <a:pt x="101205" y="3892220"/>
                  <a:pt x="86153" y="3862164"/>
                </a:cubicBezTo>
                <a:cubicBezTo>
                  <a:pt x="63575" y="3813323"/>
                  <a:pt x="56049" y="3764483"/>
                  <a:pt x="67338" y="3708128"/>
                </a:cubicBezTo>
                <a:cubicBezTo>
                  <a:pt x="82390" y="3648017"/>
                  <a:pt x="104968" y="3591662"/>
                  <a:pt x="127546" y="3531551"/>
                </a:cubicBezTo>
                <a:cubicBezTo>
                  <a:pt x="135073" y="3505252"/>
                  <a:pt x="153888" y="3482710"/>
                  <a:pt x="176466" y="3463925"/>
                </a:cubicBezTo>
                <a:cubicBezTo>
                  <a:pt x="195281" y="3448897"/>
                  <a:pt x="214096" y="3437627"/>
                  <a:pt x="232912" y="3422598"/>
                </a:cubicBezTo>
                <a:cubicBezTo>
                  <a:pt x="236675" y="3418842"/>
                  <a:pt x="240438" y="3415085"/>
                  <a:pt x="240438" y="3407571"/>
                </a:cubicBezTo>
                <a:cubicBezTo>
                  <a:pt x="232912" y="3358730"/>
                  <a:pt x="225386" y="3313646"/>
                  <a:pt x="210333" y="3268563"/>
                </a:cubicBezTo>
                <a:cubicBezTo>
                  <a:pt x="206570" y="3242264"/>
                  <a:pt x="195281" y="3223479"/>
                  <a:pt x="183992" y="3200937"/>
                </a:cubicBezTo>
                <a:cubicBezTo>
                  <a:pt x="172703" y="3174639"/>
                  <a:pt x="161414" y="3148340"/>
                  <a:pt x="146362" y="3122041"/>
                </a:cubicBezTo>
                <a:cubicBezTo>
                  <a:pt x="116257" y="3061930"/>
                  <a:pt x="101205" y="2994304"/>
                  <a:pt x="78627" y="2934193"/>
                </a:cubicBezTo>
                <a:cubicBezTo>
                  <a:pt x="71101" y="2919165"/>
                  <a:pt x="67338" y="2904137"/>
                  <a:pt x="63575" y="2889109"/>
                </a:cubicBezTo>
                <a:cubicBezTo>
                  <a:pt x="44760" y="2840269"/>
                  <a:pt x="33470" y="2787671"/>
                  <a:pt x="25944" y="2738830"/>
                </a:cubicBezTo>
                <a:cubicBezTo>
                  <a:pt x="18418" y="2686233"/>
                  <a:pt x="10892" y="2637392"/>
                  <a:pt x="3366" y="2584795"/>
                </a:cubicBezTo>
                <a:cubicBezTo>
                  <a:pt x="-397" y="2543468"/>
                  <a:pt x="-4160" y="2505898"/>
                  <a:pt x="10892" y="2468329"/>
                </a:cubicBezTo>
                <a:cubicBezTo>
                  <a:pt x="29708" y="2415731"/>
                  <a:pt x="37234" y="2359377"/>
                  <a:pt x="48523" y="2306779"/>
                </a:cubicBezTo>
                <a:cubicBezTo>
                  <a:pt x="52286" y="2299265"/>
                  <a:pt x="52286" y="2287994"/>
                  <a:pt x="56049" y="2280480"/>
                </a:cubicBezTo>
                <a:cubicBezTo>
                  <a:pt x="93679" y="2186556"/>
                  <a:pt x="131310" y="2088875"/>
                  <a:pt x="172703" y="1994950"/>
                </a:cubicBezTo>
                <a:cubicBezTo>
                  <a:pt x="180229" y="1976166"/>
                  <a:pt x="180229" y="1957381"/>
                  <a:pt x="183992" y="1938596"/>
                </a:cubicBezTo>
                <a:cubicBezTo>
                  <a:pt x="187755" y="1893512"/>
                  <a:pt x="206570" y="1852186"/>
                  <a:pt x="217859" y="1810859"/>
                </a:cubicBezTo>
                <a:cubicBezTo>
                  <a:pt x="229149" y="1765775"/>
                  <a:pt x="251727" y="1728206"/>
                  <a:pt x="278068" y="1690636"/>
                </a:cubicBezTo>
                <a:cubicBezTo>
                  <a:pt x="285594" y="1683122"/>
                  <a:pt x="293120" y="1675608"/>
                  <a:pt x="300646" y="1668094"/>
                </a:cubicBezTo>
                <a:cubicBezTo>
                  <a:pt x="342040" y="1623011"/>
                  <a:pt x="364618" y="1570413"/>
                  <a:pt x="368381" y="1514059"/>
                </a:cubicBezTo>
                <a:cubicBezTo>
                  <a:pt x="375907" y="1461461"/>
                  <a:pt x="398485" y="1420134"/>
                  <a:pt x="417301" y="1375051"/>
                </a:cubicBezTo>
                <a:cubicBezTo>
                  <a:pt x="421064" y="1371294"/>
                  <a:pt x="424827" y="1363780"/>
                  <a:pt x="428590" y="1360023"/>
                </a:cubicBezTo>
                <a:cubicBezTo>
                  <a:pt x="454931" y="1337481"/>
                  <a:pt x="477509" y="1322453"/>
                  <a:pt x="507614" y="1311182"/>
                </a:cubicBezTo>
                <a:cubicBezTo>
                  <a:pt x="579111" y="1284883"/>
                  <a:pt x="650609" y="1254828"/>
                  <a:pt x="722107" y="1228529"/>
                </a:cubicBezTo>
                <a:cubicBezTo>
                  <a:pt x="729633" y="1228529"/>
                  <a:pt x="733396" y="1224772"/>
                  <a:pt x="740922" y="1217258"/>
                </a:cubicBezTo>
                <a:cubicBezTo>
                  <a:pt x="793605" y="1153390"/>
                  <a:pt x="861339" y="1108306"/>
                  <a:pt x="932837" y="1066979"/>
                </a:cubicBezTo>
                <a:cubicBezTo>
                  <a:pt x="993046" y="1033166"/>
                  <a:pt x="1049492" y="991840"/>
                  <a:pt x="1094648" y="942999"/>
                </a:cubicBezTo>
                <a:cubicBezTo>
                  <a:pt x="1109700" y="927971"/>
                  <a:pt x="1120989" y="916700"/>
                  <a:pt x="1136041" y="901673"/>
                </a:cubicBezTo>
                <a:cubicBezTo>
                  <a:pt x="1147331" y="894159"/>
                  <a:pt x="1151094" y="882888"/>
                  <a:pt x="1151094" y="867860"/>
                </a:cubicBezTo>
                <a:cubicBezTo>
                  <a:pt x="1151094" y="852832"/>
                  <a:pt x="1147331" y="834047"/>
                  <a:pt x="1147331" y="819019"/>
                </a:cubicBezTo>
                <a:cubicBezTo>
                  <a:pt x="1143568" y="777693"/>
                  <a:pt x="1139805" y="740123"/>
                  <a:pt x="1136041" y="702553"/>
                </a:cubicBezTo>
                <a:cubicBezTo>
                  <a:pt x="1136041" y="695039"/>
                  <a:pt x="1132278" y="687525"/>
                  <a:pt x="1120989" y="687525"/>
                </a:cubicBezTo>
                <a:cubicBezTo>
                  <a:pt x="1094648" y="687525"/>
                  <a:pt x="1079596" y="672498"/>
                  <a:pt x="1072070" y="649956"/>
                </a:cubicBezTo>
                <a:cubicBezTo>
                  <a:pt x="1057018" y="612386"/>
                  <a:pt x="1041965" y="571059"/>
                  <a:pt x="1030676" y="529733"/>
                </a:cubicBezTo>
                <a:cubicBezTo>
                  <a:pt x="1026913" y="510948"/>
                  <a:pt x="1023150" y="488406"/>
                  <a:pt x="1041965" y="469621"/>
                </a:cubicBezTo>
                <a:cubicBezTo>
                  <a:pt x="1060781" y="454593"/>
                  <a:pt x="1068307" y="435809"/>
                  <a:pt x="1064544" y="413267"/>
                </a:cubicBezTo>
                <a:cubicBezTo>
                  <a:pt x="1060781" y="356912"/>
                  <a:pt x="1064544" y="296801"/>
                  <a:pt x="1072070" y="244203"/>
                </a:cubicBezTo>
                <a:cubicBezTo>
                  <a:pt x="1075833" y="214147"/>
                  <a:pt x="1087122" y="184092"/>
                  <a:pt x="1102174" y="161550"/>
                </a:cubicBezTo>
                <a:cubicBezTo>
                  <a:pt x="1124752" y="127737"/>
                  <a:pt x="1147331" y="97681"/>
                  <a:pt x="1177435" y="71383"/>
                </a:cubicBezTo>
                <a:cubicBezTo>
                  <a:pt x="1188724" y="60112"/>
                  <a:pt x="1207539" y="56355"/>
                  <a:pt x="1218828" y="45084"/>
                </a:cubicBezTo>
                <a:cubicBezTo>
                  <a:pt x="1256459" y="22542"/>
                  <a:pt x="1301615" y="11271"/>
                  <a:pt x="1343009" y="7514"/>
                </a:cubicBezTo>
                <a:cubicBezTo>
                  <a:pt x="1354298" y="3757"/>
                  <a:pt x="1361824" y="7514"/>
                  <a:pt x="1369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7"/>
          <p:cNvSpPr/>
          <p:nvPr/>
        </p:nvSpPr>
        <p:spPr>
          <a:xfrm>
            <a:off x="8922544" y="215440"/>
            <a:ext cx="221400" cy="54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6_Images &amp; Contents Layout">
  <p:cSld name="26_Images &amp; Contents Layout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8"/>
          <p:cNvSpPr/>
          <p:nvPr>
            <p:ph idx="2" type="pic"/>
          </p:nvPr>
        </p:nvSpPr>
        <p:spPr>
          <a:xfrm>
            <a:off x="4716463" y="0"/>
            <a:ext cx="44274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1431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5" name="Google Shape;195;p38"/>
          <p:cNvSpPr/>
          <p:nvPr>
            <p:ph idx="3" type="pic"/>
          </p:nvPr>
        </p:nvSpPr>
        <p:spPr>
          <a:xfrm>
            <a:off x="560243" y="1094636"/>
            <a:ext cx="1928400" cy="1721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270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6" name="Google Shape;196;p38"/>
          <p:cNvSpPr/>
          <p:nvPr>
            <p:ph idx="4" type="pic"/>
          </p:nvPr>
        </p:nvSpPr>
        <p:spPr>
          <a:xfrm>
            <a:off x="2638354" y="1094636"/>
            <a:ext cx="1928400" cy="1721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270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Contents slide layout">
  <p:cSld name="2_Contents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9"/>
          <p:cNvSpPr/>
          <p:nvPr/>
        </p:nvSpPr>
        <p:spPr>
          <a:xfrm>
            <a:off x="0" y="0"/>
            <a:ext cx="1157288" cy="5143500"/>
          </a:xfrm>
          <a:custGeom>
            <a:rect b="b" l="l" r="r" t="t"/>
            <a:pathLst>
              <a:path extrusionOk="0" h="6858000" w="1543050">
                <a:moveTo>
                  <a:pt x="0" y="0"/>
                </a:moveTo>
                <a:lnTo>
                  <a:pt x="1543050" y="0"/>
                </a:lnTo>
                <a:lnTo>
                  <a:pt x="177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7647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Contents slide layout">
  <p:cSld name="4_Contents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0"/>
          <p:cNvSpPr/>
          <p:nvPr/>
        </p:nvSpPr>
        <p:spPr>
          <a:xfrm>
            <a:off x="1" y="0"/>
            <a:ext cx="9145117" cy="5143500"/>
          </a:xfrm>
          <a:custGeom>
            <a:rect b="b" l="l" r="r" t="t"/>
            <a:pathLst>
              <a:path extrusionOk="0" h="6858000" w="11800151">
                <a:moveTo>
                  <a:pt x="0" y="0"/>
                </a:moveTo>
                <a:lnTo>
                  <a:pt x="6972213" y="0"/>
                </a:lnTo>
                <a:lnTo>
                  <a:pt x="118001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6549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d slide layout">
  <p:cSld name="End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/>
          <p:nvPr/>
        </p:nvSpPr>
        <p:spPr>
          <a:xfrm flipH="1">
            <a:off x="6429489" y="2357244"/>
            <a:ext cx="2714400" cy="2786400"/>
          </a:xfrm>
          <a:prstGeom prst="rtTriangle">
            <a:avLst/>
          </a:prstGeom>
          <a:solidFill>
            <a:schemeClr val="dk2">
              <a:alpha val="549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NG sets layout">
  <p:cSld name="PNG sets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Icon sets layout">
  <p:cSld name="1_Icon sets layout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3"/>
          <p:cNvSpPr/>
          <p:nvPr/>
        </p:nvSpPr>
        <p:spPr>
          <a:xfrm>
            <a:off x="265507" y="848693"/>
            <a:ext cx="2670600" cy="4051800"/>
          </a:xfrm>
          <a:prstGeom prst="roundRect">
            <a:avLst>
              <a:gd fmla="val 3968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3"/>
          <p:cNvSpPr/>
          <p:nvPr/>
        </p:nvSpPr>
        <p:spPr>
          <a:xfrm>
            <a:off x="398950" y="1010625"/>
            <a:ext cx="115500" cy="3761400"/>
          </a:xfrm>
          <a:prstGeom prst="roundRect">
            <a:avLst>
              <a:gd fmla="val 50000" name="adj"/>
            </a:avLst>
          </a:prstGeom>
          <a:solidFill>
            <a:schemeClr val="lt1">
              <a:alpha val="4039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43"/>
          <p:cNvSpPr/>
          <p:nvPr/>
        </p:nvSpPr>
        <p:spPr>
          <a:xfrm rot="5400000">
            <a:off x="2292806" y="957527"/>
            <a:ext cx="514500" cy="513900"/>
          </a:xfrm>
          <a:prstGeom prst="halfFrame">
            <a:avLst>
              <a:gd fmla="val 23728" name="adj1"/>
              <a:gd fmla="val 24642" name="adj2"/>
            </a:avLst>
          </a:prstGeom>
          <a:solidFill>
            <a:schemeClr val="lt1">
              <a:alpha val="2235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43"/>
          <p:cNvSpPr txBox="1"/>
          <p:nvPr/>
        </p:nvSpPr>
        <p:spPr>
          <a:xfrm>
            <a:off x="533778" y="1227910"/>
            <a:ext cx="16743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Resize without losing quality</a:t>
            </a:r>
            <a:endParaRPr b="1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3"/>
          <p:cNvSpPr txBox="1"/>
          <p:nvPr/>
        </p:nvSpPr>
        <p:spPr>
          <a:xfrm>
            <a:off x="533778" y="1595596"/>
            <a:ext cx="1674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Change Fill Color &amp;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Line Color</a:t>
            </a:r>
            <a:endParaRPr b="1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3"/>
          <p:cNvSpPr txBox="1"/>
          <p:nvPr/>
        </p:nvSpPr>
        <p:spPr>
          <a:xfrm>
            <a:off x="540922" y="4356328"/>
            <a:ext cx="20379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www.googleslidesppt.com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3"/>
          <p:cNvSpPr txBox="1"/>
          <p:nvPr/>
        </p:nvSpPr>
        <p:spPr>
          <a:xfrm>
            <a:off x="540922" y="3337742"/>
            <a:ext cx="2037900" cy="10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FREE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Google Slides Themes</a:t>
            </a:r>
            <a:endParaRPr b="1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theme" Target="../theme/theme3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free-powerpoint-templates-design.com/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Relationship Id="rId4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Relationship Id="rId4" Type="http://schemas.openxmlformats.org/officeDocument/2006/relationships/image" Target="../media/image2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g"/><Relationship Id="rId4" Type="http://schemas.openxmlformats.org/officeDocument/2006/relationships/image" Target="../media/image2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g"/><Relationship Id="rId4" Type="http://schemas.openxmlformats.org/officeDocument/2006/relationships/image" Target="../media/image9.jpg"/><Relationship Id="rId5" Type="http://schemas.openxmlformats.org/officeDocument/2006/relationships/image" Target="../media/image14.jpg"/><Relationship Id="rId6" Type="http://schemas.openxmlformats.org/officeDocument/2006/relationships/image" Target="../media/image26.jpg"/><Relationship Id="rId7" Type="http://schemas.openxmlformats.org/officeDocument/2006/relationships/image" Target="../media/image1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g"/><Relationship Id="rId4" Type="http://schemas.openxmlformats.org/officeDocument/2006/relationships/image" Target="../media/image2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35.png"/><Relationship Id="rId5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4"/>
          <p:cNvSpPr txBox="1"/>
          <p:nvPr>
            <p:ph idx="1" type="body"/>
          </p:nvPr>
        </p:nvSpPr>
        <p:spPr>
          <a:xfrm>
            <a:off x="4331375" y="3829530"/>
            <a:ext cx="44847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Online/Local Community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October 11, 2019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7" name="Google Shape;217;p44"/>
          <p:cNvSpPr txBox="1"/>
          <p:nvPr>
            <p:ph type="title"/>
          </p:nvPr>
        </p:nvSpPr>
        <p:spPr>
          <a:xfrm>
            <a:off x="3324497" y="2817191"/>
            <a:ext cx="5491500" cy="12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</a:pPr>
            <a:r>
              <a:rPr baseline="30000" lang="en" sz="6000">
                <a:solidFill>
                  <a:schemeClr val="lt1"/>
                </a:solidFill>
              </a:rPr>
              <a:t>2</a:t>
            </a:r>
            <a:r>
              <a:rPr lang="en" sz="6000">
                <a:solidFill>
                  <a:schemeClr val="lt1"/>
                </a:solidFill>
              </a:rPr>
              <a:t>Fit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218" name="Google Shape;218;p44">
            <a:hlinkClick r:id="rId3"/>
          </p:cNvPr>
          <p:cNvSpPr txBox="1"/>
          <p:nvPr/>
        </p:nvSpPr>
        <p:spPr>
          <a:xfrm>
            <a:off x="0" y="4575007"/>
            <a:ext cx="8814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/>
          <p:cNvSpPr txBox="1"/>
          <p:nvPr>
            <p:ph idx="1" type="body"/>
          </p:nvPr>
        </p:nvSpPr>
        <p:spPr>
          <a:xfrm>
            <a:off x="4471988" y="2723798"/>
            <a:ext cx="46179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Insert your subtitle here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53"/>
          <p:cNvSpPr txBox="1"/>
          <p:nvPr/>
        </p:nvSpPr>
        <p:spPr>
          <a:xfrm>
            <a:off x="318900" y="380375"/>
            <a:ext cx="8506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WE MET...</a:t>
            </a:r>
            <a:endParaRPr sz="26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1371600" marR="1466689" rt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Braden</a:t>
            </a:r>
            <a:r>
              <a:rPr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, a busy college senior who has passion for weightlifting and </a:t>
            </a:r>
            <a:r>
              <a:rPr b="1"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group workouts.</a:t>
            </a:r>
            <a:endParaRPr b="1" sz="1800">
              <a:solidFill>
                <a:srgbClr val="F48E0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WE WERE AMAZED TO REALIZE...</a:t>
            </a:r>
            <a:endParaRPr sz="1100">
              <a:solidFill>
                <a:schemeClr val="dk1"/>
              </a:solidFill>
            </a:endParaRPr>
          </a:p>
          <a:p>
            <a:pPr indent="0" lvl="0" marL="1371600" marR="1466689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that Braden does not like going to the gym because </a:t>
            </a:r>
            <a:r>
              <a:rPr b="1"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everyone is preoccupied. </a:t>
            </a:r>
            <a:endParaRPr b="1" sz="1800">
              <a:solidFill>
                <a:srgbClr val="F48E0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IT WOULD BE GAME-CHANGING TO...</a:t>
            </a:r>
            <a:endParaRPr sz="26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1371600" marR="1466689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connect exercisers to others exercisers who can </a:t>
            </a:r>
            <a:r>
              <a:rPr b="1"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support them.</a:t>
            </a:r>
            <a:endParaRPr b="1" sz="1800">
              <a:solidFill>
                <a:srgbClr val="F48E0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828800" marR="191396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53"/>
          <p:cNvSpPr/>
          <p:nvPr/>
        </p:nvSpPr>
        <p:spPr>
          <a:xfrm>
            <a:off x="7677070" y="3341873"/>
            <a:ext cx="1304601" cy="1507700"/>
          </a:xfrm>
          <a:custGeom>
            <a:rect b="b" l="l" r="r" t="t"/>
            <a:pathLst>
              <a:path extrusionOk="0" h="1077" w="1005">
                <a:moveTo>
                  <a:pt x="998" y="173"/>
                </a:moveTo>
                <a:cubicBezTo>
                  <a:pt x="998" y="173"/>
                  <a:pt x="973" y="173"/>
                  <a:pt x="930" y="173"/>
                </a:cubicBezTo>
                <a:cubicBezTo>
                  <a:pt x="930" y="142"/>
                  <a:pt x="930" y="142"/>
                  <a:pt x="930" y="142"/>
                </a:cubicBezTo>
                <a:cubicBezTo>
                  <a:pt x="930" y="131"/>
                  <a:pt x="921" y="122"/>
                  <a:pt x="910" y="122"/>
                </a:cubicBezTo>
                <a:cubicBezTo>
                  <a:pt x="903" y="122"/>
                  <a:pt x="896" y="126"/>
                  <a:pt x="893" y="132"/>
                </a:cubicBezTo>
                <a:cubicBezTo>
                  <a:pt x="893" y="121"/>
                  <a:pt x="893" y="121"/>
                  <a:pt x="893" y="121"/>
                </a:cubicBezTo>
                <a:cubicBezTo>
                  <a:pt x="893" y="117"/>
                  <a:pt x="889" y="113"/>
                  <a:pt x="884" y="113"/>
                </a:cubicBezTo>
                <a:cubicBezTo>
                  <a:pt x="871" y="113"/>
                  <a:pt x="871" y="113"/>
                  <a:pt x="871" y="113"/>
                </a:cubicBezTo>
                <a:cubicBezTo>
                  <a:pt x="866" y="113"/>
                  <a:pt x="863" y="117"/>
                  <a:pt x="863" y="121"/>
                </a:cubicBezTo>
                <a:cubicBezTo>
                  <a:pt x="863" y="173"/>
                  <a:pt x="863" y="173"/>
                  <a:pt x="863" y="173"/>
                </a:cubicBezTo>
                <a:cubicBezTo>
                  <a:pt x="862" y="173"/>
                  <a:pt x="862" y="173"/>
                  <a:pt x="862" y="173"/>
                </a:cubicBezTo>
                <a:cubicBezTo>
                  <a:pt x="862" y="110"/>
                  <a:pt x="862" y="110"/>
                  <a:pt x="862" y="110"/>
                </a:cubicBezTo>
                <a:cubicBezTo>
                  <a:pt x="862" y="104"/>
                  <a:pt x="858" y="100"/>
                  <a:pt x="852" y="100"/>
                </a:cubicBezTo>
                <a:cubicBezTo>
                  <a:pt x="836" y="100"/>
                  <a:pt x="836" y="100"/>
                  <a:pt x="836" y="100"/>
                </a:cubicBezTo>
                <a:cubicBezTo>
                  <a:pt x="831" y="100"/>
                  <a:pt x="826" y="104"/>
                  <a:pt x="826" y="110"/>
                </a:cubicBezTo>
                <a:cubicBezTo>
                  <a:pt x="826" y="173"/>
                  <a:pt x="826" y="173"/>
                  <a:pt x="826" y="173"/>
                </a:cubicBezTo>
                <a:cubicBezTo>
                  <a:pt x="808" y="173"/>
                  <a:pt x="789" y="173"/>
                  <a:pt x="770" y="173"/>
                </a:cubicBezTo>
                <a:cubicBezTo>
                  <a:pt x="769" y="172"/>
                  <a:pt x="769" y="171"/>
                  <a:pt x="769" y="171"/>
                </a:cubicBezTo>
                <a:cubicBezTo>
                  <a:pt x="768" y="167"/>
                  <a:pt x="763" y="166"/>
                  <a:pt x="761" y="166"/>
                </a:cubicBezTo>
                <a:cubicBezTo>
                  <a:pt x="758" y="166"/>
                  <a:pt x="756" y="167"/>
                  <a:pt x="756" y="167"/>
                </a:cubicBezTo>
                <a:cubicBezTo>
                  <a:pt x="756" y="167"/>
                  <a:pt x="753" y="161"/>
                  <a:pt x="750" y="160"/>
                </a:cubicBezTo>
                <a:cubicBezTo>
                  <a:pt x="746" y="159"/>
                  <a:pt x="743" y="162"/>
                  <a:pt x="743" y="162"/>
                </a:cubicBezTo>
                <a:cubicBezTo>
                  <a:pt x="743" y="162"/>
                  <a:pt x="742" y="159"/>
                  <a:pt x="737" y="159"/>
                </a:cubicBezTo>
                <a:cubicBezTo>
                  <a:pt x="731" y="159"/>
                  <a:pt x="731" y="162"/>
                  <a:pt x="731" y="162"/>
                </a:cubicBezTo>
                <a:cubicBezTo>
                  <a:pt x="731" y="162"/>
                  <a:pt x="727" y="160"/>
                  <a:pt x="723" y="162"/>
                </a:cubicBezTo>
                <a:cubicBezTo>
                  <a:pt x="720" y="164"/>
                  <a:pt x="719" y="166"/>
                  <a:pt x="718" y="167"/>
                </a:cubicBezTo>
                <a:cubicBezTo>
                  <a:pt x="718" y="169"/>
                  <a:pt x="717" y="172"/>
                  <a:pt x="717" y="172"/>
                </a:cubicBezTo>
                <a:cubicBezTo>
                  <a:pt x="717" y="172"/>
                  <a:pt x="715" y="171"/>
                  <a:pt x="712" y="173"/>
                </a:cubicBezTo>
                <a:cubicBezTo>
                  <a:pt x="676" y="173"/>
                  <a:pt x="637" y="173"/>
                  <a:pt x="598" y="173"/>
                </a:cubicBezTo>
                <a:cubicBezTo>
                  <a:pt x="596" y="173"/>
                  <a:pt x="594" y="173"/>
                  <a:pt x="592" y="173"/>
                </a:cubicBezTo>
                <a:cubicBezTo>
                  <a:pt x="590" y="173"/>
                  <a:pt x="588" y="174"/>
                  <a:pt x="585" y="174"/>
                </a:cubicBezTo>
                <a:cubicBezTo>
                  <a:pt x="584" y="174"/>
                  <a:pt x="583" y="174"/>
                  <a:pt x="583" y="174"/>
                </a:cubicBezTo>
                <a:cubicBezTo>
                  <a:pt x="581" y="174"/>
                  <a:pt x="580" y="173"/>
                  <a:pt x="578" y="173"/>
                </a:cubicBezTo>
                <a:cubicBezTo>
                  <a:pt x="555" y="167"/>
                  <a:pt x="540" y="143"/>
                  <a:pt x="552" y="119"/>
                </a:cubicBezTo>
                <a:cubicBezTo>
                  <a:pt x="552" y="118"/>
                  <a:pt x="552" y="118"/>
                  <a:pt x="552" y="117"/>
                </a:cubicBezTo>
                <a:cubicBezTo>
                  <a:pt x="553" y="108"/>
                  <a:pt x="569" y="104"/>
                  <a:pt x="567" y="92"/>
                </a:cubicBezTo>
                <a:cubicBezTo>
                  <a:pt x="567" y="92"/>
                  <a:pt x="567" y="91"/>
                  <a:pt x="567" y="91"/>
                </a:cubicBezTo>
                <a:cubicBezTo>
                  <a:pt x="567" y="90"/>
                  <a:pt x="568" y="88"/>
                  <a:pt x="569" y="87"/>
                </a:cubicBezTo>
                <a:cubicBezTo>
                  <a:pt x="573" y="80"/>
                  <a:pt x="573" y="72"/>
                  <a:pt x="565" y="70"/>
                </a:cubicBezTo>
                <a:cubicBezTo>
                  <a:pt x="565" y="69"/>
                  <a:pt x="565" y="68"/>
                  <a:pt x="565" y="67"/>
                </a:cubicBezTo>
                <a:cubicBezTo>
                  <a:pt x="565" y="66"/>
                  <a:pt x="565" y="65"/>
                  <a:pt x="564" y="64"/>
                </a:cubicBezTo>
                <a:cubicBezTo>
                  <a:pt x="564" y="61"/>
                  <a:pt x="563" y="55"/>
                  <a:pt x="562" y="48"/>
                </a:cubicBezTo>
                <a:cubicBezTo>
                  <a:pt x="562" y="41"/>
                  <a:pt x="561" y="40"/>
                  <a:pt x="559" y="36"/>
                </a:cubicBezTo>
                <a:cubicBezTo>
                  <a:pt x="558" y="34"/>
                  <a:pt x="556" y="32"/>
                  <a:pt x="554" y="29"/>
                </a:cubicBezTo>
                <a:cubicBezTo>
                  <a:pt x="553" y="25"/>
                  <a:pt x="551" y="21"/>
                  <a:pt x="550" y="24"/>
                </a:cubicBezTo>
                <a:cubicBezTo>
                  <a:pt x="548" y="17"/>
                  <a:pt x="547" y="23"/>
                  <a:pt x="545" y="20"/>
                </a:cubicBezTo>
                <a:cubicBezTo>
                  <a:pt x="543" y="20"/>
                  <a:pt x="541" y="28"/>
                  <a:pt x="540" y="16"/>
                </a:cubicBezTo>
                <a:cubicBezTo>
                  <a:pt x="538" y="13"/>
                  <a:pt x="536" y="8"/>
                  <a:pt x="534" y="14"/>
                </a:cubicBezTo>
                <a:cubicBezTo>
                  <a:pt x="533" y="8"/>
                  <a:pt x="531" y="8"/>
                  <a:pt x="530" y="9"/>
                </a:cubicBezTo>
                <a:cubicBezTo>
                  <a:pt x="528" y="5"/>
                  <a:pt x="527" y="8"/>
                  <a:pt x="525" y="11"/>
                </a:cubicBezTo>
                <a:cubicBezTo>
                  <a:pt x="524" y="2"/>
                  <a:pt x="522" y="10"/>
                  <a:pt x="521" y="7"/>
                </a:cubicBezTo>
                <a:cubicBezTo>
                  <a:pt x="519" y="0"/>
                  <a:pt x="518" y="4"/>
                  <a:pt x="516" y="10"/>
                </a:cubicBezTo>
                <a:cubicBezTo>
                  <a:pt x="516" y="15"/>
                  <a:pt x="516" y="18"/>
                  <a:pt x="516" y="10"/>
                </a:cubicBezTo>
                <a:cubicBezTo>
                  <a:pt x="516" y="10"/>
                  <a:pt x="516" y="14"/>
                  <a:pt x="516" y="16"/>
                </a:cubicBezTo>
                <a:cubicBezTo>
                  <a:pt x="516" y="11"/>
                  <a:pt x="516" y="14"/>
                  <a:pt x="516" y="10"/>
                </a:cubicBezTo>
                <a:cubicBezTo>
                  <a:pt x="514" y="14"/>
                  <a:pt x="513" y="12"/>
                  <a:pt x="511" y="14"/>
                </a:cubicBezTo>
                <a:cubicBezTo>
                  <a:pt x="510" y="13"/>
                  <a:pt x="508" y="23"/>
                  <a:pt x="507" y="11"/>
                </a:cubicBezTo>
                <a:cubicBezTo>
                  <a:pt x="505" y="4"/>
                  <a:pt x="504" y="9"/>
                  <a:pt x="502" y="9"/>
                </a:cubicBezTo>
                <a:cubicBezTo>
                  <a:pt x="501" y="11"/>
                  <a:pt x="499" y="15"/>
                  <a:pt x="498" y="14"/>
                </a:cubicBezTo>
                <a:cubicBezTo>
                  <a:pt x="496" y="16"/>
                  <a:pt x="494" y="14"/>
                  <a:pt x="492" y="17"/>
                </a:cubicBezTo>
                <a:cubicBezTo>
                  <a:pt x="490" y="20"/>
                  <a:pt x="489" y="23"/>
                  <a:pt x="487" y="20"/>
                </a:cubicBezTo>
                <a:cubicBezTo>
                  <a:pt x="485" y="15"/>
                  <a:pt x="484" y="16"/>
                  <a:pt x="482" y="24"/>
                </a:cubicBezTo>
                <a:cubicBezTo>
                  <a:pt x="481" y="29"/>
                  <a:pt x="481" y="27"/>
                  <a:pt x="480" y="31"/>
                </a:cubicBezTo>
                <a:cubicBezTo>
                  <a:pt x="479" y="33"/>
                  <a:pt x="479" y="29"/>
                  <a:pt x="478" y="29"/>
                </a:cubicBezTo>
                <a:cubicBezTo>
                  <a:pt x="477" y="24"/>
                  <a:pt x="476" y="28"/>
                  <a:pt x="475" y="30"/>
                </a:cubicBezTo>
                <a:cubicBezTo>
                  <a:pt x="474" y="29"/>
                  <a:pt x="473" y="31"/>
                  <a:pt x="472" y="36"/>
                </a:cubicBezTo>
                <a:cubicBezTo>
                  <a:pt x="472" y="38"/>
                  <a:pt x="471" y="33"/>
                  <a:pt x="471" y="41"/>
                </a:cubicBezTo>
                <a:cubicBezTo>
                  <a:pt x="470" y="39"/>
                  <a:pt x="470" y="46"/>
                  <a:pt x="469" y="48"/>
                </a:cubicBezTo>
                <a:cubicBezTo>
                  <a:pt x="469" y="52"/>
                  <a:pt x="469" y="56"/>
                  <a:pt x="468" y="56"/>
                </a:cubicBezTo>
                <a:cubicBezTo>
                  <a:pt x="468" y="52"/>
                  <a:pt x="468" y="62"/>
                  <a:pt x="467" y="64"/>
                </a:cubicBezTo>
                <a:cubicBezTo>
                  <a:pt x="467" y="69"/>
                  <a:pt x="466" y="73"/>
                  <a:pt x="466" y="73"/>
                </a:cubicBezTo>
                <a:cubicBezTo>
                  <a:pt x="467" y="73"/>
                  <a:pt x="466" y="73"/>
                  <a:pt x="466" y="73"/>
                </a:cubicBezTo>
                <a:cubicBezTo>
                  <a:pt x="466" y="73"/>
                  <a:pt x="466" y="73"/>
                  <a:pt x="466" y="73"/>
                </a:cubicBezTo>
                <a:cubicBezTo>
                  <a:pt x="466" y="73"/>
                  <a:pt x="466" y="73"/>
                  <a:pt x="464" y="74"/>
                </a:cubicBezTo>
                <a:cubicBezTo>
                  <a:pt x="464" y="74"/>
                  <a:pt x="463" y="75"/>
                  <a:pt x="462" y="75"/>
                </a:cubicBezTo>
                <a:cubicBezTo>
                  <a:pt x="461" y="84"/>
                  <a:pt x="461" y="88"/>
                  <a:pt x="465" y="94"/>
                </a:cubicBezTo>
                <a:cubicBezTo>
                  <a:pt x="466" y="95"/>
                  <a:pt x="466" y="96"/>
                  <a:pt x="467" y="97"/>
                </a:cubicBezTo>
                <a:cubicBezTo>
                  <a:pt x="470" y="101"/>
                  <a:pt x="473" y="105"/>
                  <a:pt x="475" y="108"/>
                </a:cubicBezTo>
                <a:cubicBezTo>
                  <a:pt x="476" y="109"/>
                  <a:pt x="476" y="111"/>
                  <a:pt x="476" y="113"/>
                </a:cubicBezTo>
                <a:cubicBezTo>
                  <a:pt x="477" y="115"/>
                  <a:pt x="477" y="116"/>
                  <a:pt x="478" y="118"/>
                </a:cubicBezTo>
                <a:cubicBezTo>
                  <a:pt x="489" y="138"/>
                  <a:pt x="477" y="166"/>
                  <a:pt x="452" y="172"/>
                </a:cubicBezTo>
                <a:cubicBezTo>
                  <a:pt x="450" y="173"/>
                  <a:pt x="447" y="173"/>
                  <a:pt x="445" y="173"/>
                </a:cubicBezTo>
                <a:cubicBezTo>
                  <a:pt x="445" y="173"/>
                  <a:pt x="444" y="173"/>
                  <a:pt x="444" y="173"/>
                </a:cubicBezTo>
                <a:cubicBezTo>
                  <a:pt x="442" y="173"/>
                  <a:pt x="441" y="173"/>
                  <a:pt x="440" y="173"/>
                </a:cubicBezTo>
                <a:cubicBezTo>
                  <a:pt x="438" y="173"/>
                  <a:pt x="436" y="173"/>
                  <a:pt x="435" y="173"/>
                </a:cubicBezTo>
                <a:cubicBezTo>
                  <a:pt x="396" y="173"/>
                  <a:pt x="359" y="173"/>
                  <a:pt x="323" y="173"/>
                </a:cubicBezTo>
                <a:cubicBezTo>
                  <a:pt x="309" y="158"/>
                  <a:pt x="293" y="154"/>
                  <a:pt x="271" y="166"/>
                </a:cubicBezTo>
                <a:cubicBezTo>
                  <a:pt x="270" y="166"/>
                  <a:pt x="268" y="166"/>
                  <a:pt x="267" y="167"/>
                </a:cubicBezTo>
                <a:cubicBezTo>
                  <a:pt x="265" y="168"/>
                  <a:pt x="263" y="169"/>
                  <a:pt x="263" y="171"/>
                </a:cubicBezTo>
                <a:cubicBezTo>
                  <a:pt x="263" y="171"/>
                  <a:pt x="262" y="172"/>
                  <a:pt x="262" y="173"/>
                </a:cubicBezTo>
                <a:cubicBezTo>
                  <a:pt x="243" y="173"/>
                  <a:pt x="225" y="173"/>
                  <a:pt x="207" y="173"/>
                </a:cubicBezTo>
                <a:cubicBezTo>
                  <a:pt x="207" y="110"/>
                  <a:pt x="207" y="110"/>
                  <a:pt x="207" y="110"/>
                </a:cubicBezTo>
                <a:cubicBezTo>
                  <a:pt x="207" y="104"/>
                  <a:pt x="202" y="100"/>
                  <a:pt x="197" y="100"/>
                </a:cubicBezTo>
                <a:cubicBezTo>
                  <a:pt x="181" y="100"/>
                  <a:pt x="181" y="100"/>
                  <a:pt x="181" y="100"/>
                </a:cubicBezTo>
                <a:cubicBezTo>
                  <a:pt x="175" y="100"/>
                  <a:pt x="171" y="104"/>
                  <a:pt x="171" y="110"/>
                </a:cubicBezTo>
                <a:cubicBezTo>
                  <a:pt x="171" y="173"/>
                  <a:pt x="171" y="173"/>
                  <a:pt x="171" y="173"/>
                </a:cubicBezTo>
                <a:cubicBezTo>
                  <a:pt x="171" y="173"/>
                  <a:pt x="170" y="173"/>
                  <a:pt x="170" y="173"/>
                </a:cubicBezTo>
                <a:cubicBezTo>
                  <a:pt x="170" y="121"/>
                  <a:pt x="170" y="121"/>
                  <a:pt x="170" y="121"/>
                </a:cubicBezTo>
                <a:cubicBezTo>
                  <a:pt x="170" y="117"/>
                  <a:pt x="166" y="113"/>
                  <a:pt x="162" y="113"/>
                </a:cubicBezTo>
                <a:cubicBezTo>
                  <a:pt x="149" y="113"/>
                  <a:pt x="149" y="113"/>
                  <a:pt x="149" y="113"/>
                </a:cubicBezTo>
                <a:cubicBezTo>
                  <a:pt x="144" y="113"/>
                  <a:pt x="140" y="117"/>
                  <a:pt x="140" y="121"/>
                </a:cubicBezTo>
                <a:cubicBezTo>
                  <a:pt x="140" y="137"/>
                  <a:pt x="140" y="137"/>
                  <a:pt x="140" y="137"/>
                </a:cubicBezTo>
                <a:cubicBezTo>
                  <a:pt x="137" y="130"/>
                  <a:pt x="130" y="126"/>
                  <a:pt x="122" y="126"/>
                </a:cubicBezTo>
                <a:cubicBezTo>
                  <a:pt x="111" y="126"/>
                  <a:pt x="102" y="135"/>
                  <a:pt x="102" y="146"/>
                </a:cubicBezTo>
                <a:cubicBezTo>
                  <a:pt x="102" y="173"/>
                  <a:pt x="102" y="173"/>
                  <a:pt x="102" y="173"/>
                </a:cubicBezTo>
                <a:cubicBezTo>
                  <a:pt x="43" y="173"/>
                  <a:pt x="7" y="173"/>
                  <a:pt x="7" y="173"/>
                </a:cubicBezTo>
                <a:cubicBezTo>
                  <a:pt x="3" y="173"/>
                  <a:pt x="0" y="176"/>
                  <a:pt x="0" y="180"/>
                </a:cubicBezTo>
                <a:cubicBezTo>
                  <a:pt x="0" y="184"/>
                  <a:pt x="3" y="187"/>
                  <a:pt x="7" y="187"/>
                </a:cubicBezTo>
                <a:cubicBezTo>
                  <a:pt x="72" y="187"/>
                  <a:pt x="72" y="187"/>
                  <a:pt x="72" y="187"/>
                </a:cubicBezTo>
                <a:cubicBezTo>
                  <a:pt x="102" y="187"/>
                  <a:pt x="102" y="187"/>
                  <a:pt x="102" y="187"/>
                </a:cubicBezTo>
                <a:cubicBezTo>
                  <a:pt x="102" y="220"/>
                  <a:pt x="102" y="220"/>
                  <a:pt x="102" y="220"/>
                </a:cubicBezTo>
                <a:cubicBezTo>
                  <a:pt x="102" y="231"/>
                  <a:pt x="111" y="240"/>
                  <a:pt x="122" y="240"/>
                </a:cubicBezTo>
                <a:cubicBezTo>
                  <a:pt x="130" y="240"/>
                  <a:pt x="137" y="236"/>
                  <a:pt x="140" y="230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43"/>
                  <a:pt x="144" y="247"/>
                  <a:pt x="149" y="247"/>
                </a:cubicBezTo>
                <a:cubicBezTo>
                  <a:pt x="162" y="247"/>
                  <a:pt x="162" y="247"/>
                  <a:pt x="162" y="247"/>
                </a:cubicBezTo>
                <a:cubicBezTo>
                  <a:pt x="166" y="247"/>
                  <a:pt x="170" y="243"/>
                  <a:pt x="170" y="239"/>
                </a:cubicBezTo>
                <a:cubicBezTo>
                  <a:pt x="170" y="187"/>
                  <a:pt x="170" y="187"/>
                  <a:pt x="170" y="187"/>
                </a:cubicBezTo>
                <a:cubicBezTo>
                  <a:pt x="171" y="187"/>
                  <a:pt x="171" y="187"/>
                  <a:pt x="171" y="187"/>
                </a:cubicBezTo>
                <a:cubicBezTo>
                  <a:pt x="171" y="250"/>
                  <a:pt x="171" y="250"/>
                  <a:pt x="171" y="250"/>
                </a:cubicBezTo>
                <a:cubicBezTo>
                  <a:pt x="171" y="256"/>
                  <a:pt x="175" y="260"/>
                  <a:pt x="181" y="260"/>
                </a:cubicBezTo>
                <a:cubicBezTo>
                  <a:pt x="197" y="260"/>
                  <a:pt x="197" y="260"/>
                  <a:pt x="197" y="260"/>
                </a:cubicBezTo>
                <a:cubicBezTo>
                  <a:pt x="202" y="260"/>
                  <a:pt x="207" y="256"/>
                  <a:pt x="207" y="250"/>
                </a:cubicBezTo>
                <a:cubicBezTo>
                  <a:pt x="207" y="187"/>
                  <a:pt x="207" y="187"/>
                  <a:pt x="207" y="187"/>
                </a:cubicBezTo>
                <a:cubicBezTo>
                  <a:pt x="259" y="187"/>
                  <a:pt x="259" y="187"/>
                  <a:pt x="259" y="187"/>
                </a:cubicBezTo>
                <a:cubicBezTo>
                  <a:pt x="258" y="190"/>
                  <a:pt x="258" y="193"/>
                  <a:pt x="259" y="195"/>
                </a:cubicBezTo>
                <a:cubicBezTo>
                  <a:pt x="260" y="198"/>
                  <a:pt x="261" y="202"/>
                  <a:pt x="263" y="211"/>
                </a:cubicBezTo>
                <a:cubicBezTo>
                  <a:pt x="264" y="213"/>
                  <a:pt x="265" y="216"/>
                  <a:pt x="266" y="219"/>
                </a:cubicBezTo>
                <a:cubicBezTo>
                  <a:pt x="273" y="234"/>
                  <a:pt x="269" y="258"/>
                  <a:pt x="275" y="275"/>
                </a:cubicBezTo>
                <a:cubicBezTo>
                  <a:pt x="276" y="278"/>
                  <a:pt x="276" y="281"/>
                  <a:pt x="276" y="283"/>
                </a:cubicBezTo>
                <a:cubicBezTo>
                  <a:pt x="278" y="299"/>
                  <a:pt x="280" y="313"/>
                  <a:pt x="284" y="322"/>
                </a:cubicBezTo>
                <a:cubicBezTo>
                  <a:pt x="292" y="343"/>
                  <a:pt x="302" y="366"/>
                  <a:pt x="308" y="369"/>
                </a:cubicBezTo>
                <a:cubicBezTo>
                  <a:pt x="314" y="372"/>
                  <a:pt x="324" y="369"/>
                  <a:pt x="329" y="368"/>
                </a:cubicBezTo>
                <a:cubicBezTo>
                  <a:pt x="335" y="368"/>
                  <a:pt x="342" y="362"/>
                  <a:pt x="354" y="355"/>
                </a:cubicBezTo>
                <a:cubicBezTo>
                  <a:pt x="365" y="348"/>
                  <a:pt x="387" y="328"/>
                  <a:pt x="395" y="318"/>
                </a:cubicBezTo>
                <a:cubicBezTo>
                  <a:pt x="403" y="307"/>
                  <a:pt x="405" y="293"/>
                  <a:pt x="405" y="293"/>
                </a:cubicBezTo>
                <a:cubicBezTo>
                  <a:pt x="407" y="297"/>
                  <a:pt x="407" y="297"/>
                  <a:pt x="407" y="297"/>
                </a:cubicBezTo>
                <a:cubicBezTo>
                  <a:pt x="407" y="297"/>
                  <a:pt x="407" y="300"/>
                  <a:pt x="407" y="301"/>
                </a:cubicBezTo>
                <a:cubicBezTo>
                  <a:pt x="407" y="301"/>
                  <a:pt x="412" y="308"/>
                  <a:pt x="412" y="312"/>
                </a:cubicBezTo>
                <a:cubicBezTo>
                  <a:pt x="413" y="317"/>
                  <a:pt x="413" y="318"/>
                  <a:pt x="415" y="321"/>
                </a:cubicBezTo>
                <a:cubicBezTo>
                  <a:pt x="416" y="323"/>
                  <a:pt x="417" y="323"/>
                  <a:pt x="419" y="330"/>
                </a:cubicBezTo>
                <a:cubicBezTo>
                  <a:pt x="421" y="337"/>
                  <a:pt x="423" y="349"/>
                  <a:pt x="423" y="350"/>
                </a:cubicBezTo>
                <a:cubicBezTo>
                  <a:pt x="423" y="352"/>
                  <a:pt x="424" y="356"/>
                  <a:pt x="425" y="363"/>
                </a:cubicBezTo>
                <a:cubicBezTo>
                  <a:pt x="427" y="370"/>
                  <a:pt x="425" y="369"/>
                  <a:pt x="425" y="373"/>
                </a:cubicBezTo>
                <a:cubicBezTo>
                  <a:pt x="424" y="377"/>
                  <a:pt x="425" y="380"/>
                  <a:pt x="425" y="387"/>
                </a:cubicBezTo>
                <a:cubicBezTo>
                  <a:pt x="425" y="389"/>
                  <a:pt x="425" y="390"/>
                  <a:pt x="425" y="392"/>
                </a:cubicBezTo>
                <a:cubicBezTo>
                  <a:pt x="425" y="394"/>
                  <a:pt x="425" y="396"/>
                  <a:pt x="425" y="397"/>
                </a:cubicBezTo>
                <a:cubicBezTo>
                  <a:pt x="425" y="399"/>
                  <a:pt x="423" y="402"/>
                  <a:pt x="424" y="402"/>
                </a:cubicBezTo>
                <a:cubicBezTo>
                  <a:pt x="423" y="407"/>
                  <a:pt x="418" y="412"/>
                  <a:pt x="425" y="414"/>
                </a:cubicBezTo>
                <a:cubicBezTo>
                  <a:pt x="423" y="415"/>
                  <a:pt x="422" y="416"/>
                  <a:pt x="421" y="417"/>
                </a:cubicBezTo>
                <a:cubicBezTo>
                  <a:pt x="420" y="417"/>
                  <a:pt x="420" y="418"/>
                  <a:pt x="420" y="419"/>
                </a:cubicBezTo>
                <a:cubicBezTo>
                  <a:pt x="421" y="428"/>
                  <a:pt x="413" y="436"/>
                  <a:pt x="417" y="444"/>
                </a:cubicBezTo>
                <a:cubicBezTo>
                  <a:pt x="417" y="440"/>
                  <a:pt x="417" y="440"/>
                  <a:pt x="417" y="440"/>
                </a:cubicBezTo>
                <a:cubicBezTo>
                  <a:pt x="417" y="444"/>
                  <a:pt x="417" y="448"/>
                  <a:pt x="417" y="453"/>
                </a:cubicBezTo>
                <a:cubicBezTo>
                  <a:pt x="417" y="454"/>
                  <a:pt x="416" y="455"/>
                  <a:pt x="416" y="456"/>
                </a:cubicBezTo>
                <a:cubicBezTo>
                  <a:pt x="416" y="457"/>
                  <a:pt x="416" y="459"/>
                  <a:pt x="416" y="461"/>
                </a:cubicBezTo>
                <a:cubicBezTo>
                  <a:pt x="415" y="463"/>
                  <a:pt x="415" y="465"/>
                  <a:pt x="414" y="466"/>
                </a:cubicBezTo>
                <a:cubicBezTo>
                  <a:pt x="413" y="470"/>
                  <a:pt x="412" y="473"/>
                  <a:pt x="411" y="476"/>
                </a:cubicBezTo>
                <a:cubicBezTo>
                  <a:pt x="410" y="477"/>
                  <a:pt x="410" y="478"/>
                  <a:pt x="409" y="480"/>
                </a:cubicBezTo>
                <a:cubicBezTo>
                  <a:pt x="408" y="482"/>
                  <a:pt x="407" y="484"/>
                  <a:pt x="406" y="487"/>
                </a:cubicBezTo>
                <a:cubicBezTo>
                  <a:pt x="409" y="479"/>
                  <a:pt x="407" y="483"/>
                  <a:pt x="404" y="490"/>
                </a:cubicBezTo>
                <a:cubicBezTo>
                  <a:pt x="406" y="485"/>
                  <a:pt x="403" y="490"/>
                  <a:pt x="401" y="494"/>
                </a:cubicBezTo>
                <a:cubicBezTo>
                  <a:pt x="402" y="493"/>
                  <a:pt x="399" y="497"/>
                  <a:pt x="398" y="498"/>
                </a:cubicBezTo>
                <a:cubicBezTo>
                  <a:pt x="397" y="502"/>
                  <a:pt x="396" y="506"/>
                  <a:pt x="395" y="510"/>
                </a:cubicBezTo>
                <a:cubicBezTo>
                  <a:pt x="392" y="521"/>
                  <a:pt x="392" y="542"/>
                  <a:pt x="390" y="554"/>
                </a:cubicBezTo>
                <a:cubicBezTo>
                  <a:pt x="390" y="555"/>
                  <a:pt x="390" y="556"/>
                  <a:pt x="390" y="557"/>
                </a:cubicBezTo>
                <a:cubicBezTo>
                  <a:pt x="393" y="568"/>
                  <a:pt x="381" y="576"/>
                  <a:pt x="382" y="582"/>
                </a:cubicBezTo>
                <a:cubicBezTo>
                  <a:pt x="383" y="583"/>
                  <a:pt x="384" y="583"/>
                  <a:pt x="385" y="584"/>
                </a:cubicBezTo>
                <a:cubicBezTo>
                  <a:pt x="380" y="586"/>
                  <a:pt x="382" y="590"/>
                  <a:pt x="384" y="594"/>
                </a:cubicBezTo>
                <a:cubicBezTo>
                  <a:pt x="382" y="596"/>
                  <a:pt x="383" y="600"/>
                  <a:pt x="383" y="604"/>
                </a:cubicBezTo>
                <a:cubicBezTo>
                  <a:pt x="383" y="607"/>
                  <a:pt x="383" y="610"/>
                  <a:pt x="383" y="614"/>
                </a:cubicBezTo>
                <a:cubicBezTo>
                  <a:pt x="382" y="616"/>
                  <a:pt x="382" y="618"/>
                  <a:pt x="382" y="620"/>
                </a:cubicBezTo>
                <a:cubicBezTo>
                  <a:pt x="381" y="624"/>
                  <a:pt x="380" y="628"/>
                  <a:pt x="379" y="632"/>
                </a:cubicBezTo>
                <a:cubicBezTo>
                  <a:pt x="378" y="635"/>
                  <a:pt x="371" y="643"/>
                  <a:pt x="377" y="643"/>
                </a:cubicBezTo>
                <a:cubicBezTo>
                  <a:pt x="370" y="648"/>
                  <a:pt x="366" y="651"/>
                  <a:pt x="374" y="653"/>
                </a:cubicBezTo>
                <a:cubicBezTo>
                  <a:pt x="371" y="654"/>
                  <a:pt x="370" y="654"/>
                  <a:pt x="369" y="655"/>
                </a:cubicBezTo>
                <a:cubicBezTo>
                  <a:pt x="368" y="656"/>
                  <a:pt x="368" y="657"/>
                  <a:pt x="369" y="658"/>
                </a:cubicBezTo>
                <a:cubicBezTo>
                  <a:pt x="373" y="668"/>
                  <a:pt x="369" y="680"/>
                  <a:pt x="374" y="688"/>
                </a:cubicBezTo>
                <a:cubicBezTo>
                  <a:pt x="374" y="689"/>
                  <a:pt x="375" y="689"/>
                  <a:pt x="375" y="690"/>
                </a:cubicBezTo>
                <a:cubicBezTo>
                  <a:pt x="381" y="697"/>
                  <a:pt x="386" y="697"/>
                  <a:pt x="386" y="697"/>
                </a:cubicBezTo>
                <a:cubicBezTo>
                  <a:pt x="386" y="697"/>
                  <a:pt x="386" y="700"/>
                  <a:pt x="387" y="710"/>
                </a:cubicBezTo>
                <a:cubicBezTo>
                  <a:pt x="388" y="720"/>
                  <a:pt x="387" y="756"/>
                  <a:pt x="382" y="774"/>
                </a:cubicBezTo>
                <a:cubicBezTo>
                  <a:pt x="377" y="792"/>
                  <a:pt x="364" y="818"/>
                  <a:pt x="361" y="848"/>
                </a:cubicBezTo>
                <a:cubicBezTo>
                  <a:pt x="358" y="878"/>
                  <a:pt x="364" y="956"/>
                  <a:pt x="364" y="956"/>
                </a:cubicBezTo>
                <a:cubicBezTo>
                  <a:pt x="364" y="956"/>
                  <a:pt x="363" y="956"/>
                  <a:pt x="362" y="956"/>
                </a:cubicBezTo>
                <a:cubicBezTo>
                  <a:pt x="362" y="957"/>
                  <a:pt x="362" y="957"/>
                  <a:pt x="362" y="959"/>
                </a:cubicBezTo>
                <a:cubicBezTo>
                  <a:pt x="361" y="961"/>
                  <a:pt x="360" y="973"/>
                  <a:pt x="360" y="973"/>
                </a:cubicBezTo>
                <a:cubicBezTo>
                  <a:pt x="360" y="973"/>
                  <a:pt x="355" y="972"/>
                  <a:pt x="351" y="976"/>
                </a:cubicBezTo>
                <a:cubicBezTo>
                  <a:pt x="348" y="980"/>
                  <a:pt x="349" y="982"/>
                  <a:pt x="347" y="983"/>
                </a:cubicBezTo>
                <a:cubicBezTo>
                  <a:pt x="345" y="985"/>
                  <a:pt x="342" y="987"/>
                  <a:pt x="340" y="992"/>
                </a:cubicBezTo>
                <a:cubicBezTo>
                  <a:pt x="339" y="994"/>
                  <a:pt x="337" y="1000"/>
                  <a:pt x="335" y="1005"/>
                </a:cubicBezTo>
                <a:cubicBezTo>
                  <a:pt x="334" y="1007"/>
                  <a:pt x="334" y="1009"/>
                  <a:pt x="333" y="1010"/>
                </a:cubicBezTo>
                <a:cubicBezTo>
                  <a:pt x="332" y="1012"/>
                  <a:pt x="332" y="1014"/>
                  <a:pt x="331" y="1016"/>
                </a:cubicBezTo>
                <a:cubicBezTo>
                  <a:pt x="330" y="1018"/>
                  <a:pt x="328" y="1020"/>
                  <a:pt x="327" y="1021"/>
                </a:cubicBezTo>
                <a:cubicBezTo>
                  <a:pt x="325" y="1023"/>
                  <a:pt x="323" y="1024"/>
                  <a:pt x="321" y="1025"/>
                </a:cubicBezTo>
                <a:cubicBezTo>
                  <a:pt x="315" y="1028"/>
                  <a:pt x="310" y="1032"/>
                  <a:pt x="306" y="1037"/>
                </a:cubicBezTo>
                <a:cubicBezTo>
                  <a:pt x="305" y="1038"/>
                  <a:pt x="304" y="1040"/>
                  <a:pt x="303" y="1042"/>
                </a:cubicBezTo>
                <a:cubicBezTo>
                  <a:pt x="301" y="1044"/>
                  <a:pt x="300" y="1046"/>
                  <a:pt x="300" y="1048"/>
                </a:cubicBezTo>
                <a:cubicBezTo>
                  <a:pt x="299" y="1050"/>
                  <a:pt x="299" y="1052"/>
                  <a:pt x="299" y="1054"/>
                </a:cubicBezTo>
                <a:cubicBezTo>
                  <a:pt x="299" y="1077"/>
                  <a:pt x="327" y="1073"/>
                  <a:pt x="341" y="1068"/>
                </a:cubicBezTo>
                <a:cubicBezTo>
                  <a:pt x="343" y="1068"/>
                  <a:pt x="345" y="1067"/>
                  <a:pt x="347" y="1066"/>
                </a:cubicBezTo>
                <a:cubicBezTo>
                  <a:pt x="349" y="1065"/>
                  <a:pt x="351" y="1064"/>
                  <a:pt x="353" y="1063"/>
                </a:cubicBezTo>
                <a:cubicBezTo>
                  <a:pt x="358" y="1059"/>
                  <a:pt x="363" y="1055"/>
                  <a:pt x="368" y="1050"/>
                </a:cubicBezTo>
                <a:cubicBezTo>
                  <a:pt x="370" y="1050"/>
                  <a:pt x="371" y="1049"/>
                  <a:pt x="373" y="1048"/>
                </a:cubicBezTo>
                <a:cubicBezTo>
                  <a:pt x="380" y="1045"/>
                  <a:pt x="387" y="1042"/>
                  <a:pt x="395" y="1038"/>
                </a:cubicBezTo>
                <a:cubicBezTo>
                  <a:pt x="397" y="1038"/>
                  <a:pt x="399" y="1037"/>
                  <a:pt x="400" y="1036"/>
                </a:cubicBezTo>
                <a:cubicBezTo>
                  <a:pt x="412" y="1024"/>
                  <a:pt x="397" y="1011"/>
                  <a:pt x="397" y="997"/>
                </a:cubicBezTo>
                <a:cubicBezTo>
                  <a:pt x="397" y="995"/>
                  <a:pt x="396" y="994"/>
                  <a:pt x="396" y="992"/>
                </a:cubicBezTo>
                <a:cubicBezTo>
                  <a:pt x="396" y="990"/>
                  <a:pt x="396" y="988"/>
                  <a:pt x="396" y="986"/>
                </a:cubicBezTo>
                <a:cubicBezTo>
                  <a:pt x="396" y="984"/>
                  <a:pt x="396" y="982"/>
                  <a:pt x="395" y="980"/>
                </a:cubicBezTo>
                <a:cubicBezTo>
                  <a:pt x="395" y="978"/>
                  <a:pt x="396" y="977"/>
                  <a:pt x="396" y="975"/>
                </a:cubicBezTo>
                <a:cubicBezTo>
                  <a:pt x="396" y="973"/>
                  <a:pt x="396" y="971"/>
                  <a:pt x="396" y="969"/>
                </a:cubicBezTo>
                <a:cubicBezTo>
                  <a:pt x="397" y="966"/>
                  <a:pt x="397" y="963"/>
                  <a:pt x="397" y="962"/>
                </a:cubicBezTo>
                <a:cubicBezTo>
                  <a:pt x="396" y="961"/>
                  <a:pt x="396" y="961"/>
                  <a:pt x="396" y="961"/>
                </a:cubicBezTo>
                <a:cubicBezTo>
                  <a:pt x="396" y="961"/>
                  <a:pt x="399" y="944"/>
                  <a:pt x="403" y="928"/>
                </a:cubicBezTo>
                <a:cubicBezTo>
                  <a:pt x="403" y="926"/>
                  <a:pt x="403" y="925"/>
                  <a:pt x="404" y="924"/>
                </a:cubicBezTo>
                <a:cubicBezTo>
                  <a:pt x="416" y="900"/>
                  <a:pt x="428" y="880"/>
                  <a:pt x="429" y="852"/>
                </a:cubicBezTo>
                <a:cubicBezTo>
                  <a:pt x="429" y="850"/>
                  <a:pt x="430" y="848"/>
                  <a:pt x="430" y="845"/>
                </a:cubicBezTo>
                <a:cubicBezTo>
                  <a:pt x="431" y="826"/>
                  <a:pt x="430" y="802"/>
                  <a:pt x="432" y="797"/>
                </a:cubicBezTo>
                <a:cubicBezTo>
                  <a:pt x="434" y="790"/>
                  <a:pt x="437" y="788"/>
                  <a:pt x="444" y="776"/>
                </a:cubicBezTo>
                <a:cubicBezTo>
                  <a:pt x="448" y="768"/>
                  <a:pt x="452" y="746"/>
                  <a:pt x="455" y="730"/>
                </a:cubicBezTo>
                <a:cubicBezTo>
                  <a:pt x="455" y="730"/>
                  <a:pt x="455" y="729"/>
                  <a:pt x="455" y="728"/>
                </a:cubicBezTo>
                <a:cubicBezTo>
                  <a:pt x="457" y="720"/>
                  <a:pt x="457" y="712"/>
                  <a:pt x="468" y="710"/>
                </a:cubicBezTo>
                <a:cubicBezTo>
                  <a:pt x="468" y="710"/>
                  <a:pt x="469" y="710"/>
                  <a:pt x="470" y="710"/>
                </a:cubicBezTo>
                <a:cubicBezTo>
                  <a:pt x="484" y="708"/>
                  <a:pt x="478" y="688"/>
                  <a:pt x="485" y="682"/>
                </a:cubicBezTo>
                <a:cubicBezTo>
                  <a:pt x="486" y="680"/>
                  <a:pt x="486" y="679"/>
                  <a:pt x="487" y="677"/>
                </a:cubicBezTo>
                <a:cubicBezTo>
                  <a:pt x="488" y="675"/>
                  <a:pt x="489" y="674"/>
                  <a:pt x="490" y="672"/>
                </a:cubicBezTo>
                <a:cubicBezTo>
                  <a:pt x="502" y="653"/>
                  <a:pt x="509" y="632"/>
                  <a:pt x="517" y="612"/>
                </a:cubicBezTo>
                <a:cubicBezTo>
                  <a:pt x="533" y="624"/>
                  <a:pt x="528" y="644"/>
                  <a:pt x="536" y="657"/>
                </a:cubicBezTo>
                <a:cubicBezTo>
                  <a:pt x="537" y="659"/>
                  <a:pt x="537" y="661"/>
                  <a:pt x="538" y="663"/>
                </a:cubicBezTo>
                <a:cubicBezTo>
                  <a:pt x="539" y="664"/>
                  <a:pt x="540" y="666"/>
                  <a:pt x="541" y="668"/>
                </a:cubicBezTo>
                <a:cubicBezTo>
                  <a:pt x="541" y="669"/>
                  <a:pt x="542" y="671"/>
                  <a:pt x="543" y="672"/>
                </a:cubicBezTo>
                <a:cubicBezTo>
                  <a:pt x="546" y="675"/>
                  <a:pt x="548" y="679"/>
                  <a:pt x="549" y="683"/>
                </a:cubicBezTo>
                <a:cubicBezTo>
                  <a:pt x="550" y="685"/>
                  <a:pt x="550" y="686"/>
                  <a:pt x="551" y="687"/>
                </a:cubicBezTo>
                <a:cubicBezTo>
                  <a:pt x="550" y="692"/>
                  <a:pt x="551" y="695"/>
                  <a:pt x="553" y="698"/>
                </a:cubicBezTo>
                <a:cubicBezTo>
                  <a:pt x="553" y="699"/>
                  <a:pt x="554" y="700"/>
                  <a:pt x="554" y="701"/>
                </a:cubicBezTo>
                <a:cubicBezTo>
                  <a:pt x="557" y="703"/>
                  <a:pt x="561" y="705"/>
                  <a:pt x="564" y="707"/>
                </a:cubicBezTo>
                <a:cubicBezTo>
                  <a:pt x="565" y="707"/>
                  <a:pt x="566" y="708"/>
                  <a:pt x="567" y="708"/>
                </a:cubicBezTo>
                <a:cubicBezTo>
                  <a:pt x="581" y="712"/>
                  <a:pt x="577" y="728"/>
                  <a:pt x="582" y="740"/>
                </a:cubicBezTo>
                <a:cubicBezTo>
                  <a:pt x="582" y="740"/>
                  <a:pt x="582" y="741"/>
                  <a:pt x="582" y="741"/>
                </a:cubicBezTo>
                <a:cubicBezTo>
                  <a:pt x="584" y="754"/>
                  <a:pt x="587" y="771"/>
                  <a:pt x="589" y="775"/>
                </a:cubicBezTo>
                <a:cubicBezTo>
                  <a:pt x="596" y="788"/>
                  <a:pt x="599" y="789"/>
                  <a:pt x="601" y="796"/>
                </a:cubicBezTo>
                <a:cubicBezTo>
                  <a:pt x="603" y="802"/>
                  <a:pt x="601" y="832"/>
                  <a:pt x="604" y="852"/>
                </a:cubicBezTo>
                <a:cubicBezTo>
                  <a:pt x="604" y="854"/>
                  <a:pt x="605" y="856"/>
                  <a:pt x="605" y="858"/>
                </a:cubicBezTo>
                <a:cubicBezTo>
                  <a:pt x="606" y="864"/>
                  <a:pt x="607" y="870"/>
                  <a:pt x="609" y="875"/>
                </a:cubicBezTo>
                <a:cubicBezTo>
                  <a:pt x="610" y="877"/>
                  <a:pt x="611" y="879"/>
                  <a:pt x="612" y="881"/>
                </a:cubicBezTo>
                <a:cubicBezTo>
                  <a:pt x="616" y="895"/>
                  <a:pt x="632" y="907"/>
                  <a:pt x="630" y="927"/>
                </a:cubicBezTo>
                <a:cubicBezTo>
                  <a:pt x="631" y="928"/>
                  <a:pt x="631" y="930"/>
                  <a:pt x="631" y="931"/>
                </a:cubicBezTo>
                <a:cubicBezTo>
                  <a:pt x="635" y="946"/>
                  <a:pt x="637" y="960"/>
                  <a:pt x="637" y="960"/>
                </a:cubicBezTo>
                <a:cubicBezTo>
                  <a:pt x="637" y="960"/>
                  <a:pt x="637" y="960"/>
                  <a:pt x="636" y="962"/>
                </a:cubicBezTo>
                <a:cubicBezTo>
                  <a:pt x="636" y="962"/>
                  <a:pt x="636" y="965"/>
                  <a:pt x="637" y="969"/>
                </a:cubicBezTo>
                <a:cubicBezTo>
                  <a:pt x="642" y="990"/>
                  <a:pt x="635" y="1011"/>
                  <a:pt x="636" y="1030"/>
                </a:cubicBezTo>
                <a:cubicBezTo>
                  <a:pt x="637" y="1034"/>
                  <a:pt x="638" y="1037"/>
                  <a:pt x="642" y="1039"/>
                </a:cubicBezTo>
                <a:cubicBezTo>
                  <a:pt x="645" y="1041"/>
                  <a:pt x="649" y="1042"/>
                  <a:pt x="655" y="1042"/>
                </a:cubicBezTo>
                <a:cubicBezTo>
                  <a:pt x="657" y="1042"/>
                  <a:pt x="659" y="1043"/>
                  <a:pt x="659" y="1044"/>
                </a:cubicBezTo>
                <a:cubicBezTo>
                  <a:pt x="660" y="1045"/>
                  <a:pt x="661" y="1048"/>
                  <a:pt x="664" y="1051"/>
                </a:cubicBezTo>
                <a:cubicBezTo>
                  <a:pt x="665" y="1052"/>
                  <a:pt x="668" y="1053"/>
                  <a:pt x="670" y="1054"/>
                </a:cubicBezTo>
                <a:cubicBezTo>
                  <a:pt x="675" y="1056"/>
                  <a:pt x="680" y="1057"/>
                  <a:pt x="684" y="1059"/>
                </a:cubicBezTo>
                <a:cubicBezTo>
                  <a:pt x="686" y="1060"/>
                  <a:pt x="689" y="1060"/>
                  <a:pt x="691" y="1061"/>
                </a:cubicBezTo>
                <a:cubicBezTo>
                  <a:pt x="693" y="1062"/>
                  <a:pt x="695" y="1063"/>
                  <a:pt x="697" y="1063"/>
                </a:cubicBezTo>
                <a:cubicBezTo>
                  <a:pt x="699" y="1064"/>
                  <a:pt x="701" y="1064"/>
                  <a:pt x="704" y="1064"/>
                </a:cubicBezTo>
                <a:cubicBezTo>
                  <a:pt x="716" y="1064"/>
                  <a:pt x="732" y="1064"/>
                  <a:pt x="736" y="1052"/>
                </a:cubicBezTo>
                <a:cubicBezTo>
                  <a:pt x="736" y="1036"/>
                  <a:pt x="719" y="1028"/>
                  <a:pt x="709" y="1021"/>
                </a:cubicBezTo>
                <a:cubicBezTo>
                  <a:pt x="708" y="1020"/>
                  <a:pt x="706" y="1018"/>
                  <a:pt x="705" y="1017"/>
                </a:cubicBezTo>
                <a:cubicBezTo>
                  <a:pt x="704" y="1016"/>
                  <a:pt x="704" y="1014"/>
                  <a:pt x="703" y="1013"/>
                </a:cubicBezTo>
                <a:cubicBezTo>
                  <a:pt x="702" y="1011"/>
                  <a:pt x="702" y="1010"/>
                  <a:pt x="701" y="1008"/>
                </a:cubicBezTo>
                <a:cubicBezTo>
                  <a:pt x="699" y="1006"/>
                  <a:pt x="698" y="1003"/>
                  <a:pt x="696" y="1000"/>
                </a:cubicBezTo>
                <a:cubicBezTo>
                  <a:pt x="696" y="999"/>
                  <a:pt x="695" y="998"/>
                  <a:pt x="695" y="996"/>
                </a:cubicBezTo>
                <a:cubicBezTo>
                  <a:pt x="694" y="994"/>
                  <a:pt x="693" y="992"/>
                  <a:pt x="693" y="991"/>
                </a:cubicBezTo>
                <a:cubicBezTo>
                  <a:pt x="691" y="986"/>
                  <a:pt x="688" y="984"/>
                  <a:pt x="686" y="982"/>
                </a:cubicBezTo>
                <a:cubicBezTo>
                  <a:pt x="684" y="981"/>
                  <a:pt x="685" y="980"/>
                  <a:pt x="682" y="975"/>
                </a:cubicBezTo>
                <a:cubicBezTo>
                  <a:pt x="679" y="971"/>
                  <a:pt x="673" y="972"/>
                  <a:pt x="673" y="972"/>
                </a:cubicBezTo>
                <a:cubicBezTo>
                  <a:pt x="673" y="972"/>
                  <a:pt x="672" y="960"/>
                  <a:pt x="672" y="958"/>
                </a:cubicBezTo>
                <a:cubicBezTo>
                  <a:pt x="671" y="956"/>
                  <a:pt x="671" y="956"/>
                  <a:pt x="671" y="956"/>
                </a:cubicBezTo>
                <a:cubicBezTo>
                  <a:pt x="671" y="955"/>
                  <a:pt x="670" y="956"/>
                  <a:pt x="670" y="956"/>
                </a:cubicBezTo>
                <a:cubicBezTo>
                  <a:pt x="670" y="956"/>
                  <a:pt x="672" y="925"/>
                  <a:pt x="673" y="895"/>
                </a:cubicBezTo>
                <a:cubicBezTo>
                  <a:pt x="673" y="893"/>
                  <a:pt x="673" y="891"/>
                  <a:pt x="673" y="890"/>
                </a:cubicBezTo>
                <a:cubicBezTo>
                  <a:pt x="671" y="885"/>
                  <a:pt x="671" y="881"/>
                  <a:pt x="673" y="877"/>
                </a:cubicBezTo>
                <a:cubicBezTo>
                  <a:pt x="673" y="875"/>
                  <a:pt x="673" y="874"/>
                  <a:pt x="673" y="872"/>
                </a:cubicBezTo>
                <a:cubicBezTo>
                  <a:pt x="673" y="862"/>
                  <a:pt x="673" y="854"/>
                  <a:pt x="672" y="847"/>
                </a:cubicBezTo>
                <a:cubicBezTo>
                  <a:pt x="669" y="817"/>
                  <a:pt x="655" y="791"/>
                  <a:pt x="651" y="773"/>
                </a:cubicBezTo>
                <a:cubicBezTo>
                  <a:pt x="646" y="755"/>
                  <a:pt x="645" y="720"/>
                  <a:pt x="646" y="709"/>
                </a:cubicBezTo>
                <a:cubicBezTo>
                  <a:pt x="647" y="699"/>
                  <a:pt x="646" y="697"/>
                  <a:pt x="646" y="697"/>
                </a:cubicBezTo>
                <a:cubicBezTo>
                  <a:pt x="646" y="697"/>
                  <a:pt x="653" y="697"/>
                  <a:pt x="659" y="687"/>
                </a:cubicBezTo>
                <a:cubicBezTo>
                  <a:pt x="660" y="685"/>
                  <a:pt x="661" y="683"/>
                  <a:pt x="662" y="681"/>
                </a:cubicBezTo>
                <a:cubicBezTo>
                  <a:pt x="663" y="679"/>
                  <a:pt x="664" y="677"/>
                  <a:pt x="664" y="675"/>
                </a:cubicBezTo>
                <a:cubicBezTo>
                  <a:pt x="665" y="672"/>
                  <a:pt x="665" y="668"/>
                  <a:pt x="664" y="664"/>
                </a:cubicBezTo>
                <a:cubicBezTo>
                  <a:pt x="663" y="661"/>
                  <a:pt x="662" y="657"/>
                  <a:pt x="661" y="654"/>
                </a:cubicBezTo>
                <a:cubicBezTo>
                  <a:pt x="659" y="650"/>
                  <a:pt x="661" y="642"/>
                  <a:pt x="656" y="643"/>
                </a:cubicBezTo>
                <a:cubicBezTo>
                  <a:pt x="658" y="637"/>
                  <a:pt x="659" y="633"/>
                  <a:pt x="651" y="632"/>
                </a:cubicBezTo>
                <a:cubicBezTo>
                  <a:pt x="653" y="631"/>
                  <a:pt x="655" y="629"/>
                  <a:pt x="655" y="628"/>
                </a:cubicBezTo>
                <a:cubicBezTo>
                  <a:pt x="655" y="628"/>
                  <a:pt x="655" y="627"/>
                  <a:pt x="655" y="626"/>
                </a:cubicBezTo>
                <a:cubicBezTo>
                  <a:pt x="649" y="620"/>
                  <a:pt x="649" y="608"/>
                  <a:pt x="648" y="601"/>
                </a:cubicBezTo>
                <a:cubicBezTo>
                  <a:pt x="648" y="600"/>
                  <a:pt x="648" y="600"/>
                  <a:pt x="648" y="599"/>
                </a:cubicBezTo>
                <a:cubicBezTo>
                  <a:pt x="648" y="598"/>
                  <a:pt x="648" y="597"/>
                  <a:pt x="648" y="597"/>
                </a:cubicBezTo>
                <a:cubicBezTo>
                  <a:pt x="648" y="595"/>
                  <a:pt x="648" y="593"/>
                  <a:pt x="648" y="591"/>
                </a:cubicBezTo>
                <a:cubicBezTo>
                  <a:pt x="648" y="587"/>
                  <a:pt x="647" y="584"/>
                  <a:pt x="646" y="580"/>
                </a:cubicBezTo>
                <a:cubicBezTo>
                  <a:pt x="646" y="577"/>
                  <a:pt x="647" y="571"/>
                  <a:pt x="644" y="570"/>
                </a:cubicBezTo>
                <a:cubicBezTo>
                  <a:pt x="644" y="568"/>
                  <a:pt x="645" y="566"/>
                  <a:pt x="645" y="565"/>
                </a:cubicBezTo>
                <a:cubicBezTo>
                  <a:pt x="645" y="556"/>
                  <a:pt x="641" y="548"/>
                  <a:pt x="641" y="540"/>
                </a:cubicBezTo>
                <a:cubicBezTo>
                  <a:pt x="641" y="537"/>
                  <a:pt x="641" y="535"/>
                  <a:pt x="641" y="533"/>
                </a:cubicBezTo>
                <a:cubicBezTo>
                  <a:pt x="640" y="528"/>
                  <a:pt x="639" y="524"/>
                  <a:pt x="639" y="522"/>
                </a:cubicBezTo>
                <a:cubicBezTo>
                  <a:pt x="640" y="521"/>
                  <a:pt x="639" y="519"/>
                  <a:pt x="638" y="517"/>
                </a:cubicBezTo>
                <a:cubicBezTo>
                  <a:pt x="638" y="514"/>
                  <a:pt x="638" y="512"/>
                  <a:pt x="637" y="509"/>
                </a:cubicBezTo>
                <a:cubicBezTo>
                  <a:pt x="637" y="506"/>
                  <a:pt x="637" y="504"/>
                  <a:pt x="636" y="501"/>
                </a:cubicBezTo>
                <a:cubicBezTo>
                  <a:pt x="635" y="499"/>
                  <a:pt x="634" y="498"/>
                  <a:pt x="633" y="496"/>
                </a:cubicBezTo>
                <a:cubicBezTo>
                  <a:pt x="609" y="488"/>
                  <a:pt x="625" y="460"/>
                  <a:pt x="612" y="443"/>
                </a:cubicBezTo>
                <a:cubicBezTo>
                  <a:pt x="611" y="441"/>
                  <a:pt x="610" y="439"/>
                  <a:pt x="609" y="437"/>
                </a:cubicBezTo>
                <a:cubicBezTo>
                  <a:pt x="607" y="431"/>
                  <a:pt x="606" y="426"/>
                  <a:pt x="609" y="420"/>
                </a:cubicBezTo>
                <a:cubicBezTo>
                  <a:pt x="608" y="418"/>
                  <a:pt x="607" y="416"/>
                  <a:pt x="606" y="414"/>
                </a:cubicBezTo>
                <a:cubicBezTo>
                  <a:pt x="606" y="413"/>
                  <a:pt x="606" y="411"/>
                  <a:pt x="606" y="409"/>
                </a:cubicBezTo>
                <a:cubicBezTo>
                  <a:pt x="606" y="407"/>
                  <a:pt x="605" y="404"/>
                  <a:pt x="605" y="402"/>
                </a:cubicBezTo>
                <a:cubicBezTo>
                  <a:pt x="605" y="394"/>
                  <a:pt x="605" y="387"/>
                  <a:pt x="607" y="379"/>
                </a:cubicBezTo>
                <a:cubicBezTo>
                  <a:pt x="607" y="377"/>
                  <a:pt x="607" y="375"/>
                  <a:pt x="607" y="373"/>
                </a:cubicBezTo>
                <a:cubicBezTo>
                  <a:pt x="607" y="369"/>
                  <a:pt x="605" y="370"/>
                  <a:pt x="607" y="363"/>
                </a:cubicBezTo>
                <a:cubicBezTo>
                  <a:pt x="608" y="356"/>
                  <a:pt x="609" y="352"/>
                  <a:pt x="608" y="350"/>
                </a:cubicBezTo>
                <a:cubicBezTo>
                  <a:pt x="608" y="349"/>
                  <a:pt x="611" y="337"/>
                  <a:pt x="613" y="330"/>
                </a:cubicBezTo>
                <a:cubicBezTo>
                  <a:pt x="615" y="323"/>
                  <a:pt x="615" y="323"/>
                  <a:pt x="617" y="321"/>
                </a:cubicBezTo>
                <a:cubicBezTo>
                  <a:pt x="618" y="318"/>
                  <a:pt x="619" y="317"/>
                  <a:pt x="619" y="312"/>
                </a:cubicBezTo>
                <a:cubicBezTo>
                  <a:pt x="620" y="308"/>
                  <a:pt x="625" y="301"/>
                  <a:pt x="625" y="301"/>
                </a:cubicBezTo>
                <a:cubicBezTo>
                  <a:pt x="625" y="300"/>
                  <a:pt x="624" y="297"/>
                  <a:pt x="624" y="297"/>
                </a:cubicBezTo>
                <a:cubicBezTo>
                  <a:pt x="627" y="293"/>
                  <a:pt x="627" y="293"/>
                  <a:pt x="627" y="293"/>
                </a:cubicBezTo>
                <a:cubicBezTo>
                  <a:pt x="627" y="293"/>
                  <a:pt x="629" y="307"/>
                  <a:pt x="637" y="318"/>
                </a:cubicBezTo>
                <a:cubicBezTo>
                  <a:pt x="645" y="328"/>
                  <a:pt x="672" y="349"/>
                  <a:pt x="684" y="356"/>
                </a:cubicBezTo>
                <a:cubicBezTo>
                  <a:pt x="695" y="364"/>
                  <a:pt x="702" y="369"/>
                  <a:pt x="708" y="370"/>
                </a:cubicBezTo>
                <a:cubicBezTo>
                  <a:pt x="714" y="370"/>
                  <a:pt x="724" y="374"/>
                  <a:pt x="730" y="370"/>
                </a:cubicBezTo>
                <a:cubicBezTo>
                  <a:pt x="736" y="367"/>
                  <a:pt x="746" y="344"/>
                  <a:pt x="754" y="323"/>
                </a:cubicBezTo>
                <a:cubicBezTo>
                  <a:pt x="762" y="303"/>
                  <a:pt x="757" y="249"/>
                  <a:pt x="763" y="228"/>
                </a:cubicBezTo>
                <a:cubicBezTo>
                  <a:pt x="769" y="207"/>
                  <a:pt x="772" y="200"/>
                  <a:pt x="773" y="195"/>
                </a:cubicBezTo>
                <a:cubicBezTo>
                  <a:pt x="774" y="193"/>
                  <a:pt x="773" y="190"/>
                  <a:pt x="773" y="187"/>
                </a:cubicBezTo>
                <a:cubicBezTo>
                  <a:pt x="826" y="187"/>
                  <a:pt x="826" y="187"/>
                  <a:pt x="826" y="187"/>
                </a:cubicBezTo>
                <a:cubicBezTo>
                  <a:pt x="826" y="250"/>
                  <a:pt x="826" y="250"/>
                  <a:pt x="826" y="250"/>
                </a:cubicBezTo>
                <a:cubicBezTo>
                  <a:pt x="826" y="256"/>
                  <a:pt x="831" y="260"/>
                  <a:pt x="836" y="260"/>
                </a:cubicBezTo>
                <a:cubicBezTo>
                  <a:pt x="852" y="260"/>
                  <a:pt x="852" y="260"/>
                  <a:pt x="852" y="260"/>
                </a:cubicBezTo>
                <a:cubicBezTo>
                  <a:pt x="858" y="260"/>
                  <a:pt x="862" y="256"/>
                  <a:pt x="862" y="250"/>
                </a:cubicBezTo>
                <a:cubicBezTo>
                  <a:pt x="862" y="187"/>
                  <a:pt x="862" y="187"/>
                  <a:pt x="862" y="187"/>
                </a:cubicBezTo>
                <a:cubicBezTo>
                  <a:pt x="863" y="187"/>
                  <a:pt x="863" y="187"/>
                  <a:pt x="863" y="187"/>
                </a:cubicBezTo>
                <a:cubicBezTo>
                  <a:pt x="863" y="239"/>
                  <a:pt x="863" y="239"/>
                  <a:pt x="863" y="239"/>
                </a:cubicBezTo>
                <a:cubicBezTo>
                  <a:pt x="863" y="243"/>
                  <a:pt x="866" y="247"/>
                  <a:pt x="871" y="247"/>
                </a:cubicBezTo>
                <a:cubicBezTo>
                  <a:pt x="884" y="247"/>
                  <a:pt x="884" y="247"/>
                  <a:pt x="884" y="247"/>
                </a:cubicBezTo>
                <a:cubicBezTo>
                  <a:pt x="889" y="247"/>
                  <a:pt x="893" y="243"/>
                  <a:pt x="893" y="239"/>
                </a:cubicBezTo>
                <a:cubicBezTo>
                  <a:pt x="893" y="226"/>
                  <a:pt x="893" y="226"/>
                  <a:pt x="893" y="226"/>
                </a:cubicBezTo>
                <a:cubicBezTo>
                  <a:pt x="896" y="232"/>
                  <a:pt x="903" y="236"/>
                  <a:pt x="910" y="236"/>
                </a:cubicBezTo>
                <a:cubicBezTo>
                  <a:pt x="921" y="236"/>
                  <a:pt x="930" y="227"/>
                  <a:pt x="930" y="216"/>
                </a:cubicBezTo>
                <a:cubicBezTo>
                  <a:pt x="930" y="187"/>
                  <a:pt x="930" y="187"/>
                  <a:pt x="930" y="187"/>
                </a:cubicBezTo>
                <a:cubicBezTo>
                  <a:pt x="961" y="187"/>
                  <a:pt x="961" y="187"/>
                  <a:pt x="961" y="187"/>
                </a:cubicBezTo>
                <a:cubicBezTo>
                  <a:pt x="998" y="187"/>
                  <a:pt x="998" y="187"/>
                  <a:pt x="998" y="187"/>
                </a:cubicBezTo>
                <a:cubicBezTo>
                  <a:pt x="1002" y="187"/>
                  <a:pt x="1005" y="184"/>
                  <a:pt x="1005" y="180"/>
                </a:cubicBezTo>
                <a:cubicBezTo>
                  <a:pt x="1005" y="176"/>
                  <a:pt x="1002" y="173"/>
                  <a:pt x="998" y="173"/>
                </a:cubicBezTo>
                <a:close/>
                <a:moveTo>
                  <a:pt x="390" y="192"/>
                </a:moveTo>
                <a:cubicBezTo>
                  <a:pt x="378" y="203"/>
                  <a:pt x="367" y="229"/>
                  <a:pt x="365" y="232"/>
                </a:cubicBezTo>
                <a:cubicBezTo>
                  <a:pt x="363" y="234"/>
                  <a:pt x="346" y="243"/>
                  <a:pt x="340" y="253"/>
                </a:cubicBezTo>
                <a:cubicBezTo>
                  <a:pt x="334" y="262"/>
                  <a:pt x="330" y="281"/>
                  <a:pt x="330" y="281"/>
                </a:cubicBezTo>
                <a:cubicBezTo>
                  <a:pt x="330" y="281"/>
                  <a:pt x="330" y="282"/>
                  <a:pt x="324" y="270"/>
                </a:cubicBezTo>
                <a:cubicBezTo>
                  <a:pt x="320" y="265"/>
                  <a:pt x="317" y="262"/>
                  <a:pt x="314" y="258"/>
                </a:cubicBezTo>
                <a:cubicBezTo>
                  <a:pt x="313" y="256"/>
                  <a:pt x="311" y="253"/>
                  <a:pt x="310" y="250"/>
                </a:cubicBezTo>
                <a:cubicBezTo>
                  <a:pt x="309" y="238"/>
                  <a:pt x="301" y="230"/>
                  <a:pt x="301" y="219"/>
                </a:cubicBezTo>
                <a:cubicBezTo>
                  <a:pt x="300" y="215"/>
                  <a:pt x="300" y="213"/>
                  <a:pt x="300" y="211"/>
                </a:cubicBezTo>
                <a:cubicBezTo>
                  <a:pt x="309" y="206"/>
                  <a:pt x="313" y="202"/>
                  <a:pt x="318" y="200"/>
                </a:cubicBezTo>
                <a:cubicBezTo>
                  <a:pt x="322" y="198"/>
                  <a:pt x="324" y="196"/>
                  <a:pt x="325" y="194"/>
                </a:cubicBezTo>
                <a:cubicBezTo>
                  <a:pt x="326" y="192"/>
                  <a:pt x="327" y="189"/>
                  <a:pt x="328" y="187"/>
                </a:cubicBezTo>
                <a:cubicBezTo>
                  <a:pt x="328" y="187"/>
                  <a:pt x="328" y="187"/>
                  <a:pt x="328" y="187"/>
                </a:cubicBezTo>
                <a:cubicBezTo>
                  <a:pt x="396" y="187"/>
                  <a:pt x="396" y="187"/>
                  <a:pt x="396" y="187"/>
                </a:cubicBezTo>
                <a:cubicBezTo>
                  <a:pt x="394" y="188"/>
                  <a:pt x="392" y="190"/>
                  <a:pt x="390" y="192"/>
                </a:cubicBezTo>
                <a:close/>
                <a:moveTo>
                  <a:pt x="704" y="187"/>
                </a:moveTo>
                <a:cubicBezTo>
                  <a:pt x="705" y="191"/>
                  <a:pt x="707" y="197"/>
                  <a:pt x="713" y="200"/>
                </a:cubicBezTo>
                <a:cubicBezTo>
                  <a:pt x="720" y="203"/>
                  <a:pt x="730" y="207"/>
                  <a:pt x="731" y="209"/>
                </a:cubicBezTo>
                <a:cubicBezTo>
                  <a:pt x="732" y="211"/>
                  <a:pt x="733" y="212"/>
                  <a:pt x="726" y="236"/>
                </a:cubicBezTo>
                <a:cubicBezTo>
                  <a:pt x="720" y="260"/>
                  <a:pt x="715" y="259"/>
                  <a:pt x="708" y="270"/>
                </a:cubicBezTo>
                <a:cubicBezTo>
                  <a:pt x="702" y="282"/>
                  <a:pt x="702" y="281"/>
                  <a:pt x="702" y="281"/>
                </a:cubicBezTo>
                <a:cubicBezTo>
                  <a:pt x="702" y="281"/>
                  <a:pt x="698" y="262"/>
                  <a:pt x="692" y="253"/>
                </a:cubicBezTo>
                <a:cubicBezTo>
                  <a:pt x="686" y="243"/>
                  <a:pt x="669" y="234"/>
                  <a:pt x="667" y="232"/>
                </a:cubicBezTo>
                <a:cubicBezTo>
                  <a:pt x="665" y="229"/>
                  <a:pt x="654" y="203"/>
                  <a:pt x="642" y="192"/>
                </a:cubicBezTo>
                <a:cubicBezTo>
                  <a:pt x="640" y="190"/>
                  <a:pt x="638" y="188"/>
                  <a:pt x="636" y="187"/>
                </a:cubicBezTo>
                <a:cubicBezTo>
                  <a:pt x="704" y="187"/>
                  <a:pt x="704" y="187"/>
                  <a:pt x="704" y="187"/>
                </a:cubicBezTo>
                <a:cubicBezTo>
                  <a:pt x="704" y="187"/>
                  <a:pt x="704" y="187"/>
                  <a:pt x="704" y="187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53"/>
          <p:cNvPicPr preferRelativeResize="0"/>
          <p:nvPr/>
        </p:nvPicPr>
        <p:blipFill rotWithShape="1">
          <a:blip r:embed="rId3">
            <a:alphaModFix/>
          </a:blip>
          <a:srcRect b="5502" l="0" r="0" t="4000"/>
          <a:stretch/>
        </p:blipFill>
        <p:spPr>
          <a:xfrm>
            <a:off x="7520400" y="380364"/>
            <a:ext cx="1304700" cy="1413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4"/>
          <p:cNvSpPr txBox="1"/>
          <p:nvPr>
            <p:ph idx="1" type="body"/>
          </p:nvPr>
        </p:nvSpPr>
        <p:spPr>
          <a:xfrm>
            <a:off x="4471988" y="2723798"/>
            <a:ext cx="46179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Insert your subtitle here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54"/>
          <p:cNvSpPr txBox="1"/>
          <p:nvPr/>
        </p:nvSpPr>
        <p:spPr>
          <a:xfrm>
            <a:off x="318900" y="380375"/>
            <a:ext cx="8506200" cy="4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WE MET...</a:t>
            </a:r>
            <a:endParaRPr sz="26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1143000" marR="1352389" rt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Pulkit</a:t>
            </a:r>
            <a:r>
              <a:rPr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, a yoga practitioner and </a:t>
            </a:r>
            <a:r>
              <a:rPr b="1"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team sports</a:t>
            </a:r>
            <a:r>
              <a:rPr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 enthusiast.</a:t>
            </a:r>
            <a:endParaRPr sz="1800">
              <a:solidFill>
                <a:srgbClr val="F48E0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WE WERE AMAZED TO REALIZE...</a:t>
            </a:r>
            <a:endParaRPr sz="1100">
              <a:solidFill>
                <a:schemeClr val="dk1"/>
              </a:solidFill>
            </a:endParaRPr>
          </a:p>
          <a:p>
            <a:pPr indent="0" lvl="0" marL="1371600" marR="1466689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he enjoyed team sports so much that he was </a:t>
            </a:r>
            <a:r>
              <a:rPr b="1"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willing to skip meals</a:t>
            </a:r>
            <a:r>
              <a:rPr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 for a chance </a:t>
            </a:r>
            <a:r>
              <a:rPr b="1"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to play more.</a:t>
            </a:r>
            <a:endParaRPr b="1" sz="1800">
              <a:solidFill>
                <a:srgbClr val="F48E0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IT WOULD BE GAME-CHANGING TO...</a:t>
            </a:r>
            <a:endParaRPr sz="26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914400" marR="1015033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provide exercisers with a </a:t>
            </a:r>
            <a:r>
              <a:rPr b="1"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social fitness experience</a:t>
            </a:r>
            <a:r>
              <a:rPr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 in a way that’s </a:t>
            </a:r>
            <a:r>
              <a:rPr b="1"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more convenient</a:t>
            </a:r>
            <a:r>
              <a:rPr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 for their schedules.</a:t>
            </a:r>
            <a:endParaRPr sz="1800">
              <a:solidFill>
                <a:srgbClr val="F48E0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1" name="Google Shape;381;p54"/>
          <p:cNvSpPr/>
          <p:nvPr/>
        </p:nvSpPr>
        <p:spPr>
          <a:xfrm>
            <a:off x="8444750" y="3310850"/>
            <a:ext cx="645154" cy="1506312"/>
          </a:xfrm>
          <a:custGeom>
            <a:rect b="b" l="l" r="r" t="t"/>
            <a:pathLst>
              <a:path extrusionOk="0" h="6925572" w="2867352">
                <a:moveTo>
                  <a:pt x="594139" y="2254250"/>
                </a:moveTo>
                <a:cubicBezTo>
                  <a:pt x="582838" y="2258008"/>
                  <a:pt x="579071" y="2265525"/>
                  <a:pt x="575304" y="2273042"/>
                </a:cubicBezTo>
                <a:cubicBezTo>
                  <a:pt x="567771" y="2284316"/>
                  <a:pt x="564004" y="2291833"/>
                  <a:pt x="556470" y="2299350"/>
                </a:cubicBezTo>
                <a:cubicBezTo>
                  <a:pt x="526334" y="2329416"/>
                  <a:pt x="499965" y="2363240"/>
                  <a:pt x="462296" y="2389548"/>
                </a:cubicBezTo>
                <a:cubicBezTo>
                  <a:pt x="432160" y="2412098"/>
                  <a:pt x="409559" y="2438405"/>
                  <a:pt x="390724" y="2472230"/>
                </a:cubicBezTo>
                <a:cubicBezTo>
                  <a:pt x="383190" y="2491021"/>
                  <a:pt x="383190" y="2502296"/>
                  <a:pt x="390724" y="2521087"/>
                </a:cubicBezTo>
                <a:cubicBezTo>
                  <a:pt x="409559" y="2562428"/>
                  <a:pt x="417093" y="2603769"/>
                  <a:pt x="417093" y="2645110"/>
                </a:cubicBezTo>
                <a:cubicBezTo>
                  <a:pt x="417093" y="2712759"/>
                  <a:pt x="417093" y="2780408"/>
                  <a:pt x="417093" y="2848057"/>
                </a:cubicBezTo>
                <a:cubicBezTo>
                  <a:pt x="417093" y="2866848"/>
                  <a:pt x="417093" y="2881881"/>
                  <a:pt x="413326" y="2900673"/>
                </a:cubicBezTo>
                <a:cubicBezTo>
                  <a:pt x="405792" y="2957047"/>
                  <a:pt x="409559" y="3009662"/>
                  <a:pt x="420860" y="3062278"/>
                </a:cubicBezTo>
                <a:cubicBezTo>
                  <a:pt x="428393" y="3092344"/>
                  <a:pt x="432160" y="3122410"/>
                  <a:pt x="439694" y="3152476"/>
                </a:cubicBezTo>
                <a:cubicBezTo>
                  <a:pt x="450995" y="3197576"/>
                  <a:pt x="454762" y="3242675"/>
                  <a:pt x="473597" y="3287774"/>
                </a:cubicBezTo>
                <a:cubicBezTo>
                  <a:pt x="488665" y="3336631"/>
                  <a:pt x="503732" y="3381731"/>
                  <a:pt x="537635" y="3423072"/>
                </a:cubicBezTo>
                <a:cubicBezTo>
                  <a:pt x="541402" y="3430588"/>
                  <a:pt x="545169" y="3430588"/>
                  <a:pt x="556470" y="3430588"/>
                </a:cubicBezTo>
                <a:cubicBezTo>
                  <a:pt x="605440" y="3419314"/>
                  <a:pt x="658177" y="3411797"/>
                  <a:pt x="710915" y="3404280"/>
                </a:cubicBezTo>
                <a:cubicBezTo>
                  <a:pt x="725983" y="3404280"/>
                  <a:pt x="729749" y="3396764"/>
                  <a:pt x="733516" y="3385489"/>
                </a:cubicBezTo>
                <a:cubicBezTo>
                  <a:pt x="744817" y="3344148"/>
                  <a:pt x="759885" y="3306565"/>
                  <a:pt x="756118" y="3261466"/>
                </a:cubicBezTo>
                <a:cubicBezTo>
                  <a:pt x="752351" y="3242675"/>
                  <a:pt x="752351" y="3223883"/>
                  <a:pt x="756118" y="3205092"/>
                </a:cubicBezTo>
                <a:cubicBezTo>
                  <a:pt x="767419" y="3152476"/>
                  <a:pt x="771186" y="3099861"/>
                  <a:pt x="767419" y="3047245"/>
                </a:cubicBezTo>
                <a:cubicBezTo>
                  <a:pt x="767419" y="3043487"/>
                  <a:pt x="767419" y="3039728"/>
                  <a:pt x="767419" y="3035970"/>
                </a:cubicBezTo>
                <a:cubicBezTo>
                  <a:pt x="767419" y="2964563"/>
                  <a:pt x="782487" y="2900673"/>
                  <a:pt x="816389" y="2836782"/>
                </a:cubicBezTo>
                <a:cubicBezTo>
                  <a:pt x="820156" y="2829265"/>
                  <a:pt x="820156" y="2825507"/>
                  <a:pt x="823923" y="2817991"/>
                </a:cubicBezTo>
                <a:cubicBezTo>
                  <a:pt x="827690" y="2776650"/>
                  <a:pt x="823923" y="2731550"/>
                  <a:pt x="816389" y="2690209"/>
                </a:cubicBezTo>
                <a:cubicBezTo>
                  <a:pt x="808855" y="2663902"/>
                  <a:pt x="805088" y="2633835"/>
                  <a:pt x="786254" y="2607528"/>
                </a:cubicBezTo>
                <a:cubicBezTo>
                  <a:pt x="759885" y="2569945"/>
                  <a:pt x="741050" y="2528604"/>
                  <a:pt x="725983" y="2483505"/>
                </a:cubicBezTo>
                <a:cubicBezTo>
                  <a:pt x="710915" y="2449680"/>
                  <a:pt x="699614" y="2412098"/>
                  <a:pt x="680779" y="2382031"/>
                </a:cubicBezTo>
                <a:cubicBezTo>
                  <a:pt x="654410" y="2336932"/>
                  <a:pt x="624275" y="2299350"/>
                  <a:pt x="594139" y="2254250"/>
                </a:cubicBezTo>
                <a:close/>
                <a:moveTo>
                  <a:pt x="1369350" y="0"/>
                </a:moveTo>
                <a:cubicBezTo>
                  <a:pt x="1376876" y="0"/>
                  <a:pt x="1384402" y="0"/>
                  <a:pt x="1391928" y="0"/>
                </a:cubicBezTo>
                <a:cubicBezTo>
                  <a:pt x="1399454" y="7514"/>
                  <a:pt x="1410743" y="3757"/>
                  <a:pt x="1422033" y="3757"/>
                </a:cubicBezTo>
                <a:cubicBezTo>
                  <a:pt x="1433322" y="3757"/>
                  <a:pt x="1444611" y="3757"/>
                  <a:pt x="1455900" y="7514"/>
                </a:cubicBezTo>
                <a:cubicBezTo>
                  <a:pt x="1523635" y="18785"/>
                  <a:pt x="1580080" y="45084"/>
                  <a:pt x="1632763" y="90167"/>
                </a:cubicBezTo>
                <a:cubicBezTo>
                  <a:pt x="1636526" y="93924"/>
                  <a:pt x="1644052" y="101438"/>
                  <a:pt x="1647815" y="108952"/>
                </a:cubicBezTo>
                <a:cubicBezTo>
                  <a:pt x="1681682" y="157793"/>
                  <a:pt x="1696735" y="214147"/>
                  <a:pt x="1715550" y="266745"/>
                </a:cubicBezTo>
                <a:cubicBezTo>
                  <a:pt x="1719313" y="274259"/>
                  <a:pt x="1719313" y="278016"/>
                  <a:pt x="1719313" y="285530"/>
                </a:cubicBezTo>
                <a:cubicBezTo>
                  <a:pt x="1719313" y="326856"/>
                  <a:pt x="1719313" y="368183"/>
                  <a:pt x="1723076" y="409510"/>
                </a:cubicBezTo>
                <a:cubicBezTo>
                  <a:pt x="1723076" y="420781"/>
                  <a:pt x="1723076" y="428294"/>
                  <a:pt x="1730602" y="435809"/>
                </a:cubicBezTo>
                <a:cubicBezTo>
                  <a:pt x="1734365" y="443322"/>
                  <a:pt x="1738128" y="447079"/>
                  <a:pt x="1745654" y="454593"/>
                </a:cubicBezTo>
                <a:cubicBezTo>
                  <a:pt x="1760706" y="469621"/>
                  <a:pt x="1760706" y="488406"/>
                  <a:pt x="1756943" y="507191"/>
                </a:cubicBezTo>
                <a:cubicBezTo>
                  <a:pt x="1753180" y="525976"/>
                  <a:pt x="1753180" y="544761"/>
                  <a:pt x="1741891" y="559788"/>
                </a:cubicBezTo>
                <a:cubicBezTo>
                  <a:pt x="1726839" y="589844"/>
                  <a:pt x="1723076" y="619900"/>
                  <a:pt x="1723076" y="649956"/>
                </a:cubicBezTo>
                <a:cubicBezTo>
                  <a:pt x="1723076" y="668741"/>
                  <a:pt x="1715550" y="683768"/>
                  <a:pt x="1700498" y="691282"/>
                </a:cubicBezTo>
                <a:cubicBezTo>
                  <a:pt x="1692971" y="695039"/>
                  <a:pt x="1689208" y="698796"/>
                  <a:pt x="1689208" y="706310"/>
                </a:cubicBezTo>
                <a:cubicBezTo>
                  <a:pt x="1685445" y="743880"/>
                  <a:pt x="1674156" y="781450"/>
                  <a:pt x="1655341" y="815262"/>
                </a:cubicBezTo>
                <a:cubicBezTo>
                  <a:pt x="1636526" y="849075"/>
                  <a:pt x="1632763" y="882888"/>
                  <a:pt x="1629000" y="916700"/>
                </a:cubicBezTo>
                <a:cubicBezTo>
                  <a:pt x="1625237" y="942999"/>
                  <a:pt x="1625237" y="969298"/>
                  <a:pt x="1632763" y="995597"/>
                </a:cubicBezTo>
                <a:cubicBezTo>
                  <a:pt x="1632763" y="1003111"/>
                  <a:pt x="1632763" y="1006868"/>
                  <a:pt x="1640289" y="1010625"/>
                </a:cubicBezTo>
                <a:cubicBezTo>
                  <a:pt x="1666630" y="1018139"/>
                  <a:pt x="1685445" y="1040680"/>
                  <a:pt x="1708024" y="1055708"/>
                </a:cubicBezTo>
                <a:cubicBezTo>
                  <a:pt x="1749417" y="1089521"/>
                  <a:pt x="1794574" y="1123334"/>
                  <a:pt x="1839730" y="1149633"/>
                </a:cubicBezTo>
                <a:cubicBezTo>
                  <a:pt x="1869834" y="1168417"/>
                  <a:pt x="1892413" y="1190959"/>
                  <a:pt x="1914991" y="1213501"/>
                </a:cubicBezTo>
                <a:cubicBezTo>
                  <a:pt x="1930043" y="1228529"/>
                  <a:pt x="1948858" y="1236043"/>
                  <a:pt x="1967673" y="1243557"/>
                </a:cubicBezTo>
                <a:cubicBezTo>
                  <a:pt x="2042934" y="1262342"/>
                  <a:pt x="2118195" y="1288640"/>
                  <a:pt x="2185930" y="1326210"/>
                </a:cubicBezTo>
                <a:cubicBezTo>
                  <a:pt x="2204745" y="1337481"/>
                  <a:pt x="2219797" y="1348752"/>
                  <a:pt x="2231086" y="1367537"/>
                </a:cubicBezTo>
                <a:cubicBezTo>
                  <a:pt x="2257428" y="1401349"/>
                  <a:pt x="2280006" y="1438919"/>
                  <a:pt x="2287532" y="1484003"/>
                </a:cubicBezTo>
                <a:cubicBezTo>
                  <a:pt x="2302584" y="1540357"/>
                  <a:pt x="2317636" y="1596712"/>
                  <a:pt x="2332688" y="1653066"/>
                </a:cubicBezTo>
                <a:cubicBezTo>
                  <a:pt x="2336451" y="1664337"/>
                  <a:pt x="2336451" y="1671851"/>
                  <a:pt x="2340214" y="1683122"/>
                </a:cubicBezTo>
                <a:cubicBezTo>
                  <a:pt x="2340214" y="1716935"/>
                  <a:pt x="2340214" y="1754504"/>
                  <a:pt x="2343977" y="1788317"/>
                </a:cubicBezTo>
                <a:cubicBezTo>
                  <a:pt x="2343977" y="1795831"/>
                  <a:pt x="2343977" y="1803345"/>
                  <a:pt x="2347740" y="1810859"/>
                </a:cubicBezTo>
                <a:cubicBezTo>
                  <a:pt x="2389134" y="1889755"/>
                  <a:pt x="2419238" y="1968652"/>
                  <a:pt x="2434290" y="2055062"/>
                </a:cubicBezTo>
                <a:cubicBezTo>
                  <a:pt x="2445580" y="2100146"/>
                  <a:pt x="2449343" y="2148986"/>
                  <a:pt x="2453106" y="2197827"/>
                </a:cubicBezTo>
                <a:cubicBezTo>
                  <a:pt x="2453106" y="2227883"/>
                  <a:pt x="2456869" y="2250424"/>
                  <a:pt x="2471921" y="2276723"/>
                </a:cubicBezTo>
                <a:cubicBezTo>
                  <a:pt x="2502025" y="2329321"/>
                  <a:pt x="2532129" y="2378161"/>
                  <a:pt x="2565997" y="2423245"/>
                </a:cubicBezTo>
                <a:cubicBezTo>
                  <a:pt x="2573523" y="2430759"/>
                  <a:pt x="2577286" y="2438273"/>
                  <a:pt x="2581049" y="2449544"/>
                </a:cubicBezTo>
                <a:cubicBezTo>
                  <a:pt x="2603627" y="2513412"/>
                  <a:pt x="2611153" y="2581038"/>
                  <a:pt x="2622442" y="2644906"/>
                </a:cubicBezTo>
                <a:cubicBezTo>
                  <a:pt x="2629969" y="2697504"/>
                  <a:pt x="2637495" y="2750101"/>
                  <a:pt x="2645021" y="2802699"/>
                </a:cubicBezTo>
                <a:cubicBezTo>
                  <a:pt x="2648784" y="2836512"/>
                  <a:pt x="2648784" y="2866567"/>
                  <a:pt x="2648784" y="2896623"/>
                </a:cubicBezTo>
                <a:cubicBezTo>
                  <a:pt x="2652547" y="2945464"/>
                  <a:pt x="2652547" y="2994304"/>
                  <a:pt x="2648784" y="3043145"/>
                </a:cubicBezTo>
                <a:cubicBezTo>
                  <a:pt x="2645021" y="3050659"/>
                  <a:pt x="2645021" y="3058173"/>
                  <a:pt x="2645021" y="3069444"/>
                </a:cubicBezTo>
                <a:cubicBezTo>
                  <a:pt x="2648784" y="3133312"/>
                  <a:pt x="2648784" y="3200937"/>
                  <a:pt x="2652547" y="3264806"/>
                </a:cubicBezTo>
                <a:cubicBezTo>
                  <a:pt x="2652547" y="3279834"/>
                  <a:pt x="2652547" y="3291105"/>
                  <a:pt x="2656310" y="3302375"/>
                </a:cubicBezTo>
                <a:cubicBezTo>
                  <a:pt x="2671362" y="3347459"/>
                  <a:pt x="2682651" y="3388786"/>
                  <a:pt x="2693940" y="3433869"/>
                </a:cubicBezTo>
                <a:cubicBezTo>
                  <a:pt x="2697703" y="3445140"/>
                  <a:pt x="2701466" y="3448897"/>
                  <a:pt x="2712755" y="3456411"/>
                </a:cubicBezTo>
                <a:cubicBezTo>
                  <a:pt x="2754149" y="3478953"/>
                  <a:pt x="2795542" y="3509009"/>
                  <a:pt x="2818121" y="3557849"/>
                </a:cubicBezTo>
                <a:cubicBezTo>
                  <a:pt x="2825647" y="3572877"/>
                  <a:pt x="2833173" y="3587905"/>
                  <a:pt x="2840699" y="3602933"/>
                </a:cubicBezTo>
                <a:cubicBezTo>
                  <a:pt x="2855751" y="3625475"/>
                  <a:pt x="2863277" y="3651774"/>
                  <a:pt x="2867040" y="3681829"/>
                </a:cubicBezTo>
                <a:cubicBezTo>
                  <a:pt x="2870803" y="3775754"/>
                  <a:pt x="2840699" y="3858407"/>
                  <a:pt x="2769201" y="3922275"/>
                </a:cubicBezTo>
                <a:cubicBezTo>
                  <a:pt x="2731571" y="3956088"/>
                  <a:pt x="2682651" y="3974873"/>
                  <a:pt x="2629969" y="3986144"/>
                </a:cubicBezTo>
                <a:cubicBezTo>
                  <a:pt x="2618679" y="3989901"/>
                  <a:pt x="2603627" y="3989901"/>
                  <a:pt x="2588575" y="3989901"/>
                </a:cubicBezTo>
                <a:cubicBezTo>
                  <a:pt x="2577286" y="3989901"/>
                  <a:pt x="2565997" y="3989901"/>
                  <a:pt x="2554708" y="3993658"/>
                </a:cubicBezTo>
                <a:cubicBezTo>
                  <a:pt x="2550945" y="3997415"/>
                  <a:pt x="2547182" y="3997415"/>
                  <a:pt x="2539656" y="3997415"/>
                </a:cubicBezTo>
                <a:cubicBezTo>
                  <a:pt x="2475684" y="3997415"/>
                  <a:pt x="2479447" y="3993658"/>
                  <a:pt x="2419238" y="3967359"/>
                </a:cubicBezTo>
                <a:cubicBezTo>
                  <a:pt x="2374082" y="3948574"/>
                  <a:pt x="2336451" y="3918518"/>
                  <a:pt x="2310110" y="3880949"/>
                </a:cubicBezTo>
                <a:cubicBezTo>
                  <a:pt x="2268717" y="3828351"/>
                  <a:pt x="2253664" y="3771997"/>
                  <a:pt x="2261191" y="3708128"/>
                </a:cubicBezTo>
                <a:cubicBezTo>
                  <a:pt x="2261191" y="3696857"/>
                  <a:pt x="2268717" y="3685586"/>
                  <a:pt x="2272480" y="3674315"/>
                </a:cubicBezTo>
                <a:cubicBezTo>
                  <a:pt x="2283769" y="3625475"/>
                  <a:pt x="2298821" y="3580391"/>
                  <a:pt x="2325162" y="3539064"/>
                </a:cubicBezTo>
                <a:cubicBezTo>
                  <a:pt x="2328925" y="3527794"/>
                  <a:pt x="2336451" y="3520280"/>
                  <a:pt x="2343977" y="3516523"/>
                </a:cubicBezTo>
                <a:cubicBezTo>
                  <a:pt x="2385371" y="3482710"/>
                  <a:pt x="2426764" y="3448897"/>
                  <a:pt x="2468158" y="3415085"/>
                </a:cubicBezTo>
                <a:cubicBezTo>
                  <a:pt x="2483210" y="3403814"/>
                  <a:pt x="2486973" y="3396300"/>
                  <a:pt x="2479447" y="3377515"/>
                </a:cubicBezTo>
                <a:cubicBezTo>
                  <a:pt x="2445580" y="3279834"/>
                  <a:pt x="2411712" y="3182152"/>
                  <a:pt x="2374082" y="3088229"/>
                </a:cubicBezTo>
                <a:cubicBezTo>
                  <a:pt x="2359030" y="3046902"/>
                  <a:pt x="2340214" y="3005575"/>
                  <a:pt x="2321399" y="2968006"/>
                </a:cubicBezTo>
                <a:cubicBezTo>
                  <a:pt x="2306347" y="2941707"/>
                  <a:pt x="2291295" y="2915408"/>
                  <a:pt x="2280006" y="2885352"/>
                </a:cubicBezTo>
                <a:cubicBezTo>
                  <a:pt x="2261191" y="2847783"/>
                  <a:pt x="2253664" y="2802699"/>
                  <a:pt x="2238612" y="2761372"/>
                </a:cubicBezTo>
                <a:cubicBezTo>
                  <a:pt x="2234849" y="2750101"/>
                  <a:pt x="2234849" y="2738830"/>
                  <a:pt x="2234849" y="2723803"/>
                </a:cubicBezTo>
                <a:cubicBezTo>
                  <a:pt x="2234849" y="2701261"/>
                  <a:pt x="2227323" y="2678719"/>
                  <a:pt x="2219797" y="2656177"/>
                </a:cubicBezTo>
                <a:cubicBezTo>
                  <a:pt x="2197219" y="2596066"/>
                  <a:pt x="2189693" y="2532197"/>
                  <a:pt x="2174641" y="2468329"/>
                </a:cubicBezTo>
                <a:cubicBezTo>
                  <a:pt x="2167115" y="2445787"/>
                  <a:pt x="2163351" y="2423245"/>
                  <a:pt x="2163351" y="2400703"/>
                </a:cubicBezTo>
                <a:cubicBezTo>
                  <a:pt x="2163351" y="2396946"/>
                  <a:pt x="2159588" y="2389432"/>
                  <a:pt x="2159588" y="2385675"/>
                </a:cubicBezTo>
                <a:cubicBezTo>
                  <a:pt x="2121958" y="2325564"/>
                  <a:pt x="2099380" y="2257938"/>
                  <a:pt x="2076802" y="2190313"/>
                </a:cubicBezTo>
                <a:cubicBezTo>
                  <a:pt x="2065513" y="2160257"/>
                  <a:pt x="2050460" y="2130201"/>
                  <a:pt x="2035408" y="2096389"/>
                </a:cubicBezTo>
                <a:cubicBezTo>
                  <a:pt x="2020356" y="2126445"/>
                  <a:pt x="2009067" y="2152743"/>
                  <a:pt x="1997778" y="2179042"/>
                </a:cubicBezTo>
                <a:cubicBezTo>
                  <a:pt x="1990252" y="2190313"/>
                  <a:pt x="1986489" y="2201584"/>
                  <a:pt x="1978963" y="2212855"/>
                </a:cubicBezTo>
                <a:cubicBezTo>
                  <a:pt x="1956384" y="2242911"/>
                  <a:pt x="1945095" y="2280480"/>
                  <a:pt x="1933806" y="2314293"/>
                </a:cubicBezTo>
                <a:cubicBezTo>
                  <a:pt x="1933806" y="2318050"/>
                  <a:pt x="1930043" y="2321807"/>
                  <a:pt x="1930043" y="2325564"/>
                </a:cubicBezTo>
                <a:cubicBezTo>
                  <a:pt x="1930043" y="2393189"/>
                  <a:pt x="1930043" y="2457058"/>
                  <a:pt x="1941332" y="2520926"/>
                </a:cubicBezTo>
                <a:cubicBezTo>
                  <a:pt x="1941332" y="2547225"/>
                  <a:pt x="1945095" y="2573524"/>
                  <a:pt x="1948858" y="2596066"/>
                </a:cubicBezTo>
                <a:cubicBezTo>
                  <a:pt x="1948858" y="2611094"/>
                  <a:pt x="1945095" y="2626121"/>
                  <a:pt x="1941332" y="2641149"/>
                </a:cubicBezTo>
                <a:cubicBezTo>
                  <a:pt x="1933806" y="2686233"/>
                  <a:pt x="1926280" y="2731317"/>
                  <a:pt x="1918754" y="2780157"/>
                </a:cubicBezTo>
                <a:cubicBezTo>
                  <a:pt x="1914991" y="2787671"/>
                  <a:pt x="1918754" y="2791428"/>
                  <a:pt x="1918754" y="2798942"/>
                </a:cubicBezTo>
                <a:cubicBezTo>
                  <a:pt x="1926280" y="2828998"/>
                  <a:pt x="1937569" y="2855296"/>
                  <a:pt x="1956384" y="2877838"/>
                </a:cubicBezTo>
                <a:cubicBezTo>
                  <a:pt x="1960147" y="2889109"/>
                  <a:pt x="1967673" y="2896623"/>
                  <a:pt x="1971436" y="2907894"/>
                </a:cubicBezTo>
                <a:cubicBezTo>
                  <a:pt x="1990252" y="2930436"/>
                  <a:pt x="2001541" y="2956735"/>
                  <a:pt x="2001541" y="2983033"/>
                </a:cubicBezTo>
                <a:cubicBezTo>
                  <a:pt x="2005304" y="2994304"/>
                  <a:pt x="2005304" y="3001818"/>
                  <a:pt x="2012830" y="3009332"/>
                </a:cubicBezTo>
                <a:cubicBezTo>
                  <a:pt x="2039171" y="3043145"/>
                  <a:pt x="2054223" y="3080715"/>
                  <a:pt x="2065513" y="3122041"/>
                </a:cubicBezTo>
                <a:cubicBezTo>
                  <a:pt x="2076802" y="3182152"/>
                  <a:pt x="2095617" y="3242264"/>
                  <a:pt x="2110669" y="3302375"/>
                </a:cubicBezTo>
                <a:cubicBezTo>
                  <a:pt x="2114432" y="3321160"/>
                  <a:pt x="2121958" y="3339945"/>
                  <a:pt x="2133247" y="3354973"/>
                </a:cubicBezTo>
                <a:cubicBezTo>
                  <a:pt x="2144536" y="3381272"/>
                  <a:pt x="2148299" y="3403814"/>
                  <a:pt x="2152062" y="3430112"/>
                </a:cubicBezTo>
                <a:cubicBezTo>
                  <a:pt x="2152062" y="3452654"/>
                  <a:pt x="2155825" y="3471439"/>
                  <a:pt x="2163351" y="3490224"/>
                </a:cubicBezTo>
                <a:cubicBezTo>
                  <a:pt x="2167115" y="3497738"/>
                  <a:pt x="2167115" y="3509009"/>
                  <a:pt x="2167115" y="3516523"/>
                </a:cubicBezTo>
                <a:cubicBezTo>
                  <a:pt x="2167115" y="3869678"/>
                  <a:pt x="2170878" y="4222833"/>
                  <a:pt x="2174641" y="4572231"/>
                </a:cubicBezTo>
                <a:cubicBezTo>
                  <a:pt x="2174641" y="4583502"/>
                  <a:pt x="2174641" y="4591016"/>
                  <a:pt x="2174641" y="4602287"/>
                </a:cubicBezTo>
                <a:cubicBezTo>
                  <a:pt x="2174641" y="4613558"/>
                  <a:pt x="2167115" y="4621072"/>
                  <a:pt x="2152062" y="4624829"/>
                </a:cubicBezTo>
                <a:cubicBezTo>
                  <a:pt x="2148299" y="4624829"/>
                  <a:pt x="2140773" y="4624829"/>
                  <a:pt x="2137010" y="4624829"/>
                </a:cubicBezTo>
                <a:cubicBezTo>
                  <a:pt x="2091854" y="4624829"/>
                  <a:pt x="2050460" y="4628585"/>
                  <a:pt x="2009067" y="4628585"/>
                </a:cubicBezTo>
                <a:cubicBezTo>
                  <a:pt x="2005304" y="4628585"/>
                  <a:pt x="1997778" y="4628585"/>
                  <a:pt x="1994015" y="4628585"/>
                </a:cubicBezTo>
                <a:cubicBezTo>
                  <a:pt x="1982726" y="4628585"/>
                  <a:pt x="1978963" y="4636099"/>
                  <a:pt x="1978963" y="4647370"/>
                </a:cubicBezTo>
                <a:cubicBezTo>
                  <a:pt x="1975200" y="4673669"/>
                  <a:pt x="1975200" y="4696211"/>
                  <a:pt x="1975200" y="4722510"/>
                </a:cubicBezTo>
                <a:cubicBezTo>
                  <a:pt x="1975200" y="4726267"/>
                  <a:pt x="1975200" y="4733781"/>
                  <a:pt x="1971436" y="4737538"/>
                </a:cubicBezTo>
                <a:cubicBezTo>
                  <a:pt x="1948858" y="4801406"/>
                  <a:pt x="1937569" y="4869031"/>
                  <a:pt x="1918754" y="4932900"/>
                </a:cubicBezTo>
                <a:cubicBezTo>
                  <a:pt x="1914991" y="4955442"/>
                  <a:pt x="1911228" y="4977984"/>
                  <a:pt x="1903702" y="5000525"/>
                </a:cubicBezTo>
                <a:cubicBezTo>
                  <a:pt x="1892413" y="5041852"/>
                  <a:pt x="1884887" y="5079422"/>
                  <a:pt x="1884887" y="5116991"/>
                </a:cubicBezTo>
                <a:cubicBezTo>
                  <a:pt x="1884887" y="5169589"/>
                  <a:pt x="1873597" y="5218430"/>
                  <a:pt x="1869834" y="5267270"/>
                </a:cubicBezTo>
                <a:cubicBezTo>
                  <a:pt x="1866071" y="5289812"/>
                  <a:pt x="1862308" y="5312354"/>
                  <a:pt x="1858545" y="5334896"/>
                </a:cubicBezTo>
                <a:cubicBezTo>
                  <a:pt x="1847256" y="5398764"/>
                  <a:pt x="1828441" y="5458876"/>
                  <a:pt x="1809626" y="5522744"/>
                </a:cubicBezTo>
                <a:cubicBezTo>
                  <a:pt x="1783284" y="5624182"/>
                  <a:pt x="1753180" y="5729377"/>
                  <a:pt x="1726839" y="5834572"/>
                </a:cubicBezTo>
                <a:cubicBezTo>
                  <a:pt x="1719313" y="5864628"/>
                  <a:pt x="1715550" y="5894684"/>
                  <a:pt x="1711787" y="5924740"/>
                </a:cubicBezTo>
                <a:cubicBezTo>
                  <a:pt x="1704261" y="5977337"/>
                  <a:pt x="1696735" y="6029935"/>
                  <a:pt x="1689208" y="6082532"/>
                </a:cubicBezTo>
                <a:cubicBezTo>
                  <a:pt x="1685445" y="6108831"/>
                  <a:pt x="1685445" y="6131373"/>
                  <a:pt x="1689208" y="6153915"/>
                </a:cubicBezTo>
                <a:cubicBezTo>
                  <a:pt x="1689208" y="6161429"/>
                  <a:pt x="1692971" y="6165186"/>
                  <a:pt x="1704261" y="6168943"/>
                </a:cubicBezTo>
                <a:cubicBezTo>
                  <a:pt x="1723076" y="6168943"/>
                  <a:pt x="1741891" y="6172700"/>
                  <a:pt x="1760706" y="6176457"/>
                </a:cubicBezTo>
                <a:cubicBezTo>
                  <a:pt x="1775758" y="6176457"/>
                  <a:pt x="1783284" y="6183970"/>
                  <a:pt x="1790811" y="6195241"/>
                </a:cubicBezTo>
                <a:cubicBezTo>
                  <a:pt x="1805863" y="6225297"/>
                  <a:pt x="1820915" y="6255353"/>
                  <a:pt x="1817152" y="6289166"/>
                </a:cubicBezTo>
                <a:cubicBezTo>
                  <a:pt x="1813389" y="6292923"/>
                  <a:pt x="1817152" y="6300437"/>
                  <a:pt x="1820915" y="6304193"/>
                </a:cubicBezTo>
                <a:cubicBezTo>
                  <a:pt x="1832204" y="6334249"/>
                  <a:pt x="1847256" y="6360548"/>
                  <a:pt x="1858545" y="6390604"/>
                </a:cubicBezTo>
                <a:cubicBezTo>
                  <a:pt x="1862308" y="6394361"/>
                  <a:pt x="1866071" y="6398118"/>
                  <a:pt x="1869834" y="6401875"/>
                </a:cubicBezTo>
                <a:cubicBezTo>
                  <a:pt x="1888650" y="6420659"/>
                  <a:pt x="1911228" y="6439444"/>
                  <a:pt x="1937569" y="6450715"/>
                </a:cubicBezTo>
                <a:cubicBezTo>
                  <a:pt x="1945095" y="6450715"/>
                  <a:pt x="1948858" y="6458229"/>
                  <a:pt x="1948858" y="6461986"/>
                </a:cubicBezTo>
                <a:cubicBezTo>
                  <a:pt x="1967673" y="6484528"/>
                  <a:pt x="1990252" y="6499556"/>
                  <a:pt x="2012830" y="6507070"/>
                </a:cubicBezTo>
                <a:cubicBezTo>
                  <a:pt x="2039171" y="6518341"/>
                  <a:pt x="2065513" y="6525855"/>
                  <a:pt x="2088091" y="6533369"/>
                </a:cubicBezTo>
                <a:cubicBezTo>
                  <a:pt x="2099380" y="6533369"/>
                  <a:pt x="2106906" y="6537126"/>
                  <a:pt x="2114432" y="6544639"/>
                </a:cubicBezTo>
                <a:cubicBezTo>
                  <a:pt x="2121958" y="6548396"/>
                  <a:pt x="2125721" y="6552153"/>
                  <a:pt x="2133247" y="6559667"/>
                </a:cubicBezTo>
                <a:cubicBezTo>
                  <a:pt x="2167115" y="6582209"/>
                  <a:pt x="2189693" y="6616022"/>
                  <a:pt x="2204745" y="6649835"/>
                </a:cubicBezTo>
                <a:cubicBezTo>
                  <a:pt x="2212271" y="6661105"/>
                  <a:pt x="2212271" y="6672376"/>
                  <a:pt x="2212271" y="6679890"/>
                </a:cubicBezTo>
                <a:cubicBezTo>
                  <a:pt x="2212271" y="6709946"/>
                  <a:pt x="2200982" y="6732488"/>
                  <a:pt x="2178404" y="6751273"/>
                </a:cubicBezTo>
                <a:cubicBezTo>
                  <a:pt x="2170878" y="6758787"/>
                  <a:pt x="2167115" y="6762544"/>
                  <a:pt x="2155825" y="6762544"/>
                </a:cubicBezTo>
                <a:cubicBezTo>
                  <a:pt x="2099380" y="6777572"/>
                  <a:pt x="2039171" y="6773815"/>
                  <a:pt x="1978963" y="6773815"/>
                </a:cubicBezTo>
                <a:cubicBezTo>
                  <a:pt x="1937569" y="6770058"/>
                  <a:pt x="1896176" y="6762544"/>
                  <a:pt x="1854782" y="6755030"/>
                </a:cubicBezTo>
                <a:cubicBezTo>
                  <a:pt x="1832204" y="6755030"/>
                  <a:pt x="1817152" y="6740002"/>
                  <a:pt x="1798337" y="6736245"/>
                </a:cubicBezTo>
                <a:cubicBezTo>
                  <a:pt x="1734365" y="6709946"/>
                  <a:pt x="1666630" y="6691161"/>
                  <a:pt x="1598895" y="6679890"/>
                </a:cubicBezTo>
                <a:cubicBezTo>
                  <a:pt x="1595132" y="6676133"/>
                  <a:pt x="1587606" y="6676133"/>
                  <a:pt x="1583843" y="6676133"/>
                </a:cubicBezTo>
                <a:cubicBezTo>
                  <a:pt x="1534924" y="6676133"/>
                  <a:pt x="1486004" y="6672376"/>
                  <a:pt x="1433322" y="6672376"/>
                </a:cubicBezTo>
                <a:cubicBezTo>
                  <a:pt x="1399454" y="6668619"/>
                  <a:pt x="1361824" y="6664862"/>
                  <a:pt x="1327957" y="6657349"/>
                </a:cubicBezTo>
                <a:cubicBezTo>
                  <a:pt x="1290326" y="6646078"/>
                  <a:pt x="1263985" y="6623536"/>
                  <a:pt x="1241407" y="6593480"/>
                </a:cubicBezTo>
                <a:cubicBezTo>
                  <a:pt x="1233881" y="6582209"/>
                  <a:pt x="1233881" y="6567181"/>
                  <a:pt x="1233881" y="6555910"/>
                </a:cubicBezTo>
                <a:cubicBezTo>
                  <a:pt x="1233881" y="6540882"/>
                  <a:pt x="1237644" y="6529612"/>
                  <a:pt x="1245170" y="6522098"/>
                </a:cubicBezTo>
                <a:cubicBezTo>
                  <a:pt x="1260222" y="6510827"/>
                  <a:pt x="1267748" y="6495799"/>
                  <a:pt x="1271511" y="6477014"/>
                </a:cubicBezTo>
                <a:cubicBezTo>
                  <a:pt x="1286563" y="6409389"/>
                  <a:pt x="1301615" y="6341763"/>
                  <a:pt x="1312904" y="6274138"/>
                </a:cubicBezTo>
                <a:cubicBezTo>
                  <a:pt x="1316667" y="6255353"/>
                  <a:pt x="1324194" y="6244082"/>
                  <a:pt x="1339246" y="6232811"/>
                </a:cubicBezTo>
                <a:cubicBezTo>
                  <a:pt x="1350535" y="6221540"/>
                  <a:pt x="1358061" y="6206512"/>
                  <a:pt x="1358061" y="6191484"/>
                </a:cubicBezTo>
                <a:cubicBezTo>
                  <a:pt x="1369350" y="6108831"/>
                  <a:pt x="1380639" y="6029935"/>
                  <a:pt x="1388165" y="5947281"/>
                </a:cubicBezTo>
                <a:cubicBezTo>
                  <a:pt x="1395691" y="5909712"/>
                  <a:pt x="1399454" y="5868385"/>
                  <a:pt x="1403217" y="5827058"/>
                </a:cubicBezTo>
                <a:cubicBezTo>
                  <a:pt x="1406980" y="5804517"/>
                  <a:pt x="1406980" y="5778218"/>
                  <a:pt x="1410743" y="5755676"/>
                </a:cubicBezTo>
                <a:cubicBezTo>
                  <a:pt x="1414506" y="5699322"/>
                  <a:pt x="1418270" y="5642967"/>
                  <a:pt x="1418270" y="5590369"/>
                </a:cubicBezTo>
                <a:cubicBezTo>
                  <a:pt x="1418270" y="5545286"/>
                  <a:pt x="1418270" y="5503959"/>
                  <a:pt x="1403217" y="5462633"/>
                </a:cubicBezTo>
                <a:cubicBezTo>
                  <a:pt x="1403217" y="5462633"/>
                  <a:pt x="1403217" y="5462633"/>
                  <a:pt x="1399454" y="5458876"/>
                </a:cubicBezTo>
                <a:cubicBezTo>
                  <a:pt x="1380639" y="5402521"/>
                  <a:pt x="1373113" y="5342410"/>
                  <a:pt x="1373113" y="5278541"/>
                </a:cubicBezTo>
                <a:cubicBezTo>
                  <a:pt x="1373113" y="5218430"/>
                  <a:pt x="1380639" y="5162075"/>
                  <a:pt x="1395691" y="5105721"/>
                </a:cubicBezTo>
                <a:cubicBezTo>
                  <a:pt x="1406980" y="5038095"/>
                  <a:pt x="1433322" y="4977984"/>
                  <a:pt x="1455900" y="4914115"/>
                </a:cubicBezTo>
                <a:cubicBezTo>
                  <a:pt x="1463426" y="4891573"/>
                  <a:pt x="1470952" y="4872788"/>
                  <a:pt x="1478478" y="4850247"/>
                </a:cubicBezTo>
                <a:cubicBezTo>
                  <a:pt x="1482241" y="4835219"/>
                  <a:pt x="1486004" y="4823948"/>
                  <a:pt x="1486004" y="4808920"/>
                </a:cubicBezTo>
                <a:cubicBezTo>
                  <a:pt x="1486004" y="4775107"/>
                  <a:pt x="1478478" y="4737538"/>
                  <a:pt x="1470952" y="4703725"/>
                </a:cubicBezTo>
                <a:cubicBezTo>
                  <a:pt x="1437085" y="4534661"/>
                  <a:pt x="1399454" y="4361841"/>
                  <a:pt x="1365587" y="4192777"/>
                </a:cubicBezTo>
                <a:cubicBezTo>
                  <a:pt x="1361824" y="4192777"/>
                  <a:pt x="1361824" y="4189020"/>
                  <a:pt x="1361824" y="4185263"/>
                </a:cubicBezTo>
                <a:cubicBezTo>
                  <a:pt x="1361824" y="4177749"/>
                  <a:pt x="1354298" y="4177749"/>
                  <a:pt x="1350535" y="4181506"/>
                </a:cubicBezTo>
                <a:cubicBezTo>
                  <a:pt x="1339246" y="4200291"/>
                  <a:pt x="1324194" y="4219076"/>
                  <a:pt x="1316667" y="4241618"/>
                </a:cubicBezTo>
                <a:cubicBezTo>
                  <a:pt x="1312904" y="4252889"/>
                  <a:pt x="1309141" y="4267917"/>
                  <a:pt x="1305378" y="4279187"/>
                </a:cubicBezTo>
                <a:cubicBezTo>
                  <a:pt x="1297852" y="4313000"/>
                  <a:pt x="1282800" y="4346813"/>
                  <a:pt x="1263985" y="4376869"/>
                </a:cubicBezTo>
                <a:cubicBezTo>
                  <a:pt x="1241407" y="4410681"/>
                  <a:pt x="1226354" y="4448251"/>
                  <a:pt x="1207539" y="4485821"/>
                </a:cubicBezTo>
                <a:cubicBezTo>
                  <a:pt x="1200013" y="4512119"/>
                  <a:pt x="1200013" y="4534661"/>
                  <a:pt x="1196250" y="4560960"/>
                </a:cubicBezTo>
                <a:cubicBezTo>
                  <a:pt x="1192487" y="4579745"/>
                  <a:pt x="1188724" y="4602287"/>
                  <a:pt x="1184961" y="4621072"/>
                </a:cubicBezTo>
                <a:cubicBezTo>
                  <a:pt x="1184961" y="4636099"/>
                  <a:pt x="1177435" y="4651127"/>
                  <a:pt x="1169909" y="4666155"/>
                </a:cubicBezTo>
                <a:cubicBezTo>
                  <a:pt x="1162383" y="4673669"/>
                  <a:pt x="1158620" y="4681183"/>
                  <a:pt x="1154857" y="4688697"/>
                </a:cubicBezTo>
                <a:cubicBezTo>
                  <a:pt x="1147331" y="4707482"/>
                  <a:pt x="1132278" y="4714996"/>
                  <a:pt x="1113463" y="4718753"/>
                </a:cubicBezTo>
                <a:cubicBezTo>
                  <a:pt x="1087122" y="4726267"/>
                  <a:pt x="1072070" y="4741295"/>
                  <a:pt x="1064544" y="4760079"/>
                </a:cubicBezTo>
                <a:cubicBezTo>
                  <a:pt x="1023150" y="4842733"/>
                  <a:pt x="981757" y="4921629"/>
                  <a:pt x="940363" y="5000525"/>
                </a:cubicBezTo>
                <a:cubicBezTo>
                  <a:pt x="932837" y="5019310"/>
                  <a:pt x="925311" y="5034338"/>
                  <a:pt x="917785" y="5049366"/>
                </a:cubicBezTo>
                <a:cubicBezTo>
                  <a:pt x="910259" y="5064394"/>
                  <a:pt x="906496" y="5079422"/>
                  <a:pt x="906496" y="5094450"/>
                </a:cubicBezTo>
                <a:cubicBezTo>
                  <a:pt x="902733" y="5184617"/>
                  <a:pt x="902733" y="5278541"/>
                  <a:pt x="898970" y="5368708"/>
                </a:cubicBezTo>
                <a:cubicBezTo>
                  <a:pt x="898970" y="5379979"/>
                  <a:pt x="898970" y="5387493"/>
                  <a:pt x="895207" y="5398764"/>
                </a:cubicBezTo>
                <a:cubicBezTo>
                  <a:pt x="883918" y="5421306"/>
                  <a:pt x="876392" y="5447605"/>
                  <a:pt x="865103" y="5470146"/>
                </a:cubicBezTo>
                <a:cubicBezTo>
                  <a:pt x="831235" y="5552800"/>
                  <a:pt x="812420" y="5639210"/>
                  <a:pt x="789842" y="5721863"/>
                </a:cubicBezTo>
                <a:cubicBezTo>
                  <a:pt x="778553" y="5755676"/>
                  <a:pt x="771027" y="5793246"/>
                  <a:pt x="759737" y="5827058"/>
                </a:cubicBezTo>
                <a:cubicBezTo>
                  <a:pt x="748448" y="5868385"/>
                  <a:pt x="744685" y="5917226"/>
                  <a:pt x="740922" y="5962309"/>
                </a:cubicBezTo>
                <a:cubicBezTo>
                  <a:pt x="733396" y="5996122"/>
                  <a:pt x="729633" y="6033692"/>
                  <a:pt x="725870" y="6071261"/>
                </a:cubicBezTo>
                <a:cubicBezTo>
                  <a:pt x="725870" y="6086289"/>
                  <a:pt x="725870" y="6105074"/>
                  <a:pt x="725870" y="6120102"/>
                </a:cubicBezTo>
                <a:cubicBezTo>
                  <a:pt x="725870" y="6195241"/>
                  <a:pt x="729633" y="6270381"/>
                  <a:pt x="729633" y="6345520"/>
                </a:cubicBezTo>
                <a:cubicBezTo>
                  <a:pt x="733396" y="6371819"/>
                  <a:pt x="737159" y="6401875"/>
                  <a:pt x="744685" y="6428173"/>
                </a:cubicBezTo>
                <a:cubicBezTo>
                  <a:pt x="755974" y="6469500"/>
                  <a:pt x="767263" y="6507070"/>
                  <a:pt x="778553" y="6548396"/>
                </a:cubicBezTo>
                <a:cubicBezTo>
                  <a:pt x="782316" y="6574695"/>
                  <a:pt x="789842" y="6600994"/>
                  <a:pt x="793605" y="6631050"/>
                </a:cubicBezTo>
                <a:cubicBezTo>
                  <a:pt x="793605" y="6642321"/>
                  <a:pt x="797368" y="6653592"/>
                  <a:pt x="804894" y="6664862"/>
                </a:cubicBezTo>
                <a:cubicBezTo>
                  <a:pt x="823709" y="6691161"/>
                  <a:pt x="838761" y="6721217"/>
                  <a:pt x="842524" y="6751273"/>
                </a:cubicBezTo>
                <a:cubicBezTo>
                  <a:pt x="842524" y="6770058"/>
                  <a:pt x="850050" y="6785085"/>
                  <a:pt x="861339" y="6796356"/>
                </a:cubicBezTo>
                <a:cubicBezTo>
                  <a:pt x="865103" y="6800113"/>
                  <a:pt x="865103" y="6803870"/>
                  <a:pt x="865103" y="6807627"/>
                </a:cubicBezTo>
                <a:cubicBezTo>
                  <a:pt x="865103" y="6822655"/>
                  <a:pt x="865103" y="6841440"/>
                  <a:pt x="865103" y="6860225"/>
                </a:cubicBezTo>
                <a:cubicBezTo>
                  <a:pt x="857576" y="6890281"/>
                  <a:pt x="834998" y="6912822"/>
                  <a:pt x="801131" y="6916579"/>
                </a:cubicBezTo>
                <a:cubicBezTo>
                  <a:pt x="725870" y="6927850"/>
                  <a:pt x="654372" y="6927850"/>
                  <a:pt x="579111" y="6920336"/>
                </a:cubicBezTo>
                <a:cubicBezTo>
                  <a:pt x="533955" y="6901551"/>
                  <a:pt x="488798" y="6897795"/>
                  <a:pt x="454931" y="6863982"/>
                </a:cubicBezTo>
                <a:cubicBezTo>
                  <a:pt x="439879" y="6852711"/>
                  <a:pt x="428590" y="6833926"/>
                  <a:pt x="421064" y="6815141"/>
                </a:cubicBezTo>
                <a:cubicBezTo>
                  <a:pt x="417301" y="6803870"/>
                  <a:pt x="421064" y="6792599"/>
                  <a:pt x="417301" y="6777572"/>
                </a:cubicBezTo>
                <a:cubicBezTo>
                  <a:pt x="417301" y="6770058"/>
                  <a:pt x="417301" y="6762544"/>
                  <a:pt x="413538" y="6755030"/>
                </a:cubicBezTo>
                <a:cubicBezTo>
                  <a:pt x="406012" y="6743759"/>
                  <a:pt x="406012" y="6736245"/>
                  <a:pt x="413538" y="6724974"/>
                </a:cubicBezTo>
                <a:cubicBezTo>
                  <a:pt x="428590" y="6698675"/>
                  <a:pt x="432353" y="6672376"/>
                  <a:pt x="424827" y="6646078"/>
                </a:cubicBezTo>
                <a:cubicBezTo>
                  <a:pt x="424827" y="6634807"/>
                  <a:pt x="424827" y="6627293"/>
                  <a:pt x="428590" y="6619779"/>
                </a:cubicBezTo>
                <a:cubicBezTo>
                  <a:pt x="443642" y="6593480"/>
                  <a:pt x="447405" y="6567181"/>
                  <a:pt x="443642" y="6537126"/>
                </a:cubicBezTo>
                <a:cubicBezTo>
                  <a:pt x="439879" y="6503313"/>
                  <a:pt x="443642" y="6465743"/>
                  <a:pt x="439879" y="6431930"/>
                </a:cubicBezTo>
                <a:cubicBezTo>
                  <a:pt x="439879" y="6398118"/>
                  <a:pt x="443642" y="6368062"/>
                  <a:pt x="447405" y="6338006"/>
                </a:cubicBezTo>
                <a:cubicBezTo>
                  <a:pt x="454931" y="6274138"/>
                  <a:pt x="462457" y="6214026"/>
                  <a:pt x="469983" y="6150158"/>
                </a:cubicBezTo>
                <a:cubicBezTo>
                  <a:pt x="473746" y="6135130"/>
                  <a:pt x="469983" y="6120102"/>
                  <a:pt x="466220" y="6101317"/>
                </a:cubicBezTo>
                <a:cubicBezTo>
                  <a:pt x="451168" y="5969823"/>
                  <a:pt x="451168" y="5834572"/>
                  <a:pt x="443642" y="5703079"/>
                </a:cubicBezTo>
                <a:cubicBezTo>
                  <a:pt x="439879" y="5560314"/>
                  <a:pt x="432353" y="5417549"/>
                  <a:pt x="428590" y="5274784"/>
                </a:cubicBezTo>
                <a:cubicBezTo>
                  <a:pt x="424827" y="5233457"/>
                  <a:pt x="432353" y="5188374"/>
                  <a:pt x="439879" y="5147047"/>
                </a:cubicBezTo>
                <a:cubicBezTo>
                  <a:pt x="439879" y="5139533"/>
                  <a:pt x="443642" y="5135776"/>
                  <a:pt x="443642" y="5128262"/>
                </a:cubicBezTo>
                <a:cubicBezTo>
                  <a:pt x="469983" y="5071908"/>
                  <a:pt x="488798" y="5011796"/>
                  <a:pt x="522666" y="4955442"/>
                </a:cubicBezTo>
                <a:cubicBezTo>
                  <a:pt x="556533" y="4902844"/>
                  <a:pt x="571585" y="4842733"/>
                  <a:pt x="575348" y="4782621"/>
                </a:cubicBezTo>
                <a:cubicBezTo>
                  <a:pt x="582874" y="4703725"/>
                  <a:pt x="594164" y="4628585"/>
                  <a:pt x="609216" y="4553446"/>
                </a:cubicBezTo>
                <a:cubicBezTo>
                  <a:pt x="612979" y="4538418"/>
                  <a:pt x="612979" y="4527147"/>
                  <a:pt x="609216" y="4515876"/>
                </a:cubicBezTo>
                <a:cubicBezTo>
                  <a:pt x="597927" y="4482064"/>
                  <a:pt x="594164" y="4444494"/>
                  <a:pt x="597927" y="4403167"/>
                </a:cubicBezTo>
                <a:cubicBezTo>
                  <a:pt x="601690" y="4320514"/>
                  <a:pt x="605453" y="4237861"/>
                  <a:pt x="609216" y="4155207"/>
                </a:cubicBezTo>
                <a:cubicBezTo>
                  <a:pt x="609216" y="4143936"/>
                  <a:pt x="609216" y="4132666"/>
                  <a:pt x="612979" y="4121395"/>
                </a:cubicBezTo>
                <a:cubicBezTo>
                  <a:pt x="624268" y="4087582"/>
                  <a:pt x="624268" y="4053769"/>
                  <a:pt x="628031" y="4019956"/>
                </a:cubicBezTo>
                <a:cubicBezTo>
                  <a:pt x="628031" y="4008686"/>
                  <a:pt x="624268" y="4004929"/>
                  <a:pt x="616742" y="3997415"/>
                </a:cubicBezTo>
                <a:cubicBezTo>
                  <a:pt x="597927" y="3974873"/>
                  <a:pt x="575348" y="3952331"/>
                  <a:pt x="552770" y="3929789"/>
                </a:cubicBezTo>
                <a:cubicBezTo>
                  <a:pt x="537718" y="3944817"/>
                  <a:pt x="518903" y="3956088"/>
                  <a:pt x="503851" y="3971116"/>
                </a:cubicBezTo>
                <a:cubicBezTo>
                  <a:pt x="481272" y="3997415"/>
                  <a:pt x="451168" y="4012443"/>
                  <a:pt x="421064" y="4031227"/>
                </a:cubicBezTo>
                <a:cubicBezTo>
                  <a:pt x="417301" y="4034984"/>
                  <a:pt x="417301" y="4034984"/>
                  <a:pt x="413538" y="4034984"/>
                </a:cubicBezTo>
                <a:cubicBezTo>
                  <a:pt x="390959" y="4034984"/>
                  <a:pt x="368381" y="4038741"/>
                  <a:pt x="345803" y="4034984"/>
                </a:cubicBezTo>
                <a:cubicBezTo>
                  <a:pt x="315699" y="4031227"/>
                  <a:pt x="285594" y="4027470"/>
                  <a:pt x="255490" y="4019956"/>
                </a:cubicBezTo>
                <a:cubicBezTo>
                  <a:pt x="206570" y="4008686"/>
                  <a:pt x="168940" y="3982387"/>
                  <a:pt x="138836" y="3941060"/>
                </a:cubicBezTo>
                <a:cubicBezTo>
                  <a:pt x="120020" y="3914761"/>
                  <a:pt x="101205" y="3892220"/>
                  <a:pt x="86153" y="3862164"/>
                </a:cubicBezTo>
                <a:cubicBezTo>
                  <a:pt x="63575" y="3813323"/>
                  <a:pt x="56049" y="3764483"/>
                  <a:pt x="67338" y="3708128"/>
                </a:cubicBezTo>
                <a:cubicBezTo>
                  <a:pt x="82390" y="3648017"/>
                  <a:pt x="104968" y="3591662"/>
                  <a:pt x="127546" y="3531551"/>
                </a:cubicBezTo>
                <a:cubicBezTo>
                  <a:pt x="135073" y="3505252"/>
                  <a:pt x="153888" y="3482710"/>
                  <a:pt x="176466" y="3463925"/>
                </a:cubicBezTo>
                <a:cubicBezTo>
                  <a:pt x="195281" y="3448897"/>
                  <a:pt x="214096" y="3437627"/>
                  <a:pt x="232912" y="3422598"/>
                </a:cubicBezTo>
                <a:cubicBezTo>
                  <a:pt x="236675" y="3418842"/>
                  <a:pt x="240438" y="3415085"/>
                  <a:pt x="240438" y="3407571"/>
                </a:cubicBezTo>
                <a:cubicBezTo>
                  <a:pt x="232912" y="3358730"/>
                  <a:pt x="225386" y="3313646"/>
                  <a:pt x="210333" y="3268563"/>
                </a:cubicBezTo>
                <a:cubicBezTo>
                  <a:pt x="206570" y="3242264"/>
                  <a:pt x="195281" y="3223479"/>
                  <a:pt x="183992" y="3200937"/>
                </a:cubicBezTo>
                <a:cubicBezTo>
                  <a:pt x="172703" y="3174639"/>
                  <a:pt x="161414" y="3148340"/>
                  <a:pt x="146362" y="3122041"/>
                </a:cubicBezTo>
                <a:cubicBezTo>
                  <a:pt x="116257" y="3061930"/>
                  <a:pt x="101205" y="2994304"/>
                  <a:pt x="78627" y="2934193"/>
                </a:cubicBezTo>
                <a:cubicBezTo>
                  <a:pt x="71101" y="2919165"/>
                  <a:pt x="67338" y="2904137"/>
                  <a:pt x="63575" y="2889109"/>
                </a:cubicBezTo>
                <a:cubicBezTo>
                  <a:pt x="44760" y="2840269"/>
                  <a:pt x="33470" y="2787671"/>
                  <a:pt x="25944" y="2738830"/>
                </a:cubicBezTo>
                <a:cubicBezTo>
                  <a:pt x="18418" y="2686233"/>
                  <a:pt x="10892" y="2637392"/>
                  <a:pt x="3366" y="2584795"/>
                </a:cubicBezTo>
                <a:cubicBezTo>
                  <a:pt x="-397" y="2543468"/>
                  <a:pt x="-4160" y="2505898"/>
                  <a:pt x="10892" y="2468329"/>
                </a:cubicBezTo>
                <a:cubicBezTo>
                  <a:pt x="29708" y="2415731"/>
                  <a:pt x="37234" y="2359377"/>
                  <a:pt x="48523" y="2306779"/>
                </a:cubicBezTo>
                <a:cubicBezTo>
                  <a:pt x="52286" y="2299265"/>
                  <a:pt x="52286" y="2287994"/>
                  <a:pt x="56049" y="2280480"/>
                </a:cubicBezTo>
                <a:cubicBezTo>
                  <a:pt x="93679" y="2186556"/>
                  <a:pt x="131310" y="2088875"/>
                  <a:pt x="172703" y="1994950"/>
                </a:cubicBezTo>
                <a:cubicBezTo>
                  <a:pt x="180229" y="1976166"/>
                  <a:pt x="180229" y="1957381"/>
                  <a:pt x="183992" y="1938596"/>
                </a:cubicBezTo>
                <a:cubicBezTo>
                  <a:pt x="187755" y="1893512"/>
                  <a:pt x="206570" y="1852186"/>
                  <a:pt x="217859" y="1810859"/>
                </a:cubicBezTo>
                <a:cubicBezTo>
                  <a:pt x="229149" y="1765775"/>
                  <a:pt x="251727" y="1728206"/>
                  <a:pt x="278068" y="1690636"/>
                </a:cubicBezTo>
                <a:cubicBezTo>
                  <a:pt x="285594" y="1683122"/>
                  <a:pt x="293120" y="1675608"/>
                  <a:pt x="300646" y="1668094"/>
                </a:cubicBezTo>
                <a:cubicBezTo>
                  <a:pt x="342040" y="1623011"/>
                  <a:pt x="364618" y="1570413"/>
                  <a:pt x="368381" y="1514059"/>
                </a:cubicBezTo>
                <a:cubicBezTo>
                  <a:pt x="375907" y="1461461"/>
                  <a:pt x="398485" y="1420134"/>
                  <a:pt x="417301" y="1375051"/>
                </a:cubicBezTo>
                <a:cubicBezTo>
                  <a:pt x="421064" y="1371294"/>
                  <a:pt x="424827" y="1363780"/>
                  <a:pt x="428590" y="1360023"/>
                </a:cubicBezTo>
                <a:cubicBezTo>
                  <a:pt x="454931" y="1337481"/>
                  <a:pt x="477509" y="1322453"/>
                  <a:pt x="507614" y="1311182"/>
                </a:cubicBezTo>
                <a:cubicBezTo>
                  <a:pt x="579111" y="1284883"/>
                  <a:pt x="650609" y="1254828"/>
                  <a:pt x="722107" y="1228529"/>
                </a:cubicBezTo>
                <a:cubicBezTo>
                  <a:pt x="729633" y="1228529"/>
                  <a:pt x="733396" y="1224772"/>
                  <a:pt x="740922" y="1217258"/>
                </a:cubicBezTo>
                <a:cubicBezTo>
                  <a:pt x="793605" y="1153390"/>
                  <a:pt x="861339" y="1108306"/>
                  <a:pt x="932837" y="1066979"/>
                </a:cubicBezTo>
                <a:cubicBezTo>
                  <a:pt x="993046" y="1033166"/>
                  <a:pt x="1049492" y="991840"/>
                  <a:pt x="1094648" y="942999"/>
                </a:cubicBezTo>
                <a:cubicBezTo>
                  <a:pt x="1109700" y="927971"/>
                  <a:pt x="1120989" y="916700"/>
                  <a:pt x="1136041" y="901673"/>
                </a:cubicBezTo>
                <a:cubicBezTo>
                  <a:pt x="1147331" y="894159"/>
                  <a:pt x="1151094" y="882888"/>
                  <a:pt x="1151094" y="867860"/>
                </a:cubicBezTo>
                <a:cubicBezTo>
                  <a:pt x="1151094" y="852832"/>
                  <a:pt x="1147331" y="834047"/>
                  <a:pt x="1147331" y="819019"/>
                </a:cubicBezTo>
                <a:cubicBezTo>
                  <a:pt x="1143568" y="777693"/>
                  <a:pt x="1139805" y="740123"/>
                  <a:pt x="1136041" y="702553"/>
                </a:cubicBezTo>
                <a:cubicBezTo>
                  <a:pt x="1136041" y="695039"/>
                  <a:pt x="1132278" y="687525"/>
                  <a:pt x="1120989" y="687525"/>
                </a:cubicBezTo>
                <a:cubicBezTo>
                  <a:pt x="1094648" y="687525"/>
                  <a:pt x="1079596" y="672498"/>
                  <a:pt x="1072070" y="649956"/>
                </a:cubicBezTo>
                <a:cubicBezTo>
                  <a:pt x="1057018" y="612386"/>
                  <a:pt x="1041965" y="571059"/>
                  <a:pt x="1030676" y="529733"/>
                </a:cubicBezTo>
                <a:cubicBezTo>
                  <a:pt x="1026913" y="510948"/>
                  <a:pt x="1023150" y="488406"/>
                  <a:pt x="1041965" y="469621"/>
                </a:cubicBezTo>
                <a:cubicBezTo>
                  <a:pt x="1060781" y="454593"/>
                  <a:pt x="1068307" y="435809"/>
                  <a:pt x="1064544" y="413267"/>
                </a:cubicBezTo>
                <a:cubicBezTo>
                  <a:pt x="1060781" y="356912"/>
                  <a:pt x="1064544" y="296801"/>
                  <a:pt x="1072070" y="244203"/>
                </a:cubicBezTo>
                <a:cubicBezTo>
                  <a:pt x="1075833" y="214147"/>
                  <a:pt x="1087122" y="184092"/>
                  <a:pt x="1102174" y="161550"/>
                </a:cubicBezTo>
                <a:cubicBezTo>
                  <a:pt x="1124752" y="127737"/>
                  <a:pt x="1147331" y="97681"/>
                  <a:pt x="1177435" y="71383"/>
                </a:cubicBezTo>
                <a:cubicBezTo>
                  <a:pt x="1188724" y="60112"/>
                  <a:pt x="1207539" y="56355"/>
                  <a:pt x="1218828" y="45084"/>
                </a:cubicBezTo>
                <a:cubicBezTo>
                  <a:pt x="1256459" y="22542"/>
                  <a:pt x="1301615" y="11271"/>
                  <a:pt x="1343009" y="7514"/>
                </a:cubicBezTo>
                <a:cubicBezTo>
                  <a:pt x="1354298" y="3757"/>
                  <a:pt x="1361824" y="7514"/>
                  <a:pt x="1369350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Google Shape;382;p54"/>
          <p:cNvPicPr preferRelativeResize="0"/>
          <p:nvPr/>
        </p:nvPicPr>
        <p:blipFill rotWithShape="1">
          <a:blip r:embed="rId3">
            <a:alphaModFix/>
          </a:blip>
          <a:srcRect b="26647" l="11586" r="6183" t="11581"/>
          <a:stretch/>
        </p:blipFill>
        <p:spPr>
          <a:xfrm>
            <a:off x="7356437" y="380378"/>
            <a:ext cx="1468800" cy="1470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5"/>
          <p:cNvSpPr txBox="1"/>
          <p:nvPr>
            <p:ph idx="1" type="body"/>
          </p:nvPr>
        </p:nvSpPr>
        <p:spPr>
          <a:xfrm>
            <a:off x="4471988" y="2723798"/>
            <a:ext cx="46179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Insert your subtitle here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55"/>
          <p:cNvSpPr/>
          <p:nvPr/>
        </p:nvSpPr>
        <p:spPr>
          <a:xfrm>
            <a:off x="7981401" y="2999676"/>
            <a:ext cx="1162588" cy="1821626"/>
          </a:xfrm>
          <a:custGeom>
            <a:rect b="b" l="l" r="r" t="t"/>
            <a:pathLst>
              <a:path extrusionOk="0" h="3814923" w="2642246">
                <a:moveTo>
                  <a:pt x="1227755" y="1964439"/>
                </a:moveTo>
                <a:cubicBezTo>
                  <a:pt x="1230720" y="2028119"/>
                  <a:pt x="1237389" y="2086275"/>
                  <a:pt x="1261605" y="2136180"/>
                </a:cubicBezTo>
                <a:cubicBezTo>
                  <a:pt x="1274294" y="2102918"/>
                  <a:pt x="1265313" y="2069135"/>
                  <a:pt x="1299673" y="2036394"/>
                </a:cubicBezTo>
                <a:cubicBezTo>
                  <a:pt x="1267316" y="2042820"/>
                  <a:pt x="1251728" y="1988424"/>
                  <a:pt x="1227755" y="1964439"/>
                </a:cubicBezTo>
                <a:close/>
                <a:moveTo>
                  <a:pt x="1342396" y="0"/>
                </a:moveTo>
                <a:cubicBezTo>
                  <a:pt x="1355731" y="4440"/>
                  <a:pt x="1364621" y="8879"/>
                  <a:pt x="1373511" y="17759"/>
                </a:cubicBezTo>
                <a:cubicBezTo>
                  <a:pt x="1377956" y="22199"/>
                  <a:pt x="1382401" y="22199"/>
                  <a:pt x="1386846" y="26638"/>
                </a:cubicBezTo>
                <a:cubicBezTo>
                  <a:pt x="1422406" y="66595"/>
                  <a:pt x="1440186" y="119871"/>
                  <a:pt x="1466856" y="173147"/>
                </a:cubicBezTo>
                <a:cubicBezTo>
                  <a:pt x="1466856" y="182027"/>
                  <a:pt x="1471301" y="186466"/>
                  <a:pt x="1471301" y="195346"/>
                </a:cubicBezTo>
                <a:cubicBezTo>
                  <a:pt x="1480191" y="217544"/>
                  <a:pt x="1484636" y="239743"/>
                  <a:pt x="1489081" y="257501"/>
                </a:cubicBezTo>
                <a:cubicBezTo>
                  <a:pt x="1484636" y="266381"/>
                  <a:pt x="1484636" y="270820"/>
                  <a:pt x="1480191" y="279700"/>
                </a:cubicBezTo>
                <a:cubicBezTo>
                  <a:pt x="1471301" y="293019"/>
                  <a:pt x="1462411" y="301898"/>
                  <a:pt x="1444631" y="310777"/>
                </a:cubicBezTo>
                <a:cubicBezTo>
                  <a:pt x="1440186" y="315217"/>
                  <a:pt x="1431296" y="319657"/>
                  <a:pt x="1422406" y="319657"/>
                </a:cubicBezTo>
                <a:cubicBezTo>
                  <a:pt x="1382401" y="337415"/>
                  <a:pt x="1337951" y="337415"/>
                  <a:pt x="1284610" y="293019"/>
                </a:cubicBezTo>
                <a:cubicBezTo>
                  <a:pt x="1275720" y="279700"/>
                  <a:pt x="1266830" y="270820"/>
                  <a:pt x="1266830" y="270820"/>
                </a:cubicBezTo>
                <a:cubicBezTo>
                  <a:pt x="1266830" y="270820"/>
                  <a:pt x="1266830" y="270820"/>
                  <a:pt x="1146815" y="381812"/>
                </a:cubicBezTo>
                <a:cubicBezTo>
                  <a:pt x="1146815" y="381812"/>
                  <a:pt x="1146815" y="381812"/>
                  <a:pt x="1124590" y="901254"/>
                </a:cubicBezTo>
                <a:cubicBezTo>
                  <a:pt x="1124590" y="901254"/>
                  <a:pt x="1137925" y="901254"/>
                  <a:pt x="1151260" y="905694"/>
                </a:cubicBezTo>
                <a:cubicBezTo>
                  <a:pt x="1155705" y="905694"/>
                  <a:pt x="1164595" y="905694"/>
                  <a:pt x="1169040" y="910133"/>
                </a:cubicBezTo>
                <a:cubicBezTo>
                  <a:pt x="1177930" y="914573"/>
                  <a:pt x="1186820" y="919013"/>
                  <a:pt x="1195710" y="923452"/>
                </a:cubicBezTo>
                <a:cubicBezTo>
                  <a:pt x="1244605" y="972289"/>
                  <a:pt x="1262385" y="1021125"/>
                  <a:pt x="1293500" y="1083281"/>
                </a:cubicBezTo>
                <a:cubicBezTo>
                  <a:pt x="1297945" y="1083281"/>
                  <a:pt x="1302390" y="1083281"/>
                  <a:pt x="1306835" y="1087720"/>
                </a:cubicBezTo>
                <a:cubicBezTo>
                  <a:pt x="1306835" y="1092160"/>
                  <a:pt x="1311281" y="1096600"/>
                  <a:pt x="1311281" y="1105479"/>
                </a:cubicBezTo>
                <a:cubicBezTo>
                  <a:pt x="1311281" y="1105479"/>
                  <a:pt x="1311281" y="1109919"/>
                  <a:pt x="1311281" y="1109919"/>
                </a:cubicBezTo>
                <a:cubicBezTo>
                  <a:pt x="1333505" y="1109919"/>
                  <a:pt x="1386846" y="1114358"/>
                  <a:pt x="1377956" y="1154316"/>
                </a:cubicBezTo>
                <a:cubicBezTo>
                  <a:pt x="1377956" y="1158755"/>
                  <a:pt x="1377956" y="1163195"/>
                  <a:pt x="1377956" y="1167635"/>
                </a:cubicBezTo>
                <a:cubicBezTo>
                  <a:pt x="1386846" y="1176514"/>
                  <a:pt x="1400181" y="1189833"/>
                  <a:pt x="1386846" y="1198712"/>
                </a:cubicBezTo>
                <a:cubicBezTo>
                  <a:pt x="1386846" y="1203152"/>
                  <a:pt x="1386846" y="1207592"/>
                  <a:pt x="1391291" y="1212031"/>
                </a:cubicBezTo>
                <a:cubicBezTo>
                  <a:pt x="1395736" y="1229790"/>
                  <a:pt x="1409071" y="1243109"/>
                  <a:pt x="1426851" y="1260868"/>
                </a:cubicBezTo>
                <a:cubicBezTo>
                  <a:pt x="1426851" y="1260868"/>
                  <a:pt x="1431296" y="1265307"/>
                  <a:pt x="1431296" y="1265307"/>
                </a:cubicBezTo>
                <a:cubicBezTo>
                  <a:pt x="1435741" y="1274187"/>
                  <a:pt x="1435741" y="1278626"/>
                  <a:pt x="1440186" y="1283066"/>
                </a:cubicBezTo>
                <a:cubicBezTo>
                  <a:pt x="1440186" y="1287506"/>
                  <a:pt x="1444631" y="1287506"/>
                  <a:pt x="1444631" y="1291945"/>
                </a:cubicBezTo>
                <a:cubicBezTo>
                  <a:pt x="1444631" y="1296385"/>
                  <a:pt x="1449076" y="1300825"/>
                  <a:pt x="1449076" y="1300825"/>
                </a:cubicBezTo>
                <a:cubicBezTo>
                  <a:pt x="1449076" y="1305264"/>
                  <a:pt x="1449076" y="1309704"/>
                  <a:pt x="1453521" y="1309704"/>
                </a:cubicBezTo>
                <a:cubicBezTo>
                  <a:pt x="1449076" y="1323023"/>
                  <a:pt x="1453521" y="1331903"/>
                  <a:pt x="1462411" y="1340782"/>
                </a:cubicBezTo>
                <a:cubicBezTo>
                  <a:pt x="1462411" y="1345222"/>
                  <a:pt x="1466856" y="1345222"/>
                  <a:pt x="1471301" y="1349661"/>
                </a:cubicBezTo>
                <a:cubicBezTo>
                  <a:pt x="1475746" y="1358541"/>
                  <a:pt x="1484636" y="1362980"/>
                  <a:pt x="1493526" y="1367420"/>
                </a:cubicBezTo>
                <a:cubicBezTo>
                  <a:pt x="1497971" y="1367420"/>
                  <a:pt x="1497971" y="1367420"/>
                  <a:pt x="1502416" y="1367420"/>
                </a:cubicBezTo>
                <a:cubicBezTo>
                  <a:pt x="1506861" y="1371860"/>
                  <a:pt x="1511306" y="1371860"/>
                  <a:pt x="1515751" y="1371860"/>
                </a:cubicBezTo>
                <a:cubicBezTo>
                  <a:pt x="1520196" y="1371860"/>
                  <a:pt x="1524641" y="1367420"/>
                  <a:pt x="1529086" y="1367420"/>
                </a:cubicBezTo>
                <a:cubicBezTo>
                  <a:pt x="1564647" y="1362980"/>
                  <a:pt x="1564647" y="1327463"/>
                  <a:pt x="1582427" y="1309704"/>
                </a:cubicBezTo>
                <a:cubicBezTo>
                  <a:pt x="1582427" y="1345222"/>
                  <a:pt x="1582427" y="1362980"/>
                  <a:pt x="1560201" y="1376299"/>
                </a:cubicBezTo>
                <a:cubicBezTo>
                  <a:pt x="1560201" y="1380739"/>
                  <a:pt x="1560201" y="1380739"/>
                  <a:pt x="1555757" y="1385179"/>
                </a:cubicBezTo>
                <a:cubicBezTo>
                  <a:pt x="1542421" y="1407377"/>
                  <a:pt x="1529086" y="1429575"/>
                  <a:pt x="1529086" y="1456213"/>
                </a:cubicBezTo>
                <a:cubicBezTo>
                  <a:pt x="1533531" y="1456213"/>
                  <a:pt x="1537976" y="1456213"/>
                  <a:pt x="1537976" y="1460653"/>
                </a:cubicBezTo>
                <a:cubicBezTo>
                  <a:pt x="1560201" y="1469532"/>
                  <a:pt x="1573537" y="1482851"/>
                  <a:pt x="1600207" y="1469532"/>
                </a:cubicBezTo>
                <a:cubicBezTo>
                  <a:pt x="1564647" y="1487291"/>
                  <a:pt x="1511306" y="1540567"/>
                  <a:pt x="1466856" y="1469532"/>
                </a:cubicBezTo>
                <a:cubicBezTo>
                  <a:pt x="1466856" y="1465093"/>
                  <a:pt x="1462411" y="1465093"/>
                  <a:pt x="1457966" y="1465093"/>
                </a:cubicBezTo>
                <a:cubicBezTo>
                  <a:pt x="1453521" y="1456213"/>
                  <a:pt x="1449076" y="1451774"/>
                  <a:pt x="1444631" y="1456213"/>
                </a:cubicBezTo>
                <a:cubicBezTo>
                  <a:pt x="1440186" y="1447334"/>
                  <a:pt x="1435741" y="1442894"/>
                  <a:pt x="1431296" y="1442894"/>
                </a:cubicBezTo>
                <a:cubicBezTo>
                  <a:pt x="1431296" y="1438455"/>
                  <a:pt x="1426851" y="1438455"/>
                  <a:pt x="1422406" y="1438455"/>
                </a:cubicBezTo>
                <a:cubicBezTo>
                  <a:pt x="1417961" y="1434015"/>
                  <a:pt x="1409071" y="1434015"/>
                  <a:pt x="1404626" y="1434015"/>
                </a:cubicBezTo>
                <a:cubicBezTo>
                  <a:pt x="1391291" y="1434015"/>
                  <a:pt x="1382401" y="1434015"/>
                  <a:pt x="1369066" y="1434015"/>
                </a:cubicBezTo>
                <a:cubicBezTo>
                  <a:pt x="1351286" y="1451774"/>
                  <a:pt x="1386846" y="1469532"/>
                  <a:pt x="1386846" y="1487291"/>
                </a:cubicBezTo>
                <a:cubicBezTo>
                  <a:pt x="1280165" y="1451774"/>
                  <a:pt x="1351286" y="1345222"/>
                  <a:pt x="1306835" y="1269747"/>
                </a:cubicBezTo>
                <a:cubicBezTo>
                  <a:pt x="1306835" y="1265307"/>
                  <a:pt x="1306835" y="1260868"/>
                  <a:pt x="1306835" y="1260868"/>
                </a:cubicBezTo>
                <a:cubicBezTo>
                  <a:pt x="1306835" y="1256428"/>
                  <a:pt x="1306835" y="1256428"/>
                  <a:pt x="1306835" y="1251988"/>
                </a:cubicBezTo>
                <a:cubicBezTo>
                  <a:pt x="1306835" y="1251988"/>
                  <a:pt x="1306835" y="1251988"/>
                  <a:pt x="1302390" y="1247549"/>
                </a:cubicBezTo>
                <a:cubicBezTo>
                  <a:pt x="1293500" y="1251988"/>
                  <a:pt x="1280165" y="1256428"/>
                  <a:pt x="1275720" y="1256428"/>
                </a:cubicBezTo>
                <a:cubicBezTo>
                  <a:pt x="1253495" y="1251988"/>
                  <a:pt x="1217935" y="1300825"/>
                  <a:pt x="1217935" y="1300825"/>
                </a:cubicBezTo>
                <a:cubicBezTo>
                  <a:pt x="1217935" y="1300825"/>
                  <a:pt x="1151260" y="1354101"/>
                  <a:pt x="1146815" y="1385179"/>
                </a:cubicBezTo>
                <a:cubicBezTo>
                  <a:pt x="1146815" y="1394058"/>
                  <a:pt x="1151260" y="1402937"/>
                  <a:pt x="1155705" y="1411817"/>
                </a:cubicBezTo>
                <a:cubicBezTo>
                  <a:pt x="1155705" y="1420696"/>
                  <a:pt x="1160150" y="1425136"/>
                  <a:pt x="1164595" y="1434015"/>
                </a:cubicBezTo>
                <a:cubicBezTo>
                  <a:pt x="1169040" y="1438455"/>
                  <a:pt x="1173485" y="1447334"/>
                  <a:pt x="1177930" y="1456213"/>
                </a:cubicBezTo>
                <a:cubicBezTo>
                  <a:pt x="1182375" y="1460653"/>
                  <a:pt x="1186820" y="1469532"/>
                  <a:pt x="1191265" y="1473972"/>
                </a:cubicBezTo>
                <a:cubicBezTo>
                  <a:pt x="1195710" y="1482851"/>
                  <a:pt x="1195710" y="1487291"/>
                  <a:pt x="1200155" y="1496170"/>
                </a:cubicBezTo>
                <a:cubicBezTo>
                  <a:pt x="1209045" y="1513929"/>
                  <a:pt x="1217935" y="1527248"/>
                  <a:pt x="1226825" y="1545007"/>
                </a:cubicBezTo>
                <a:cubicBezTo>
                  <a:pt x="1235715" y="1553886"/>
                  <a:pt x="1240160" y="1558326"/>
                  <a:pt x="1244605" y="1567205"/>
                </a:cubicBezTo>
                <a:cubicBezTo>
                  <a:pt x="1262385" y="1593843"/>
                  <a:pt x="1275720" y="1620481"/>
                  <a:pt x="1289055" y="1642680"/>
                </a:cubicBezTo>
                <a:cubicBezTo>
                  <a:pt x="1289055" y="1651559"/>
                  <a:pt x="1293500" y="1660438"/>
                  <a:pt x="1297945" y="1669318"/>
                </a:cubicBezTo>
                <a:cubicBezTo>
                  <a:pt x="1302390" y="1678197"/>
                  <a:pt x="1302390" y="1691516"/>
                  <a:pt x="1306835" y="1700395"/>
                </a:cubicBezTo>
                <a:cubicBezTo>
                  <a:pt x="1311281" y="1709275"/>
                  <a:pt x="1315725" y="1718154"/>
                  <a:pt x="1324615" y="1727034"/>
                </a:cubicBezTo>
                <a:cubicBezTo>
                  <a:pt x="1337951" y="1744792"/>
                  <a:pt x="1351286" y="1766991"/>
                  <a:pt x="1364621" y="1789189"/>
                </a:cubicBezTo>
                <a:cubicBezTo>
                  <a:pt x="1369066" y="1793629"/>
                  <a:pt x="1373511" y="1802508"/>
                  <a:pt x="1373511" y="1806948"/>
                </a:cubicBezTo>
                <a:cubicBezTo>
                  <a:pt x="1395736" y="1846905"/>
                  <a:pt x="1444631" y="1886862"/>
                  <a:pt x="1457966" y="1940138"/>
                </a:cubicBezTo>
                <a:cubicBezTo>
                  <a:pt x="1462411" y="1949017"/>
                  <a:pt x="1462411" y="1957897"/>
                  <a:pt x="1462411" y="1966776"/>
                </a:cubicBezTo>
                <a:cubicBezTo>
                  <a:pt x="1457966" y="2055569"/>
                  <a:pt x="1404626" y="2126604"/>
                  <a:pt x="1391291" y="2193199"/>
                </a:cubicBezTo>
                <a:cubicBezTo>
                  <a:pt x="1386846" y="2202079"/>
                  <a:pt x="1382401" y="2210958"/>
                  <a:pt x="1377956" y="2219837"/>
                </a:cubicBezTo>
                <a:cubicBezTo>
                  <a:pt x="1373511" y="2233156"/>
                  <a:pt x="1369066" y="2242036"/>
                  <a:pt x="1360176" y="2250915"/>
                </a:cubicBezTo>
                <a:cubicBezTo>
                  <a:pt x="1337951" y="2290872"/>
                  <a:pt x="1320171" y="2317510"/>
                  <a:pt x="1320171" y="2317510"/>
                </a:cubicBezTo>
                <a:cubicBezTo>
                  <a:pt x="1320171" y="2317510"/>
                  <a:pt x="1324615" y="2326390"/>
                  <a:pt x="1337951" y="2335269"/>
                </a:cubicBezTo>
                <a:cubicBezTo>
                  <a:pt x="1342396" y="2339709"/>
                  <a:pt x="1346841" y="2344148"/>
                  <a:pt x="1351286" y="2348588"/>
                </a:cubicBezTo>
                <a:cubicBezTo>
                  <a:pt x="1355731" y="2353028"/>
                  <a:pt x="1360176" y="2357467"/>
                  <a:pt x="1369066" y="2366347"/>
                </a:cubicBezTo>
                <a:cubicBezTo>
                  <a:pt x="1529086" y="2446261"/>
                  <a:pt x="1564647" y="2641606"/>
                  <a:pt x="1493526" y="2805874"/>
                </a:cubicBezTo>
                <a:cubicBezTo>
                  <a:pt x="1493526" y="2810314"/>
                  <a:pt x="1493526" y="2814754"/>
                  <a:pt x="1497971" y="2819193"/>
                </a:cubicBezTo>
                <a:cubicBezTo>
                  <a:pt x="1511306" y="2876909"/>
                  <a:pt x="1537976" y="2965703"/>
                  <a:pt x="1560201" y="3076694"/>
                </a:cubicBezTo>
                <a:cubicBezTo>
                  <a:pt x="1595762" y="3227643"/>
                  <a:pt x="1560201" y="3311997"/>
                  <a:pt x="1622432" y="3303118"/>
                </a:cubicBezTo>
                <a:cubicBezTo>
                  <a:pt x="1684662" y="3289799"/>
                  <a:pt x="1826903" y="3254281"/>
                  <a:pt x="2071379" y="3289799"/>
                </a:cubicBezTo>
                <a:cubicBezTo>
                  <a:pt x="2209174" y="3311997"/>
                  <a:pt x="2244734" y="3334196"/>
                  <a:pt x="2315855" y="3338635"/>
                </a:cubicBezTo>
                <a:cubicBezTo>
                  <a:pt x="2324745" y="3343075"/>
                  <a:pt x="2329190" y="3343075"/>
                  <a:pt x="2338080" y="3343075"/>
                </a:cubicBezTo>
                <a:cubicBezTo>
                  <a:pt x="2346970" y="3347515"/>
                  <a:pt x="2351415" y="3347515"/>
                  <a:pt x="2360305" y="3351954"/>
                </a:cubicBezTo>
                <a:cubicBezTo>
                  <a:pt x="2369195" y="3351954"/>
                  <a:pt x="2373640" y="3351954"/>
                  <a:pt x="2382530" y="3356394"/>
                </a:cubicBezTo>
                <a:cubicBezTo>
                  <a:pt x="2409200" y="3360834"/>
                  <a:pt x="2435870" y="3365273"/>
                  <a:pt x="2458095" y="3374153"/>
                </a:cubicBezTo>
                <a:cubicBezTo>
                  <a:pt x="2466985" y="3374153"/>
                  <a:pt x="2475875" y="3378592"/>
                  <a:pt x="2484765" y="3378592"/>
                </a:cubicBezTo>
                <a:cubicBezTo>
                  <a:pt x="2506991" y="3378592"/>
                  <a:pt x="2529215" y="3378592"/>
                  <a:pt x="2551441" y="3383032"/>
                </a:cubicBezTo>
                <a:cubicBezTo>
                  <a:pt x="2560331" y="3383032"/>
                  <a:pt x="2564776" y="3383032"/>
                  <a:pt x="2573666" y="3387472"/>
                </a:cubicBezTo>
                <a:cubicBezTo>
                  <a:pt x="2627006" y="3391911"/>
                  <a:pt x="2649231" y="3445187"/>
                  <a:pt x="2640341" y="3498464"/>
                </a:cubicBezTo>
                <a:cubicBezTo>
                  <a:pt x="2640341" y="3507343"/>
                  <a:pt x="2635896" y="3511783"/>
                  <a:pt x="2631451" y="3520662"/>
                </a:cubicBezTo>
                <a:cubicBezTo>
                  <a:pt x="2627006" y="3529541"/>
                  <a:pt x="2622561" y="3533981"/>
                  <a:pt x="2618116" y="3538421"/>
                </a:cubicBezTo>
                <a:cubicBezTo>
                  <a:pt x="2613671" y="3542860"/>
                  <a:pt x="2609226" y="3547300"/>
                  <a:pt x="2604781" y="3556179"/>
                </a:cubicBezTo>
                <a:cubicBezTo>
                  <a:pt x="2573666" y="3582817"/>
                  <a:pt x="2533661" y="3605016"/>
                  <a:pt x="2511435" y="3636093"/>
                </a:cubicBezTo>
                <a:cubicBezTo>
                  <a:pt x="2506991" y="3640533"/>
                  <a:pt x="2506991" y="3649412"/>
                  <a:pt x="2502545" y="3653852"/>
                </a:cubicBezTo>
                <a:cubicBezTo>
                  <a:pt x="2502545" y="3658292"/>
                  <a:pt x="2498100" y="3662732"/>
                  <a:pt x="2498100" y="3671611"/>
                </a:cubicBezTo>
                <a:cubicBezTo>
                  <a:pt x="2484765" y="3733766"/>
                  <a:pt x="2458095" y="3795922"/>
                  <a:pt x="2373640" y="3804801"/>
                </a:cubicBezTo>
                <a:cubicBezTo>
                  <a:pt x="2364750" y="3804801"/>
                  <a:pt x="2355860" y="3804801"/>
                  <a:pt x="2346970" y="3809241"/>
                </a:cubicBezTo>
                <a:cubicBezTo>
                  <a:pt x="2306965" y="3809241"/>
                  <a:pt x="2266959" y="3818120"/>
                  <a:pt x="2226954" y="3813680"/>
                </a:cubicBezTo>
                <a:cubicBezTo>
                  <a:pt x="2222509" y="3813680"/>
                  <a:pt x="2213619" y="3813680"/>
                  <a:pt x="2204729" y="3809241"/>
                </a:cubicBezTo>
                <a:cubicBezTo>
                  <a:pt x="2142499" y="3804801"/>
                  <a:pt x="2155834" y="3751525"/>
                  <a:pt x="2195839" y="3716008"/>
                </a:cubicBezTo>
                <a:cubicBezTo>
                  <a:pt x="2204729" y="3716008"/>
                  <a:pt x="2209174" y="3711568"/>
                  <a:pt x="2213619" y="3711568"/>
                </a:cubicBezTo>
                <a:cubicBezTo>
                  <a:pt x="2231399" y="3707128"/>
                  <a:pt x="2249179" y="3702689"/>
                  <a:pt x="2266959" y="3702689"/>
                </a:cubicBezTo>
                <a:cubicBezTo>
                  <a:pt x="2271405" y="3698249"/>
                  <a:pt x="2275849" y="3693809"/>
                  <a:pt x="2280295" y="3689370"/>
                </a:cubicBezTo>
                <a:cubicBezTo>
                  <a:pt x="2289185" y="3680490"/>
                  <a:pt x="2293629" y="3671611"/>
                  <a:pt x="2302519" y="3658292"/>
                </a:cubicBezTo>
                <a:cubicBezTo>
                  <a:pt x="2320300" y="3631654"/>
                  <a:pt x="2329190" y="3596136"/>
                  <a:pt x="2329190" y="3578378"/>
                </a:cubicBezTo>
                <a:cubicBezTo>
                  <a:pt x="2329190" y="3560619"/>
                  <a:pt x="2311409" y="3494024"/>
                  <a:pt x="2240289" y="3494024"/>
                </a:cubicBezTo>
                <a:cubicBezTo>
                  <a:pt x="2169169" y="3489584"/>
                  <a:pt x="1591317" y="3538421"/>
                  <a:pt x="1542421" y="3529541"/>
                </a:cubicBezTo>
                <a:cubicBezTo>
                  <a:pt x="1497971" y="3520662"/>
                  <a:pt x="1453521" y="3520662"/>
                  <a:pt x="1409071" y="3458506"/>
                </a:cubicBezTo>
                <a:cubicBezTo>
                  <a:pt x="1360176" y="3391911"/>
                  <a:pt x="1160150" y="3107772"/>
                  <a:pt x="1120145" y="2987901"/>
                </a:cubicBezTo>
                <a:cubicBezTo>
                  <a:pt x="1084585" y="2872469"/>
                  <a:pt x="1075695" y="2828073"/>
                  <a:pt x="1075695" y="2828073"/>
                </a:cubicBezTo>
                <a:cubicBezTo>
                  <a:pt x="1075695" y="2828073"/>
                  <a:pt x="822328" y="2859150"/>
                  <a:pt x="720093" y="2854711"/>
                </a:cubicBezTo>
                <a:cubicBezTo>
                  <a:pt x="613413" y="2850271"/>
                  <a:pt x="488952" y="2881349"/>
                  <a:pt x="488952" y="2881349"/>
                </a:cubicBezTo>
                <a:cubicBezTo>
                  <a:pt x="488952" y="2881349"/>
                  <a:pt x="564517" y="2956823"/>
                  <a:pt x="546737" y="3121091"/>
                </a:cubicBezTo>
                <a:cubicBezTo>
                  <a:pt x="542292" y="3192126"/>
                  <a:pt x="528957" y="3249842"/>
                  <a:pt x="520067" y="3307558"/>
                </a:cubicBezTo>
                <a:cubicBezTo>
                  <a:pt x="520067" y="3316437"/>
                  <a:pt x="515622" y="3325316"/>
                  <a:pt x="515622" y="3329756"/>
                </a:cubicBezTo>
                <a:cubicBezTo>
                  <a:pt x="515622" y="3338635"/>
                  <a:pt x="515622" y="3347515"/>
                  <a:pt x="511177" y="3351954"/>
                </a:cubicBezTo>
                <a:cubicBezTo>
                  <a:pt x="511177" y="3360834"/>
                  <a:pt x="511177" y="3369713"/>
                  <a:pt x="506732" y="3374153"/>
                </a:cubicBezTo>
                <a:cubicBezTo>
                  <a:pt x="480062" y="3440748"/>
                  <a:pt x="497842" y="3529541"/>
                  <a:pt x="546737" y="3578378"/>
                </a:cubicBezTo>
                <a:cubicBezTo>
                  <a:pt x="551182" y="3582817"/>
                  <a:pt x="555627" y="3587257"/>
                  <a:pt x="555627" y="3591697"/>
                </a:cubicBezTo>
                <a:cubicBezTo>
                  <a:pt x="560072" y="3596136"/>
                  <a:pt x="564517" y="3605016"/>
                  <a:pt x="568962" y="3613895"/>
                </a:cubicBezTo>
                <a:cubicBezTo>
                  <a:pt x="573407" y="3618335"/>
                  <a:pt x="573407" y="3627214"/>
                  <a:pt x="573407" y="3631654"/>
                </a:cubicBezTo>
                <a:cubicBezTo>
                  <a:pt x="573407" y="3640533"/>
                  <a:pt x="573407" y="3649412"/>
                  <a:pt x="573407" y="3658292"/>
                </a:cubicBezTo>
                <a:cubicBezTo>
                  <a:pt x="568962" y="3742646"/>
                  <a:pt x="462282" y="3724887"/>
                  <a:pt x="408942" y="3724887"/>
                </a:cubicBezTo>
                <a:cubicBezTo>
                  <a:pt x="404497" y="3724887"/>
                  <a:pt x="395607" y="3720447"/>
                  <a:pt x="391162" y="3720447"/>
                </a:cubicBezTo>
                <a:cubicBezTo>
                  <a:pt x="382272" y="3720447"/>
                  <a:pt x="377827" y="3720447"/>
                  <a:pt x="368937" y="3720447"/>
                </a:cubicBezTo>
                <a:cubicBezTo>
                  <a:pt x="320041" y="3720447"/>
                  <a:pt x="271146" y="3729327"/>
                  <a:pt x="226696" y="3738206"/>
                </a:cubicBezTo>
                <a:cubicBezTo>
                  <a:pt x="222251" y="3738206"/>
                  <a:pt x="213361" y="3738206"/>
                  <a:pt x="208916" y="3738206"/>
                </a:cubicBezTo>
                <a:cubicBezTo>
                  <a:pt x="142241" y="3742646"/>
                  <a:pt x="71120" y="3742646"/>
                  <a:pt x="0" y="3707128"/>
                </a:cubicBezTo>
                <a:cubicBezTo>
                  <a:pt x="0" y="3702689"/>
                  <a:pt x="0" y="3693809"/>
                  <a:pt x="4445" y="3680490"/>
                </a:cubicBezTo>
                <a:cubicBezTo>
                  <a:pt x="13335" y="3662732"/>
                  <a:pt x="35560" y="3640533"/>
                  <a:pt x="71120" y="3640533"/>
                </a:cubicBezTo>
                <a:cubicBezTo>
                  <a:pt x="80010" y="3640533"/>
                  <a:pt x="88900" y="3640533"/>
                  <a:pt x="93345" y="3640533"/>
                </a:cubicBezTo>
                <a:cubicBezTo>
                  <a:pt x="120015" y="3640533"/>
                  <a:pt x="208916" y="3591697"/>
                  <a:pt x="248921" y="3556179"/>
                </a:cubicBezTo>
                <a:cubicBezTo>
                  <a:pt x="293371" y="3525102"/>
                  <a:pt x="342266" y="3476265"/>
                  <a:pt x="337821" y="3391911"/>
                </a:cubicBezTo>
                <a:cubicBezTo>
                  <a:pt x="333376" y="3303118"/>
                  <a:pt x="293371" y="2939065"/>
                  <a:pt x="280036" y="2881349"/>
                </a:cubicBezTo>
                <a:cubicBezTo>
                  <a:pt x="266701" y="2819193"/>
                  <a:pt x="231141" y="2686003"/>
                  <a:pt x="293371" y="2659365"/>
                </a:cubicBezTo>
                <a:cubicBezTo>
                  <a:pt x="355601" y="2632727"/>
                  <a:pt x="488952" y="2579451"/>
                  <a:pt x="608967" y="2539494"/>
                </a:cubicBezTo>
                <a:cubicBezTo>
                  <a:pt x="635638" y="2535054"/>
                  <a:pt x="697868" y="2508416"/>
                  <a:pt x="724538" y="2499537"/>
                </a:cubicBezTo>
                <a:cubicBezTo>
                  <a:pt x="728983" y="2499537"/>
                  <a:pt x="733428" y="2495097"/>
                  <a:pt x="737873" y="2495097"/>
                </a:cubicBezTo>
                <a:cubicBezTo>
                  <a:pt x="800103" y="2464019"/>
                  <a:pt x="871224" y="2464019"/>
                  <a:pt x="924564" y="2464019"/>
                </a:cubicBezTo>
                <a:cubicBezTo>
                  <a:pt x="906784" y="2410743"/>
                  <a:pt x="889004" y="2375226"/>
                  <a:pt x="889004" y="2326390"/>
                </a:cubicBezTo>
                <a:cubicBezTo>
                  <a:pt x="884559" y="2321950"/>
                  <a:pt x="884559" y="2313070"/>
                  <a:pt x="884559" y="2308631"/>
                </a:cubicBezTo>
                <a:cubicBezTo>
                  <a:pt x="884559" y="2304191"/>
                  <a:pt x="880114" y="2299751"/>
                  <a:pt x="880114" y="2295312"/>
                </a:cubicBezTo>
                <a:cubicBezTo>
                  <a:pt x="880114" y="2290872"/>
                  <a:pt x="875669" y="2281993"/>
                  <a:pt x="875669" y="2277553"/>
                </a:cubicBezTo>
                <a:cubicBezTo>
                  <a:pt x="853444" y="2179880"/>
                  <a:pt x="800103" y="2108845"/>
                  <a:pt x="773433" y="2020052"/>
                </a:cubicBezTo>
                <a:cubicBezTo>
                  <a:pt x="773433" y="2011173"/>
                  <a:pt x="768988" y="2006733"/>
                  <a:pt x="768988" y="1997854"/>
                </a:cubicBezTo>
                <a:cubicBezTo>
                  <a:pt x="764543" y="1957897"/>
                  <a:pt x="751208" y="1922379"/>
                  <a:pt x="724538" y="1886862"/>
                </a:cubicBezTo>
                <a:cubicBezTo>
                  <a:pt x="720093" y="1877982"/>
                  <a:pt x="715648" y="1873543"/>
                  <a:pt x="715648" y="1864663"/>
                </a:cubicBezTo>
                <a:cubicBezTo>
                  <a:pt x="684533" y="1793629"/>
                  <a:pt x="706758" y="1722594"/>
                  <a:pt x="764543" y="1669318"/>
                </a:cubicBezTo>
                <a:cubicBezTo>
                  <a:pt x="768988" y="1660438"/>
                  <a:pt x="777878" y="1655999"/>
                  <a:pt x="782323" y="1651559"/>
                </a:cubicBezTo>
                <a:cubicBezTo>
                  <a:pt x="808993" y="1629361"/>
                  <a:pt x="840109" y="1616042"/>
                  <a:pt x="866779" y="1589404"/>
                </a:cubicBezTo>
                <a:cubicBezTo>
                  <a:pt x="920119" y="1536128"/>
                  <a:pt x="955679" y="1482851"/>
                  <a:pt x="946789" y="1447334"/>
                </a:cubicBezTo>
                <a:cubicBezTo>
                  <a:pt x="942344" y="1416256"/>
                  <a:pt x="942344" y="1385179"/>
                  <a:pt x="924564" y="1367420"/>
                </a:cubicBezTo>
                <a:cubicBezTo>
                  <a:pt x="920119" y="1362980"/>
                  <a:pt x="915674" y="1362980"/>
                  <a:pt x="911229" y="1358541"/>
                </a:cubicBezTo>
                <a:cubicBezTo>
                  <a:pt x="871224" y="1362980"/>
                  <a:pt x="817883" y="1398498"/>
                  <a:pt x="813438" y="1309704"/>
                </a:cubicBezTo>
                <a:cubicBezTo>
                  <a:pt x="813438" y="1300825"/>
                  <a:pt x="817883" y="1296385"/>
                  <a:pt x="817883" y="1287506"/>
                </a:cubicBezTo>
                <a:cubicBezTo>
                  <a:pt x="813438" y="1278626"/>
                  <a:pt x="822328" y="1274187"/>
                  <a:pt x="822328" y="1269747"/>
                </a:cubicBezTo>
                <a:cubicBezTo>
                  <a:pt x="822328" y="1260868"/>
                  <a:pt x="808993" y="1260868"/>
                  <a:pt x="808993" y="1247549"/>
                </a:cubicBezTo>
                <a:cubicBezTo>
                  <a:pt x="804548" y="1243109"/>
                  <a:pt x="804548" y="1234230"/>
                  <a:pt x="804548" y="1225350"/>
                </a:cubicBezTo>
                <a:cubicBezTo>
                  <a:pt x="804548" y="1216471"/>
                  <a:pt x="808993" y="1212031"/>
                  <a:pt x="808993" y="1212031"/>
                </a:cubicBezTo>
                <a:cubicBezTo>
                  <a:pt x="764543" y="1167635"/>
                  <a:pt x="800103" y="1167635"/>
                  <a:pt x="817883" y="1145436"/>
                </a:cubicBezTo>
                <a:cubicBezTo>
                  <a:pt x="822328" y="1136557"/>
                  <a:pt x="826773" y="1127677"/>
                  <a:pt x="826773" y="1123238"/>
                </a:cubicBezTo>
                <a:cubicBezTo>
                  <a:pt x="826773" y="1114358"/>
                  <a:pt x="826773" y="1096600"/>
                  <a:pt x="826773" y="1074401"/>
                </a:cubicBezTo>
                <a:cubicBezTo>
                  <a:pt x="826773" y="1069962"/>
                  <a:pt x="826773" y="1061082"/>
                  <a:pt x="831218" y="1052203"/>
                </a:cubicBezTo>
                <a:cubicBezTo>
                  <a:pt x="817883" y="1007806"/>
                  <a:pt x="835663" y="972289"/>
                  <a:pt x="897894" y="932332"/>
                </a:cubicBezTo>
                <a:cubicBezTo>
                  <a:pt x="902339" y="927892"/>
                  <a:pt x="911229" y="923452"/>
                  <a:pt x="915674" y="919013"/>
                </a:cubicBezTo>
                <a:cubicBezTo>
                  <a:pt x="933454" y="910133"/>
                  <a:pt x="946789" y="905694"/>
                  <a:pt x="946789" y="905694"/>
                </a:cubicBezTo>
                <a:cubicBezTo>
                  <a:pt x="946789" y="905694"/>
                  <a:pt x="960124" y="679270"/>
                  <a:pt x="982349" y="612675"/>
                </a:cubicBezTo>
                <a:cubicBezTo>
                  <a:pt x="991239" y="603796"/>
                  <a:pt x="995684" y="590477"/>
                  <a:pt x="1000129" y="572718"/>
                </a:cubicBezTo>
                <a:cubicBezTo>
                  <a:pt x="1000129" y="568278"/>
                  <a:pt x="1004574" y="559399"/>
                  <a:pt x="1004574" y="550520"/>
                </a:cubicBezTo>
                <a:cubicBezTo>
                  <a:pt x="1009019" y="541640"/>
                  <a:pt x="1009019" y="537201"/>
                  <a:pt x="1009019" y="528321"/>
                </a:cubicBezTo>
                <a:cubicBezTo>
                  <a:pt x="1013464" y="519442"/>
                  <a:pt x="1013464" y="510563"/>
                  <a:pt x="1017909" y="501683"/>
                </a:cubicBezTo>
                <a:cubicBezTo>
                  <a:pt x="1022354" y="479485"/>
                  <a:pt x="1026799" y="457287"/>
                  <a:pt x="1031244" y="439528"/>
                </a:cubicBezTo>
                <a:cubicBezTo>
                  <a:pt x="1026799" y="443968"/>
                  <a:pt x="1022354" y="452847"/>
                  <a:pt x="1013464" y="457287"/>
                </a:cubicBezTo>
                <a:cubicBezTo>
                  <a:pt x="1009019" y="461726"/>
                  <a:pt x="1000129" y="466166"/>
                  <a:pt x="991239" y="470606"/>
                </a:cubicBezTo>
                <a:cubicBezTo>
                  <a:pt x="982349" y="475045"/>
                  <a:pt x="973459" y="475045"/>
                  <a:pt x="964569" y="479485"/>
                </a:cubicBezTo>
                <a:cubicBezTo>
                  <a:pt x="889004" y="475045"/>
                  <a:pt x="853444" y="439528"/>
                  <a:pt x="848999" y="377372"/>
                </a:cubicBezTo>
                <a:cubicBezTo>
                  <a:pt x="844553" y="368493"/>
                  <a:pt x="840109" y="359614"/>
                  <a:pt x="835663" y="350734"/>
                </a:cubicBezTo>
                <a:cubicBezTo>
                  <a:pt x="831218" y="341855"/>
                  <a:pt x="826773" y="337415"/>
                  <a:pt x="822328" y="328536"/>
                </a:cubicBezTo>
                <a:cubicBezTo>
                  <a:pt x="817883" y="319657"/>
                  <a:pt x="817883" y="315217"/>
                  <a:pt x="817883" y="306338"/>
                </a:cubicBezTo>
                <a:cubicBezTo>
                  <a:pt x="817883" y="301898"/>
                  <a:pt x="817883" y="297458"/>
                  <a:pt x="817883" y="293019"/>
                </a:cubicBezTo>
                <a:cubicBezTo>
                  <a:pt x="817883" y="284139"/>
                  <a:pt x="817883" y="279700"/>
                  <a:pt x="817883" y="270820"/>
                </a:cubicBezTo>
                <a:cubicBezTo>
                  <a:pt x="800103" y="208665"/>
                  <a:pt x="871224" y="173147"/>
                  <a:pt x="942344" y="173147"/>
                </a:cubicBezTo>
                <a:cubicBezTo>
                  <a:pt x="946789" y="177587"/>
                  <a:pt x="955679" y="177587"/>
                  <a:pt x="960124" y="182027"/>
                </a:cubicBezTo>
                <a:cubicBezTo>
                  <a:pt x="964569" y="182027"/>
                  <a:pt x="969014" y="186466"/>
                  <a:pt x="973459" y="190906"/>
                </a:cubicBezTo>
                <a:cubicBezTo>
                  <a:pt x="991239" y="226424"/>
                  <a:pt x="1026799" y="244182"/>
                  <a:pt x="1026799" y="244182"/>
                </a:cubicBezTo>
                <a:cubicBezTo>
                  <a:pt x="1026799" y="244182"/>
                  <a:pt x="1040134" y="226424"/>
                  <a:pt x="1062359" y="217544"/>
                </a:cubicBezTo>
                <a:cubicBezTo>
                  <a:pt x="1089029" y="208665"/>
                  <a:pt x="1097919" y="217544"/>
                  <a:pt x="1106810" y="204225"/>
                </a:cubicBezTo>
                <a:cubicBezTo>
                  <a:pt x="1111255" y="190906"/>
                  <a:pt x="1093475" y="173147"/>
                  <a:pt x="1124590" y="173147"/>
                </a:cubicBezTo>
                <a:cubicBezTo>
                  <a:pt x="1155705" y="177587"/>
                  <a:pt x="1155705" y="168708"/>
                  <a:pt x="1169040" y="159828"/>
                </a:cubicBezTo>
                <a:cubicBezTo>
                  <a:pt x="1182375" y="155389"/>
                  <a:pt x="1186820" y="146509"/>
                  <a:pt x="1195710" y="155389"/>
                </a:cubicBezTo>
                <a:cubicBezTo>
                  <a:pt x="1209045" y="159828"/>
                  <a:pt x="1226825" y="182027"/>
                  <a:pt x="1240160" y="177587"/>
                </a:cubicBezTo>
                <a:cubicBezTo>
                  <a:pt x="1240160" y="177587"/>
                  <a:pt x="1240160" y="177587"/>
                  <a:pt x="1244605" y="177587"/>
                </a:cubicBezTo>
                <a:cubicBezTo>
                  <a:pt x="1244605" y="177587"/>
                  <a:pt x="1244605" y="177587"/>
                  <a:pt x="1231270" y="146509"/>
                </a:cubicBezTo>
                <a:cubicBezTo>
                  <a:pt x="1213490" y="93233"/>
                  <a:pt x="1240160" y="35517"/>
                  <a:pt x="1293500" y="13319"/>
                </a:cubicBezTo>
                <a:cubicBezTo>
                  <a:pt x="1293500" y="13319"/>
                  <a:pt x="1293500" y="13319"/>
                  <a:pt x="1320171" y="4440"/>
                </a:cubicBezTo>
                <a:cubicBezTo>
                  <a:pt x="1329061" y="4440"/>
                  <a:pt x="1333505" y="0"/>
                  <a:pt x="1342396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5"/>
          <p:cNvSpPr txBox="1"/>
          <p:nvPr/>
        </p:nvSpPr>
        <p:spPr>
          <a:xfrm>
            <a:off x="318900" y="380375"/>
            <a:ext cx="26862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HOW MIGHT WE...</a:t>
            </a:r>
            <a:endParaRPr sz="32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0" name="Google Shape;390;p55"/>
          <p:cNvSpPr txBox="1"/>
          <p:nvPr/>
        </p:nvSpPr>
        <p:spPr>
          <a:xfrm>
            <a:off x="145150" y="1314800"/>
            <a:ext cx="81378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2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Connect people with similar fitness abilities?</a:t>
            </a:r>
            <a:endParaRPr b="1" sz="3000">
              <a:solidFill>
                <a:schemeClr val="dk2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sp>
        <p:nvSpPr>
          <p:cNvPr id="391" name="Google Shape;391;p55"/>
          <p:cNvSpPr txBox="1"/>
          <p:nvPr/>
        </p:nvSpPr>
        <p:spPr>
          <a:xfrm>
            <a:off x="394825" y="1932125"/>
            <a:ext cx="44124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155CC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Help build friendships with others already at the gym?</a:t>
            </a:r>
            <a:endParaRPr sz="1100">
              <a:solidFill>
                <a:srgbClr val="1155CC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sp>
        <p:nvSpPr>
          <p:cNvPr id="392" name="Google Shape;392;p55"/>
          <p:cNvSpPr txBox="1"/>
          <p:nvPr/>
        </p:nvSpPr>
        <p:spPr>
          <a:xfrm>
            <a:off x="1223550" y="2258500"/>
            <a:ext cx="25710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48E0C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Help women recruit their friends to come to the gym?</a:t>
            </a:r>
            <a:endParaRPr>
              <a:solidFill>
                <a:srgbClr val="F48E0C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sp>
        <p:nvSpPr>
          <p:cNvPr id="393" name="Google Shape;393;p55"/>
          <p:cNvSpPr txBox="1"/>
          <p:nvPr/>
        </p:nvSpPr>
        <p:spPr>
          <a:xfrm>
            <a:off x="602350" y="2861100"/>
            <a:ext cx="48768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A4705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Recruit staff and employees to even gender imbalance?</a:t>
            </a:r>
            <a:endParaRPr>
              <a:solidFill>
                <a:srgbClr val="7A4705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sp>
        <p:nvSpPr>
          <p:cNvPr id="394" name="Google Shape;394;p55"/>
          <p:cNvSpPr txBox="1"/>
          <p:nvPr/>
        </p:nvSpPr>
        <p:spPr>
          <a:xfrm>
            <a:off x="145150" y="3202200"/>
            <a:ext cx="41220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Remove preoccupation from the gym?</a:t>
            </a:r>
            <a:endParaRPr b="1" sz="1800">
              <a:solidFill>
                <a:schemeClr val="accent1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sp>
        <p:nvSpPr>
          <p:cNvPr id="395" name="Google Shape;395;p55"/>
          <p:cNvSpPr txBox="1"/>
          <p:nvPr/>
        </p:nvSpPr>
        <p:spPr>
          <a:xfrm>
            <a:off x="830950" y="3619500"/>
            <a:ext cx="24066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155CC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Bring people physically closer at the gym?</a:t>
            </a:r>
            <a:endParaRPr sz="1100">
              <a:solidFill>
                <a:srgbClr val="1155CC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sp>
        <p:nvSpPr>
          <p:cNvPr id="396" name="Google Shape;396;p55"/>
          <p:cNvSpPr txBox="1"/>
          <p:nvPr/>
        </p:nvSpPr>
        <p:spPr>
          <a:xfrm>
            <a:off x="2746925" y="3872400"/>
            <a:ext cx="49614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A4705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Alter gym-goers neurochemistry to make them more sociable? </a:t>
            </a:r>
            <a:endParaRPr sz="1800">
              <a:solidFill>
                <a:srgbClr val="7A4705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sp>
        <p:nvSpPr>
          <p:cNvPr id="397" name="Google Shape;397;p55"/>
          <p:cNvSpPr txBox="1"/>
          <p:nvPr/>
        </p:nvSpPr>
        <p:spPr>
          <a:xfrm>
            <a:off x="3860025" y="931513"/>
            <a:ext cx="48768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Adjust the timing of team sports to not conflict with schedules? </a:t>
            </a:r>
            <a:endParaRPr sz="1100">
              <a:solidFill>
                <a:schemeClr val="accent1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sp>
        <p:nvSpPr>
          <p:cNvPr id="398" name="Google Shape;398;p55"/>
          <p:cNvSpPr txBox="1"/>
          <p:nvPr/>
        </p:nvSpPr>
        <p:spPr>
          <a:xfrm>
            <a:off x="3378550" y="2046563"/>
            <a:ext cx="48768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A4705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Make social fitness as accessible as a mobile game?</a:t>
            </a:r>
            <a:endParaRPr sz="1100">
              <a:solidFill>
                <a:srgbClr val="7A4705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sp>
        <p:nvSpPr>
          <p:cNvPr id="399" name="Google Shape;399;p55"/>
          <p:cNvSpPr txBox="1"/>
          <p:nvPr/>
        </p:nvSpPr>
        <p:spPr>
          <a:xfrm>
            <a:off x="3087150" y="2389650"/>
            <a:ext cx="48768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828599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Make solo fitness feel social?</a:t>
            </a:r>
            <a:endParaRPr b="1" sz="2400">
              <a:solidFill>
                <a:srgbClr val="828599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sp>
        <p:nvSpPr>
          <p:cNvPr id="400" name="Google Shape;400;p55"/>
          <p:cNvSpPr txBox="1"/>
          <p:nvPr/>
        </p:nvSpPr>
        <p:spPr>
          <a:xfrm>
            <a:off x="3946950" y="3204150"/>
            <a:ext cx="42240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155CC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Combine social fitness with daily activities?</a:t>
            </a:r>
            <a:endParaRPr sz="1800">
              <a:solidFill>
                <a:srgbClr val="1155CC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6"/>
          <p:cNvSpPr txBox="1"/>
          <p:nvPr>
            <p:ph idx="1" type="body"/>
          </p:nvPr>
        </p:nvSpPr>
        <p:spPr>
          <a:xfrm>
            <a:off x="4471988" y="2723798"/>
            <a:ext cx="46179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Insert your subtitle here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56"/>
          <p:cNvSpPr/>
          <p:nvPr/>
        </p:nvSpPr>
        <p:spPr>
          <a:xfrm>
            <a:off x="7981401" y="2999676"/>
            <a:ext cx="1162588" cy="1821626"/>
          </a:xfrm>
          <a:custGeom>
            <a:rect b="b" l="l" r="r" t="t"/>
            <a:pathLst>
              <a:path extrusionOk="0" h="3814923" w="2642246">
                <a:moveTo>
                  <a:pt x="1227755" y="1964439"/>
                </a:moveTo>
                <a:cubicBezTo>
                  <a:pt x="1230720" y="2028119"/>
                  <a:pt x="1237389" y="2086275"/>
                  <a:pt x="1261605" y="2136180"/>
                </a:cubicBezTo>
                <a:cubicBezTo>
                  <a:pt x="1274294" y="2102918"/>
                  <a:pt x="1265313" y="2069135"/>
                  <a:pt x="1299673" y="2036394"/>
                </a:cubicBezTo>
                <a:cubicBezTo>
                  <a:pt x="1267316" y="2042820"/>
                  <a:pt x="1251728" y="1988424"/>
                  <a:pt x="1227755" y="1964439"/>
                </a:cubicBezTo>
                <a:close/>
                <a:moveTo>
                  <a:pt x="1342396" y="0"/>
                </a:moveTo>
                <a:cubicBezTo>
                  <a:pt x="1355731" y="4440"/>
                  <a:pt x="1364621" y="8879"/>
                  <a:pt x="1373511" y="17759"/>
                </a:cubicBezTo>
                <a:cubicBezTo>
                  <a:pt x="1377956" y="22199"/>
                  <a:pt x="1382401" y="22199"/>
                  <a:pt x="1386846" y="26638"/>
                </a:cubicBezTo>
                <a:cubicBezTo>
                  <a:pt x="1422406" y="66595"/>
                  <a:pt x="1440186" y="119871"/>
                  <a:pt x="1466856" y="173147"/>
                </a:cubicBezTo>
                <a:cubicBezTo>
                  <a:pt x="1466856" y="182027"/>
                  <a:pt x="1471301" y="186466"/>
                  <a:pt x="1471301" y="195346"/>
                </a:cubicBezTo>
                <a:cubicBezTo>
                  <a:pt x="1480191" y="217544"/>
                  <a:pt x="1484636" y="239743"/>
                  <a:pt x="1489081" y="257501"/>
                </a:cubicBezTo>
                <a:cubicBezTo>
                  <a:pt x="1484636" y="266381"/>
                  <a:pt x="1484636" y="270820"/>
                  <a:pt x="1480191" y="279700"/>
                </a:cubicBezTo>
                <a:cubicBezTo>
                  <a:pt x="1471301" y="293019"/>
                  <a:pt x="1462411" y="301898"/>
                  <a:pt x="1444631" y="310777"/>
                </a:cubicBezTo>
                <a:cubicBezTo>
                  <a:pt x="1440186" y="315217"/>
                  <a:pt x="1431296" y="319657"/>
                  <a:pt x="1422406" y="319657"/>
                </a:cubicBezTo>
                <a:cubicBezTo>
                  <a:pt x="1382401" y="337415"/>
                  <a:pt x="1337951" y="337415"/>
                  <a:pt x="1284610" y="293019"/>
                </a:cubicBezTo>
                <a:cubicBezTo>
                  <a:pt x="1275720" y="279700"/>
                  <a:pt x="1266830" y="270820"/>
                  <a:pt x="1266830" y="270820"/>
                </a:cubicBezTo>
                <a:cubicBezTo>
                  <a:pt x="1266830" y="270820"/>
                  <a:pt x="1266830" y="270820"/>
                  <a:pt x="1146815" y="381812"/>
                </a:cubicBezTo>
                <a:cubicBezTo>
                  <a:pt x="1146815" y="381812"/>
                  <a:pt x="1146815" y="381812"/>
                  <a:pt x="1124590" y="901254"/>
                </a:cubicBezTo>
                <a:cubicBezTo>
                  <a:pt x="1124590" y="901254"/>
                  <a:pt x="1137925" y="901254"/>
                  <a:pt x="1151260" y="905694"/>
                </a:cubicBezTo>
                <a:cubicBezTo>
                  <a:pt x="1155705" y="905694"/>
                  <a:pt x="1164595" y="905694"/>
                  <a:pt x="1169040" y="910133"/>
                </a:cubicBezTo>
                <a:cubicBezTo>
                  <a:pt x="1177930" y="914573"/>
                  <a:pt x="1186820" y="919013"/>
                  <a:pt x="1195710" y="923452"/>
                </a:cubicBezTo>
                <a:cubicBezTo>
                  <a:pt x="1244605" y="972289"/>
                  <a:pt x="1262385" y="1021125"/>
                  <a:pt x="1293500" y="1083281"/>
                </a:cubicBezTo>
                <a:cubicBezTo>
                  <a:pt x="1297945" y="1083281"/>
                  <a:pt x="1302390" y="1083281"/>
                  <a:pt x="1306835" y="1087720"/>
                </a:cubicBezTo>
                <a:cubicBezTo>
                  <a:pt x="1306835" y="1092160"/>
                  <a:pt x="1311281" y="1096600"/>
                  <a:pt x="1311281" y="1105479"/>
                </a:cubicBezTo>
                <a:cubicBezTo>
                  <a:pt x="1311281" y="1105479"/>
                  <a:pt x="1311281" y="1109919"/>
                  <a:pt x="1311281" y="1109919"/>
                </a:cubicBezTo>
                <a:cubicBezTo>
                  <a:pt x="1333505" y="1109919"/>
                  <a:pt x="1386846" y="1114358"/>
                  <a:pt x="1377956" y="1154316"/>
                </a:cubicBezTo>
                <a:cubicBezTo>
                  <a:pt x="1377956" y="1158755"/>
                  <a:pt x="1377956" y="1163195"/>
                  <a:pt x="1377956" y="1167635"/>
                </a:cubicBezTo>
                <a:cubicBezTo>
                  <a:pt x="1386846" y="1176514"/>
                  <a:pt x="1400181" y="1189833"/>
                  <a:pt x="1386846" y="1198712"/>
                </a:cubicBezTo>
                <a:cubicBezTo>
                  <a:pt x="1386846" y="1203152"/>
                  <a:pt x="1386846" y="1207592"/>
                  <a:pt x="1391291" y="1212031"/>
                </a:cubicBezTo>
                <a:cubicBezTo>
                  <a:pt x="1395736" y="1229790"/>
                  <a:pt x="1409071" y="1243109"/>
                  <a:pt x="1426851" y="1260868"/>
                </a:cubicBezTo>
                <a:cubicBezTo>
                  <a:pt x="1426851" y="1260868"/>
                  <a:pt x="1431296" y="1265307"/>
                  <a:pt x="1431296" y="1265307"/>
                </a:cubicBezTo>
                <a:cubicBezTo>
                  <a:pt x="1435741" y="1274187"/>
                  <a:pt x="1435741" y="1278626"/>
                  <a:pt x="1440186" y="1283066"/>
                </a:cubicBezTo>
                <a:cubicBezTo>
                  <a:pt x="1440186" y="1287506"/>
                  <a:pt x="1444631" y="1287506"/>
                  <a:pt x="1444631" y="1291945"/>
                </a:cubicBezTo>
                <a:cubicBezTo>
                  <a:pt x="1444631" y="1296385"/>
                  <a:pt x="1449076" y="1300825"/>
                  <a:pt x="1449076" y="1300825"/>
                </a:cubicBezTo>
                <a:cubicBezTo>
                  <a:pt x="1449076" y="1305264"/>
                  <a:pt x="1449076" y="1309704"/>
                  <a:pt x="1453521" y="1309704"/>
                </a:cubicBezTo>
                <a:cubicBezTo>
                  <a:pt x="1449076" y="1323023"/>
                  <a:pt x="1453521" y="1331903"/>
                  <a:pt x="1462411" y="1340782"/>
                </a:cubicBezTo>
                <a:cubicBezTo>
                  <a:pt x="1462411" y="1345222"/>
                  <a:pt x="1466856" y="1345222"/>
                  <a:pt x="1471301" y="1349661"/>
                </a:cubicBezTo>
                <a:cubicBezTo>
                  <a:pt x="1475746" y="1358541"/>
                  <a:pt x="1484636" y="1362980"/>
                  <a:pt x="1493526" y="1367420"/>
                </a:cubicBezTo>
                <a:cubicBezTo>
                  <a:pt x="1497971" y="1367420"/>
                  <a:pt x="1497971" y="1367420"/>
                  <a:pt x="1502416" y="1367420"/>
                </a:cubicBezTo>
                <a:cubicBezTo>
                  <a:pt x="1506861" y="1371860"/>
                  <a:pt x="1511306" y="1371860"/>
                  <a:pt x="1515751" y="1371860"/>
                </a:cubicBezTo>
                <a:cubicBezTo>
                  <a:pt x="1520196" y="1371860"/>
                  <a:pt x="1524641" y="1367420"/>
                  <a:pt x="1529086" y="1367420"/>
                </a:cubicBezTo>
                <a:cubicBezTo>
                  <a:pt x="1564647" y="1362980"/>
                  <a:pt x="1564647" y="1327463"/>
                  <a:pt x="1582427" y="1309704"/>
                </a:cubicBezTo>
                <a:cubicBezTo>
                  <a:pt x="1582427" y="1345222"/>
                  <a:pt x="1582427" y="1362980"/>
                  <a:pt x="1560201" y="1376299"/>
                </a:cubicBezTo>
                <a:cubicBezTo>
                  <a:pt x="1560201" y="1380739"/>
                  <a:pt x="1560201" y="1380739"/>
                  <a:pt x="1555757" y="1385179"/>
                </a:cubicBezTo>
                <a:cubicBezTo>
                  <a:pt x="1542421" y="1407377"/>
                  <a:pt x="1529086" y="1429575"/>
                  <a:pt x="1529086" y="1456213"/>
                </a:cubicBezTo>
                <a:cubicBezTo>
                  <a:pt x="1533531" y="1456213"/>
                  <a:pt x="1537976" y="1456213"/>
                  <a:pt x="1537976" y="1460653"/>
                </a:cubicBezTo>
                <a:cubicBezTo>
                  <a:pt x="1560201" y="1469532"/>
                  <a:pt x="1573537" y="1482851"/>
                  <a:pt x="1600207" y="1469532"/>
                </a:cubicBezTo>
                <a:cubicBezTo>
                  <a:pt x="1564647" y="1487291"/>
                  <a:pt x="1511306" y="1540567"/>
                  <a:pt x="1466856" y="1469532"/>
                </a:cubicBezTo>
                <a:cubicBezTo>
                  <a:pt x="1466856" y="1465093"/>
                  <a:pt x="1462411" y="1465093"/>
                  <a:pt x="1457966" y="1465093"/>
                </a:cubicBezTo>
                <a:cubicBezTo>
                  <a:pt x="1453521" y="1456213"/>
                  <a:pt x="1449076" y="1451774"/>
                  <a:pt x="1444631" y="1456213"/>
                </a:cubicBezTo>
                <a:cubicBezTo>
                  <a:pt x="1440186" y="1447334"/>
                  <a:pt x="1435741" y="1442894"/>
                  <a:pt x="1431296" y="1442894"/>
                </a:cubicBezTo>
                <a:cubicBezTo>
                  <a:pt x="1431296" y="1438455"/>
                  <a:pt x="1426851" y="1438455"/>
                  <a:pt x="1422406" y="1438455"/>
                </a:cubicBezTo>
                <a:cubicBezTo>
                  <a:pt x="1417961" y="1434015"/>
                  <a:pt x="1409071" y="1434015"/>
                  <a:pt x="1404626" y="1434015"/>
                </a:cubicBezTo>
                <a:cubicBezTo>
                  <a:pt x="1391291" y="1434015"/>
                  <a:pt x="1382401" y="1434015"/>
                  <a:pt x="1369066" y="1434015"/>
                </a:cubicBezTo>
                <a:cubicBezTo>
                  <a:pt x="1351286" y="1451774"/>
                  <a:pt x="1386846" y="1469532"/>
                  <a:pt x="1386846" y="1487291"/>
                </a:cubicBezTo>
                <a:cubicBezTo>
                  <a:pt x="1280165" y="1451774"/>
                  <a:pt x="1351286" y="1345222"/>
                  <a:pt x="1306835" y="1269747"/>
                </a:cubicBezTo>
                <a:cubicBezTo>
                  <a:pt x="1306835" y="1265307"/>
                  <a:pt x="1306835" y="1260868"/>
                  <a:pt x="1306835" y="1260868"/>
                </a:cubicBezTo>
                <a:cubicBezTo>
                  <a:pt x="1306835" y="1256428"/>
                  <a:pt x="1306835" y="1256428"/>
                  <a:pt x="1306835" y="1251988"/>
                </a:cubicBezTo>
                <a:cubicBezTo>
                  <a:pt x="1306835" y="1251988"/>
                  <a:pt x="1306835" y="1251988"/>
                  <a:pt x="1302390" y="1247549"/>
                </a:cubicBezTo>
                <a:cubicBezTo>
                  <a:pt x="1293500" y="1251988"/>
                  <a:pt x="1280165" y="1256428"/>
                  <a:pt x="1275720" y="1256428"/>
                </a:cubicBezTo>
                <a:cubicBezTo>
                  <a:pt x="1253495" y="1251988"/>
                  <a:pt x="1217935" y="1300825"/>
                  <a:pt x="1217935" y="1300825"/>
                </a:cubicBezTo>
                <a:cubicBezTo>
                  <a:pt x="1217935" y="1300825"/>
                  <a:pt x="1151260" y="1354101"/>
                  <a:pt x="1146815" y="1385179"/>
                </a:cubicBezTo>
                <a:cubicBezTo>
                  <a:pt x="1146815" y="1394058"/>
                  <a:pt x="1151260" y="1402937"/>
                  <a:pt x="1155705" y="1411817"/>
                </a:cubicBezTo>
                <a:cubicBezTo>
                  <a:pt x="1155705" y="1420696"/>
                  <a:pt x="1160150" y="1425136"/>
                  <a:pt x="1164595" y="1434015"/>
                </a:cubicBezTo>
                <a:cubicBezTo>
                  <a:pt x="1169040" y="1438455"/>
                  <a:pt x="1173485" y="1447334"/>
                  <a:pt x="1177930" y="1456213"/>
                </a:cubicBezTo>
                <a:cubicBezTo>
                  <a:pt x="1182375" y="1460653"/>
                  <a:pt x="1186820" y="1469532"/>
                  <a:pt x="1191265" y="1473972"/>
                </a:cubicBezTo>
                <a:cubicBezTo>
                  <a:pt x="1195710" y="1482851"/>
                  <a:pt x="1195710" y="1487291"/>
                  <a:pt x="1200155" y="1496170"/>
                </a:cubicBezTo>
                <a:cubicBezTo>
                  <a:pt x="1209045" y="1513929"/>
                  <a:pt x="1217935" y="1527248"/>
                  <a:pt x="1226825" y="1545007"/>
                </a:cubicBezTo>
                <a:cubicBezTo>
                  <a:pt x="1235715" y="1553886"/>
                  <a:pt x="1240160" y="1558326"/>
                  <a:pt x="1244605" y="1567205"/>
                </a:cubicBezTo>
                <a:cubicBezTo>
                  <a:pt x="1262385" y="1593843"/>
                  <a:pt x="1275720" y="1620481"/>
                  <a:pt x="1289055" y="1642680"/>
                </a:cubicBezTo>
                <a:cubicBezTo>
                  <a:pt x="1289055" y="1651559"/>
                  <a:pt x="1293500" y="1660438"/>
                  <a:pt x="1297945" y="1669318"/>
                </a:cubicBezTo>
                <a:cubicBezTo>
                  <a:pt x="1302390" y="1678197"/>
                  <a:pt x="1302390" y="1691516"/>
                  <a:pt x="1306835" y="1700395"/>
                </a:cubicBezTo>
                <a:cubicBezTo>
                  <a:pt x="1311281" y="1709275"/>
                  <a:pt x="1315725" y="1718154"/>
                  <a:pt x="1324615" y="1727034"/>
                </a:cubicBezTo>
                <a:cubicBezTo>
                  <a:pt x="1337951" y="1744792"/>
                  <a:pt x="1351286" y="1766991"/>
                  <a:pt x="1364621" y="1789189"/>
                </a:cubicBezTo>
                <a:cubicBezTo>
                  <a:pt x="1369066" y="1793629"/>
                  <a:pt x="1373511" y="1802508"/>
                  <a:pt x="1373511" y="1806948"/>
                </a:cubicBezTo>
                <a:cubicBezTo>
                  <a:pt x="1395736" y="1846905"/>
                  <a:pt x="1444631" y="1886862"/>
                  <a:pt x="1457966" y="1940138"/>
                </a:cubicBezTo>
                <a:cubicBezTo>
                  <a:pt x="1462411" y="1949017"/>
                  <a:pt x="1462411" y="1957897"/>
                  <a:pt x="1462411" y="1966776"/>
                </a:cubicBezTo>
                <a:cubicBezTo>
                  <a:pt x="1457966" y="2055569"/>
                  <a:pt x="1404626" y="2126604"/>
                  <a:pt x="1391291" y="2193199"/>
                </a:cubicBezTo>
                <a:cubicBezTo>
                  <a:pt x="1386846" y="2202079"/>
                  <a:pt x="1382401" y="2210958"/>
                  <a:pt x="1377956" y="2219837"/>
                </a:cubicBezTo>
                <a:cubicBezTo>
                  <a:pt x="1373511" y="2233156"/>
                  <a:pt x="1369066" y="2242036"/>
                  <a:pt x="1360176" y="2250915"/>
                </a:cubicBezTo>
                <a:cubicBezTo>
                  <a:pt x="1337951" y="2290872"/>
                  <a:pt x="1320171" y="2317510"/>
                  <a:pt x="1320171" y="2317510"/>
                </a:cubicBezTo>
                <a:cubicBezTo>
                  <a:pt x="1320171" y="2317510"/>
                  <a:pt x="1324615" y="2326390"/>
                  <a:pt x="1337951" y="2335269"/>
                </a:cubicBezTo>
                <a:cubicBezTo>
                  <a:pt x="1342396" y="2339709"/>
                  <a:pt x="1346841" y="2344148"/>
                  <a:pt x="1351286" y="2348588"/>
                </a:cubicBezTo>
                <a:cubicBezTo>
                  <a:pt x="1355731" y="2353028"/>
                  <a:pt x="1360176" y="2357467"/>
                  <a:pt x="1369066" y="2366347"/>
                </a:cubicBezTo>
                <a:cubicBezTo>
                  <a:pt x="1529086" y="2446261"/>
                  <a:pt x="1564647" y="2641606"/>
                  <a:pt x="1493526" y="2805874"/>
                </a:cubicBezTo>
                <a:cubicBezTo>
                  <a:pt x="1493526" y="2810314"/>
                  <a:pt x="1493526" y="2814754"/>
                  <a:pt x="1497971" y="2819193"/>
                </a:cubicBezTo>
                <a:cubicBezTo>
                  <a:pt x="1511306" y="2876909"/>
                  <a:pt x="1537976" y="2965703"/>
                  <a:pt x="1560201" y="3076694"/>
                </a:cubicBezTo>
                <a:cubicBezTo>
                  <a:pt x="1595762" y="3227643"/>
                  <a:pt x="1560201" y="3311997"/>
                  <a:pt x="1622432" y="3303118"/>
                </a:cubicBezTo>
                <a:cubicBezTo>
                  <a:pt x="1684662" y="3289799"/>
                  <a:pt x="1826903" y="3254281"/>
                  <a:pt x="2071379" y="3289799"/>
                </a:cubicBezTo>
                <a:cubicBezTo>
                  <a:pt x="2209174" y="3311997"/>
                  <a:pt x="2244734" y="3334196"/>
                  <a:pt x="2315855" y="3338635"/>
                </a:cubicBezTo>
                <a:cubicBezTo>
                  <a:pt x="2324745" y="3343075"/>
                  <a:pt x="2329190" y="3343075"/>
                  <a:pt x="2338080" y="3343075"/>
                </a:cubicBezTo>
                <a:cubicBezTo>
                  <a:pt x="2346970" y="3347515"/>
                  <a:pt x="2351415" y="3347515"/>
                  <a:pt x="2360305" y="3351954"/>
                </a:cubicBezTo>
                <a:cubicBezTo>
                  <a:pt x="2369195" y="3351954"/>
                  <a:pt x="2373640" y="3351954"/>
                  <a:pt x="2382530" y="3356394"/>
                </a:cubicBezTo>
                <a:cubicBezTo>
                  <a:pt x="2409200" y="3360834"/>
                  <a:pt x="2435870" y="3365273"/>
                  <a:pt x="2458095" y="3374153"/>
                </a:cubicBezTo>
                <a:cubicBezTo>
                  <a:pt x="2466985" y="3374153"/>
                  <a:pt x="2475875" y="3378592"/>
                  <a:pt x="2484765" y="3378592"/>
                </a:cubicBezTo>
                <a:cubicBezTo>
                  <a:pt x="2506991" y="3378592"/>
                  <a:pt x="2529215" y="3378592"/>
                  <a:pt x="2551441" y="3383032"/>
                </a:cubicBezTo>
                <a:cubicBezTo>
                  <a:pt x="2560331" y="3383032"/>
                  <a:pt x="2564776" y="3383032"/>
                  <a:pt x="2573666" y="3387472"/>
                </a:cubicBezTo>
                <a:cubicBezTo>
                  <a:pt x="2627006" y="3391911"/>
                  <a:pt x="2649231" y="3445187"/>
                  <a:pt x="2640341" y="3498464"/>
                </a:cubicBezTo>
                <a:cubicBezTo>
                  <a:pt x="2640341" y="3507343"/>
                  <a:pt x="2635896" y="3511783"/>
                  <a:pt x="2631451" y="3520662"/>
                </a:cubicBezTo>
                <a:cubicBezTo>
                  <a:pt x="2627006" y="3529541"/>
                  <a:pt x="2622561" y="3533981"/>
                  <a:pt x="2618116" y="3538421"/>
                </a:cubicBezTo>
                <a:cubicBezTo>
                  <a:pt x="2613671" y="3542860"/>
                  <a:pt x="2609226" y="3547300"/>
                  <a:pt x="2604781" y="3556179"/>
                </a:cubicBezTo>
                <a:cubicBezTo>
                  <a:pt x="2573666" y="3582817"/>
                  <a:pt x="2533661" y="3605016"/>
                  <a:pt x="2511435" y="3636093"/>
                </a:cubicBezTo>
                <a:cubicBezTo>
                  <a:pt x="2506991" y="3640533"/>
                  <a:pt x="2506991" y="3649412"/>
                  <a:pt x="2502545" y="3653852"/>
                </a:cubicBezTo>
                <a:cubicBezTo>
                  <a:pt x="2502545" y="3658292"/>
                  <a:pt x="2498100" y="3662732"/>
                  <a:pt x="2498100" y="3671611"/>
                </a:cubicBezTo>
                <a:cubicBezTo>
                  <a:pt x="2484765" y="3733766"/>
                  <a:pt x="2458095" y="3795922"/>
                  <a:pt x="2373640" y="3804801"/>
                </a:cubicBezTo>
                <a:cubicBezTo>
                  <a:pt x="2364750" y="3804801"/>
                  <a:pt x="2355860" y="3804801"/>
                  <a:pt x="2346970" y="3809241"/>
                </a:cubicBezTo>
                <a:cubicBezTo>
                  <a:pt x="2306965" y="3809241"/>
                  <a:pt x="2266959" y="3818120"/>
                  <a:pt x="2226954" y="3813680"/>
                </a:cubicBezTo>
                <a:cubicBezTo>
                  <a:pt x="2222509" y="3813680"/>
                  <a:pt x="2213619" y="3813680"/>
                  <a:pt x="2204729" y="3809241"/>
                </a:cubicBezTo>
                <a:cubicBezTo>
                  <a:pt x="2142499" y="3804801"/>
                  <a:pt x="2155834" y="3751525"/>
                  <a:pt x="2195839" y="3716008"/>
                </a:cubicBezTo>
                <a:cubicBezTo>
                  <a:pt x="2204729" y="3716008"/>
                  <a:pt x="2209174" y="3711568"/>
                  <a:pt x="2213619" y="3711568"/>
                </a:cubicBezTo>
                <a:cubicBezTo>
                  <a:pt x="2231399" y="3707128"/>
                  <a:pt x="2249179" y="3702689"/>
                  <a:pt x="2266959" y="3702689"/>
                </a:cubicBezTo>
                <a:cubicBezTo>
                  <a:pt x="2271405" y="3698249"/>
                  <a:pt x="2275849" y="3693809"/>
                  <a:pt x="2280295" y="3689370"/>
                </a:cubicBezTo>
                <a:cubicBezTo>
                  <a:pt x="2289185" y="3680490"/>
                  <a:pt x="2293629" y="3671611"/>
                  <a:pt x="2302519" y="3658292"/>
                </a:cubicBezTo>
                <a:cubicBezTo>
                  <a:pt x="2320300" y="3631654"/>
                  <a:pt x="2329190" y="3596136"/>
                  <a:pt x="2329190" y="3578378"/>
                </a:cubicBezTo>
                <a:cubicBezTo>
                  <a:pt x="2329190" y="3560619"/>
                  <a:pt x="2311409" y="3494024"/>
                  <a:pt x="2240289" y="3494024"/>
                </a:cubicBezTo>
                <a:cubicBezTo>
                  <a:pt x="2169169" y="3489584"/>
                  <a:pt x="1591317" y="3538421"/>
                  <a:pt x="1542421" y="3529541"/>
                </a:cubicBezTo>
                <a:cubicBezTo>
                  <a:pt x="1497971" y="3520662"/>
                  <a:pt x="1453521" y="3520662"/>
                  <a:pt x="1409071" y="3458506"/>
                </a:cubicBezTo>
                <a:cubicBezTo>
                  <a:pt x="1360176" y="3391911"/>
                  <a:pt x="1160150" y="3107772"/>
                  <a:pt x="1120145" y="2987901"/>
                </a:cubicBezTo>
                <a:cubicBezTo>
                  <a:pt x="1084585" y="2872469"/>
                  <a:pt x="1075695" y="2828073"/>
                  <a:pt x="1075695" y="2828073"/>
                </a:cubicBezTo>
                <a:cubicBezTo>
                  <a:pt x="1075695" y="2828073"/>
                  <a:pt x="822328" y="2859150"/>
                  <a:pt x="720093" y="2854711"/>
                </a:cubicBezTo>
                <a:cubicBezTo>
                  <a:pt x="613413" y="2850271"/>
                  <a:pt x="488952" y="2881349"/>
                  <a:pt x="488952" y="2881349"/>
                </a:cubicBezTo>
                <a:cubicBezTo>
                  <a:pt x="488952" y="2881349"/>
                  <a:pt x="564517" y="2956823"/>
                  <a:pt x="546737" y="3121091"/>
                </a:cubicBezTo>
                <a:cubicBezTo>
                  <a:pt x="542292" y="3192126"/>
                  <a:pt x="528957" y="3249842"/>
                  <a:pt x="520067" y="3307558"/>
                </a:cubicBezTo>
                <a:cubicBezTo>
                  <a:pt x="520067" y="3316437"/>
                  <a:pt x="515622" y="3325316"/>
                  <a:pt x="515622" y="3329756"/>
                </a:cubicBezTo>
                <a:cubicBezTo>
                  <a:pt x="515622" y="3338635"/>
                  <a:pt x="515622" y="3347515"/>
                  <a:pt x="511177" y="3351954"/>
                </a:cubicBezTo>
                <a:cubicBezTo>
                  <a:pt x="511177" y="3360834"/>
                  <a:pt x="511177" y="3369713"/>
                  <a:pt x="506732" y="3374153"/>
                </a:cubicBezTo>
                <a:cubicBezTo>
                  <a:pt x="480062" y="3440748"/>
                  <a:pt x="497842" y="3529541"/>
                  <a:pt x="546737" y="3578378"/>
                </a:cubicBezTo>
                <a:cubicBezTo>
                  <a:pt x="551182" y="3582817"/>
                  <a:pt x="555627" y="3587257"/>
                  <a:pt x="555627" y="3591697"/>
                </a:cubicBezTo>
                <a:cubicBezTo>
                  <a:pt x="560072" y="3596136"/>
                  <a:pt x="564517" y="3605016"/>
                  <a:pt x="568962" y="3613895"/>
                </a:cubicBezTo>
                <a:cubicBezTo>
                  <a:pt x="573407" y="3618335"/>
                  <a:pt x="573407" y="3627214"/>
                  <a:pt x="573407" y="3631654"/>
                </a:cubicBezTo>
                <a:cubicBezTo>
                  <a:pt x="573407" y="3640533"/>
                  <a:pt x="573407" y="3649412"/>
                  <a:pt x="573407" y="3658292"/>
                </a:cubicBezTo>
                <a:cubicBezTo>
                  <a:pt x="568962" y="3742646"/>
                  <a:pt x="462282" y="3724887"/>
                  <a:pt x="408942" y="3724887"/>
                </a:cubicBezTo>
                <a:cubicBezTo>
                  <a:pt x="404497" y="3724887"/>
                  <a:pt x="395607" y="3720447"/>
                  <a:pt x="391162" y="3720447"/>
                </a:cubicBezTo>
                <a:cubicBezTo>
                  <a:pt x="382272" y="3720447"/>
                  <a:pt x="377827" y="3720447"/>
                  <a:pt x="368937" y="3720447"/>
                </a:cubicBezTo>
                <a:cubicBezTo>
                  <a:pt x="320041" y="3720447"/>
                  <a:pt x="271146" y="3729327"/>
                  <a:pt x="226696" y="3738206"/>
                </a:cubicBezTo>
                <a:cubicBezTo>
                  <a:pt x="222251" y="3738206"/>
                  <a:pt x="213361" y="3738206"/>
                  <a:pt x="208916" y="3738206"/>
                </a:cubicBezTo>
                <a:cubicBezTo>
                  <a:pt x="142241" y="3742646"/>
                  <a:pt x="71120" y="3742646"/>
                  <a:pt x="0" y="3707128"/>
                </a:cubicBezTo>
                <a:cubicBezTo>
                  <a:pt x="0" y="3702689"/>
                  <a:pt x="0" y="3693809"/>
                  <a:pt x="4445" y="3680490"/>
                </a:cubicBezTo>
                <a:cubicBezTo>
                  <a:pt x="13335" y="3662732"/>
                  <a:pt x="35560" y="3640533"/>
                  <a:pt x="71120" y="3640533"/>
                </a:cubicBezTo>
                <a:cubicBezTo>
                  <a:pt x="80010" y="3640533"/>
                  <a:pt x="88900" y="3640533"/>
                  <a:pt x="93345" y="3640533"/>
                </a:cubicBezTo>
                <a:cubicBezTo>
                  <a:pt x="120015" y="3640533"/>
                  <a:pt x="208916" y="3591697"/>
                  <a:pt x="248921" y="3556179"/>
                </a:cubicBezTo>
                <a:cubicBezTo>
                  <a:pt x="293371" y="3525102"/>
                  <a:pt x="342266" y="3476265"/>
                  <a:pt x="337821" y="3391911"/>
                </a:cubicBezTo>
                <a:cubicBezTo>
                  <a:pt x="333376" y="3303118"/>
                  <a:pt x="293371" y="2939065"/>
                  <a:pt x="280036" y="2881349"/>
                </a:cubicBezTo>
                <a:cubicBezTo>
                  <a:pt x="266701" y="2819193"/>
                  <a:pt x="231141" y="2686003"/>
                  <a:pt x="293371" y="2659365"/>
                </a:cubicBezTo>
                <a:cubicBezTo>
                  <a:pt x="355601" y="2632727"/>
                  <a:pt x="488952" y="2579451"/>
                  <a:pt x="608967" y="2539494"/>
                </a:cubicBezTo>
                <a:cubicBezTo>
                  <a:pt x="635638" y="2535054"/>
                  <a:pt x="697868" y="2508416"/>
                  <a:pt x="724538" y="2499537"/>
                </a:cubicBezTo>
                <a:cubicBezTo>
                  <a:pt x="728983" y="2499537"/>
                  <a:pt x="733428" y="2495097"/>
                  <a:pt x="737873" y="2495097"/>
                </a:cubicBezTo>
                <a:cubicBezTo>
                  <a:pt x="800103" y="2464019"/>
                  <a:pt x="871224" y="2464019"/>
                  <a:pt x="924564" y="2464019"/>
                </a:cubicBezTo>
                <a:cubicBezTo>
                  <a:pt x="906784" y="2410743"/>
                  <a:pt x="889004" y="2375226"/>
                  <a:pt x="889004" y="2326390"/>
                </a:cubicBezTo>
                <a:cubicBezTo>
                  <a:pt x="884559" y="2321950"/>
                  <a:pt x="884559" y="2313070"/>
                  <a:pt x="884559" y="2308631"/>
                </a:cubicBezTo>
                <a:cubicBezTo>
                  <a:pt x="884559" y="2304191"/>
                  <a:pt x="880114" y="2299751"/>
                  <a:pt x="880114" y="2295312"/>
                </a:cubicBezTo>
                <a:cubicBezTo>
                  <a:pt x="880114" y="2290872"/>
                  <a:pt x="875669" y="2281993"/>
                  <a:pt x="875669" y="2277553"/>
                </a:cubicBezTo>
                <a:cubicBezTo>
                  <a:pt x="853444" y="2179880"/>
                  <a:pt x="800103" y="2108845"/>
                  <a:pt x="773433" y="2020052"/>
                </a:cubicBezTo>
                <a:cubicBezTo>
                  <a:pt x="773433" y="2011173"/>
                  <a:pt x="768988" y="2006733"/>
                  <a:pt x="768988" y="1997854"/>
                </a:cubicBezTo>
                <a:cubicBezTo>
                  <a:pt x="764543" y="1957897"/>
                  <a:pt x="751208" y="1922379"/>
                  <a:pt x="724538" y="1886862"/>
                </a:cubicBezTo>
                <a:cubicBezTo>
                  <a:pt x="720093" y="1877982"/>
                  <a:pt x="715648" y="1873543"/>
                  <a:pt x="715648" y="1864663"/>
                </a:cubicBezTo>
                <a:cubicBezTo>
                  <a:pt x="684533" y="1793629"/>
                  <a:pt x="706758" y="1722594"/>
                  <a:pt x="764543" y="1669318"/>
                </a:cubicBezTo>
                <a:cubicBezTo>
                  <a:pt x="768988" y="1660438"/>
                  <a:pt x="777878" y="1655999"/>
                  <a:pt x="782323" y="1651559"/>
                </a:cubicBezTo>
                <a:cubicBezTo>
                  <a:pt x="808993" y="1629361"/>
                  <a:pt x="840109" y="1616042"/>
                  <a:pt x="866779" y="1589404"/>
                </a:cubicBezTo>
                <a:cubicBezTo>
                  <a:pt x="920119" y="1536128"/>
                  <a:pt x="955679" y="1482851"/>
                  <a:pt x="946789" y="1447334"/>
                </a:cubicBezTo>
                <a:cubicBezTo>
                  <a:pt x="942344" y="1416256"/>
                  <a:pt x="942344" y="1385179"/>
                  <a:pt x="924564" y="1367420"/>
                </a:cubicBezTo>
                <a:cubicBezTo>
                  <a:pt x="920119" y="1362980"/>
                  <a:pt x="915674" y="1362980"/>
                  <a:pt x="911229" y="1358541"/>
                </a:cubicBezTo>
                <a:cubicBezTo>
                  <a:pt x="871224" y="1362980"/>
                  <a:pt x="817883" y="1398498"/>
                  <a:pt x="813438" y="1309704"/>
                </a:cubicBezTo>
                <a:cubicBezTo>
                  <a:pt x="813438" y="1300825"/>
                  <a:pt x="817883" y="1296385"/>
                  <a:pt x="817883" y="1287506"/>
                </a:cubicBezTo>
                <a:cubicBezTo>
                  <a:pt x="813438" y="1278626"/>
                  <a:pt x="822328" y="1274187"/>
                  <a:pt x="822328" y="1269747"/>
                </a:cubicBezTo>
                <a:cubicBezTo>
                  <a:pt x="822328" y="1260868"/>
                  <a:pt x="808993" y="1260868"/>
                  <a:pt x="808993" y="1247549"/>
                </a:cubicBezTo>
                <a:cubicBezTo>
                  <a:pt x="804548" y="1243109"/>
                  <a:pt x="804548" y="1234230"/>
                  <a:pt x="804548" y="1225350"/>
                </a:cubicBezTo>
                <a:cubicBezTo>
                  <a:pt x="804548" y="1216471"/>
                  <a:pt x="808993" y="1212031"/>
                  <a:pt x="808993" y="1212031"/>
                </a:cubicBezTo>
                <a:cubicBezTo>
                  <a:pt x="764543" y="1167635"/>
                  <a:pt x="800103" y="1167635"/>
                  <a:pt x="817883" y="1145436"/>
                </a:cubicBezTo>
                <a:cubicBezTo>
                  <a:pt x="822328" y="1136557"/>
                  <a:pt x="826773" y="1127677"/>
                  <a:pt x="826773" y="1123238"/>
                </a:cubicBezTo>
                <a:cubicBezTo>
                  <a:pt x="826773" y="1114358"/>
                  <a:pt x="826773" y="1096600"/>
                  <a:pt x="826773" y="1074401"/>
                </a:cubicBezTo>
                <a:cubicBezTo>
                  <a:pt x="826773" y="1069962"/>
                  <a:pt x="826773" y="1061082"/>
                  <a:pt x="831218" y="1052203"/>
                </a:cubicBezTo>
                <a:cubicBezTo>
                  <a:pt x="817883" y="1007806"/>
                  <a:pt x="835663" y="972289"/>
                  <a:pt x="897894" y="932332"/>
                </a:cubicBezTo>
                <a:cubicBezTo>
                  <a:pt x="902339" y="927892"/>
                  <a:pt x="911229" y="923452"/>
                  <a:pt x="915674" y="919013"/>
                </a:cubicBezTo>
                <a:cubicBezTo>
                  <a:pt x="933454" y="910133"/>
                  <a:pt x="946789" y="905694"/>
                  <a:pt x="946789" y="905694"/>
                </a:cubicBezTo>
                <a:cubicBezTo>
                  <a:pt x="946789" y="905694"/>
                  <a:pt x="960124" y="679270"/>
                  <a:pt x="982349" y="612675"/>
                </a:cubicBezTo>
                <a:cubicBezTo>
                  <a:pt x="991239" y="603796"/>
                  <a:pt x="995684" y="590477"/>
                  <a:pt x="1000129" y="572718"/>
                </a:cubicBezTo>
                <a:cubicBezTo>
                  <a:pt x="1000129" y="568278"/>
                  <a:pt x="1004574" y="559399"/>
                  <a:pt x="1004574" y="550520"/>
                </a:cubicBezTo>
                <a:cubicBezTo>
                  <a:pt x="1009019" y="541640"/>
                  <a:pt x="1009019" y="537201"/>
                  <a:pt x="1009019" y="528321"/>
                </a:cubicBezTo>
                <a:cubicBezTo>
                  <a:pt x="1013464" y="519442"/>
                  <a:pt x="1013464" y="510563"/>
                  <a:pt x="1017909" y="501683"/>
                </a:cubicBezTo>
                <a:cubicBezTo>
                  <a:pt x="1022354" y="479485"/>
                  <a:pt x="1026799" y="457287"/>
                  <a:pt x="1031244" y="439528"/>
                </a:cubicBezTo>
                <a:cubicBezTo>
                  <a:pt x="1026799" y="443968"/>
                  <a:pt x="1022354" y="452847"/>
                  <a:pt x="1013464" y="457287"/>
                </a:cubicBezTo>
                <a:cubicBezTo>
                  <a:pt x="1009019" y="461726"/>
                  <a:pt x="1000129" y="466166"/>
                  <a:pt x="991239" y="470606"/>
                </a:cubicBezTo>
                <a:cubicBezTo>
                  <a:pt x="982349" y="475045"/>
                  <a:pt x="973459" y="475045"/>
                  <a:pt x="964569" y="479485"/>
                </a:cubicBezTo>
                <a:cubicBezTo>
                  <a:pt x="889004" y="475045"/>
                  <a:pt x="853444" y="439528"/>
                  <a:pt x="848999" y="377372"/>
                </a:cubicBezTo>
                <a:cubicBezTo>
                  <a:pt x="844553" y="368493"/>
                  <a:pt x="840109" y="359614"/>
                  <a:pt x="835663" y="350734"/>
                </a:cubicBezTo>
                <a:cubicBezTo>
                  <a:pt x="831218" y="341855"/>
                  <a:pt x="826773" y="337415"/>
                  <a:pt x="822328" y="328536"/>
                </a:cubicBezTo>
                <a:cubicBezTo>
                  <a:pt x="817883" y="319657"/>
                  <a:pt x="817883" y="315217"/>
                  <a:pt x="817883" y="306338"/>
                </a:cubicBezTo>
                <a:cubicBezTo>
                  <a:pt x="817883" y="301898"/>
                  <a:pt x="817883" y="297458"/>
                  <a:pt x="817883" y="293019"/>
                </a:cubicBezTo>
                <a:cubicBezTo>
                  <a:pt x="817883" y="284139"/>
                  <a:pt x="817883" y="279700"/>
                  <a:pt x="817883" y="270820"/>
                </a:cubicBezTo>
                <a:cubicBezTo>
                  <a:pt x="800103" y="208665"/>
                  <a:pt x="871224" y="173147"/>
                  <a:pt x="942344" y="173147"/>
                </a:cubicBezTo>
                <a:cubicBezTo>
                  <a:pt x="946789" y="177587"/>
                  <a:pt x="955679" y="177587"/>
                  <a:pt x="960124" y="182027"/>
                </a:cubicBezTo>
                <a:cubicBezTo>
                  <a:pt x="964569" y="182027"/>
                  <a:pt x="969014" y="186466"/>
                  <a:pt x="973459" y="190906"/>
                </a:cubicBezTo>
                <a:cubicBezTo>
                  <a:pt x="991239" y="226424"/>
                  <a:pt x="1026799" y="244182"/>
                  <a:pt x="1026799" y="244182"/>
                </a:cubicBezTo>
                <a:cubicBezTo>
                  <a:pt x="1026799" y="244182"/>
                  <a:pt x="1040134" y="226424"/>
                  <a:pt x="1062359" y="217544"/>
                </a:cubicBezTo>
                <a:cubicBezTo>
                  <a:pt x="1089029" y="208665"/>
                  <a:pt x="1097919" y="217544"/>
                  <a:pt x="1106810" y="204225"/>
                </a:cubicBezTo>
                <a:cubicBezTo>
                  <a:pt x="1111255" y="190906"/>
                  <a:pt x="1093475" y="173147"/>
                  <a:pt x="1124590" y="173147"/>
                </a:cubicBezTo>
                <a:cubicBezTo>
                  <a:pt x="1155705" y="177587"/>
                  <a:pt x="1155705" y="168708"/>
                  <a:pt x="1169040" y="159828"/>
                </a:cubicBezTo>
                <a:cubicBezTo>
                  <a:pt x="1182375" y="155389"/>
                  <a:pt x="1186820" y="146509"/>
                  <a:pt x="1195710" y="155389"/>
                </a:cubicBezTo>
                <a:cubicBezTo>
                  <a:pt x="1209045" y="159828"/>
                  <a:pt x="1226825" y="182027"/>
                  <a:pt x="1240160" y="177587"/>
                </a:cubicBezTo>
                <a:cubicBezTo>
                  <a:pt x="1240160" y="177587"/>
                  <a:pt x="1240160" y="177587"/>
                  <a:pt x="1244605" y="177587"/>
                </a:cubicBezTo>
                <a:cubicBezTo>
                  <a:pt x="1244605" y="177587"/>
                  <a:pt x="1244605" y="177587"/>
                  <a:pt x="1231270" y="146509"/>
                </a:cubicBezTo>
                <a:cubicBezTo>
                  <a:pt x="1213490" y="93233"/>
                  <a:pt x="1240160" y="35517"/>
                  <a:pt x="1293500" y="13319"/>
                </a:cubicBezTo>
                <a:cubicBezTo>
                  <a:pt x="1293500" y="13319"/>
                  <a:pt x="1293500" y="13319"/>
                  <a:pt x="1320171" y="4440"/>
                </a:cubicBezTo>
                <a:cubicBezTo>
                  <a:pt x="1329061" y="4440"/>
                  <a:pt x="1333505" y="0"/>
                  <a:pt x="1342396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56"/>
          <p:cNvSpPr txBox="1"/>
          <p:nvPr/>
        </p:nvSpPr>
        <p:spPr>
          <a:xfrm>
            <a:off x="318900" y="380375"/>
            <a:ext cx="26862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HOW MIGHT WE...</a:t>
            </a:r>
            <a:endParaRPr sz="32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8" name="Google Shape;408;p56"/>
          <p:cNvSpPr txBox="1"/>
          <p:nvPr/>
        </p:nvSpPr>
        <p:spPr>
          <a:xfrm>
            <a:off x="145150" y="1314800"/>
            <a:ext cx="81378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2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Connect people with similar fitness abilities?</a:t>
            </a:r>
            <a:endParaRPr b="1" sz="3000">
              <a:solidFill>
                <a:schemeClr val="dk2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sp>
        <p:nvSpPr>
          <p:cNvPr id="409" name="Google Shape;409;p56"/>
          <p:cNvSpPr txBox="1"/>
          <p:nvPr/>
        </p:nvSpPr>
        <p:spPr>
          <a:xfrm>
            <a:off x="145150" y="3202200"/>
            <a:ext cx="41220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Remove preoccupation from the gym?</a:t>
            </a:r>
            <a:endParaRPr b="1" sz="1800">
              <a:solidFill>
                <a:schemeClr val="accent1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sp>
        <p:nvSpPr>
          <p:cNvPr id="410" name="Google Shape;410;p56"/>
          <p:cNvSpPr txBox="1"/>
          <p:nvPr/>
        </p:nvSpPr>
        <p:spPr>
          <a:xfrm>
            <a:off x="3087150" y="2389650"/>
            <a:ext cx="48768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828599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Make solo fitness feel social?</a:t>
            </a:r>
            <a:endParaRPr b="1" sz="2400">
              <a:solidFill>
                <a:srgbClr val="828599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7"/>
          <p:cNvSpPr txBox="1"/>
          <p:nvPr/>
        </p:nvSpPr>
        <p:spPr>
          <a:xfrm>
            <a:off x="378550" y="392425"/>
            <a:ext cx="30000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Ideation</a:t>
            </a:r>
            <a:endParaRPr/>
          </a:p>
        </p:txBody>
      </p:sp>
      <p:pic>
        <p:nvPicPr>
          <p:cNvPr id="416" name="Google Shape;41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9150" y="470725"/>
            <a:ext cx="4929300" cy="3697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17" name="Google Shape;41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00" y="1160125"/>
            <a:ext cx="2691900" cy="3589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8"/>
          <p:cNvSpPr txBox="1"/>
          <p:nvPr/>
        </p:nvSpPr>
        <p:spPr>
          <a:xfrm>
            <a:off x="378550" y="392425"/>
            <a:ext cx="30000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Voting</a:t>
            </a:r>
            <a:endParaRPr/>
          </a:p>
        </p:txBody>
      </p:sp>
      <p:pic>
        <p:nvPicPr>
          <p:cNvPr id="423" name="Google Shape;42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800" y="1038400"/>
            <a:ext cx="2758800" cy="3678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24" name="Google Shape;42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4175" y="188025"/>
            <a:ext cx="3311400" cy="4415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1561" y="1154925"/>
            <a:ext cx="2600100" cy="3353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30" name="Google Shape;43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5400000">
            <a:off x="4478450" y="1000875"/>
            <a:ext cx="4143300" cy="3006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31" name="Google Shape;431;p59"/>
          <p:cNvSpPr txBox="1"/>
          <p:nvPr/>
        </p:nvSpPr>
        <p:spPr>
          <a:xfrm>
            <a:off x="378550" y="392425"/>
            <a:ext cx="30000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Selection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0"/>
          <p:cNvSpPr/>
          <p:nvPr/>
        </p:nvSpPr>
        <p:spPr>
          <a:xfrm rot="-5400000">
            <a:off x="830996" y="1583103"/>
            <a:ext cx="2034900" cy="18090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635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7" name="Google Shape;437;p60"/>
          <p:cNvGrpSpPr/>
          <p:nvPr/>
        </p:nvGrpSpPr>
        <p:grpSpPr>
          <a:xfrm>
            <a:off x="947402" y="1966990"/>
            <a:ext cx="1792409" cy="1014478"/>
            <a:chOff x="5910691" y="4054742"/>
            <a:chExt cx="2576411" cy="1352638"/>
          </a:xfrm>
        </p:grpSpPr>
        <p:sp>
          <p:nvSpPr>
            <p:cNvPr id="438" name="Google Shape;438;p60"/>
            <p:cNvSpPr txBox="1"/>
            <p:nvPr/>
          </p:nvSpPr>
          <p:spPr>
            <a:xfrm>
              <a:off x="5910691" y="4391579"/>
              <a:ext cx="25278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60"/>
            <p:cNvSpPr txBox="1"/>
            <p:nvPr/>
          </p:nvSpPr>
          <p:spPr>
            <a:xfrm>
              <a:off x="5959302" y="4054742"/>
              <a:ext cx="2527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en" sz="2200">
                  <a:solidFill>
                    <a:schemeClr val="accent2"/>
                  </a:solidFill>
                </a:rPr>
                <a:t>Words of Support</a:t>
              </a:r>
              <a:endParaRPr b="1" i="0" sz="2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60"/>
          <p:cNvSpPr/>
          <p:nvPr/>
        </p:nvSpPr>
        <p:spPr>
          <a:xfrm rot="-5400000">
            <a:off x="3553522" y="1583103"/>
            <a:ext cx="2034900" cy="18090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635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60"/>
          <p:cNvSpPr txBox="1"/>
          <p:nvPr/>
        </p:nvSpPr>
        <p:spPr>
          <a:xfrm>
            <a:off x="3720638" y="1980875"/>
            <a:ext cx="1687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200">
                <a:solidFill>
                  <a:schemeClr val="accent4"/>
                </a:solidFill>
              </a:rPr>
              <a:t>Tinder for Fitness</a:t>
            </a:r>
            <a:endParaRPr b="1" sz="2200">
              <a:solidFill>
                <a:schemeClr val="accent4"/>
              </a:solidFill>
            </a:endParaRPr>
          </a:p>
        </p:txBody>
      </p:sp>
      <p:sp>
        <p:nvSpPr>
          <p:cNvPr id="442" name="Google Shape;442;p60"/>
          <p:cNvSpPr/>
          <p:nvPr/>
        </p:nvSpPr>
        <p:spPr>
          <a:xfrm rot="-5400000">
            <a:off x="6262865" y="1583103"/>
            <a:ext cx="2034900" cy="18090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635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60"/>
          <p:cNvSpPr txBox="1"/>
          <p:nvPr/>
        </p:nvSpPr>
        <p:spPr>
          <a:xfrm>
            <a:off x="6389000" y="1980875"/>
            <a:ext cx="18090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200">
                <a:solidFill>
                  <a:schemeClr val="accent4"/>
                </a:solidFill>
              </a:rPr>
              <a:t>Fitness</a:t>
            </a:r>
            <a:endParaRPr b="1" sz="2200">
              <a:solidFill>
                <a:schemeClr val="accent4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200">
                <a:solidFill>
                  <a:schemeClr val="accent4"/>
                </a:solidFill>
              </a:rPr>
              <a:t>In VR</a:t>
            </a:r>
            <a:endParaRPr b="1" sz="2200">
              <a:solidFill>
                <a:schemeClr val="accent4"/>
              </a:solidFill>
            </a:endParaRPr>
          </a:p>
        </p:txBody>
      </p:sp>
      <p:sp>
        <p:nvSpPr>
          <p:cNvPr id="444" name="Google Shape;444;p60"/>
          <p:cNvSpPr/>
          <p:nvPr/>
        </p:nvSpPr>
        <p:spPr>
          <a:xfrm rot="5400000">
            <a:off x="1578332" y="2494611"/>
            <a:ext cx="540000" cy="1809000"/>
          </a:xfrm>
          <a:prstGeom prst="chevron">
            <a:avLst>
              <a:gd fmla="val 84044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60"/>
          <p:cNvSpPr/>
          <p:nvPr/>
        </p:nvSpPr>
        <p:spPr>
          <a:xfrm rot="5400000">
            <a:off x="4300858" y="2500308"/>
            <a:ext cx="540000" cy="1809000"/>
          </a:xfrm>
          <a:prstGeom prst="chevron">
            <a:avLst>
              <a:gd fmla="val 84044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60"/>
          <p:cNvSpPr/>
          <p:nvPr/>
        </p:nvSpPr>
        <p:spPr>
          <a:xfrm rot="5400000">
            <a:off x="7010201" y="2506005"/>
            <a:ext cx="540000" cy="1809000"/>
          </a:xfrm>
          <a:prstGeom prst="chevron">
            <a:avLst>
              <a:gd fmla="val 84044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60"/>
          <p:cNvSpPr/>
          <p:nvPr/>
        </p:nvSpPr>
        <p:spPr>
          <a:xfrm>
            <a:off x="1633738" y="2817088"/>
            <a:ext cx="429300" cy="429300"/>
          </a:xfrm>
          <a:custGeom>
            <a:rect b="b" l="l" r="r" t="t"/>
            <a:pathLst>
              <a:path extrusionOk="0" h="3240000" w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60"/>
          <p:cNvSpPr/>
          <p:nvPr/>
        </p:nvSpPr>
        <p:spPr>
          <a:xfrm>
            <a:off x="4363862" y="2817366"/>
            <a:ext cx="400821" cy="428371"/>
          </a:xfrm>
          <a:custGeom>
            <a:rect b="b" l="l" r="r" t="t"/>
            <a:pathLst>
              <a:path extrusionOk="0" h="3173121" w="2969045">
                <a:moveTo>
                  <a:pt x="1148733" y="3168594"/>
                </a:moveTo>
                <a:cubicBezTo>
                  <a:pt x="-68605" y="2992718"/>
                  <a:pt x="289357" y="2373225"/>
                  <a:pt x="0" y="1749200"/>
                </a:cubicBezTo>
                <a:cubicBezTo>
                  <a:pt x="211718" y="1712379"/>
                  <a:pt x="518500" y="2277611"/>
                  <a:pt x="449559" y="2009927"/>
                </a:cubicBezTo>
                <a:cubicBezTo>
                  <a:pt x="87752" y="952162"/>
                  <a:pt x="1169975" y="921963"/>
                  <a:pt x="826277" y="0"/>
                </a:cubicBezTo>
                <a:cubicBezTo>
                  <a:pt x="1894489" y="60376"/>
                  <a:pt x="1582046" y="1053258"/>
                  <a:pt x="2084415" y="1294704"/>
                </a:cubicBezTo>
                <a:cubicBezTo>
                  <a:pt x="2220765" y="1319082"/>
                  <a:pt x="2384277" y="1207659"/>
                  <a:pt x="2081534" y="711461"/>
                </a:cubicBezTo>
                <a:cubicBezTo>
                  <a:pt x="3844765" y="2025429"/>
                  <a:pt x="2606774" y="3099478"/>
                  <a:pt x="1581537" y="3173121"/>
                </a:cubicBezTo>
                <a:cubicBezTo>
                  <a:pt x="2049242" y="2917586"/>
                  <a:pt x="2204598" y="1824606"/>
                  <a:pt x="1237328" y="1143558"/>
                </a:cubicBezTo>
                <a:cubicBezTo>
                  <a:pt x="1479342" y="1777869"/>
                  <a:pt x="1318476" y="2090782"/>
                  <a:pt x="1162138" y="2408222"/>
                </a:cubicBezTo>
                <a:cubicBezTo>
                  <a:pt x="1159532" y="2246847"/>
                  <a:pt x="1324413" y="1899876"/>
                  <a:pt x="918927" y="1697760"/>
                </a:cubicBezTo>
                <a:cubicBezTo>
                  <a:pt x="1108697" y="2305733"/>
                  <a:pt x="307113" y="2497246"/>
                  <a:pt x="1148733" y="3168594"/>
                </a:cubicBezTo>
                <a:close/>
              </a:path>
            </a:pathLst>
          </a:cu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60"/>
          <p:cNvSpPr txBox="1"/>
          <p:nvPr/>
        </p:nvSpPr>
        <p:spPr>
          <a:xfrm>
            <a:off x="378550" y="392425"/>
            <a:ext cx="30000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Top Ideas</a:t>
            </a:r>
            <a:endParaRPr/>
          </a:p>
        </p:txBody>
      </p:sp>
      <p:pic>
        <p:nvPicPr>
          <p:cNvPr id="450" name="Google Shape;45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8092" y="2534458"/>
            <a:ext cx="772300" cy="85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61"/>
          <p:cNvPicPr preferRelativeResize="0"/>
          <p:nvPr/>
        </p:nvPicPr>
        <p:blipFill rotWithShape="1">
          <a:blip r:embed="rId3">
            <a:alphaModFix/>
          </a:blip>
          <a:srcRect b="0" l="16745" r="8499" t="0"/>
          <a:stretch/>
        </p:blipFill>
        <p:spPr>
          <a:xfrm>
            <a:off x="5336700" y="1355675"/>
            <a:ext cx="3412849" cy="3264127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1"/>
          <p:cNvSpPr/>
          <p:nvPr/>
        </p:nvSpPr>
        <p:spPr>
          <a:xfrm>
            <a:off x="318900" y="1331800"/>
            <a:ext cx="5017800" cy="1644000"/>
          </a:xfrm>
          <a:prstGeom prst="rect">
            <a:avLst/>
          </a:prstGeom>
          <a:solidFill>
            <a:srgbClr val="FCE8CD">
              <a:alpha val="533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61"/>
          <p:cNvSpPr txBox="1"/>
          <p:nvPr/>
        </p:nvSpPr>
        <p:spPr>
          <a:xfrm>
            <a:off x="318900" y="380375"/>
            <a:ext cx="85062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Experience Prototyping 1: Words of Support</a:t>
            </a:r>
            <a:endParaRPr sz="32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8" name="Google Shape;458;p61"/>
          <p:cNvSpPr txBox="1"/>
          <p:nvPr/>
        </p:nvSpPr>
        <p:spPr>
          <a:xfrm>
            <a:off x="472800" y="1331800"/>
            <a:ext cx="47100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HMW: </a:t>
            </a:r>
            <a:r>
              <a:rPr lang="en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How might we</a:t>
            </a:r>
            <a:r>
              <a:rPr b="1" lang="en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make solo fitness feel more social? </a:t>
            </a:r>
            <a:endParaRPr sz="20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9" name="Google Shape;459;p61"/>
          <p:cNvSpPr/>
          <p:nvPr/>
        </p:nvSpPr>
        <p:spPr>
          <a:xfrm>
            <a:off x="318900" y="2975800"/>
            <a:ext cx="5017800" cy="16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61"/>
          <p:cNvSpPr txBox="1"/>
          <p:nvPr/>
        </p:nvSpPr>
        <p:spPr>
          <a:xfrm>
            <a:off x="461250" y="2999675"/>
            <a:ext cx="47100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Assumption</a:t>
            </a:r>
            <a:r>
              <a:rPr lang="en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: Words of encouragement help individuals who do solo fitness feel more supported by others.</a:t>
            </a:r>
            <a:endParaRPr sz="20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2"/>
          <p:cNvSpPr/>
          <p:nvPr/>
        </p:nvSpPr>
        <p:spPr>
          <a:xfrm>
            <a:off x="3671700" y="2594800"/>
            <a:ext cx="5017800" cy="16440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62"/>
          <p:cNvSpPr/>
          <p:nvPr/>
        </p:nvSpPr>
        <p:spPr>
          <a:xfrm>
            <a:off x="3671700" y="950800"/>
            <a:ext cx="5017800" cy="16440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62"/>
          <p:cNvSpPr/>
          <p:nvPr/>
        </p:nvSpPr>
        <p:spPr>
          <a:xfrm>
            <a:off x="3590925" y="834525"/>
            <a:ext cx="5196900" cy="3519300"/>
          </a:xfrm>
          <a:prstGeom prst="roundRect">
            <a:avLst>
              <a:gd fmla="val 16667" name="adj"/>
            </a:avLst>
          </a:prstGeom>
          <a:noFill/>
          <a:ln cap="flat" cmpd="sng" w="228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62"/>
          <p:cNvSpPr txBox="1"/>
          <p:nvPr/>
        </p:nvSpPr>
        <p:spPr>
          <a:xfrm>
            <a:off x="318900" y="369400"/>
            <a:ext cx="12162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Results</a:t>
            </a:r>
            <a:endParaRPr sz="3000">
              <a:solidFill>
                <a:schemeClr val="accent4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371600" marR="1456765" rt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9" name="Google Shape;469;p62"/>
          <p:cNvSpPr txBox="1"/>
          <p:nvPr/>
        </p:nvSpPr>
        <p:spPr>
          <a:xfrm>
            <a:off x="4566175" y="950800"/>
            <a:ext cx="40314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“Personal notes created a greater desire in me to continue and complete the exercise”</a:t>
            </a:r>
            <a:endParaRPr sz="2000">
              <a:solidFill>
                <a:srgbClr val="4040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0" name="Google Shape;470;p62"/>
          <p:cNvSpPr/>
          <p:nvPr/>
        </p:nvSpPr>
        <p:spPr>
          <a:xfrm>
            <a:off x="3908886" y="1498400"/>
            <a:ext cx="573600" cy="573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71" name="Google Shape;471;p62"/>
          <p:cNvSpPr/>
          <p:nvPr/>
        </p:nvSpPr>
        <p:spPr>
          <a:xfrm>
            <a:off x="3989312" y="1567478"/>
            <a:ext cx="417397" cy="382320"/>
          </a:xfrm>
          <a:custGeom>
            <a:rect b="b" l="l" r="r" t="t"/>
            <a:pathLst>
              <a:path extrusionOk="0" h="2940925" w="321074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62"/>
          <p:cNvSpPr/>
          <p:nvPr/>
        </p:nvSpPr>
        <p:spPr>
          <a:xfrm>
            <a:off x="3895186" y="3164931"/>
            <a:ext cx="573600" cy="573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62"/>
          <p:cNvSpPr/>
          <p:nvPr/>
        </p:nvSpPr>
        <p:spPr>
          <a:xfrm rot="10800000">
            <a:off x="3958453" y="3314380"/>
            <a:ext cx="417397" cy="382320"/>
          </a:xfrm>
          <a:custGeom>
            <a:rect b="b" l="l" r="r" t="t"/>
            <a:pathLst>
              <a:path extrusionOk="0" h="2940925" w="321074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62"/>
          <p:cNvPicPr preferRelativeResize="0"/>
          <p:nvPr/>
        </p:nvPicPr>
        <p:blipFill rotWithShape="1">
          <a:blip r:embed="rId3">
            <a:alphaModFix/>
          </a:blip>
          <a:srcRect b="0" l="14578" r="14585" t="0"/>
          <a:stretch/>
        </p:blipFill>
        <p:spPr>
          <a:xfrm>
            <a:off x="1469951" y="1027000"/>
            <a:ext cx="2028600" cy="19854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75" name="Google Shape;47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0" y="3004349"/>
            <a:ext cx="1451100" cy="14754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76" name="Google Shape;476;p62"/>
          <p:cNvSpPr txBox="1"/>
          <p:nvPr/>
        </p:nvSpPr>
        <p:spPr>
          <a:xfrm>
            <a:off x="4566175" y="2629725"/>
            <a:ext cx="40314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“Some of the prompts felt kitschy and reduced my connection to the exercise”</a:t>
            </a:r>
            <a:endParaRPr sz="2000">
              <a:solidFill>
                <a:srgbClr val="4040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5"/>
          <p:cNvSpPr txBox="1"/>
          <p:nvPr>
            <p:ph idx="1" type="body"/>
          </p:nvPr>
        </p:nvSpPr>
        <p:spPr>
          <a:xfrm>
            <a:off x="460603" y="215450"/>
            <a:ext cx="62562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</a:pPr>
            <a:r>
              <a:rPr lang="en" sz="2400">
                <a:solidFill>
                  <a:srgbClr val="262626"/>
                </a:solidFill>
              </a:rPr>
              <a:t>Meet the </a:t>
            </a:r>
            <a:r>
              <a:rPr baseline="30000" lang="en" sz="2400">
                <a:solidFill>
                  <a:srgbClr val="262626"/>
                </a:solidFill>
              </a:rPr>
              <a:t>2</a:t>
            </a:r>
            <a:r>
              <a:rPr lang="en" sz="2400">
                <a:solidFill>
                  <a:srgbClr val="262626"/>
                </a:solidFill>
              </a:rPr>
              <a:t>Fit Team!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5"/>
          <p:cNvSpPr/>
          <p:nvPr/>
        </p:nvSpPr>
        <p:spPr>
          <a:xfrm>
            <a:off x="8584406" y="237767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3C3E4A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45"/>
          <p:cNvPicPr preferRelativeResize="0"/>
          <p:nvPr/>
        </p:nvPicPr>
        <p:blipFill rotWithShape="1">
          <a:blip r:embed="rId3">
            <a:alphaModFix/>
          </a:blip>
          <a:srcRect b="15102" l="0" r="0" t="15109"/>
          <a:stretch/>
        </p:blipFill>
        <p:spPr>
          <a:xfrm>
            <a:off x="524975" y="1239763"/>
            <a:ext cx="1372200" cy="1276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6" name="Google Shape;226;p45"/>
          <p:cNvSpPr txBox="1"/>
          <p:nvPr/>
        </p:nvSpPr>
        <p:spPr>
          <a:xfrm>
            <a:off x="2011100" y="1339343"/>
            <a:ext cx="3380700" cy="12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81000" spcFirstLastPara="1" rIns="8100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</a:rPr>
              <a:t>Matthew Landis</a:t>
            </a:r>
            <a:endParaRPr b="1" sz="20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Computer Science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Junior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Fun Fact: I love apple juice</a:t>
            </a:r>
            <a:endParaRPr/>
          </a:p>
        </p:txBody>
      </p:sp>
      <p:pic>
        <p:nvPicPr>
          <p:cNvPr id="227" name="Google Shape;22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600" y="2997600"/>
            <a:ext cx="1372200" cy="1372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8" name="Google Shape;228;p45"/>
          <p:cNvSpPr txBox="1"/>
          <p:nvPr/>
        </p:nvSpPr>
        <p:spPr>
          <a:xfrm>
            <a:off x="1993913" y="3140350"/>
            <a:ext cx="2581200" cy="12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81000" spcFirstLastPara="1" rIns="8100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</a:rPr>
              <a:t>Akhil Jariwala</a:t>
            </a:r>
            <a:endParaRPr b="1" sz="20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Business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MBA2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Fun Fact: I dance salsa!</a:t>
            </a:r>
            <a:endParaRPr/>
          </a:p>
        </p:txBody>
      </p:sp>
      <p:sp>
        <p:nvSpPr>
          <p:cNvPr id="229" name="Google Shape;229;p45"/>
          <p:cNvSpPr txBox="1"/>
          <p:nvPr/>
        </p:nvSpPr>
        <p:spPr>
          <a:xfrm>
            <a:off x="6271000" y="1339338"/>
            <a:ext cx="2581200" cy="12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81000" spcFirstLastPara="1" rIns="8100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</a:rPr>
              <a:t>Kaughlin Caver</a:t>
            </a:r>
            <a:endParaRPr b="1" sz="20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Computer Science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Senior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Fun Fact: Singer/Songwriter</a:t>
            </a:r>
            <a:endParaRPr/>
          </a:p>
        </p:txBody>
      </p:sp>
      <p:sp>
        <p:nvSpPr>
          <p:cNvPr id="230" name="Google Shape;230;p45"/>
          <p:cNvSpPr txBox="1"/>
          <p:nvPr/>
        </p:nvSpPr>
        <p:spPr>
          <a:xfrm>
            <a:off x="6288175" y="3140338"/>
            <a:ext cx="2581200" cy="12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81000" spcFirstLastPara="1" rIns="8100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</a:rPr>
              <a:t>Autumn Warren</a:t>
            </a:r>
            <a:endParaRPr b="1" sz="20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Computer Science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Junior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Fun Fact: I can (kinda) play the uke</a:t>
            </a:r>
            <a:endParaRPr/>
          </a:p>
        </p:txBody>
      </p:sp>
      <p:pic>
        <p:nvPicPr>
          <p:cNvPr id="231" name="Google Shape;231;p45"/>
          <p:cNvPicPr preferRelativeResize="0"/>
          <p:nvPr/>
        </p:nvPicPr>
        <p:blipFill rotWithShape="1">
          <a:blip r:embed="rId5">
            <a:alphaModFix/>
          </a:blip>
          <a:srcRect b="-142450" l="18037" r="-6454" t="142450"/>
          <a:stretch/>
        </p:blipFill>
        <p:spPr>
          <a:xfrm>
            <a:off x="4936375" y="2997575"/>
            <a:ext cx="1495874" cy="120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5"/>
          <p:cNvPicPr preferRelativeResize="0"/>
          <p:nvPr/>
        </p:nvPicPr>
        <p:blipFill rotWithShape="1">
          <a:blip r:embed="rId6">
            <a:alphaModFix/>
          </a:blip>
          <a:srcRect b="20996" l="43733" r="12308" t="13937"/>
          <a:stretch/>
        </p:blipFill>
        <p:spPr>
          <a:xfrm>
            <a:off x="4736252" y="2997575"/>
            <a:ext cx="1390800" cy="1372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3" name="Google Shape;233;p45"/>
          <p:cNvPicPr preferRelativeResize="0"/>
          <p:nvPr/>
        </p:nvPicPr>
        <p:blipFill rotWithShape="1">
          <a:blip r:embed="rId7">
            <a:alphaModFix/>
          </a:blip>
          <a:srcRect b="32971" l="24931" r="33817" t="15853"/>
          <a:stretch/>
        </p:blipFill>
        <p:spPr>
          <a:xfrm>
            <a:off x="4745549" y="1339500"/>
            <a:ext cx="1372200" cy="1276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4" name="Google Shape;234;p45"/>
          <p:cNvSpPr/>
          <p:nvPr/>
        </p:nvSpPr>
        <p:spPr>
          <a:xfrm flipH="1" rot="-1190850">
            <a:off x="8136415" y="191001"/>
            <a:ext cx="1013512" cy="462990"/>
          </a:xfrm>
          <a:custGeom>
            <a:rect b="b" l="l" r="r" t="t"/>
            <a:pathLst>
              <a:path extrusionOk="0" h="10002" w="10201">
                <a:moveTo>
                  <a:pt x="8262" y="423"/>
                </a:moveTo>
                <a:cubicBezTo>
                  <a:pt x="8283" y="442"/>
                  <a:pt x="8303" y="442"/>
                  <a:pt x="8324" y="442"/>
                </a:cubicBezTo>
                <a:cubicBezTo>
                  <a:pt x="8335" y="480"/>
                  <a:pt x="8335" y="480"/>
                  <a:pt x="8335" y="517"/>
                </a:cubicBezTo>
                <a:cubicBezTo>
                  <a:pt x="8303" y="537"/>
                  <a:pt x="8314" y="517"/>
                  <a:pt x="8303" y="592"/>
                </a:cubicBezTo>
                <a:lnTo>
                  <a:pt x="8345" y="592"/>
                </a:lnTo>
                <a:cubicBezTo>
                  <a:pt x="8355" y="630"/>
                  <a:pt x="8435" y="524"/>
                  <a:pt x="8414" y="543"/>
                </a:cubicBezTo>
                <a:cubicBezTo>
                  <a:pt x="8404" y="561"/>
                  <a:pt x="8312" y="750"/>
                  <a:pt x="8291" y="770"/>
                </a:cubicBezTo>
                <a:cubicBezTo>
                  <a:pt x="8312" y="825"/>
                  <a:pt x="8250" y="855"/>
                  <a:pt x="8230" y="930"/>
                </a:cubicBezTo>
                <a:cubicBezTo>
                  <a:pt x="8272" y="950"/>
                  <a:pt x="8283" y="987"/>
                  <a:pt x="8324" y="1005"/>
                </a:cubicBezTo>
                <a:cubicBezTo>
                  <a:pt x="8335" y="968"/>
                  <a:pt x="8335" y="930"/>
                  <a:pt x="8345" y="875"/>
                </a:cubicBezTo>
                <a:lnTo>
                  <a:pt x="8355" y="875"/>
                </a:lnTo>
                <a:lnTo>
                  <a:pt x="8355" y="893"/>
                </a:lnTo>
                <a:cubicBezTo>
                  <a:pt x="8386" y="987"/>
                  <a:pt x="8366" y="1119"/>
                  <a:pt x="8376" y="1212"/>
                </a:cubicBezTo>
                <a:lnTo>
                  <a:pt x="8355" y="1212"/>
                </a:lnTo>
                <a:cubicBezTo>
                  <a:pt x="8345" y="1212"/>
                  <a:pt x="8345" y="1212"/>
                  <a:pt x="8324" y="1231"/>
                </a:cubicBezTo>
                <a:lnTo>
                  <a:pt x="8324" y="1288"/>
                </a:lnTo>
                <a:cubicBezTo>
                  <a:pt x="8314" y="1306"/>
                  <a:pt x="8084" y="1607"/>
                  <a:pt x="8084" y="1607"/>
                </a:cubicBezTo>
                <a:lnTo>
                  <a:pt x="8126" y="1607"/>
                </a:lnTo>
                <a:cubicBezTo>
                  <a:pt x="8157" y="1532"/>
                  <a:pt x="8240" y="1569"/>
                  <a:pt x="8293" y="1589"/>
                </a:cubicBezTo>
                <a:cubicBezTo>
                  <a:pt x="8293" y="1644"/>
                  <a:pt x="8283" y="1663"/>
                  <a:pt x="8293" y="1682"/>
                </a:cubicBezTo>
                <a:cubicBezTo>
                  <a:pt x="8314" y="1738"/>
                  <a:pt x="8324" y="1776"/>
                  <a:pt x="8366" y="1776"/>
                </a:cubicBezTo>
                <a:cubicBezTo>
                  <a:pt x="8407" y="1738"/>
                  <a:pt x="8542" y="1813"/>
                  <a:pt x="8584" y="1682"/>
                </a:cubicBezTo>
                <a:cubicBezTo>
                  <a:pt x="8605" y="1626"/>
                  <a:pt x="8594" y="1589"/>
                  <a:pt x="8636" y="1569"/>
                </a:cubicBezTo>
                <a:cubicBezTo>
                  <a:pt x="8667" y="1532"/>
                  <a:pt x="8667" y="1569"/>
                  <a:pt x="8698" y="1589"/>
                </a:cubicBezTo>
                <a:cubicBezTo>
                  <a:pt x="8698" y="1532"/>
                  <a:pt x="8678" y="1550"/>
                  <a:pt x="8709" y="1532"/>
                </a:cubicBezTo>
                <a:cubicBezTo>
                  <a:pt x="8719" y="1569"/>
                  <a:pt x="8792" y="1589"/>
                  <a:pt x="8855" y="1607"/>
                </a:cubicBezTo>
                <a:cubicBezTo>
                  <a:pt x="8855" y="1776"/>
                  <a:pt x="8845" y="1870"/>
                  <a:pt x="8802" y="1982"/>
                </a:cubicBezTo>
                <a:cubicBezTo>
                  <a:pt x="8792" y="2020"/>
                  <a:pt x="8761" y="2020"/>
                  <a:pt x="8740" y="2077"/>
                </a:cubicBezTo>
                <a:lnTo>
                  <a:pt x="8740" y="2133"/>
                </a:lnTo>
                <a:cubicBezTo>
                  <a:pt x="8824" y="2208"/>
                  <a:pt x="8938" y="2189"/>
                  <a:pt x="9032" y="2208"/>
                </a:cubicBezTo>
                <a:cubicBezTo>
                  <a:pt x="9042" y="2433"/>
                  <a:pt x="9053" y="2565"/>
                  <a:pt x="9011" y="2771"/>
                </a:cubicBezTo>
                <a:cubicBezTo>
                  <a:pt x="9011" y="2828"/>
                  <a:pt x="9053" y="2865"/>
                  <a:pt x="9011" y="2940"/>
                </a:cubicBezTo>
                <a:cubicBezTo>
                  <a:pt x="9001" y="2940"/>
                  <a:pt x="8990" y="2940"/>
                  <a:pt x="8980" y="2959"/>
                </a:cubicBezTo>
                <a:cubicBezTo>
                  <a:pt x="8980" y="2978"/>
                  <a:pt x="9001" y="2959"/>
                  <a:pt x="8990" y="2997"/>
                </a:cubicBezTo>
                <a:cubicBezTo>
                  <a:pt x="8980" y="2997"/>
                  <a:pt x="8970" y="3016"/>
                  <a:pt x="8970" y="3034"/>
                </a:cubicBezTo>
                <a:cubicBezTo>
                  <a:pt x="9053" y="3034"/>
                  <a:pt x="9094" y="3072"/>
                  <a:pt x="9157" y="3016"/>
                </a:cubicBezTo>
                <a:cubicBezTo>
                  <a:pt x="9167" y="3109"/>
                  <a:pt x="9198" y="3166"/>
                  <a:pt x="9250" y="3166"/>
                </a:cubicBezTo>
                <a:cubicBezTo>
                  <a:pt x="9281" y="3223"/>
                  <a:pt x="9323" y="3166"/>
                  <a:pt x="9386" y="3147"/>
                </a:cubicBezTo>
                <a:lnTo>
                  <a:pt x="9386" y="3166"/>
                </a:lnTo>
                <a:lnTo>
                  <a:pt x="9397" y="3166"/>
                </a:lnTo>
                <a:cubicBezTo>
                  <a:pt x="9386" y="3260"/>
                  <a:pt x="9397" y="3260"/>
                  <a:pt x="9407" y="3316"/>
                </a:cubicBezTo>
                <a:cubicBezTo>
                  <a:pt x="9418" y="3316"/>
                  <a:pt x="9428" y="3298"/>
                  <a:pt x="9438" y="3298"/>
                </a:cubicBezTo>
                <a:cubicBezTo>
                  <a:pt x="9438" y="3185"/>
                  <a:pt x="9438" y="3091"/>
                  <a:pt x="9490" y="3072"/>
                </a:cubicBezTo>
                <a:cubicBezTo>
                  <a:pt x="9511" y="3109"/>
                  <a:pt x="9522" y="3128"/>
                  <a:pt x="9542" y="3128"/>
                </a:cubicBezTo>
                <a:cubicBezTo>
                  <a:pt x="9553" y="3072"/>
                  <a:pt x="9542" y="2964"/>
                  <a:pt x="9563" y="2927"/>
                </a:cubicBezTo>
                <a:cubicBezTo>
                  <a:pt x="9584" y="2945"/>
                  <a:pt x="9563" y="3072"/>
                  <a:pt x="9594" y="3054"/>
                </a:cubicBezTo>
                <a:cubicBezTo>
                  <a:pt x="9605" y="3147"/>
                  <a:pt x="9615" y="3091"/>
                  <a:pt x="9625" y="3128"/>
                </a:cubicBezTo>
                <a:cubicBezTo>
                  <a:pt x="9625" y="3166"/>
                  <a:pt x="9686" y="3182"/>
                  <a:pt x="9686" y="3220"/>
                </a:cubicBezTo>
                <a:cubicBezTo>
                  <a:pt x="9707" y="3239"/>
                  <a:pt x="9688" y="3281"/>
                  <a:pt x="9688" y="3316"/>
                </a:cubicBezTo>
                <a:lnTo>
                  <a:pt x="9688" y="3429"/>
                </a:lnTo>
                <a:cubicBezTo>
                  <a:pt x="9698" y="3447"/>
                  <a:pt x="9802" y="3489"/>
                  <a:pt x="9812" y="3527"/>
                </a:cubicBezTo>
                <a:cubicBezTo>
                  <a:pt x="9781" y="3564"/>
                  <a:pt x="9715" y="3586"/>
                  <a:pt x="9698" y="3598"/>
                </a:cubicBezTo>
                <a:cubicBezTo>
                  <a:pt x="9681" y="3610"/>
                  <a:pt x="9705" y="3598"/>
                  <a:pt x="9709" y="3598"/>
                </a:cubicBezTo>
                <a:cubicBezTo>
                  <a:pt x="9719" y="3579"/>
                  <a:pt x="9719" y="3579"/>
                  <a:pt x="9740" y="3579"/>
                </a:cubicBezTo>
                <a:lnTo>
                  <a:pt x="9740" y="3691"/>
                </a:lnTo>
                <a:cubicBezTo>
                  <a:pt x="9729" y="3711"/>
                  <a:pt x="9729" y="3711"/>
                  <a:pt x="9709" y="3730"/>
                </a:cubicBezTo>
                <a:cubicBezTo>
                  <a:pt x="9698" y="3711"/>
                  <a:pt x="9698" y="3711"/>
                  <a:pt x="9688" y="3691"/>
                </a:cubicBezTo>
                <a:cubicBezTo>
                  <a:pt x="9677" y="3730"/>
                  <a:pt x="9665" y="3815"/>
                  <a:pt x="9665" y="3833"/>
                </a:cubicBezTo>
                <a:cubicBezTo>
                  <a:pt x="9655" y="3815"/>
                  <a:pt x="9667" y="3730"/>
                  <a:pt x="9646" y="3730"/>
                </a:cubicBezTo>
                <a:cubicBezTo>
                  <a:pt x="9646" y="3805"/>
                  <a:pt x="9605" y="3917"/>
                  <a:pt x="9553" y="3955"/>
                </a:cubicBezTo>
                <a:cubicBezTo>
                  <a:pt x="9615" y="4105"/>
                  <a:pt x="9584" y="4143"/>
                  <a:pt x="9574" y="4349"/>
                </a:cubicBezTo>
                <a:cubicBezTo>
                  <a:pt x="9542" y="4330"/>
                  <a:pt x="9469" y="4295"/>
                  <a:pt x="9438" y="4312"/>
                </a:cubicBezTo>
                <a:cubicBezTo>
                  <a:pt x="9407" y="4329"/>
                  <a:pt x="9395" y="4413"/>
                  <a:pt x="9385" y="4451"/>
                </a:cubicBezTo>
                <a:cubicBezTo>
                  <a:pt x="9416" y="4508"/>
                  <a:pt x="9449" y="4481"/>
                  <a:pt x="9459" y="4574"/>
                </a:cubicBezTo>
                <a:cubicBezTo>
                  <a:pt x="9480" y="4556"/>
                  <a:pt x="9501" y="4556"/>
                  <a:pt x="9522" y="4574"/>
                </a:cubicBezTo>
                <a:lnTo>
                  <a:pt x="9522" y="4593"/>
                </a:lnTo>
                <a:cubicBezTo>
                  <a:pt x="9470" y="4593"/>
                  <a:pt x="9428" y="4613"/>
                  <a:pt x="9407" y="4688"/>
                </a:cubicBezTo>
                <a:cubicBezTo>
                  <a:pt x="9397" y="4706"/>
                  <a:pt x="9397" y="4706"/>
                  <a:pt x="9397" y="4743"/>
                </a:cubicBezTo>
                <a:cubicBezTo>
                  <a:pt x="9438" y="4800"/>
                  <a:pt x="9490" y="4857"/>
                  <a:pt x="9532" y="4912"/>
                </a:cubicBezTo>
                <a:cubicBezTo>
                  <a:pt x="9553" y="4988"/>
                  <a:pt x="9522" y="4969"/>
                  <a:pt x="9553" y="5007"/>
                </a:cubicBezTo>
                <a:cubicBezTo>
                  <a:pt x="9605" y="5063"/>
                  <a:pt x="9667" y="5026"/>
                  <a:pt x="9688" y="5138"/>
                </a:cubicBezTo>
                <a:cubicBezTo>
                  <a:pt x="9729" y="5251"/>
                  <a:pt x="9667" y="5364"/>
                  <a:pt x="9657" y="5496"/>
                </a:cubicBezTo>
                <a:cubicBezTo>
                  <a:pt x="9698" y="5496"/>
                  <a:pt x="9729" y="5457"/>
                  <a:pt x="9771" y="5439"/>
                </a:cubicBezTo>
                <a:lnTo>
                  <a:pt x="9771" y="5382"/>
                </a:lnTo>
                <a:cubicBezTo>
                  <a:pt x="9761" y="5364"/>
                  <a:pt x="9761" y="5364"/>
                  <a:pt x="9750" y="5326"/>
                </a:cubicBezTo>
                <a:lnTo>
                  <a:pt x="9781" y="5326"/>
                </a:lnTo>
                <a:cubicBezTo>
                  <a:pt x="9802" y="5382"/>
                  <a:pt x="9813" y="5401"/>
                  <a:pt x="9865" y="5401"/>
                </a:cubicBezTo>
                <a:lnTo>
                  <a:pt x="10042" y="5391"/>
                </a:lnTo>
                <a:cubicBezTo>
                  <a:pt x="10094" y="5414"/>
                  <a:pt x="10057" y="5619"/>
                  <a:pt x="10081" y="5686"/>
                </a:cubicBezTo>
                <a:cubicBezTo>
                  <a:pt x="10105" y="5753"/>
                  <a:pt x="10188" y="5693"/>
                  <a:pt x="10188" y="5795"/>
                </a:cubicBezTo>
                <a:cubicBezTo>
                  <a:pt x="10219" y="5889"/>
                  <a:pt x="10188" y="6078"/>
                  <a:pt x="10177" y="6153"/>
                </a:cubicBezTo>
                <a:cubicBezTo>
                  <a:pt x="10157" y="6115"/>
                  <a:pt x="10158" y="6036"/>
                  <a:pt x="10137" y="6016"/>
                </a:cubicBezTo>
                <a:cubicBezTo>
                  <a:pt x="10085" y="5998"/>
                  <a:pt x="10011" y="6096"/>
                  <a:pt x="9949" y="6096"/>
                </a:cubicBezTo>
                <a:cubicBezTo>
                  <a:pt x="9899" y="6112"/>
                  <a:pt x="9957" y="5988"/>
                  <a:pt x="9893" y="6004"/>
                </a:cubicBezTo>
                <a:cubicBezTo>
                  <a:pt x="9829" y="6020"/>
                  <a:pt x="9660" y="6120"/>
                  <a:pt x="9610" y="6190"/>
                </a:cubicBezTo>
                <a:cubicBezTo>
                  <a:pt x="9589" y="6247"/>
                  <a:pt x="9553" y="6453"/>
                  <a:pt x="9532" y="6528"/>
                </a:cubicBezTo>
                <a:cubicBezTo>
                  <a:pt x="9522" y="6528"/>
                  <a:pt x="9501" y="6548"/>
                  <a:pt x="9490" y="6566"/>
                </a:cubicBezTo>
                <a:cubicBezTo>
                  <a:pt x="9574" y="6660"/>
                  <a:pt x="9501" y="6866"/>
                  <a:pt x="9490" y="6979"/>
                </a:cubicBezTo>
                <a:cubicBezTo>
                  <a:pt x="9522" y="6979"/>
                  <a:pt x="9563" y="6998"/>
                  <a:pt x="9594" y="7016"/>
                </a:cubicBezTo>
                <a:cubicBezTo>
                  <a:pt x="9594" y="7016"/>
                  <a:pt x="9584" y="7036"/>
                  <a:pt x="9584" y="7054"/>
                </a:cubicBezTo>
                <a:cubicBezTo>
                  <a:pt x="9480" y="7110"/>
                  <a:pt x="9428" y="7130"/>
                  <a:pt x="9438" y="7411"/>
                </a:cubicBezTo>
                <a:cubicBezTo>
                  <a:pt x="9480" y="7468"/>
                  <a:pt x="9407" y="7598"/>
                  <a:pt x="9428" y="7674"/>
                </a:cubicBezTo>
                <a:cubicBezTo>
                  <a:pt x="9438" y="7730"/>
                  <a:pt x="9459" y="7749"/>
                  <a:pt x="9459" y="7862"/>
                </a:cubicBezTo>
                <a:cubicBezTo>
                  <a:pt x="9438" y="7881"/>
                  <a:pt x="9418" y="7899"/>
                  <a:pt x="9407" y="7918"/>
                </a:cubicBezTo>
                <a:cubicBezTo>
                  <a:pt x="9323" y="7881"/>
                  <a:pt x="9344" y="7843"/>
                  <a:pt x="9302" y="7730"/>
                </a:cubicBezTo>
                <a:cubicBezTo>
                  <a:pt x="9250" y="7787"/>
                  <a:pt x="9167" y="7655"/>
                  <a:pt x="9126" y="7580"/>
                </a:cubicBezTo>
                <a:lnTo>
                  <a:pt x="9126" y="7543"/>
                </a:lnTo>
                <a:lnTo>
                  <a:pt x="9167" y="7543"/>
                </a:lnTo>
                <a:lnTo>
                  <a:pt x="9167" y="7524"/>
                </a:lnTo>
                <a:lnTo>
                  <a:pt x="9146" y="7524"/>
                </a:lnTo>
                <a:cubicBezTo>
                  <a:pt x="9136" y="7524"/>
                  <a:pt x="9094" y="7543"/>
                  <a:pt x="9084" y="7543"/>
                </a:cubicBezTo>
                <a:cubicBezTo>
                  <a:pt x="9094" y="7598"/>
                  <a:pt x="9094" y="7598"/>
                  <a:pt x="9105" y="7618"/>
                </a:cubicBezTo>
                <a:cubicBezTo>
                  <a:pt x="9084" y="7637"/>
                  <a:pt x="9084" y="7637"/>
                  <a:pt x="9063" y="7637"/>
                </a:cubicBezTo>
                <a:cubicBezTo>
                  <a:pt x="9105" y="7749"/>
                  <a:pt x="9074" y="7824"/>
                  <a:pt x="9167" y="7918"/>
                </a:cubicBezTo>
                <a:cubicBezTo>
                  <a:pt x="9167" y="7956"/>
                  <a:pt x="9177" y="8087"/>
                  <a:pt x="9167" y="8125"/>
                </a:cubicBezTo>
                <a:cubicBezTo>
                  <a:pt x="9146" y="8182"/>
                  <a:pt x="9126" y="8200"/>
                  <a:pt x="9105" y="8237"/>
                </a:cubicBezTo>
                <a:cubicBezTo>
                  <a:pt x="9042" y="8237"/>
                  <a:pt x="8970" y="8275"/>
                  <a:pt x="8928" y="8219"/>
                </a:cubicBezTo>
                <a:cubicBezTo>
                  <a:pt x="8897" y="8200"/>
                  <a:pt x="8897" y="8162"/>
                  <a:pt x="8866" y="8125"/>
                </a:cubicBezTo>
                <a:cubicBezTo>
                  <a:pt x="8845" y="8144"/>
                  <a:pt x="8824" y="8162"/>
                  <a:pt x="8802" y="8182"/>
                </a:cubicBezTo>
                <a:cubicBezTo>
                  <a:pt x="8834" y="8219"/>
                  <a:pt x="8876" y="8481"/>
                  <a:pt x="8845" y="8575"/>
                </a:cubicBezTo>
                <a:cubicBezTo>
                  <a:pt x="8834" y="8632"/>
                  <a:pt x="8834" y="8632"/>
                  <a:pt x="8814" y="8650"/>
                </a:cubicBezTo>
                <a:cubicBezTo>
                  <a:pt x="8781" y="8707"/>
                  <a:pt x="8657" y="8726"/>
                  <a:pt x="8615" y="8670"/>
                </a:cubicBezTo>
                <a:cubicBezTo>
                  <a:pt x="8542" y="8632"/>
                  <a:pt x="8490" y="8369"/>
                  <a:pt x="8470" y="8237"/>
                </a:cubicBezTo>
                <a:cubicBezTo>
                  <a:pt x="8449" y="8162"/>
                  <a:pt x="8470" y="8050"/>
                  <a:pt x="8459" y="7993"/>
                </a:cubicBezTo>
                <a:lnTo>
                  <a:pt x="8418" y="7993"/>
                </a:lnTo>
                <a:cubicBezTo>
                  <a:pt x="8376" y="8031"/>
                  <a:pt x="8283" y="7993"/>
                  <a:pt x="8240" y="7993"/>
                </a:cubicBezTo>
                <a:cubicBezTo>
                  <a:pt x="8219" y="7881"/>
                  <a:pt x="8209" y="7768"/>
                  <a:pt x="8136" y="7768"/>
                </a:cubicBezTo>
                <a:cubicBezTo>
                  <a:pt x="8115" y="7730"/>
                  <a:pt x="8053" y="7712"/>
                  <a:pt x="8042" y="7712"/>
                </a:cubicBezTo>
                <a:cubicBezTo>
                  <a:pt x="8022" y="7730"/>
                  <a:pt x="8001" y="7768"/>
                  <a:pt x="7980" y="7787"/>
                </a:cubicBezTo>
                <a:cubicBezTo>
                  <a:pt x="7970" y="7937"/>
                  <a:pt x="7980" y="8013"/>
                  <a:pt x="7990" y="8106"/>
                </a:cubicBezTo>
                <a:cubicBezTo>
                  <a:pt x="7980" y="8200"/>
                  <a:pt x="7949" y="8294"/>
                  <a:pt x="7949" y="8406"/>
                </a:cubicBezTo>
                <a:cubicBezTo>
                  <a:pt x="7928" y="8406"/>
                  <a:pt x="7907" y="8406"/>
                  <a:pt x="7887" y="8426"/>
                </a:cubicBezTo>
                <a:cubicBezTo>
                  <a:pt x="7876" y="8463"/>
                  <a:pt x="7855" y="8501"/>
                  <a:pt x="7845" y="8538"/>
                </a:cubicBezTo>
                <a:lnTo>
                  <a:pt x="7835" y="8538"/>
                </a:lnTo>
                <a:lnTo>
                  <a:pt x="7835" y="8481"/>
                </a:lnTo>
                <a:cubicBezTo>
                  <a:pt x="7824" y="8463"/>
                  <a:pt x="7845" y="8444"/>
                  <a:pt x="7855" y="8426"/>
                </a:cubicBezTo>
                <a:cubicBezTo>
                  <a:pt x="7762" y="8388"/>
                  <a:pt x="7710" y="8351"/>
                  <a:pt x="7678" y="8182"/>
                </a:cubicBezTo>
                <a:cubicBezTo>
                  <a:pt x="7605" y="8182"/>
                  <a:pt x="7594" y="8182"/>
                  <a:pt x="7563" y="8087"/>
                </a:cubicBezTo>
                <a:cubicBezTo>
                  <a:pt x="7542" y="8125"/>
                  <a:pt x="7542" y="8125"/>
                  <a:pt x="7501" y="8144"/>
                </a:cubicBezTo>
                <a:cubicBezTo>
                  <a:pt x="7491" y="8125"/>
                  <a:pt x="7470" y="8068"/>
                  <a:pt x="7470" y="8087"/>
                </a:cubicBezTo>
                <a:cubicBezTo>
                  <a:pt x="7449" y="8125"/>
                  <a:pt x="7439" y="8144"/>
                  <a:pt x="7439" y="8219"/>
                </a:cubicBezTo>
                <a:cubicBezTo>
                  <a:pt x="7501" y="8275"/>
                  <a:pt x="7615" y="8463"/>
                  <a:pt x="7574" y="8595"/>
                </a:cubicBezTo>
                <a:cubicBezTo>
                  <a:pt x="7553" y="8650"/>
                  <a:pt x="7470" y="8764"/>
                  <a:pt x="7418" y="8782"/>
                </a:cubicBezTo>
                <a:cubicBezTo>
                  <a:pt x="7387" y="8670"/>
                  <a:pt x="7324" y="8689"/>
                  <a:pt x="7251" y="8707"/>
                </a:cubicBezTo>
                <a:cubicBezTo>
                  <a:pt x="7231" y="8764"/>
                  <a:pt x="7199" y="8819"/>
                  <a:pt x="7189" y="8858"/>
                </a:cubicBezTo>
                <a:cubicBezTo>
                  <a:pt x="7168" y="8876"/>
                  <a:pt x="7136" y="8895"/>
                  <a:pt x="7115" y="8914"/>
                </a:cubicBezTo>
                <a:lnTo>
                  <a:pt x="7115" y="8839"/>
                </a:lnTo>
                <a:cubicBezTo>
                  <a:pt x="7063" y="8819"/>
                  <a:pt x="7032" y="8764"/>
                  <a:pt x="6991" y="8801"/>
                </a:cubicBezTo>
                <a:cubicBezTo>
                  <a:pt x="6959" y="8801"/>
                  <a:pt x="6928" y="8876"/>
                  <a:pt x="6907" y="8895"/>
                </a:cubicBezTo>
                <a:cubicBezTo>
                  <a:pt x="6876" y="8895"/>
                  <a:pt x="6845" y="8914"/>
                  <a:pt x="6814" y="8914"/>
                </a:cubicBezTo>
                <a:lnTo>
                  <a:pt x="6814" y="8970"/>
                </a:lnTo>
                <a:cubicBezTo>
                  <a:pt x="6793" y="9008"/>
                  <a:pt x="6793" y="8895"/>
                  <a:pt x="6751" y="8989"/>
                </a:cubicBezTo>
                <a:cubicBezTo>
                  <a:pt x="6762" y="9008"/>
                  <a:pt x="6772" y="9008"/>
                  <a:pt x="6772" y="9026"/>
                </a:cubicBezTo>
                <a:cubicBezTo>
                  <a:pt x="6803" y="8989"/>
                  <a:pt x="6887" y="9008"/>
                  <a:pt x="6939" y="9008"/>
                </a:cubicBezTo>
                <a:lnTo>
                  <a:pt x="6939" y="8989"/>
                </a:lnTo>
                <a:cubicBezTo>
                  <a:pt x="6928" y="8970"/>
                  <a:pt x="6928" y="8970"/>
                  <a:pt x="6918" y="8951"/>
                </a:cubicBezTo>
                <a:lnTo>
                  <a:pt x="6939" y="8951"/>
                </a:lnTo>
                <a:cubicBezTo>
                  <a:pt x="6949" y="8951"/>
                  <a:pt x="6959" y="8951"/>
                  <a:pt x="6991" y="8933"/>
                </a:cubicBezTo>
                <a:cubicBezTo>
                  <a:pt x="7001" y="8989"/>
                  <a:pt x="7001" y="9045"/>
                  <a:pt x="7032" y="9064"/>
                </a:cubicBezTo>
                <a:cubicBezTo>
                  <a:pt x="7084" y="9139"/>
                  <a:pt x="7241" y="9102"/>
                  <a:pt x="7303" y="9139"/>
                </a:cubicBezTo>
                <a:lnTo>
                  <a:pt x="7303" y="9195"/>
                </a:lnTo>
                <a:cubicBezTo>
                  <a:pt x="7314" y="9234"/>
                  <a:pt x="7241" y="9496"/>
                  <a:pt x="7220" y="9590"/>
                </a:cubicBezTo>
                <a:lnTo>
                  <a:pt x="7199" y="9590"/>
                </a:lnTo>
                <a:cubicBezTo>
                  <a:pt x="7189" y="9533"/>
                  <a:pt x="7199" y="9552"/>
                  <a:pt x="7179" y="9533"/>
                </a:cubicBezTo>
                <a:cubicBezTo>
                  <a:pt x="7126" y="9609"/>
                  <a:pt x="7011" y="9533"/>
                  <a:pt x="6949" y="9496"/>
                </a:cubicBezTo>
                <a:lnTo>
                  <a:pt x="6876" y="9496"/>
                </a:lnTo>
                <a:cubicBezTo>
                  <a:pt x="6855" y="9478"/>
                  <a:pt x="6814" y="9421"/>
                  <a:pt x="6793" y="9403"/>
                </a:cubicBezTo>
                <a:cubicBezTo>
                  <a:pt x="6762" y="9403"/>
                  <a:pt x="6793" y="9458"/>
                  <a:pt x="6751" y="9440"/>
                </a:cubicBezTo>
                <a:cubicBezTo>
                  <a:pt x="6710" y="9421"/>
                  <a:pt x="6668" y="9327"/>
                  <a:pt x="6637" y="9289"/>
                </a:cubicBezTo>
                <a:lnTo>
                  <a:pt x="6627" y="9289"/>
                </a:lnTo>
                <a:cubicBezTo>
                  <a:pt x="6616" y="9289"/>
                  <a:pt x="6606" y="9271"/>
                  <a:pt x="6584" y="9289"/>
                </a:cubicBezTo>
                <a:cubicBezTo>
                  <a:pt x="6553" y="9234"/>
                  <a:pt x="6522" y="9214"/>
                  <a:pt x="6480" y="9177"/>
                </a:cubicBezTo>
                <a:cubicBezTo>
                  <a:pt x="6459" y="9252"/>
                  <a:pt x="6449" y="9195"/>
                  <a:pt x="6449" y="9346"/>
                </a:cubicBezTo>
                <a:cubicBezTo>
                  <a:pt x="6407" y="9383"/>
                  <a:pt x="6397" y="9478"/>
                  <a:pt x="6355" y="9515"/>
                </a:cubicBezTo>
                <a:cubicBezTo>
                  <a:pt x="6324" y="9552"/>
                  <a:pt x="6303" y="9552"/>
                  <a:pt x="6262" y="9552"/>
                </a:cubicBezTo>
                <a:lnTo>
                  <a:pt x="6262" y="9609"/>
                </a:lnTo>
                <a:cubicBezTo>
                  <a:pt x="6238" y="9653"/>
                  <a:pt x="6213" y="9696"/>
                  <a:pt x="6189" y="9740"/>
                </a:cubicBezTo>
                <a:cubicBezTo>
                  <a:pt x="6158" y="9759"/>
                  <a:pt x="6137" y="9778"/>
                  <a:pt x="6106" y="9796"/>
                </a:cubicBezTo>
                <a:cubicBezTo>
                  <a:pt x="6064" y="9834"/>
                  <a:pt x="6064" y="9909"/>
                  <a:pt x="6001" y="9947"/>
                </a:cubicBezTo>
                <a:cubicBezTo>
                  <a:pt x="5762" y="10097"/>
                  <a:pt x="5492" y="9909"/>
                  <a:pt x="5345" y="9796"/>
                </a:cubicBezTo>
                <a:lnTo>
                  <a:pt x="5220" y="9796"/>
                </a:lnTo>
                <a:cubicBezTo>
                  <a:pt x="5137" y="9740"/>
                  <a:pt x="5148" y="9647"/>
                  <a:pt x="4992" y="9647"/>
                </a:cubicBezTo>
                <a:cubicBezTo>
                  <a:pt x="4981" y="9590"/>
                  <a:pt x="4940" y="9552"/>
                  <a:pt x="4929" y="9515"/>
                </a:cubicBezTo>
                <a:lnTo>
                  <a:pt x="4929" y="9403"/>
                </a:lnTo>
                <a:cubicBezTo>
                  <a:pt x="4918" y="9383"/>
                  <a:pt x="4876" y="9364"/>
                  <a:pt x="4866" y="9346"/>
                </a:cubicBezTo>
                <a:cubicBezTo>
                  <a:pt x="5012" y="9364"/>
                  <a:pt x="5064" y="9252"/>
                  <a:pt x="5168" y="9214"/>
                </a:cubicBezTo>
                <a:cubicBezTo>
                  <a:pt x="5231" y="9177"/>
                  <a:pt x="5335" y="9214"/>
                  <a:pt x="5387" y="9234"/>
                </a:cubicBezTo>
                <a:cubicBezTo>
                  <a:pt x="5512" y="9271"/>
                  <a:pt x="5648" y="9234"/>
                  <a:pt x="5741" y="9195"/>
                </a:cubicBezTo>
                <a:cubicBezTo>
                  <a:pt x="5762" y="9158"/>
                  <a:pt x="5772" y="9139"/>
                  <a:pt x="5783" y="9102"/>
                </a:cubicBezTo>
                <a:cubicBezTo>
                  <a:pt x="5762" y="9064"/>
                  <a:pt x="5762" y="9026"/>
                  <a:pt x="5731" y="8989"/>
                </a:cubicBezTo>
                <a:cubicBezTo>
                  <a:pt x="5679" y="8933"/>
                  <a:pt x="5596" y="8970"/>
                  <a:pt x="5533" y="8933"/>
                </a:cubicBezTo>
                <a:cubicBezTo>
                  <a:pt x="5428" y="8876"/>
                  <a:pt x="5324" y="8782"/>
                  <a:pt x="5210" y="8745"/>
                </a:cubicBezTo>
                <a:cubicBezTo>
                  <a:pt x="5096" y="8689"/>
                  <a:pt x="4992" y="8764"/>
                  <a:pt x="4961" y="8595"/>
                </a:cubicBezTo>
                <a:cubicBezTo>
                  <a:pt x="4992" y="8575"/>
                  <a:pt x="5054" y="8538"/>
                  <a:pt x="5085" y="8481"/>
                </a:cubicBezTo>
                <a:cubicBezTo>
                  <a:pt x="4929" y="8501"/>
                  <a:pt x="4845" y="8331"/>
                  <a:pt x="4741" y="8275"/>
                </a:cubicBezTo>
                <a:cubicBezTo>
                  <a:pt x="4658" y="8219"/>
                  <a:pt x="4575" y="8257"/>
                  <a:pt x="4554" y="8087"/>
                </a:cubicBezTo>
                <a:cubicBezTo>
                  <a:pt x="4492" y="8087"/>
                  <a:pt x="4409" y="8068"/>
                  <a:pt x="4356" y="8031"/>
                </a:cubicBezTo>
                <a:cubicBezTo>
                  <a:pt x="4262" y="7993"/>
                  <a:pt x="4168" y="8068"/>
                  <a:pt x="4085" y="8013"/>
                </a:cubicBezTo>
                <a:cubicBezTo>
                  <a:pt x="4002" y="7956"/>
                  <a:pt x="4054" y="7843"/>
                  <a:pt x="3919" y="7843"/>
                </a:cubicBezTo>
                <a:cubicBezTo>
                  <a:pt x="3888" y="7806"/>
                  <a:pt x="3783" y="7806"/>
                  <a:pt x="3741" y="7806"/>
                </a:cubicBezTo>
                <a:cubicBezTo>
                  <a:pt x="3721" y="7730"/>
                  <a:pt x="3731" y="7618"/>
                  <a:pt x="3669" y="7598"/>
                </a:cubicBezTo>
                <a:cubicBezTo>
                  <a:pt x="3627" y="7655"/>
                  <a:pt x="3523" y="7618"/>
                  <a:pt x="3492" y="7637"/>
                </a:cubicBezTo>
                <a:cubicBezTo>
                  <a:pt x="3481" y="7655"/>
                  <a:pt x="3492" y="7674"/>
                  <a:pt x="3440" y="7674"/>
                </a:cubicBezTo>
                <a:cubicBezTo>
                  <a:pt x="3409" y="7655"/>
                  <a:pt x="3398" y="7674"/>
                  <a:pt x="3367" y="7674"/>
                </a:cubicBezTo>
                <a:lnTo>
                  <a:pt x="3367" y="7637"/>
                </a:lnTo>
                <a:cubicBezTo>
                  <a:pt x="3377" y="7618"/>
                  <a:pt x="3388" y="7580"/>
                  <a:pt x="3398" y="7543"/>
                </a:cubicBezTo>
                <a:cubicBezTo>
                  <a:pt x="3357" y="7505"/>
                  <a:pt x="3315" y="7486"/>
                  <a:pt x="3241" y="7505"/>
                </a:cubicBezTo>
                <a:cubicBezTo>
                  <a:pt x="3221" y="7468"/>
                  <a:pt x="3200" y="7411"/>
                  <a:pt x="3189" y="7411"/>
                </a:cubicBezTo>
                <a:cubicBezTo>
                  <a:pt x="3148" y="7392"/>
                  <a:pt x="3106" y="7449"/>
                  <a:pt x="3085" y="7468"/>
                </a:cubicBezTo>
                <a:cubicBezTo>
                  <a:pt x="3002" y="7449"/>
                  <a:pt x="2929" y="7449"/>
                  <a:pt x="2846" y="7449"/>
                </a:cubicBezTo>
                <a:cubicBezTo>
                  <a:pt x="2815" y="7449"/>
                  <a:pt x="2763" y="7429"/>
                  <a:pt x="2722" y="7486"/>
                </a:cubicBezTo>
                <a:cubicBezTo>
                  <a:pt x="2700" y="7524"/>
                  <a:pt x="2679" y="7561"/>
                  <a:pt x="2669" y="7598"/>
                </a:cubicBezTo>
                <a:cubicBezTo>
                  <a:pt x="2606" y="7655"/>
                  <a:pt x="2533" y="7598"/>
                  <a:pt x="2471" y="7637"/>
                </a:cubicBezTo>
                <a:cubicBezTo>
                  <a:pt x="2450" y="7655"/>
                  <a:pt x="2440" y="7712"/>
                  <a:pt x="2419" y="7712"/>
                </a:cubicBezTo>
                <a:cubicBezTo>
                  <a:pt x="2326" y="7712"/>
                  <a:pt x="2232" y="7693"/>
                  <a:pt x="2137" y="7693"/>
                </a:cubicBezTo>
                <a:cubicBezTo>
                  <a:pt x="2085" y="7674"/>
                  <a:pt x="2065" y="7598"/>
                  <a:pt x="2023" y="7561"/>
                </a:cubicBezTo>
                <a:cubicBezTo>
                  <a:pt x="1982" y="7524"/>
                  <a:pt x="1898" y="7580"/>
                  <a:pt x="1867" y="7524"/>
                </a:cubicBezTo>
                <a:cubicBezTo>
                  <a:pt x="1898" y="7505"/>
                  <a:pt x="1898" y="7505"/>
                  <a:pt x="1919" y="7505"/>
                </a:cubicBezTo>
                <a:lnTo>
                  <a:pt x="1919" y="7486"/>
                </a:lnTo>
                <a:lnTo>
                  <a:pt x="1867" y="7486"/>
                </a:lnTo>
                <a:cubicBezTo>
                  <a:pt x="1846" y="7468"/>
                  <a:pt x="1774" y="7486"/>
                  <a:pt x="1753" y="7505"/>
                </a:cubicBezTo>
                <a:cubicBezTo>
                  <a:pt x="1701" y="7392"/>
                  <a:pt x="1597" y="7468"/>
                  <a:pt x="1544" y="7429"/>
                </a:cubicBezTo>
                <a:lnTo>
                  <a:pt x="1544" y="7486"/>
                </a:lnTo>
                <a:cubicBezTo>
                  <a:pt x="1523" y="7468"/>
                  <a:pt x="1502" y="7468"/>
                  <a:pt x="1492" y="7468"/>
                </a:cubicBezTo>
                <a:lnTo>
                  <a:pt x="1492" y="7411"/>
                </a:lnTo>
                <a:cubicBezTo>
                  <a:pt x="1430" y="7411"/>
                  <a:pt x="1430" y="7429"/>
                  <a:pt x="1398" y="7468"/>
                </a:cubicBezTo>
                <a:cubicBezTo>
                  <a:pt x="1388" y="7429"/>
                  <a:pt x="1388" y="7429"/>
                  <a:pt x="1378" y="7411"/>
                </a:cubicBezTo>
                <a:cubicBezTo>
                  <a:pt x="1222" y="7505"/>
                  <a:pt x="1191" y="7505"/>
                  <a:pt x="1013" y="7429"/>
                </a:cubicBezTo>
                <a:cubicBezTo>
                  <a:pt x="961" y="7411"/>
                  <a:pt x="898" y="7411"/>
                  <a:pt x="836" y="7411"/>
                </a:cubicBezTo>
                <a:cubicBezTo>
                  <a:pt x="826" y="7392"/>
                  <a:pt x="805" y="7336"/>
                  <a:pt x="795" y="7336"/>
                </a:cubicBezTo>
                <a:cubicBezTo>
                  <a:pt x="774" y="7317"/>
                  <a:pt x="670" y="7374"/>
                  <a:pt x="628" y="7354"/>
                </a:cubicBezTo>
                <a:cubicBezTo>
                  <a:pt x="618" y="7354"/>
                  <a:pt x="607" y="7299"/>
                  <a:pt x="597" y="7299"/>
                </a:cubicBezTo>
                <a:cubicBezTo>
                  <a:pt x="566" y="7299"/>
                  <a:pt x="535" y="7317"/>
                  <a:pt x="493" y="7317"/>
                </a:cubicBezTo>
                <a:cubicBezTo>
                  <a:pt x="493" y="7299"/>
                  <a:pt x="483" y="7261"/>
                  <a:pt x="471" y="7242"/>
                </a:cubicBezTo>
                <a:lnTo>
                  <a:pt x="378" y="7242"/>
                </a:lnTo>
                <a:cubicBezTo>
                  <a:pt x="347" y="7223"/>
                  <a:pt x="306" y="7199"/>
                  <a:pt x="243" y="7167"/>
                </a:cubicBezTo>
                <a:cubicBezTo>
                  <a:pt x="180" y="7135"/>
                  <a:pt x="10" y="7088"/>
                  <a:pt x="0" y="7050"/>
                </a:cubicBezTo>
                <a:cubicBezTo>
                  <a:pt x="31" y="7012"/>
                  <a:pt x="295" y="7036"/>
                  <a:pt x="357" y="7054"/>
                </a:cubicBezTo>
                <a:cubicBezTo>
                  <a:pt x="409" y="7110"/>
                  <a:pt x="503" y="7073"/>
                  <a:pt x="576" y="7092"/>
                </a:cubicBezTo>
                <a:cubicBezTo>
                  <a:pt x="680" y="7148"/>
                  <a:pt x="836" y="7167"/>
                  <a:pt x="940" y="7167"/>
                </a:cubicBezTo>
                <a:cubicBezTo>
                  <a:pt x="940" y="7110"/>
                  <a:pt x="930" y="7148"/>
                  <a:pt x="950" y="7092"/>
                </a:cubicBezTo>
                <a:cubicBezTo>
                  <a:pt x="930" y="7054"/>
                  <a:pt x="898" y="7036"/>
                  <a:pt x="888" y="6998"/>
                </a:cubicBezTo>
                <a:lnTo>
                  <a:pt x="898" y="6998"/>
                </a:lnTo>
                <a:lnTo>
                  <a:pt x="898" y="6979"/>
                </a:lnTo>
                <a:cubicBezTo>
                  <a:pt x="940" y="6998"/>
                  <a:pt x="950" y="7016"/>
                  <a:pt x="1002" y="7016"/>
                </a:cubicBezTo>
                <a:lnTo>
                  <a:pt x="1002" y="6941"/>
                </a:lnTo>
                <a:cubicBezTo>
                  <a:pt x="982" y="6941"/>
                  <a:pt x="961" y="6923"/>
                  <a:pt x="940" y="6923"/>
                </a:cubicBezTo>
                <a:lnTo>
                  <a:pt x="940" y="6847"/>
                </a:lnTo>
                <a:lnTo>
                  <a:pt x="961" y="6847"/>
                </a:lnTo>
                <a:cubicBezTo>
                  <a:pt x="971" y="6866"/>
                  <a:pt x="992" y="6904"/>
                  <a:pt x="1013" y="6885"/>
                </a:cubicBezTo>
                <a:lnTo>
                  <a:pt x="1013" y="6847"/>
                </a:lnTo>
                <a:cubicBezTo>
                  <a:pt x="1055" y="6810"/>
                  <a:pt x="1107" y="6754"/>
                  <a:pt x="1149" y="6716"/>
                </a:cubicBezTo>
                <a:cubicBezTo>
                  <a:pt x="1211" y="6678"/>
                  <a:pt x="1243" y="6735"/>
                  <a:pt x="1305" y="6678"/>
                </a:cubicBezTo>
                <a:lnTo>
                  <a:pt x="1305" y="6660"/>
                </a:lnTo>
                <a:cubicBezTo>
                  <a:pt x="1253" y="6660"/>
                  <a:pt x="1180" y="6641"/>
                  <a:pt x="1128" y="6660"/>
                </a:cubicBezTo>
                <a:lnTo>
                  <a:pt x="1128" y="6641"/>
                </a:lnTo>
                <a:cubicBezTo>
                  <a:pt x="1139" y="6622"/>
                  <a:pt x="1149" y="6603"/>
                  <a:pt x="1159" y="6585"/>
                </a:cubicBezTo>
                <a:cubicBezTo>
                  <a:pt x="1191" y="6585"/>
                  <a:pt x="1191" y="6603"/>
                  <a:pt x="1211" y="6603"/>
                </a:cubicBezTo>
                <a:cubicBezTo>
                  <a:pt x="1222" y="6585"/>
                  <a:pt x="1232" y="6566"/>
                  <a:pt x="1243" y="6566"/>
                </a:cubicBezTo>
                <a:lnTo>
                  <a:pt x="1243" y="6548"/>
                </a:lnTo>
                <a:cubicBezTo>
                  <a:pt x="1201" y="6528"/>
                  <a:pt x="1201" y="6528"/>
                  <a:pt x="1191" y="6472"/>
                </a:cubicBezTo>
                <a:lnTo>
                  <a:pt x="1222" y="6472"/>
                </a:lnTo>
                <a:cubicBezTo>
                  <a:pt x="1232" y="6491"/>
                  <a:pt x="1232" y="6472"/>
                  <a:pt x="1243" y="6491"/>
                </a:cubicBezTo>
                <a:cubicBezTo>
                  <a:pt x="1253" y="6472"/>
                  <a:pt x="1253" y="6453"/>
                  <a:pt x="1253" y="6434"/>
                </a:cubicBezTo>
                <a:cubicBezTo>
                  <a:pt x="1232" y="6397"/>
                  <a:pt x="1232" y="6397"/>
                  <a:pt x="1201" y="6378"/>
                </a:cubicBezTo>
                <a:cubicBezTo>
                  <a:pt x="1201" y="6378"/>
                  <a:pt x="1191" y="6453"/>
                  <a:pt x="1191" y="6416"/>
                </a:cubicBezTo>
                <a:lnTo>
                  <a:pt x="1191" y="6378"/>
                </a:lnTo>
                <a:lnTo>
                  <a:pt x="1180" y="6378"/>
                </a:lnTo>
                <a:lnTo>
                  <a:pt x="1180" y="6359"/>
                </a:lnTo>
                <a:cubicBezTo>
                  <a:pt x="1211" y="6359"/>
                  <a:pt x="1222" y="6340"/>
                  <a:pt x="1253" y="6322"/>
                </a:cubicBezTo>
                <a:lnTo>
                  <a:pt x="1253" y="6302"/>
                </a:lnTo>
                <a:cubicBezTo>
                  <a:pt x="1201" y="6302"/>
                  <a:pt x="1191" y="6247"/>
                  <a:pt x="1139" y="6228"/>
                </a:cubicBezTo>
                <a:cubicBezTo>
                  <a:pt x="1128" y="6302"/>
                  <a:pt x="1139" y="6265"/>
                  <a:pt x="1118" y="6284"/>
                </a:cubicBezTo>
                <a:cubicBezTo>
                  <a:pt x="1097" y="6265"/>
                  <a:pt x="1066" y="6284"/>
                  <a:pt x="1045" y="6228"/>
                </a:cubicBezTo>
                <a:cubicBezTo>
                  <a:pt x="1066" y="6209"/>
                  <a:pt x="1066" y="6209"/>
                  <a:pt x="1076" y="6190"/>
                </a:cubicBezTo>
                <a:lnTo>
                  <a:pt x="1035" y="6190"/>
                </a:lnTo>
                <a:cubicBezTo>
                  <a:pt x="1013" y="6247"/>
                  <a:pt x="971" y="6247"/>
                  <a:pt x="909" y="6247"/>
                </a:cubicBezTo>
                <a:lnTo>
                  <a:pt x="909" y="6190"/>
                </a:lnTo>
                <a:cubicBezTo>
                  <a:pt x="950" y="6153"/>
                  <a:pt x="961" y="6133"/>
                  <a:pt x="961" y="6040"/>
                </a:cubicBezTo>
                <a:cubicBezTo>
                  <a:pt x="940" y="6021"/>
                  <a:pt x="950" y="6021"/>
                  <a:pt x="940" y="6002"/>
                </a:cubicBezTo>
                <a:lnTo>
                  <a:pt x="961" y="6002"/>
                </a:lnTo>
                <a:cubicBezTo>
                  <a:pt x="992" y="5964"/>
                  <a:pt x="1035" y="6002"/>
                  <a:pt x="1055" y="5964"/>
                </a:cubicBezTo>
                <a:cubicBezTo>
                  <a:pt x="1066" y="5946"/>
                  <a:pt x="1076" y="5927"/>
                  <a:pt x="1087" y="5909"/>
                </a:cubicBezTo>
                <a:cubicBezTo>
                  <a:pt x="1076" y="5889"/>
                  <a:pt x="1076" y="5871"/>
                  <a:pt x="1066" y="5852"/>
                </a:cubicBezTo>
                <a:cubicBezTo>
                  <a:pt x="1118" y="5852"/>
                  <a:pt x="1107" y="5871"/>
                  <a:pt x="1139" y="5833"/>
                </a:cubicBezTo>
                <a:lnTo>
                  <a:pt x="1139" y="5909"/>
                </a:lnTo>
                <a:lnTo>
                  <a:pt x="1263" y="5909"/>
                </a:lnTo>
                <a:cubicBezTo>
                  <a:pt x="1284" y="5814"/>
                  <a:pt x="1326" y="5702"/>
                  <a:pt x="1388" y="5683"/>
                </a:cubicBezTo>
                <a:cubicBezTo>
                  <a:pt x="1419" y="5740"/>
                  <a:pt x="1534" y="5720"/>
                  <a:pt x="1586" y="5740"/>
                </a:cubicBezTo>
                <a:lnTo>
                  <a:pt x="1586" y="5758"/>
                </a:lnTo>
                <a:cubicBezTo>
                  <a:pt x="1575" y="5795"/>
                  <a:pt x="1586" y="5795"/>
                  <a:pt x="1575" y="5814"/>
                </a:cubicBezTo>
                <a:cubicBezTo>
                  <a:pt x="1565" y="5871"/>
                  <a:pt x="1586" y="5833"/>
                  <a:pt x="1554" y="5852"/>
                </a:cubicBezTo>
                <a:cubicBezTo>
                  <a:pt x="1523" y="5909"/>
                  <a:pt x="1492" y="5909"/>
                  <a:pt x="1440" y="5889"/>
                </a:cubicBezTo>
                <a:cubicBezTo>
                  <a:pt x="1430" y="5946"/>
                  <a:pt x="1430" y="5984"/>
                  <a:pt x="1430" y="6040"/>
                </a:cubicBezTo>
                <a:cubicBezTo>
                  <a:pt x="1430" y="6040"/>
                  <a:pt x="1440" y="6040"/>
                  <a:pt x="1450" y="6058"/>
                </a:cubicBezTo>
                <a:cubicBezTo>
                  <a:pt x="1502" y="6096"/>
                  <a:pt x="1659" y="6115"/>
                  <a:pt x="1680" y="6265"/>
                </a:cubicBezTo>
                <a:lnTo>
                  <a:pt x="1711" y="6265"/>
                </a:lnTo>
                <a:cubicBezTo>
                  <a:pt x="1711" y="6416"/>
                  <a:pt x="1753" y="6754"/>
                  <a:pt x="1784" y="6792"/>
                </a:cubicBezTo>
                <a:cubicBezTo>
                  <a:pt x="1836" y="6847"/>
                  <a:pt x="1919" y="6622"/>
                  <a:pt x="1982" y="6585"/>
                </a:cubicBezTo>
                <a:lnTo>
                  <a:pt x="1982" y="6528"/>
                </a:lnTo>
                <a:lnTo>
                  <a:pt x="1909" y="6528"/>
                </a:lnTo>
                <a:cubicBezTo>
                  <a:pt x="1898" y="6491"/>
                  <a:pt x="1888" y="6472"/>
                  <a:pt x="1878" y="6453"/>
                </a:cubicBezTo>
                <a:lnTo>
                  <a:pt x="1878" y="6416"/>
                </a:lnTo>
                <a:lnTo>
                  <a:pt x="1888" y="6416"/>
                </a:lnTo>
                <a:lnTo>
                  <a:pt x="1888" y="6397"/>
                </a:lnTo>
                <a:cubicBezTo>
                  <a:pt x="1961" y="6397"/>
                  <a:pt x="1982" y="6378"/>
                  <a:pt x="2023" y="6322"/>
                </a:cubicBezTo>
                <a:cubicBezTo>
                  <a:pt x="2013" y="6302"/>
                  <a:pt x="2023" y="6322"/>
                  <a:pt x="2002" y="6302"/>
                </a:cubicBezTo>
                <a:cubicBezTo>
                  <a:pt x="1971" y="6247"/>
                  <a:pt x="1930" y="6265"/>
                  <a:pt x="1867" y="6265"/>
                </a:cubicBezTo>
                <a:lnTo>
                  <a:pt x="1867" y="6209"/>
                </a:lnTo>
                <a:cubicBezTo>
                  <a:pt x="1846" y="6209"/>
                  <a:pt x="1836" y="6209"/>
                  <a:pt x="1815" y="6190"/>
                </a:cubicBezTo>
                <a:lnTo>
                  <a:pt x="1815" y="6190"/>
                </a:lnTo>
                <a:cubicBezTo>
                  <a:pt x="1826" y="6171"/>
                  <a:pt x="1826" y="6153"/>
                  <a:pt x="1836" y="6133"/>
                </a:cubicBezTo>
                <a:cubicBezTo>
                  <a:pt x="1794" y="6115"/>
                  <a:pt x="1784" y="6058"/>
                  <a:pt x="1753" y="6040"/>
                </a:cubicBezTo>
                <a:cubicBezTo>
                  <a:pt x="1680" y="5984"/>
                  <a:pt x="1597" y="6058"/>
                  <a:pt x="1534" y="5984"/>
                </a:cubicBezTo>
                <a:cubicBezTo>
                  <a:pt x="1586" y="5984"/>
                  <a:pt x="1649" y="5964"/>
                  <a:pt x="1701" y="5964"/>
                </a:cubicBezTo>
                <a:cubicBezTo>
                  <a:pt x="1690" y="5889"/>
                  <a:pt x="1690" y="5927"/>
                  <a:pt x="1722" y="5871"/>
                </a:cubicBezTo>
                <a:cubicBezTo>
                  <a:pt x="1680" y="5852"/>
                  <a:pt x="1670" y="5833"/>
                  <a:pt x="1659" y="5740"/>
                </a:cubicBezTo>
                <a:lnTo>
                  <a:pt x="1680" y="5740"/>
                </a:lnTo>
                <a:cubicBezTo>
                  <a:pt x="1722" y="5814"/>
                  <a:pt x="1982" y="5814"/>
                  <a:pt x="2023" y="5777"/>
                </a:cubicBezTo>
                <a:cubicBezTo>
                  <a:pt x="2054" y="5758"/>
                  <a:pt x="2085" y="5683"/>
                  <a:pt x="2117" y="5665"/>
                </a:cubicBezTo>
                <a:cubicBezTo>
                  <a:pt x="2149" y="5645"/>
                  <a:pt x="2170" y="5665"/>
                  <a:pt x="2190" y="5645"/>
                </a:cubicBezTo>
                <a:cubicBezTo>
                  <a:pt x="2159" y="5626"/>
                  <a:pt x="2159" y="5608"/>
                  <a:pt x="2117" y="5608"/>
                </a:cubicBezTo>
                <a:cubicBezTo>
                  <a:pt x="2085" y="5645"/>
                  <a:pt x="1836" y="5720"/>
                  <a:pt x="1815" y="5720"/>
                </a:cubicBezTo>
                <a:cubicBezTo>
                  <a:pt x="1784" y="5683"/>
                  <a:pt x="1794" y="5702"/>
                  <a:pt x="1784" y="5665"/>
                </a:cubicBezTo>
                <a:cubicBezTo>
                  <a:pt x="1805" y="5626"/>
                  <a:pt x="1805" y="5626"/>
                  <a:pt x="1805" y="5608"/>
                </a:cubicBezTo>
                <a:cubicBezTo>
                  <a:pt x="1794" y="5551"/>
                  <a:pt x="1794" y="5551"/>
                  <a:pt x="1774" y="5514"/>
                </a:cubicBezTo>
                <a:cubicBezTo>
                  <a:pt x="1753" y="5514"/>
                  <a:pt x="1732" y="5533"/>
                  <a:pt x="1701" y="5533"/>
                </a:cubicBezTo>
                <a:cubicBezTo>
                  <a:pt x="1690" y="5457"/>
                  <a:pt x="1469" y="5396"/>
                  <a:pt x="1458" y="5302"/>
                </a:cubicBezTo>
                <a:cubicBezTo>
                  <a:pt x="1500" y="5302"/>
                  <a:pt x="1638" y="5290"/>
                  <a:pt x="1742" y="5288"/>
                </a:cubicBezTo>
                <a:cubicBezTo>
                  <a:pt x="1846" y="5286"/>
                  <a:pt x="1971" y="5288"/>
                  <a:pt x="2085" y="5288"/>
                </a:cubicBezTo>
                <a:cubicBezTo>
                  <a:pt x="2106" y="5213"/>
                  <a:pt x="2149" y="5157"/>
                  <a:pt x="2190" y="5119"/>
                </a:cubicBezTo>
                <a:lnTo>
                  <a:pt x="2190" y="5063"/>
                </a:lnTo>
                <a:cubicBezTo>
                  <a:pt x="2211" y="5063"/>
                  <a:pt x="2232" y="5044"/>
                  <a:pt x="2253" y="5044"/>
                </a:cubicBezTo>
                <a:cubicBezTo>
                  <a:pt x="2263" y="5101"/>
                  <a:pt x="2263" y="5138"/>
                  <a:pt x="2284" y="5176"/>
                </a:cubicBezTo>
                <a:cubicBezTo>
                  <a:pt x="2398" y="5326"/>
                  <a:pt x="2596" y="5213"/>
                  <a:pt x="2722" y="5195"/>
                </a:cubicBezTo>
                <a:cubicBezTo>
                  <a:pt x="2711" y="5251"/>
                  <a:pt x="2711" y="5251"/>
                  <a:pt x="2700" y="5288"/>
                </a:cubicBezTo>
                <a:lnTo>
                  <a:pt x="2732" y="5288"/>
                </a:lnTo>
                <a:cubicBezTo>
                  <a:pt x="2742" y="5270"/>
                  <a:pt x="2763" y="5251"/>
                  <a:pt x="2784" y="5251"/>
                </a:cubicBezTo>
                <a:lnTo>
                  <a:pt x="2784" y="5270"/>
                </a:lnTo>
                <a:cubicBezTo>
                  <a:pt x="2774" y="5270"/>
                  <a:pt x="2774" y="5270"/>
                  <a:pt x="2763" y="5288"/>
                </a:cubicBezTo>
                <a:lnTo>
                  <a:pt x="2826" y="5288"/>
                </a:lnTo>
                <a:cubicBezTo>
                  <a:pt x="2846" y="5307"/>
                  <a:pt x="2878" y="5307"/>
                  <a:pt x="2929" y="5288"/>
                </a:cubicBezTo>
                <a:lnTo>
                  <a:pt x="2929" y="5364"/>
                </a:lnTo>
                <a:lnTo>
                  <a:pt x="2950" y="5364"/>
                </a:lnTo>
                <a:cubicBezTo>
                  <a:pt x="2961" y="5326"/>
                  <a:pt x="3002" y="5326"/>
                  <a:pt x="3023" y="5288"/>
                </a:cubicBezTo>
                <a:lnTo>
                  <a:pt x="3023" y="5213"/>
                </a:lnTo>
                <a:lnTo>
                  <a:pt x="3085" y="5213"/>
                </a:lnTo>
                <a:cubicBezTo>
                  <a:pt x="3096" y="5232"/>
                  <a:pt x="3106" y="5251"/>
                  <a:pt x="3117" y="5270"/>
                </a:cubicBezTo>
                <a:cubicBezTo>
                  <a:pt x="3106" y="5326"/>
                  <a:pt x="3106" y="5345"/>
                  <a:pt x="3117" y="5401"/>
                </a:cubicBezTo>
                <a:lnTo>
                  <a:pt x="3231" y="5401"/>
                </a:lnTo>
                <a:cubicBezTo>
                  <a:pt x="3241" y="5364"/>
                  <a:pt x="3241" y="5364"/>
                  <a:pt x="3241" y="5307"/>
                </a:cubicBezTo>
                <a:lnTo>
                  <a:pt x="3241" y="5288"/>
                </a:lnTo>
                <a:lnTo>
                  <a:pt x="3241" y="5288"/>
                </a:lnTo>
                <a:cubicBezTo>
                  <a:pt x="3263" y="5326"/>
                  <a:pt x="3305" y="5326"/>
                  <a:pt x="3346" y="5307"/>
                </a:cubicBezTo>
                <a:cubicBezTo>
                  <a:pt x="3357" y="5270"/>
                  <a:pt x="3336" y="5232"/>
                  <a:pt x="3367" y="5213"/>
                </a:cubicBezTo>
                <a:cubicBezTo>
                  <a:pt x="3409" y="5176"/>
                  <a:pt x="3419" y="5232"/>
                  <a:pt x="3471" y="5251"/>
                </a:cubicBezTo>
                <a:lnTo>
                  <a:pt x="3471" y="5195"/>
                </a:lnTo>
                <a:cubicBezTo>
                  <a:pt x="3513" y="5195"/>
                  <a:pt x="3606" y="5232"/>
                  <a:pt x="3648" y="5270"/>
                </a:cubicBezTo>
                <a:lnTo>
                  <a:pt x="3648" y="5195"/>
                </a:lnTo>
                <a:lnTo>
                  <a:pt x="3689" y="5195"/>
                </a:lnTo>
                <a:lnTo>
                  <a:pt x="3689" y="5270"/>
                </a:lnTo>
                <a:lnTo>
                  <a:pt x="3710" y="5270"/>
                </a:lnTo>
                <a:lnTo>
                  <a:pt x="3710" y="5251"/>
                </a:lnTo>
                <a:cubicBezTo>
                  <a:pt x="3721" y="5213"/>
                  <a:pt x="3710" y="5176"/>
                  <a:pt x="3721" y="5119"/>
                </a:cubicBezTo>
                <a:lnTo>
                  <a:pt x="3731" y="5119"/>
                </a:lnTo>
                <a:cubicBezTo>
                  <a:pt x="3731" y="5176"/>
                  <a:pt x="3721" y="5157"/>
                  <a:pt x="3741" y="5195"/>
                </a:cubicBezTo>
                <a:cubicBezTo>
                  <a:pt x="3762" y="5157"/>
                  <a:pt x="3783" y="5081"/>
                  <a:pt x="3825" y="5119"/>
                </a:cubicBezTo>
                <a:lnTo>
                  <a:pt x="3825" y="5157"/>
                </a:lnTo>
                <a:cubicBezTo>
                  <a:pt x="3857" y="5176"/>
                  <a:pt x="3877" y="5119"/>
                  <a:pt x="3898" y="5119"/>
                </a:cubicBezTo>
                <a:lnTo>
                  <a:pt x="3898" y="5101"/>
                </a:lnTo>
                <a:cubicBezTo>
                  <a:pt x="3888" y="5081"/>
                  <a:pt x="3888" y="5081"/>
                  <a:pt x="3877" y="5063"/>
                </a:cubicBezTo>
                <a:lnTo>
                  <a:pt x="3909" y="5063"/>
                </a:lnTo>
                <a:cubicBezTo>
                  <a:pt x="3919" y="5081"/>
                  <a:pt x="3929" y="5081"/>
                  <a:pt x="3950" y="5101"/>
                </a:cubicBezTo>
                <a:lnTo>
                  <a:pt x="3950" y="5063"/>
                </a:lnTo>
                <a:cubicBezTo>
                  <a:pt x="3929" y="5044"/>
                  <a:pt x="3940" y="5044"/>
                  <a:pt x="3929" y="5007"/>
                </a:cubicBezTo>
                <a:cubicBezTo>
                  <a:pt x="3961" y="4988"/>
                  <a:pt x="4002" y="4969"/>
                  <a:pt x="4033" y="4951"/>
                </a:cubicBezTo>
                <a:lnTo>
                  <a:pt x="4033" y="4932"/>
                </a:lnTo>
                <a:cubicBezTo>
                  <a:pt x="3981" y="4932"/>
                  <a:pt x="3919" y="4932"/>
                  <a:pt x="3857" y="4912"/>
                </a:cubicBezTo>
                <a:cubicBezTo>
                  <a:pt x="3857" y="4951"/>
                  <a:pt x="3867" y="4988"/>
                  <a:pt x="3867" y="5026"/>
                </a:cubicBezTo>
                <a:lnTo>
                  <a:pt x="3857" y="5026"/>
                </a:lnTo>
                <a:cubicBezTo>
                  <a:pt x="3815" y="4912"/>
                  <a:pt x="3752" y="4894"/>
                  <a:pt x="3658" y="4912"/>
                </a:cubicBezTo>
                <a:lnTo>
                  <a:pt x="3658" y="4932"/>
                </a:lnTo>
                <a:lnTo>
                  <a:pt x="3669" y="4932"/>
                </a:lnTo>
                <a:cubicBezTo>
                  <a:pt x="3689" y="4951"/>
                  <a:pt x="3648" y="4951"/>
                  <a:pt x="3648" y="4951"/>
                </a:cubicBezTo>
                <a:cubicBezTo>
                  <a:pt x="3627" y="4932"/>
                  <a:pt x="3606" y="4932"/>
                  <a:pt x="3596" y="4875"/>
                </a:cubicBezTo>
                <a:cubicBezTo>
                  <a:pt x="3585" y="4857"/>
                  <a:pt x="3596" y="4857"/>
                  <a:pt x="3585" y="4837"/>
                </a:cubicBezTo>
                <a:cubicBezTo>
                  <a:pt x="3627" y="4819"/>
                  <a:pt x="3658" y="4819"/>
                  <a:pt x="3700" y="4819"/>
                </a:cubicBezTo>
                <a:cubicBezTo>
                  <a:pt x="3689" y="4743"/>
                  <a:pt x="3700" y="4743"/>
                  <a:pt x="3700" y="4668"/>
                </a:cubicBezTo>
                <a:lnTo>
                  <a:pt x="3679" y="4668"/>
                </a:lnTo>
                <a:cubicBezTo>
                  <a:pt x="3658" y="4743"/>
                  <a:pt x="3617" y="4782"/>
                  <a:pt x="3554" y="4800"/>
                </a:cubicBezTo>
                <a:cubicBezTo>
                  <a:pt x="3544" y="4782"/>
                  <a:pt x="3554" y="4782"/>
                  <a:pt x="3533" y="4782"/>
                </a:cubicBezTo>
                <a:lnTo>
                  <a:pt x="3533" y="4706"/>
                </a:lnTo>
                <a:cubicBezTo>
                  <a:pt x="3533" y="4688"/>
                  <a:pt x="3533" y="4688"/>
                  <a:pt x="3523" y="4650"/>
                </a:cubicBezTo>
                <a:lnTo>
                  <a:pt x="3450" y="4650"/>
                </a:lnTo>
                <a:cubicBezTo>
                  <a:pt x="3440" y="4631"/>
                  <a:pt x="3440" y="4613"/>
                  <a:pt x="3440" y="4593"/>
                </a:cubicBezTo>
                <a:lnTo>
                  <a:pt x="3450" y="4593"/>
                </a:lnTo>
                <a:lnTo>
                  <a:pt x="3450" y="4574"/>
                </a:lnTo>
                <a:cubicBezTo>
                  <a:pt x="3523" y="4574"/>
                  <a:pt x="3606" y="4574"/>
                  <a:pt x="3627" y="4481"/>
                </a:cubicBezTo>
                <a:lnTo>
                  <a:pt x="3565" y="4481"/>
                </a:lnTo>
                <a:cubicBezTo>
                  <a:pt x="3554" y="4499"/>
                  <a:pt x="3565" y="4499"/>
                  <a:pt x="3544" y="4481"/>
                </a:cubicBezTo>
                <a:lnTo>
                  <a:pt x="3533" y="4481"/>
                </a:lnTo>
                <a:lnTo>
                  <a:pt x="3533" y="4462"/>
                </a:lnTo>
                <a:cubicBezTo>
                  <a:pt x="3585" y="4444"/>
                  <a:pt x="3596" y="4444"/>
                  <a:pt x="3637" y="4387"/>
                </a:cubicBezTo>
                <a:lnTo>
                  <a:pt x="3637" y="4387"/>
                </a:lnTo>
                <a:lnTo>
                  <a:pt x="3606" y="4387"/>
                </a:lnTo>
                <a:cubicBezTo>
                  <a:pt x="3606" y="4387"/>
                  <a:pt x="3596" y="4424"/>
                  <a:pt x="3585" y="4405"/>
                </a:cubicBezTo>
                <a:cubicBezTo>
                  <a:pt x="3585" y="4387"/>
                  <a:pt x="3575" y="4387"/>
                  <a:pt x="3575" y="4368"/>
                </a:cubicBezTo>
                <a:cubicBezTo>
                  <a:pt x="3523" y="4312"/>
                  <a:pt x="3461" y="4349"/>
                  <a:pt x="3409" y="4312"/>
                </a:cubicBezTo>
                <a:cubicBezTo>
                  <a:pt x="3398" y="4293"/>
                  <a:pt x="3367" y="4218"/>
                  <a:pt x="3357" y="4199"/>
                </a:cubicBezTo>
                <a:cubicBezTo>
                  <a:pt x="3326" y="4218"/>
                  <a:pt x="3326" y="4255"/>
                  <a:pt x="3315" y="4255"/>
                </a:cubicBezTo>
                <a:cubicBezTo>
                  <a:pt x="3284" y="4237"/>
                  <a:pt x="3252" y="4237"/>
                  <a:pt x="3231" y="4218"/>
                </a:cubicBezTo>
                <a:cubicBezTo>
                  <a:pt x="3179" y="4218"/>
                  <a:pt x="3137" y="4199"/>
                  <a:pt x="3085" y="4199"/>
                </a:cubicBezTo>
                <a:cubicBezTo>
                  <a:pt x="3054" y="4218"/>
                  <a:pt x="3065" y="4255"/>
                  <a:pt x="3033" y="4237"/>
                </a:cubicBezTo>
                <a:cubicBezTo>
                  <a:pt x="3013" y="4180"/>
                  <a:pt x="3044" y="4180"/>
                  <a:pt x="2981" y="4180"/>
                </a:cubicBezTo>
                <a:cubicBezTo>
                  <a:pt x="2961" y="4237"/>
                  <a:pt x="2950" y="4237"/>
                  <a:pt x="2909" y="4237"/>
                </a:cubicBezTo>
                <a:cubicBezTo>
                  <a:pt x="2898" y="4199"/>
                  <a:pt x="2898" y="4199"/>
                  <a:pt x="2878" y="4180"/>
                </a:cubicBezTo>
                <a:cubicBezTo>
                  <a:pt x="2846" y="4255"/>
                  <a:pt x="2826" y="4255"/>
                  <a:pt x="2794" y="4330"/>
                </a:cubicBezTo>
                <a:cubicBezTo>
                  <a:pt x="2700" y="4312"/>
                  <a:pt x="2679" y="4199"/>
                  <a:pt x="2596" y="4255"/>
                </a:cubicBezTo>
                <a:lnTo>
                  <a:pt x="2596" y="4218"/>
                </a:lnTo>
                <a:cubicBezTo>
                  <a:pt x="2606" y="4199"/>
                  <a:pt x="2606" y="4199"/>
                  <a:pt x="2617" y="4180"/>
                </a:cubicBezTo>
                <a:lnTo>
                  <a:pt x="2544" y="4180"/>
                </a:lnTo>
                <a:cubicBezTo>
                  <a:pt x="2492" y="4105"/>
                  <a:pt x="2398" y="4237"/>
                  <a:pt x="2346" y="4275"/>
                </a:cubicBezTo>
                <a:lnTo>
                  <a:pt x="2346" y="4255"/>
                </a:lnTo>
                <a:cubicBezTo>
                  <a:pt x="2357" y="4237"/>
                  <a:pt x="2357" y="4237"/>
                  <a:pt x="2367" y="4218"/>
                </a:cubicBezTo>
                <a:lnTo>
                  <a:pt x="2253" y="4218"/>
                </a:lnTo>
                <a:cubicBezTo>
                  <a:pt x="2242" y="4237"/>
                  <a:pt x="2170" y="4143"/>
                  <a:pt x="2170" y="4143"/>
                </a:cubicBezTo>
                <a:cubicBezTo>
                  <a:pt x="2127" y="4124"/>
                  <a:pt x="2075" y="4161"/>
                  <a:pt x="2044" y="4124"/>
                </a:cubicBezTo>
                <a:lnTo>
                  <a:pt x="2065" y="4124"/>
                </a:lnTo>
                <a:cubicBezTo>
                  <a:pt x="2075" y="4105"/>
                  <a:pt x="2085" y="4105"/>
                  <a:pt x="2096" y="4086"/>
                </a:cubicBezTo>
                <a:cubicBezTo>
                  <a:pt x="2085" y="4068"/>
                  <a:pt x="2096" y="4086"/>
                  <a:pt x="2085" y="4049"/>
                </a:cubicBezTo>
                <a:cubicBezTo>
                  <a:pt x="2034" y="4049"/>
                  <a:pt x="2034" y="4011"/>
                  <a:pt x="2002" y="3992"/>
                </a:cubicBezTo>
                <a:cubicBezTo>
                  <a:pt x="1971" y="3974"/>
                  <a:pt x="1996" y="4033"/>
                  <a:pt x="1909" y="4030"/>
                </a:cubicBezTo>
                <a:cubicBezTo>
                  <a:pt x="1822" y="4027"/>
                  <a:pt x="1500" y="3995"/>
                  <a:pt x="1479" y="3976"/>
                </a:cubicBezTo>
                <a:lnTo>
                  <a:pt x="1680" y="3823"/>
                </a:lnTo>
                <a:cubicBezTo>
                  <a:pt x="1683" y="3817"/>
                  <a:pt x="1687" y="3811"/>
                  <a:pt x="1690" y="3805"/>
                </a:cubicBezTo>
                <a:cubicBezTo>
                  <a:pt x="1732" y="3805"/>
                  <a:pt x="1805" y="3748"/>
                  <a:pt x="1826" y="3767"/>
                </a:cubicBezTo>
                <a:lnTo>
                  <a:pt x="1826" y="3805"/>
                </a:lnTo>
                <a:cubicBezTo>
                  <a:pt x="1857" y="3823"/>
                  <a:pt x="1909" y="3860"/>
                  <a:pt x="1940" y="3880"/>
                </a:cubicBezTo>
                <a:cubicBezTo>
                  <a:pt x="1940" y="3860"/>
                  <a:pt x="1940" y="3842"/>
                  <a:pt x="1950" y="3842"/>
                </a:cubicBezTo>
                <a:cubicBezTo>
                  <a:pt x="1971" y="3823"/>
                  <a:pt x="1950" y="3860"/>
                  <a:pt x="1961" y="3880"/>
                </a:cubicBezTo>
                <a:cubicBezTo>
                  <a:pt x="2002" y="3880"/>
                  <a:pt x="2075" y="3767"/>
                  <a:pt x="2117" y="3748"/>
                </a:cubicBezTo>
                <a:cubicBezTo>
                  <a:pt x="2137" y="3730"/>
                  <a:pt x="2180" y="3805"/>
                  <a:pt x="2201" y="3823"/>
                </a:cubicBezTo>
                <a:cubicBezTo>
                  <a:pt x="2242" y="3842"/>
                  <a:pt x="2336" y="3805"/>
                  <a:pt x="2378" y="3786"/>
                </a:cubicBezTo>
                <a:cubicBezTo>
                  <a:pt x="2430" y="3786"/>
                  <a:pt x="2492" y="3786"/>
                  <a:pt x="2544" y="3805"/>
                </a:cubicBezTo>
                <a:lnTo>
                  <a:pt x="2544" y="3730"/>
                </a:lnTo>
                <a:lnTo>
                  <a:pt x="2658" y="3730"/>
                </a:lnTo>
                <a:cubicBezTo>
                  <a:pt x="2669" y="3711"/>
                  <a:pt x="2669" y="3691"/>
                  <a:pt x="2689" y="3673"/>
                </a:cubicBezTo>
                <a:lnTo>
                  <a:pt x="2689" y="3598"/>
                </a:lnTo>
                <a:lnTo>
                  <a:pt x="2658" y="3598"/>
                </a:lnTo>
                <a:lnTo>
                  <a:pt x="2658" y="3561"/>
                </a:lnTo>
                <a:cubicBezTo>
                  <a:pt x="2648" y="3542"/>
                  <a:pt x="2648" y="3542"/>
                  <a:pt x="2648" y="3504"/>
                </a:cubicBezTo>
                <a:cubicBezTo>
                  <a:pt x="2471" y="3542"/>
                  <a:pt x="2211" y="3579"/>
                  <a:pt x="2044" y="3504"/>
                </a:cubicBezTo>
                <a:cubicBezTo>
                  <a:pt x="1940" y="3467"/>
                  <a:pt x="1534" y="3561"/>
                  <a:pt x="1482" y="3485"/>
                </a:cubicBezTo>
                <a:cubicBezTo>
                  <a:pt x="1545" y="3467"/>
                  <a:pt x="1846" y="3429"/>
                  <a:pt x="1898" y="3410"/>
                </a:cubicBezTo>
                <a:cubicBezTo>
                  <a:pt x="1971" y="3372"/>
                  <a:pt x="2085" y="3410"/>
                  <a:pt x="2149" y="3429"/>
                </a:cubicBezTo>
                <a:cubicBezTo>
                  <a:pt x="2149" y="3392"/>
                  <a:pt x="2159" y="3354"/>
                  <a:pt x="2159" y="3316"/>
                </a:cubicBezTo>
                <a:cubicBezTo>
                  <a:pt x="2170" y="3298"/>
                  <a:pt x="2170" y="3298"/>
                  <a:pt x="2201" y="3298"/>
                </a:cubicBezTo>
                <a:cubicBezTo>
                  <a:pt x="2211" y="3335"/>
                  <a:pt x="2201" y="3335"/>
                  <a:pt x="2232" y="3354"/>
                </a:cubicBezTo>
                <a:cubicBezTo>
                  <a:pt x="2242" y="3316"/>
                  <a:pt x="2253" y="3298"/>
                  <a:pt x="2263" y="3278"/>
                </a:cubicBezTo>
                <a:lnTo>
                  <a:pt x="2263" y="3316"/>
                </a:lnTo>
                <a:cubicBezTo>
                  <a:pt x="2253" y="3335"/>
                  <a:pt x="2253" y="3335"/>
                  <a:pt x="2242" y="3354"/>
                </a:cubicBezTo>
                <a:cubicBezTo>
                  <a:pt x="2336" y="3354"/>
                  <a:pt x="2430" y="3410"/>
                  <a:pt x="2502" y="3298"/>
                </a:cubicBezTo>
                <a:cubicBezTo>
                  <a:pt x="2513" y="3278"/>
                  <a:pt x="2513" y="3278"/>
                  <a:pt x="2513" y="3241"/>
                </a:cubicBezTo>
                <a:cubicBezTo>
                  <a:pt x="2509" y="3235"/>
                  <a:pt x="2506" y="3229"/>
                  <a:pt x="2502" y="3223"/>
                </a:cubicBezTo>
                <a:cubicBezTo>
                  <a:pt x="2440" y="3203"/>
                  <a:pt x="2180" y="3278"/>
                  <a:pt x="2137" y="3241"/>
                </a:cubicBezTo>
                <a:cubicBezTo>
                  <a:pt x="2127" y="3223"/>
                  <a:pt x="2127" y="3223"/>
                  <a:pt x="2127" y="3185"/>
                </a:cubicBezTo>
                <a:cubicBezTo>
                  <a:pt x="2130" y="3179"/>
                  <a:pt x="2134" y="3172"/>
                  <a:pt x="2137" y="3166"/>
                </a:cubicBezTo>
                <a:cubicBezTo>
                  <a:pt x="2190" y="3166"/>
                  <a:pt x="2274" y="3185"/>
                  <a:pt x="2294" y="3128"/>
                </a:cubicBezTo>
                <a:cubicBezTo>
                  <a:pt x="2274" y="3128"/>
                  <a:pt x="2274" y="3128"/>
                  <a:pt x="2263" y="3109"/>
                </a:cubicBezTo>
                <a:cubicBezTo>
                  <a:pt x="2284" y="3109"/>
                  <a:pt x="2284" y="3109"/>
                  <a:pt x="2294" y="3091"/>
                </a:cubicBezTo>
                <a:cubicBezTo>
                  <a:pt x="2284" y="3072"/>
                  <a:pt x="2294" y="2997"/>
                  <a:pt x="2284" y="2997"/>
                </a:cubicBezTo>
                <a:cubicBezTo>
                  <a:pt x="2263" y="2940"/>
                  <a:pt x="2232" y="2922"/>
                  <a:pt x="2232" y="2903"/>
                </a:cubicBezTo>
                <a:cubicBezTo>
                  <a:pt x="2232" y="2884"/>
                  <a:pt x="2253" y="2884"/>
                  <a:pt x="2253" y="2865"/>
                </a:cubicBezTo>
                <a:cubicBezTo>
                  <a:pt x="2242" y="2847"/>
                  <a:pt x="2242" y="2828"/>
                  <a:pt x="2242" y="2790"/>
                </a:cubicBezTo>
                <a:cubicBezTo>
                  <a:pt x="2263" y="2771"/>
                  <a:pt x="2274" y="2753"/>
                  <a:pt x="2294" y="2715"/>
                </a:cubicBezTo>
                <a:lnTo>
                  <a:pt x="2294" y="2771"/>
                </a:lnTo>
                <a:cubicBezTo>
                  <a:pt x="2367" y="2771"/>
                  <a:pt x="2419" y="2753"/>
                  <a:pt x="2471" y="2809"/>
                </a:cubicBezTo>
                <a:cubicBezTo>
                  <a:pt x="2471" y="2828"/>
                  <a:pt x="2471" y="2847"/>
                  <a:pt x="2482" y="2903"/>
                </a:cubicBezTo>
                <a:cubicBezTo>
                  <a:pt x="2523" y="2884"/>
                  <a:pt x="2575" y="2884"/>
                  <a:pt x="2627" y="2884"/>
                </a:cubicBezTo>
                <a:cubicBezTo>
                  <a:pt x="2648" y="2828"/>
                  <a:pt x="2658" y="2790"/>
                  <a:pt x="2679" y="2715"/>
                </a:cubicBezTo>
                <a:cubicBezTo>
                  <a:pt x="2606" y="2715"/>
                  <a:pt x="2575" y="2696"/>
                  <a:pt x="2523" y="2659"/>
                </a:cubicBezTo>
                <a:lnTo>
                  <a:pt x="2523" y="2602"/>
                </a:lnTo>
                <a:cubicBezTo>
                  <a:pt x="2565" y="2602"/>
                  <a:pt x="2575" y="2602"/>
                  <a:pt x="2596" y="2584"/>
                </a:cubicBezTo>
                <a:lnTo>
                  <a:pt x="2596" y="2565"/>
                </a:lnTo>
                <a:cubicBezTo>
                  <a:pt x="2554" y="2509"/>
                  <a:pt x="2523" y="2471"/>
                  <a:pt x="2461" y="2452"/>
                </a:cubicBezTo>
                <a:cubicBezTo>
                  <a:pt x="2450" y="2471"/>
                  <a:pt x="2440" y="2509"/>
                  <a:pt x="2440" y="2527"/>
                </a:cubicBezTo>
                <a:lnTo>
                  <a:pt x="2440" y="2509"/>
                </a:lnTo>
                <a:cubicBezTo>
                  <a:pt x="2409" y="2452"/>
                  <a:pt x="2367" y="2377"/>
                  <a:pt x="2315" y="2358"/>
                </a:cubicBezTo>
                <a:cubicBezTo>
                  <a:pt x="2305" y="2377"/>
                  <a:pt x="2274" y="2377"/>
                  <a:pt x="2242" y="2377"/>
                </a:cubicBezTo>
                <a:lnTo>
                  <a:pt x="2242" y="2321"/>
                </a:lnTo>
                <a:cubicBezTo>
                  <a:pt x="2211" y="2321"/>
                  <a:pt x="2222" y="2340"/>
                  <a:pt x="2222" y="2283"/>
                </a:cubicBezTo>
                <a:cubicBezTo>
                  <a:pt x="2170" y="2283"/>
                  <a:pt x="2085" y="2302"/>
                  <a:pt x="2044" y="2246"/>
                </a:cubicBezTo>
                <a:cubicBezTo>
                  <a:pt x="2044" y="2226"/>
                  <a:pt x="2044" y="2226"/>
                  <a:pt x="2034" y="2189"/>
                </a:cubicBezTo>
                <a:cubicBezTo>
                  <a:pt x="2037" y="2183"/>
                  <a:pt x="2041" y="2177"/>
                  <a:pt x="2044" y="2171"/>
                </a:cubicBezTo>
                <a:cubicBezTo>
                  <a:pt x="2096" y="2171"/>
                  <a:pt x="2201" y="2189"/>
                  <a:pt x="2242" y="2171"/>
                </a:cubicBezTo>
                <a:cubicBezTo>
                  <a:pt x="2263" y="2171"/>
                  <a:pt x="2284" y="2133"/>
                  <a:pt x="2305" y="2133"/>
                </a:cubicBezTo>
                <a:cubicBezTo>
                  <a:pt x="2346" y="2151"/>
                  <a:pt x="2388" y="2226"/>
                  <a:pt x="2450" y="2171"/>
                </a:cubicBezTo>
                <a:cubicBezTo>
                  <a:pt x="2471" y="2151"/>
                  <a:pt x="2492" y="2095"/>
                  <a:pt x="2523" y="2077"/>
                </a:cubicBezTo>
                <a:cubicBezTo>
                  <a:pt x="2596" y="2020"/>
                  <a:pt x="2689" y="2077"/>
                  <a:pt x="2774" y="2020"/>
                </a:cubicBezTo>
                <a:cubicBezTo>
                  <a:pt x="2794" y="2133"/>
                  <a:pt x="2867" y="2133"/>
                  <a:pt x="2961" y="2133"/>
                </a:cubicBezTo>
                <a:cubicBezTo>
                  <a:pt x="3013" y="1982"/>
                  <a:pt x="3117" y="2039"/>
                  <a:pt x="3274" y="2057"/>
                </a:cubicBezTo>
                <a:lnTo>
                  <a:pt x="3274" y="2039"/>
                </a:lnTo>
                <a:cubicBezTo>
                  <a:pt x="3263" y="2002"/>
                  <a:pt x="3252" y="2020"/>
                  <a:pt x="3263" y="2002"/>
                </a:cubicBezTo>
                <a:cubicBezTo>
                  <a:pt x="3294" y="1964"/>
                  <a:pt x="3357" y="1982"/>
                  <a:pt x="3377" y="1964"/>
                </a:cubicBezTo>
                <a:cubicBezTo>
                  <a:pt x="3367" y="1945"/>
                  <a:pt x="3367" y="1926"/>
                  <a:pt x="3357" y="1907"/>
                </a:cubicBezTo>
                <a:lnTo>
                  <a:pt x="3419" y="1907"/>
                </a:lnTo>
                <a:cubicBezTo>
                  <a:pt x="3429" y="1926"/>
                  <a:pt x="3429" y="1926"/>
                  <a:pt x="3461" y="1926"/>
                </a:cubicBezTo>
                <a:cubicBezTo>
                  <a:pt x="3471" y="1907"/>
                  <a:pt x="3471" y="1888"/>
                  <a:pt x="3492" y="1870"/>
                </a:cubicBezTo>
                <a:lnTo>
                  <a:pt x="3492" y="1851"/>
                </a:lnTo>
                <a:cubicBezTo>
                  <a:pt x="3429" y="1851"/>
                  <a:pt x="3419" y="1851"/>
                  <a:pt x="3419" y="1738"/>
                </a:cubicBezTo>
                <a:cubicBezTo>
                  <a:pt x="3429" y="1719"/>
                  <a:pt x="3429" y="1701"/>
                  <a:pt x="3429" y="1663"/>
                </a:cubicBezTo>
                <a:cubicBezTo>
                  <a:pt x="3377" y="1607"/>
                  <a:pt x="3357" y="1589"/>
                  <a:pt x="3274" y="1589"/>
                </a:cubicBezTo>
                <a:lnTo>
                  <a:pt x="3274" y="1513"/>
                </a:lnTo>
                <a:cubicBezTo>
                  <a:pt x="3263" y="1494"/>
                  <a:pt x="3252" y="1494"/>
                  <a:pt x="3241" y="1475"/>
                </a:cubicBezTo>
                <a:cubicBezTo>
                  <a:pt x="3221" y="1494"/>
                  <a:pt x="3221" y="1494"/>
                  <a:pt x="3210" y="1513"/>
                </a:cubicBezTo>
                <a:cubicBezTo>
                  <a:pt x="3200" y="1475"/>
                  <a:pt x="3200" y="1475"/>
                  <a:pt x="3200" y="1438"/>
                </a:cubicBezTo>
                <a:cubicBezTo>
                  <a:pt x="3189" y="1438"/>
                  <a:pt x="3085" y="1494"/>
                  <a:pt x="3085" y="1494"/>
                </a:cubicBezTo>
                <a:cubicBezTo>
                  <a:pt x="3065" y="1494"/>
                  <a:pt x="3013" y="1381"/>
                  <a:pt x="2971" y="1419"/>
                </a:cubicBezTo>
                <a:cubicBezTo>
                  <a:pt x="2950" y="1438"/>
                  <a:pt x="2961" y="1457"/>
                  <a:pt x="2940" y="1475"/>
                </a:cubicBezTo>
                <a:cubicBezTo>
                  <a:pt x="2929" y="1419"/>
                  <a:pt x="2919" y="1438"/>
                  <a:pt x="2909" y="1400"/>
                </a:cubicBezTo>
                <a:cubicBezTo>
                  <a:pt x="2878" y="1419"/>
                  <a:pt x="2846" y="1419"/>
                  <a:pt x="2815" y="1438"/>
                </a:cubicBezTo>
                <a:lnTo>
                  <a:pt x="2815" y="1381"/>
                </a:lnTo>
                <a:cubicBezTo>
                  <a:pt x="2784" y="1344"/>
                  <a:pt x="2763" y="1344"/>
                  <a:pt x="2742" y="1288"/>
                </a:cubicBezTo>
                <a:cubicBezTo>
                  <a:pt x="2878" y="1269"/>
                  <a:pt x="2929" y="1081"/>
                  <a:pt x="3013" y="1062"/>
                </a:cubicBezTo>
                <a:cubicBezTo>
                  <a:pt x="3054" y="1044"/>
                  <a:pt x="3085" y="1099"/>
                  <a:pt x="3106" y="1119"/>
                </a:cubicBezTo>
                <a:cubicBezTo>
                  <a:pt x="3158" y="1137"/>
                  <a:pt x="3189" y="1005"/>
                  <a:pt x="3241" y="1062"/>
                </a:cubicBezTo>
                <a:lnTo>
                  <a:pt x="3241" y="1119"/>
                </a:lnTo>
                <a:cubicBezTo>
                  <a:pt x="3315" y="1174"/>
                  <a:pt x="3450" y="1119"/>
                  <a:pt x="3513" y="1119"/>
                </a:cubicBezTo>
                <a:lnTo>
                  <a:pt x="3513" y="1044"/>
                </a:lnTo>
                <a:cubicBezTo>
                  <a:pt x="3554" y="1044"/>
                  <a:pt x="3627" y="1005"/>
                  <a:pt x="3658" y="968"/>
                </a:cubicBezTo>
                <a:cubicBezTo>
                  <a:pt x="3669" y="930"/>
                  <a:pt x="3669" y="912"/>
                  <a:pt x="3700" y="875"/>
                </a:cubicBezTo>
                <a:cubicBezTo>
                  <a:pt x="3752" y="818"/>
                  <a:pt x="3867" y="893"/>
                  <a:pt x="3929" y="836"/>
                </a:cubicBezTo>
                <a:cubicBezTo>
                  <a:pt x="3929" y="818"/>
                  <a:pt x="3929" y="799"/>
                  <a:pt x="3940" y="781"/>
                </a:cubicBezTo>
                <a:lnTo>
                  <a:pt x="3971" y="781"/>
                </a:lnTo>
                <a:cubicBezTo>
                  <a:pt x="3971" y="799"/>
                  <a:pt x="4002" y="836"/>
                  <a:pt x="4002" y="836"/>
                </a:cubicBezTo>
                <a:cubicBezTo>
                  <a:pt x="4033" y="855"/>
                  <a:pt x="4033" y="781"/>
                  <a:pt x="4065" y="799"/>
                </a:cubicBezTo>
                <a:cubicBezTo>
                  <a:pt x="4065" y="799"/>
                  <a:pt x="4075" y="855"/>
                  <a:pt x="4127" y="836"/>
                </a:cubicBezTo>
                <a:cubicBezTo>
                  <a:pt x="4314" y="781"/>
                  <a:pt x="4565" y="761"/>
                  <a:pt x="4772" y="724"/>
                </a:cubicBezTo>
                <a:cubicBezTo>
                  <a:pt x="4783" y="743"/>
                  <a:pt x="4783" y="761"/>
                  <a:pt x="4783" y="781"/>
                </a:cubicBezTo>
                <a:cubicBezTo>
                  <a:pt x="4824" y="724"/>
                  <a:pt x="4856" y="724"/>
                  <a:pt x="4908" y="781"/>
                </a:cubicBezTo>
                <a:lnTo>
                  <a:pt x="4908" y="724"/>
                </a:lnTo>
                <a:cubicBezTo>
                  <a:pt x="4940" y="724"/>
                  <a:pt x="4961" y="761"/>
                  <a:pt x="4992" y="781"/>
                </a:cubicBezTo>
                <a:cubicBezTo>
                  <a:pt x="5033" y="799"/>
                  <a:pt x="5075" y="743"/>
                  <a:pt x="5096" y="743"/>
                </a:cubicBezTo>
                <a:cubicBezTo>
                  <a:pt x="5127" y="724"/>
                  <a:pt x="5127" y="761"/>
                  <a:pt x="5158" y="781"/>
                </a:cubicBezTo>
                <a:cubicBezTo>
                  <a:pt x="5168" y="724"/>
                  <a:pt x="5168" y="724"/>
                  <a:pt x="5200" y="706"/>
                </a:cubicBezTo>
                <a:cubicBezTo>
                  <a:pt x="5231" y="761"/>
                  <a:pt x="5262" y="724"/>
                  <a:pt x="5283" y="686"/>
                </a:cubicBezTo>
                <a:lnTo>
                  <a:pt x="5283" y="743"/>
                </a:lnTo>
                <a:cubicBezTo>
                  <a:pt x="5356" y="724"/>
                  <a:pt x="5428" y="706"/>
                  <a:pt x="5492" y="706"/>
                </a:cubicBezTo>
                <a:cubicBezTo>
                  <a:pt x="5523" y="799"/>
                  <a:pt x="5596" y="781"/>
                  <a:pt x="5679" y="781"/>
                </a:cubicBezTo>
                <a:cubicBezTo>
                  <a:pt x="5710" y="724"/>
                  <a:pt x="5783" y="781"/>
                  <a:pt x="5824" y="761"/>
                </a:cubicBezTo>
                <a:cubicBezTo>
                  <a:pt x="5897" y="724"/>
                  <a:pt x="6032" y="724"/>
                  <a:pt x="6148" y="686"/>
                </a:cubicBezTo>
                <a:cubicBezTo>
                  <a:pt x="6200" y="649"/>
                  <a:pt x="6293" y="630"/>
                  <a:pt x="6345" y="611"/>
                </a:cubicBezTo>
                <a:cubicBezTo>
                  <a:pt x="6418" y="574"/>
                  <a:pt x="6459" y="686"/>
                  <a:pt x="6522" y="649"/>
                </a:cubicBezTo>
                <a:cubicBezTo>
                  <a:pt x="6543" y="630"/>
                  <a:pt x="6563" y="574"/>
                  <a:pt x="6574" y="555"/>
                </a:cubicBezTo>
                <a:cubicBezTo>
                  <a:pt x="6606" y="555"/>
                  <a:pt x="6637" y="574"/>
                  <a:pt x="6668" y="574"/>
                </a:cubicBezTo>
                <a:cubicBezTo>
                  <a:pt x="6689" y="574"/>
                  <a:pt x="6720" y="498"/>
                  <a:pt x="6741" y="498"/>
                </a:cubicBezTo>
                <a:cubicBezTo>
                  <a:pt x="6783" y="498"/>
                  <a:pt x="6772" y="555"/>
                  <a:pt x="6814" y="555"/>
                </a:cubicBezTo>
                <a:cubicBezTo>
                  <a:pt x="6907" y="537"/>
                  <a:pt x="7001" y="537"/>
                  <a:pt x="7105" y="574"/>
                </a:cubicBezTo>
                <a:lnTo>
                  <a:pt x="7251" y="574"/>
                </a:lnTo>
                <a:cubicBezTo>
                  <a:pt x="7262" y="592"/>
                  <a:pt x="7262" y="611"/>
                  <a:pt x="7262" y="630"/>
                </a:cubicBezTo>
                <a:cubicBezTo>
                  <a:pt x="7283" y="649"/>
                  <a:pt x="7397" y="592"/>
                  <a:pt x="7459" y="592"/>
                </a:cubicBezTo>
                <a:cubicBezTo>
                  <a:pt x="7459" y="574"/>
                  <a:pt x="7459" y="537"/>
                  <a:pt x="7470" y="517"/>
                </a:cubicBezTo>
                <a:cubicBezTo>
                  <a:pt x="7439" y="517"/>
                  <a:pt x="7407" y="517"/>
                  <a:pt x="7387" y="498"/>
                </a:cubicBezTo>
                <a:cubicBezTo>
                  <a:pt x="7407" y="480"/>
                  <a:pt x="7407" y="442"/>
                  <a:pt x="7428" y="405"/>
                </a:cubicBezTo>
                <a:cubicBezTo>
                  <a:pt x="7449" y="386"/>
                  <a:pt x="7491" y="386"/>
                  <a:pt x="7501" y="348"/>
                </a:cubicBezTo>
                <a:cubicBezTo>
                  <a:pt x="7491" y="330"/>
                  <a:pt x="7491" y="330"/>
                  <a:pt x="7470" y="311"/>
                </a:cubicBezTo>
                <a:cubicBezTo>
                  <a:pt x="7449" y="330"/>
                  <a:pt x="7439" y="348"/>
                  <a:pt x="7407" y="348"/>
                </a:cubicBezTo>
                <a:cubicBezTo>
                  <a:pt x="7397" y="311"/>
                  <a:pt x="7407" y="330"/>
                  <a:pt x="7376" y="311"/>
                </a:cubicBezTo>
                <a:cubicBezTo>
                  <a:pt x="7345" y="367"/>
                  <a:pt x="7262" y="367"/>
                  <a:pt x="7210" y="367"/>
                </a:cubicBezTo>
                <a:lnTo>
                  <a:pt x="7210" y="311"/>
                </a:lnTo>
                <a:lnTo>
                  <a:pt x="7199" y="311"/>
                </a:lnTo>
                <a:cubicBezTo>
                  <a:pt x="7115" y="423"/>
                  <a:pt x="6648" y="423"/>
                  <a:pt x="6543" y="330"/>
                </a:cubicBezTo>
                <a:cubicBezTo>
                  <a:pt x="6543" y="292"/>
                  <a:pt x="6236" y="311"/>
                  <a:pt x="6225" y="273"/>
                </a:cubicBezTo>
                <a:cubicBezTo>
                  <a:pt x="6267" y="236"/>
                  <a:pt x="6574" y="198"/>
                  <a:pt x="6637" y="198"/>
                </a:cubicBezTo>
                <a:cubicBezTo>
                  <a:pt x="6668" y="236"/>
                  <a:pt x="6918" y="179"/>
                  <a:pt x="6980" y="161"/>
                </a:cubicBezTo>
                <a:cubicBezTo>
                  <a:pt x="7084" y="122"/>
                  <a:pt x="7288" y="156"/>
                  <a:pt x="7433" y="80"/>
                </a:cubicBezTo>
                <a:cubicBezTo>
                  <a:pt x="7495" y="43"/>
                  <a:pt x="7574" y="-27"/>
                  <a:pt x="7698" y="10"/>
                </a:cubicBezTo>
                <a:cubicBezTo>
                  <a:pt x="7751" y="29"/>
                  <a:pt x="7897" y="161"/>
                  <a:pt x="7949" y="142"/>
                </a:cubicBezTo>
                <a:cubicBezTo>
                  <a:pt x="7970" y="122"/>
                  <a:pt x="7990" y="67"/>
                  <a:pt x="8011" y="48"/>
                </a:cubicBezTo>
                <a:cubicBezTo>
                  <a:pt x="8074" y="29"/>
                  <a:pt x="8074" y="67"/>
                  <a:pt x="8136" y="29"/>
                </a:cubicBezTo>
                <a:cubicBezTo>
                  <a:pt x="8146" y="85"/>
                  <a:pt x="8188" y="142"/>
                  <a:pt x="8240" y="142"/>
                </a:cubicBezTo>
                <a:cubicBezTo>
                  <a:pt x="8240" y="122"/>
                  <a:pt x="8250" y="122"/>
                  <a:pt x="8262" y="104"/>
                </a:cubicBezTo>
                <a:cubicBezTo>
                  <a:pt x="8262" y="217"/>
                  <a:pt x="8283" y="161"/>
                  <a:pt x="8293" y="254"/>
                </a:cubicBezTo>
                <a:cubicBezTo>
                  <a:pt x="8303" y="273"/>
                  <a:pt x="8272" y="311"/>
                  <a:pt x="8262" y="330"/>
                </a:cubicBezTo>
                <a:cubicBezTo>
                  <a:pt x="8262" y="348"/>
                  <a:pt x="8272" y="367"/>
                  <a:pt x="8262" y="4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baseline="-2500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5"/>
          <p:cNvSpPr/>
          <p:nvPr/>
        </p:nvSpPr>
        <p:spPr>
          <a:xfrm>
            <a:off x="8096336" y="69154"/>
            <a:ext cx="819482" cy="933595"/>
          </a:xfrm>
          <a:custGeom>
            <a:rect b="b" l="l" r="r" t="t"/>
            <a:pathLst>
              <a:path extrusionOk="0" h="1077" w="1005">
                <a:moveTo>
                  <a:pt x="998" y="173"/>
                </a:moveTo>
                <a:cubicBezTo>
                  <a:pt x="998" y="173"/>
                  <a:pt x="973" y="173"/>
                  <a:pt x="930" y="173"/>
                </a:cubicBezTo>
                <a:cubicBezTo>
                  <a:pt x="930" y="142"/>
                  <a:pt x="930" y="142"/>
                  <a:pt x="930" y="142"/>
                </a:cubicBezTo>
                <a:cubicBezTo>
                  <a:pt x="930" y="131"/>
                  <a:pt x="921" y="122"/>
                  <a:pt x="910" y="122"/>
                </a:cubicBezTo>
                <a:cubicBezTo>
                  <a:pt x="903" y="122"/>
                  <a:pt x="896" y="126"/>
                  <a:pt x="893" y="132"/>
                </a:cubicBezTo>
                <a:cubicBezTo>
                  <a:pt x="893" y="121"/>
                  <a:pt x="893" y="121"/>
                  <a:pt x="893" y="121"/>
                </a:cubicBezTo>
                <a:cubicBezTo>
                  <a:pt x="893" y="117"/>
                  <a:pt x="889" y="113"/>
                  <a:pt x="884" y="113"/>
                </a:cubicBezTo>
                <a:cubicBezTo>
                  <a:pt x="871" y="113"/>
                  <a:pt x="871" y="113"/>
                  <a:pt x="871" y="113"/>
                </a:cubicBezTo>
                <a:cubicBezTo>
                  <a:pt x="866" y="113"/>
                  <a:pt x="863" y="117"/>
                  <a:pt x="863" y="121"/>
                </a:cubicBezTo>
                <a:cubicBezTo>
                  <a:pt x="863" y="173"/>
                  <a:pt x="863" y="173"/>
                  <a:pt x="863" y="173"/>
                </a:cubicBezTo>
                <a:cubicBezTo>
                  <a:pt x="862" y="173"/>
                  <a:pt x="862" y="173"/>
                  <a:pt x="862" y="173"/>
                </a:cubicBezTo>
                <a:cubicBezTo>
                  <a:pt x="862" y="110"/>
                  <a:pt x="862" y="110"/>
                  <a:pt x="862" y="110"/>
                </a:cubicBezTo>
                <a:cubicBezTo>
                  <a:pt x="862" y="104"/>
                  <a:pt x="858" y="100"/>
                  <a:pt x="852" y="100"/>
                </a:cubicBezTo>
                <a:cubicBezTo>
                  <a:pt x="836" y="100"/>
                  <a:pt x="836" y="100"/>
                  <a:pt x="836" y="100"/>
                </a:cubicBezTo>
                <a:cubicBezTo>
                  <a:pt x="831" y="100"/>
                  <a:pt x="826" y="104"/>
                  <a:pt x="826" y="110"/>
                </a:cubicBezTo>
                <a:cubicBezTo>
                  <a:pt x="826" y="173"/>
                  <a:pt x="826" y="173"/>
                  <a:pt x="826" y="173"/>
                </a:cubicBezTo>
                <a:cubicBezTo>
                  <a:pt x="808" y="173"/>
                  <a:pt x="789" y="173"/>
                  <a:pt x="770" y="173"/>
                </a:cubicBezTo>
                <a:cubicBezTo>
                  <a:pt x="769" y="172"/>
                  <a:pt x="769" y="171"/>
                  <a:pt x="769" y="171"/>
                </a:cubicBezTo>
                <a:cubicBezTo>
                  <a:pt x="768" y="167"/>
                  <a:pt x="763" y="166"/>
                  <a:pt x="761" y="166"/>
                </a:cubicBezTo>
                <a:cubicBezTo>
                  <a:pt x="758" y="166"/>
                  <a:pt x="756" y="167"/>
                  <a:pt x="756" y="167"/>
                </a:cubicBezTo>
                <a:cubicBezTo>
                  <a:pt x="756" y="167"/>
                  <a:pt x="753" y="161"/>
                  <a:pt x="750" y="160"/>
                </a:cubicBezTo>
                <a:cubicBezTo>
                  <a:pt x="746" y="159"/>
                  <a:pt x="743" y="162"/>
                  <a:pt x="743" y="162"/>
                </a:cubicBezTo>
                <a:cubicBezTo>
                  <a:pt x="743" y="162"/>
                  <a:pt x="742" y="159"/>
                  <a:pt x="737" y="159"/>
                </a:cubicBezTo>
                <a:cubicBezTo>
                  <a:pt x="731" y="159"/>
                  <a:pt x="731" y="162"/>
                  <a:pt x="731" y="162"/>
                </a:cubicBezTo>
                <a:cubicBezTo>
                  <a:pt x="731" y="162"/>
                  <a:pt x="727" y="160"/>
                  <a:pt x="723" y="162"/>
                </a:cubicBezTo>
                <a:cubicBezTo>
                  <a:pt x="720" y="164"/>
                  <a:pt x="719" y="166"/>
                  <a:pt x="718" y="167"/>
                </a:cubicBezTo>
                <a:cubicBezTo>
                  <a:pt x="718" y="169"/>
                  <a:pt x="717" y="172"/>
                  <a:pt x="717" y="172"/>
                </a:cubicBezTo>
                <a:cubicBezTo>
                  <a:pt x="717" y="172"/>
                  <a:pt x="715" y="171"/>
                  <a:pt x="712" y="173"/>
                </a:cubicBezTo>
                <a:cubicBezTo>
                  <a:pt x="676" y="173"/>
                  <a:pt x="637" y="173"/>
                  <a:pt x="598" y="173"/>
                </a:cubicBezTo>
                <a:cubicBezTo>
                  <a:pt x="596" y="173"/>
                  <a:pt x="594" y="173"/>
                  <a:pt x="592" y="173"/>
                </a:cubicBezTo>
                <a:cubicBezTo>
                  <a:pt x="590" y="173"/>
                  <a:pt x="588" y="174"/>
                  <a:pt x="585" y="174"/>
                </a:cubicBezTo>
                <a:cubicBezTo>
                  <a:pt x="584" y="174"/>
                  <a:pt x="583" y="174"/>
                  <a:pt x="583" y="174"/>
                </a:cubicBezTo>
                <a:cubicBezTo>
                  <a:pt x="581" y="174"/>
                  <a:pt x="580" y="173"/>
                  <a:pt x="578" y="173"/>
                </a:cubicBezTo>
                <a:cubicBezTo>
                  <a:pt x="555" y="167"/>
                  <a:pt x="540" y="143"/>
                  <a:pt x="552" y="119"/>
                </a:cubicBezTo>
                <a:cubicBezTo>
                  <a:pt x="552" y="118"/>
                  <a:pt x="552" y="118"/>
                  <a:pt x="552" y="117"/>
                </a:cubicBezTo>
                <a:cubicBezTo>
                  <a:pt x="553" y="108"/>
                  <a:pt x="569" y="104"/>
                  <a:pt x="567" y="92"/>
                </a:cubicBezTo>
                <a:cubicBezTo>
                  <a:pt x="567" y="92"/>
                  <a:pt x="567" y="91"/>
                  <a:pt x="567" y="91"/>
                </a:cubicBezTo>
                <a:cubicBezTo>
                  <a:pt x="567" y="90"/>
                  <a:pt x="568" y="88"/>
                  <a:pt x="569" y="87"/>
                </a:cubicBezTo>
                <a:cubicBezTo>
                  <a:pt x="573" y="80"/>
                  <a:pt x="573" y="72"/>
                  <a:pt x="565" y="70"/>
                </a:cubicBezTo>
                <a:cubicBezTo>
                  <a:pt x="565" y="69"/>
                  <a:pt x="565" y="68"/>
                  <a:pt x="565" y="67"/>
                </a:cubicBezTo>
                <a:cubicBezTo>
                  <a:pt x="565" y="66"/>
                  <a:pt x="565" y="65"/>
                  <a:pt x="564" y="64"/>
                </a:cubicBezTo>
                <a:cubicBezTo>
                  <a:pt x="564" y="61"/>
                  <a:pt x="563" y="55"/>
                  <a:pt x="562" y="48"/>
                </a:cubicBezTo>
                <a:cubicBezTo>
                  <a:pt x="562" y="41"/>
                  <a:pt x="561" y="40"/>
                  <a:pt x="559" y="36"/>
                </a:cubicBezTo>
                <a:cubicBezTo>
                  <a:pt x="558" y="34"/>
                  <a:pt x="556" y="32"/>
                  <a:pt x="554" y="29"/>
                </a:cubicBezTo>
                <a:cubicBezTo>
                  <a:pt x="553" y="25"/>
                  <a:pt x="551" y="21"/>
                  <a:pt x="550" y="24"/>
                </a:cubicBezTo>
                <a:cubicBezTo>
                  <a:pt x="548" y="17"/>
                  <a:pt x="547" y="23"/>
                  <a:pt x="545" y="20"/>
                </a:cubicBezTo>
                <a:cubicBezTo>
                  <a:pt x="543" y="20"/>
                  <a:pt x="541" y="28"/>
                  <a:pt x="540" y="16"/>
                </a:cubicBezTo>
                <a:cubicBezTo>
                  <a:pt x="538" y="13"/>
                  <a:pt x="536" y="8"/>
                  <a:pt x="534" y="14"/>
                </a:cubicBezTo>
                <a:cubicBezTo>
                  <a:pt x="533" y="8"/>
                  <a:pt x="531" y="8"/>
                  <a:pt x="530" y="9"/>
                </a:cubicBezTo>
                <a:cubicBezTo>
                  <a:pt x="528" y="5"/>
                  <a:pt x="527" y="8"/>
                  <a:pt x="525" y="11"/>
                </a:cubicBezTo>
                <a:cubicBezTo>
                  <a:pt x="524" y="2"/>
                  <a:pt x="522" y="10"/>
                  <a:pt x="521" y="7"/>
                </a:cubicBezTo>
                <a:cubicBezTo>
                  <a:pt x="519" y="0"/>
                  <a:pt x="518" y="4"/>
                  <a:pt x="516" y="10"/>
                </a:cubicBezTo>
                <a:cubicBezTo>
                  <a:pt x="516" y="15"/>
                  <a:pt x="516" y="18"/>
                  <a:pt x="516" y="10"/>
                </a:cubicBezTo>
                <a:cubicBezTo>
                  <a:pt x="516" y="10"/>
                  <a:pt x="516" y="14"/>
                  <a:pt x="516" y="16"/>
                </a:cubicBezTo>
                <a:cubicBezTo>
                  <a:pt x="516" y="11"/>
                  <a:pt x="516" y="14"/>
                  <a:pt x="516" y="10"/>
                </a:cubicBezTo>
                <a:cubicBezTo>
                  <a:pt x="514" y="14"/>
                  <a:pt x="513" y="12"/>
                  <a:pt x="511" y="14"/>
                </a:cubicBezTo>
                <a:cubicBezTo>
                  <a:pt x="510" y="13"/>
                  <a:pt x="508" y="23"/>
                  <a:pt x="507" y="11"/>
                </a:cubicBezTo>
                <a:cubicBezTo>
                  <a:pt x="505" y="4"/>
                  <a:pt x="504" y="9"/>
                  <a:pt x="502" y="9"/>
                </a:cubicBezTo>
                <a:cubicBezTo>
                  <a:pt x="501" y="11"/>
                  <a:pt x="499" y="15"/>
                  <a:pt x="498" y="14"/>
                </a:cubicBezTo>
                <a:cubicBezTo>
                  <a:pt x="496" y="16"/>
                  <a:pt x="494" y="14"/>
                  <a:pt x="492" y="17"/>
                </a:cubicBezTo>
                <a:cubicBezTo>
                  <a:pt x="490" y="20"/>
                  <a:pt x="489" y="23"/>
                  <a:pt x="487" y="20"/>
                </a:cubicBezTo>
                <a:cubicBezTo>
                  <a:pt x="485" y="15"/>
                  <a:pt x="484" y="16"/>
                  <a:pt x="482" y="24"/>
                </a:cubicBezTo>
                <a:cubicBezTo>
                  <a:pt x="481" y="29"/>
                  <a:pt x="481" y="27"/>
                  <a:pt x="480" y="31"/>
                </a:cubicBezTo>
                <a:cubicBezTo>
                  <a:pt x="479" y="33"/>
                  <a:pt x="479" y="29"/>
                  <a:pt x="478" y="29"/>
                </a:cubicBezTo>
                <a:cubicBezTo>
                  <a:pt x="477" y="24"/>
                  <a:pt x="476" y="28"/>
                  <a:pt x="475" y="30"/>
                </a:cubicBezTo>
                <a:cubicBezTo>
                  <a:pt x="474" y="29"/>
                  <a:pt x="473" y="31"/>
                  <a:pt x="472" y="36"/>
                </a:cubicBezTo>
                <a:cubicBezTo>
                  <a:pt x="472" y="38"/>
                  <a:pt x="471" y="33"/>
                  <a:pt x="471" y="41"/>
                </a:cubicBezTo>
                <a:cubicBezTo>
                  <a:pt x="470" y="39"/>
                  <a:pt x="470" y="46"/>
                  <a:pt x="469" y="48"/>
                </a:cubicBezTo>
                <a:cubicBezTo>
                  <a:pt x="469" y="52"/>
                  <a:pt x="469" y="56"/>
                  <a:pt x="468" y="56"/>
                </a:cubicBezTo>
                <a:cubicBezTo>
                  <a:pt x="468" y="52"/>
                  <a:pt x="468" y="62"/>
                  <a:pt x="467" y="64"/>
                </a:cubicBezTo>
                <a:cubicBezTo>
                  <a:pt x="467" y="69"/>
                  <a:pt x="466" y="73"/>
                  <a:pt x="466" y="73"/>
                </a:cubicBezTo>
                <a:cubicBezTo>
                  <a:pt x="467" y="73"/>
                  <a:pt x="466" y="73"/>
                  <a:pt x="466" y="73"/>
                </a:cubicBezTo>
                <a:cubicBezTo>
                  <a:pt x="466" y="73"/>
                  <a:pt x="466" y="73"/>
                  <a:pt x="466" y="73"/>
                </a:cubicBezTo>
                <a:cubicBezTo>
                  <a:pt x="466" y="73"/>
                  <a:pt x="466" y="73"/>
                  <a:pt x="464" y="74"/>
                </a:cubicBezTo>
                <a:cubicBezTo>
                  <a:pt x="464" y="74"/>
                  <a:pt x="463" y="75"/>
                  <a:pt x="462" y="75"/>
                </a:cubicBezTo>
                <a:cubicBezTo>
                  <a:pt x="461" y="84"/>
                  <a:pt x="461" y="88"/>
                  <a:pt x="465" y="94"/>
                </a:cubicBezTo>
                <a:cubicBezTo>
                  <a:pt x="466" y="95"/>
                  <a:pt x="466" y="96"/>
                  <a:pt x="467" y="97"/>
                </a:cubicBezTo>
                <a:cubicBezTo>
                  <a:pt x="470" y="101"/>
                  <a:pt x="473" y="105"/>
                  <a:pt x="475" y="108"/>
                </a:cubicBezTo>
                <a:cubicBezTo>
                  <a:pt x="476" y="109"/>
                  <a:pt x="476" y="111"/>
                  <a:pt x="476" y="113"/>
                </a:cubicBezTo>
                <a:cubicBezTo>
                  <a:pt x="477" y="115"/>
                  <a:pt x="477" y="116"/>
                  <a:pt x="478" y="118"/>
                </a:cubicBezTo>
                <a:cubicBezTo>
                  <a:pt x="489" y="138"/>
                  <a:pt x="477" y="166"/>
                  <a:pt x="452" y="172"/>
                </a:cubicBezTo>
                <a:cubicBezTo>
                  <a:pt x="450" y="173"/>
                  <a:pt x="447" y="173"/>
                  <a:pt x="445" y="173"/>
                </a:cubicBezTo>
                <a:cubicBezTo>
                  <a:pt x="445" y="173"/>
                  <a:pt x="444" y="173"/>
                  <a:pt x="444" y="173"/>
                </a:cubicBezTo>
                <a:cubicBezTo>
                  <a:pt x="442" y="173"/>
                  <a:pt x="441" y="173"/>
                  <a:pt x="440" y="173"/>
                </a:cubicBezTo>
                <a:cubicBezTo>
                  <a:pt x="438" y="173"/>
                  <a:pt x="436" y="173"/>
                  <a:pt x="435" y="173"/>
                </a:cubicBezTo>
                <a:cubicBezTo>
                  <a:pt x="396" y="173"/>
                  <a:pt x="359" y="173"/>
                  <a:pt x="323" y="173"/>
                </a:cubicBezTo>
                <a:cubicBezTo>
                  <a:pt x="309" y="158"/>
                  <a:pt x="293" y="154"/>
                  <a:pt x="271" y="166"/>
                </a:cubicBezTo>
                <a:cubicBezTo>
                  <a:pt x="270" y="166"/>
                  <a:pt x="268" y="166"/>
                  <a:pt x="267" y="167"/>
                </a:cubicBezTo>
                <a:cubicBezTo>
                  <a:pt x="265" y="168"/>
                  <a:pt x="263" y="169"/>
                  <a:pt x="263" y="171"/>
                </a:cubicBezTo>
                <a:cubicBezTo>
                  <a:pt x="263" y="171"/>
                  <a:pt x="262" y="172"/>
                  <a:pt x="262" y="173"/>
                </a:cubicBezTo>
                <a:cubicBezTo>
                  <a:pt x="243" y="173"/>
                  <a:pt x="225" y="173"/>
                  <a:pt x="207" y="173"/>
                </a:cubicBezTo>
                <a:cubicBezTo>
                  <a:pt x="207" y="110"/>
                  <a:pt x="207" y="110"/>
                  <a:pt x="207" y="110"/>
                </a:cubicBezTo>
                <a:cubicBezTo>
                  <a:pt x="207" y="104"/>
                  <a:pt x="202" y="100"/>
                  <a:pt x="197" y="100"/>
                </a:cubicBezTo>
                <a:cubicBezTo>
                  <a:pt x="181" y="100"/>
                  <a:pt x="181" y="100"/>
                  <a:pt x="181" y="100"/>
                </a:cubicBezTo>
                <a:cubicBezTo>
                  <a:pt x="175" y="100"/>
                  <a:pt x="171" y="104"/>
                  <a:pt x="171" y="110"/>
                </a:cubicBezTo>
                <a:cubicBezTo>
                  <a:pt x="171" y="173"/>
                  <a:pt x="171" y="173"/>
                  <a:pt x="171" y="173"/>
                </a:cubicBezTo>
                <a:cubicBezTo>
                  <a:pt x="171" y="173"/>
                  <a:pt x="170" y="173"/>
                  <a:pt x="170" y="173"/>
                </a:cubicBezTo>
                <a:cubicBezTo>
                  <a:pt x="170" y="121"/>
                  <a:pt x="170" y="121"/>
                  <a:pt x="170" y="121"/>
                </a:cubicBezTo>
                <a:cubicBezTo>
                  <a:pt x="170" y="117"/>
                  <a:pt x="166" y="113"/>
                  <a:pt x="162" y="113"/>
                </a:cubicBezTo>
                <a:cubicBezTo>
                  <a:pt x="149" y="113"/>
                  <a:pt x="149" y="113"/>
                  <a:pt x="149" y="113"/>
                </a:cubicBezTo>
                <a:cubicBezTo>
                  <a:pt x="144" y="113"/>
                  <a:pt x="140" y="117"/>
                  <a:pt x="140" y="121"/>
                </a:cubicBezTo>
                <a:cubicBezTo>
                  <a:pt x="140" y="137"/>
                  <a:pt x="140" y="137"/>
                  <a:pt x="140" y="137"/>
                </a:cubicBezTo>
                <a:cubicBezTo>
                  <a:pt x="137" y="130"/>
                  <a:pt x="130" y="126"/>
                  <a:pt x="122" y="126"/>
                </a:cubicBezTo>
                <a:cubicBezTo>
                  <a:pt x="111" y="126"/>
                  <a:pt x="102" y="135"/>
                  <a:pt x="102" y="146"/>
                </a:cubicBezTo>
                <a:cubicBezTo>
                  <a:pt x="102" y="173"/>
                  <a:pt x="102" y="173"/>
                  <a:pt x="102" y="173"/>
                </a:cubicBezTo>
                <a:cubicBezTo>
                  <a:pt x="43" y="173"/>
                  <a:pt x="7" y="173"/>
                  <a:pt x="7" y="173"/>
                </a:cubicBezTo>
                <a:cubicBezTo>
                  <a:pt x="3" y="173"/>
                  <a:pt x="0" y="176"/>
                  <a:pt x="0" y="180"/>
                </a:cubicBezTo>
                <a:cubicBezTo>
                  <a:pt x="0" y="184"/>
                  <a:pt x="3" y="187"/>
                  <a:pt x="7" y="187"/>
                </a:cubicBezTo>
                <a:cubicBezTo>
                  <a:pt x="72" y="187"/>
                  <a:pt x="72" y="187"/>
                  <a:pt x="72" y="187"/>
                </a:cubicBezTo>
                <a:cubicBezTo>
                  <a:pt x="102" y="187"/>
                  <a:pt x="102" y="187"/>
                  <a:pt x="102" y="187"/>
                </a:cubicBezTo>
                <a:cubicBezTo>
                  <a:pt x="102" y="220"/>
                  <a:pt x="102" y="220"/>
                  <a:pt x="102" y="220"/>
                </a:cubicBezTo>
                <a:cubicBezTo>
                  <a:pt x="102" y="231"/>
                  <a:pt x="111" y="240"/>
                  <a:pt x="122" y="240"/>
                </a:cubicBezTo>
                <a:cubicBezTo>
                  <a:pt x="130" y="240"/>
                  <a:pt x="137" y="236"/>
                  <a:pt x="140" y="230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43"/>
                  <a:pt x="144" y="247"/>
                  <a:pt x="149" y="247"/>
                </a:cubicBezTo>
                <a:cubicBezTo>
                  <a:pt x="162" y="247"/>
                  <a:pt x="162" y="247"/>
                  <a:pt x="162" y="247"/>
                </a:cubicBezTo>
                <a:cubicBezTo>
                  <a:pt x="166" y="247"/>
                  <a:pt x="170" y="243"/>
                  <a:pt x="170" y="239"/>
                </a:cubicBezTo>
                <a:cubicBezTo>
                  <a:pt x="170" y="187"/>
                  <a:pt x="170" y="187"/>
                  <a:pt x="170" y="187"/>
                </a:cubicBezTo>
                <a:cubicBezTo>
                  <a:pt x="171" y="187"/>
                  <a:pt x="171" y="187"/>
                  <a:pt x="171" y="187"/>
                </a:cubicBezTo>
                <a:cubicBezTo>
                  <a:pt x="171" y="250"/>
                  <a:pt x="171" y="250"/>
                  <a:pt x="171" y="250"/>
                </a:cubicBezTo>
                <a:cubicBezTo>
                  <a:pt x="171" y="256"/>
                  <a:pt x="175" y="260"/>
                  <a:pt x="181" y="260"/>
                </a:cubicBezTo>
                <a:cubicBezTo>
                  <a:pt x="197" y="260"/>
                  <a:pt x="197" y="260"/>
                  <a:pt x="197" y="260"/>
                </a:cubicBezTo>
                <a:cubicBezTo>
                  <a:pt x="202" y="260"/>
                  <a:pt x="207" y="256"/>
                  <a:pt x="207" y="250"/>
                </a:cubicBezTo>
                <a:cubicBezTo>
                  <a:pt x="207" y="187"/>
                  <a:pt x="207" y="187"/>
                  <a:pt x="207" y="187"/>
                </a:cubicBezTo>
                <a:cubicBezTo>
                  <a:pt x="259" y="187"/>
                  <a:pt x="259" y="187"/>
                  <a:pt x="259" y="187"/>
                </a:cubicBezTo>
                <a:cubicBezTo>
                  <a:pt x="258" y="190"/>
                  <a:pt x="258" y="193"/>
                  <a:pt x="259" y="195"/>
                </a:cubicBezTo>
                <a:cubicBezTo>
                  <a:pt x="260" y="198"/>
                  <a:pt x="261" y="202"/>
                  <a:pt x="263" y="211"/>
                </a:cubicBezTo>
                <a:cubicBezTo>
                  <a:pt x="264" y="213"/>
                  <a:pt x="265" y="216"/>
                  <a:pt x="266" y="219"/>
                </a:cubicBezTo>
                <a:cubicBezTo>
                  <a:pt x="273" y="234"/>
                  <a:pt x="269" y="258"/>
                  <a:pt x="275" y="275"/>
                </a:cubicBezTo>
                <a:cubicBezTo>
                  <a:pt x="276" y="278"/>
                  <a:pt x="276" y="281"/>
                  <a:pt x="276" y="283"/>
                </a:cubicBezTo>
                <a:cubicBezTo>
                  <a:pt x="278" y="299"/>
                  <a:pt x="280" y="313"/>
                  <a:pt x="284" y="322"/>
                </a:cubicBezTo>
                <a:cubicBezTo>
                  <a:pt x="292" y="343"/>
                  <a:pt x="302" y="366"/>
                  <a:pt x="308" y="369"/>
                </a:cubicBezTo>
                <a:cubicBezTo>
                  <a:pt x="314" y="372"/>
                  <a:pt x="324" y="369"/>
                  <a:pt x="329" y="368"/>
                </a:cubicBezTo>
                <a:cubicBezTo>
                  <a:pt x="335" y="368"/>
                  <a:pt x="342" y="362"/>
                  <a:pt x="354" y="355"/>
                </a:cubicBezTo>
                <a:cubicBezTo>
                  <a:pt x="365" y="348"/>
                  <a:pt x="387" y="328"/>
                  <a:pt x="395" y="318"/>
                </a:cubicBezTo>
                <a:cubicBezTo>
                  <a:pt x="403" y="307"/>
                  <a:pt x="405" y="293"/>
                  <a:pt x="405" y="293"/>
                </a:cubicBezTo>
                <a:cubicBezTo>
                  <a:pt x="407" y="297"/>
                  <a:pt x="407" y="297"/>
                  <a:pt x="407" y="297"/>
                </a:cubicBezTo>
                <a:cubicBezTo>
                  <a:pt x="407" y="297"/>
                  <a:pt x="407" y="300"/>
                  <a:pt x="407" y="301"/>
                </a:cubicBezTo>
                <a:cubicBezTo>
                  <a:pt x="407" y="301"/>
                  <a:pt x="412" y="308"/>
                  <a:pt x="412" y="312"/>
                </a:cubicBezTo>
                <a:cubicBezTo>
                  <a:pt x="413" y="317"/>
                  <a:pt x="413" y="318"/>
                  <a:pt x="415" y="321"/>
                </a:cubicBezTo>
                <a:cubicBezTo>
                  <a:pt x="416" y="323"/>
                  <a:pt x="417" y="323"/>
                  <a:pt x="419" y="330"/>
                </a:cubicBezTo>
                <a:cubicBezTo>
                  <a:pt x="421" y="337"/>
                  <a:pt x="423" y="349"/>
                  <a:pt x="423" y="350"/>
                </a:cubicBezTo>
                <a:cubicBezTo>
                  <a:pt x="423" y="352"/>
                  <a:pt x="424" y="356"/>
                  <a:pt x="425" y="363"/>
                </a:cubicBezTo>
                <a:cubicBezTo>
                  <a:pt x="427" y="370"/>
                  <a:pt x="425" y="369"/>
                  <a:pt x="425" y="373"/>
                </a:cubicBezTo>
                <a:cubicBezTo>
                  <a:pt x="424" y="377"/>
                  <a:pt x="425" y="380"/>
                  <a:pt x="425" y="387"/>
                </a:cubicBezTo>
                <a:cubicBezTo>
                  <a:pt x="425" y="389"/>
                  <a:pt x="425" y="390"/>
                  <a:pt x="425" y="392"/>
                </a:cubicBezTo>
                <a:cubicBezTo>
                  <a:pt x="425" y="394"/>
                  <a:pt x="425" y="396"/>
                  <a:pt x="425" y="397"/>
                </a:cubicBezTo>
                <a:cubicBezTo>
                  <a:pt x="425" y="399"/>
                  <a:pt x="423" y="402"/>
                  <a:pt x="424" y="402"/>
                </a:cubicBezTo>
                <a:cubicBezTo>
                  <a:pt x="423" y="407"/>
                  <a:pt x="418" y="412"/>
                  <a:pt x="425" y="414"/>
                </a:cubicBezTo>
                <a:cubicBezTo>
                  <a:pt x="423" y="415"/>
                  <a:pt x="422" y="416"/>
                  <a:pt x="421" y="417"/>
                </a:cubicBezTo>
                <a:cubicBezTo>
                  <a:pt x="420" y="417"/>
                  <a:pt x="420" y="418"/>
                  <a:pt x="420" y="419"/>
                </a:cubicBezTo>
                <a:cubicBezTo>
                  <a:pt x="421" y="428"/>
                  <a:pt x="413" y="436"/>
                  <a:pt x="417" y="444"/>
                </a:cubicBezTo>
                <a:cubicBezTo>
                  <a:pt x="417" y="440"/>
                  <a:pt x="417" y="440"/>
                  <a:pt x="417" y="440"/>
                </a:cubicBezTo>
                <a:cubicBezTo>
                  <a:pt x="417" y="444"/>
                  <a:pt x="417" y="448"/>
                  <a:pt x="417" y="453"/>
                </a:cubicBezTo>
                <a:cubicBezTo>
                  <a:pt x="417" y="454"/>
                  <a:pt x="416" y="455"/>
                  <a:pt x="416" y="456"/>
                </a:cubicBezTo>
                <a:cubicBezTo>
                  <a:pt x="416" y="457"/>
                  <a:pt x="416" y="459"/>
                  <a:pt x="416" y="461"/>
                </a:cubicBezTo>
                <a:cubicBezTo>
                  <a:pt x="415" y="463"/>
                  <a:pt x="415" y="465"/>
                  <a:pt x="414" y="466"/>
                </a:cubicBezTo>
                <a:cubicBezTo>
                  <a:pt x="413" y="470"/>
                  <a:pt x="412" y="473"/>
                  <a:pt x="411" y="476"/>
                </a:cubicBezTo>
                <a:cubicBezTo>
                  <a:pt x="410" y="477"/>
                  <a:pt x="410" y="478"/>
                  <a:pt x="409" y="480"/>
                </a:cubicBezTo>
                <a:cubicBezTo>
                  <a:pt x="408" y="482"/>
                  <a:pt x="407" y="484"/>
                  <a:pt x="406" y="487"/>
                </a:cubicBezTo>
                <a:cubicBezTo>
                  <a:pt x="409" y="479"/>
                  <a:pt x="407" y="483"/>
                  <a:pt x="404" y="490"/>
                </a:cubicBezTo>
                <a:cubicBezTo>
                  <a:pt x="406" y="485"/>
                  <a:pt x="403" y="490"/>
                  <a:pt x="401" y="494"/>
                </a:cubicBezTo>
                <a:cubicBezTo>
                  <a:pt x="402" y="493"/>
                  <a:pt x="399" y="497"/>
                  <a:pt x="398" y="498"/>
                </a:cubicBezTo>
                <a:cubicBezTo>
                  <a:pt x="397" y="502"/>
                  <a:pt x="396" y="506"/>
                  <a:pt x="395" y="510"/>
                </a:cubicBezTo>
                <a:cubicBezTo>
                  <a:pt x="392" y="521"/>
                  <a:pt x="392" y="542"/>
                  <a:pt x="390" y="554"/>
                </a:cubicBezTo>
                <a:cubicBezTo>
                  <a:pt x="390" y="555"/>
                  <a:pt x="390" y="556"/>
                  <a:pt x="390" y="557"/>
                </a:cubicBezTo>
                <a:cubicBezTo>
                  <a:pt x="393" y="568"/>
                  <a:pt x="381" y="576"/>
                  <a:pt x="382" y="582"/>
                </a:cubicBezTo>
                <a:cubicBezTo>
                  <a:pt x="383" y="583"/>
                  <a:pt x="384" y="583"/>
                  <a:pt x="385" y="584"/>
                </a:cubicBezTo>
                <a:cubicBezTo>
                  <a:pt x="380" y="586"/>
                  <a:pt x="382" y="590"/>
                  <a:pt x="384" y="594"/>
                </a:cubicBezTo>
                <a:cubicBezTo>
                  <a:pt x="382" y="596"/>
                  <a:pt x="383" y="600"/>
                  <a:pt x="383" y="604"/>
                </a:cubicBezTo>
                <a:cubicBezTo>
                  <a:pt x="383" y="607"/>
                  <a:pt x="383" y="610"/>
                  <a:pt x="383" y="614"/>
                </a:cubicBezTo>
                <a:cubicBezTo>
                  <a:pt x="382" y="616"/>
                  <a:pt x="382" y="618"/>
                  <a:pt x="382" y="620"/>
                </a:cubicBezTo>
                <a:cubicBezTo>
                  <a:pt x="381" y="624"/>
                  <a:pt x="380" y="628"/>
                  <a:pt x="379" y="632"/>
                </a:cubicBezTo>
                <a:cubicBezTo>
                  <a:pt x="378" y="635"/>
                  <a:pt x="371" y="643"/>
                  <a:pt x="377" y="643"/>
                </a:cubicBezTo>
                <a:cubicBezTo>
                  <a:pt x="370" y="648"/>
                  <a:pt x="366" y="651"/>
                  <a:pt x="374" y="653"/>
                </a:cubicBezTo>
                <a:cubicBezTo>
                  <a:pt x="371" y="654"/>
                  <a:pt x="370" y="654"/>
                  <a:pt x="369" y="655"/>
                </a:cubicBezTo>
                <a:cubicBezTo>
                  <a:pt x="368" y="656"/>
                  <a:pt x="368" y="657"/>
                  <a:pt x="369" y="658"/>
                </a:cubicBezTo>
                <a:cubicBezTo>
                  <a:pt x="373" y="668"/>
                  <a:pt x="369" y="680"/>
                  <a:pt x="374" y="688"/>
                </a:cubicBezTo>
                <a:cubicBezTo>
                  <a:pt x="374" y="689"/>
                  <a:pt x="375" y="689"/>
                  <a:pt x="375" y="690"/>
                </a:cubicBezTo>
                <a:cubicBezTo>
                  <a:pt x="381" y="697"/>
                  <a:pt x="386" y="697"/>
                  <a:pt x="386" y="697"/>
                </a:cubicBezTo>
                <a:cubicBezTo>
                  <a:pt x="386" y="697"/>
                  <a:pt x="386" y="700"/>
                  <a:pt x="387" y="710"/>
                </a:cubicBezTo>
                <a:cubicBezTo>
                  <a:pt x="388" y="720"/>
                  <a:pt x="387" y="756"/>
                  <a:pt x="382" y="774"/>
                </a:cubicBezTo>
                <a:cubicBezTo>
                  <a:pt x="377" y="792"/>
                  <a:pt x="364" y="818"/>
                  <a:pt x="361" y="848"/>
                </a:cubicBezTo>
                <a:cubicBezTo>
                  <a:pt x="358" y="878"/>
                  <a:pt x="364" y="956"/>
                  <a:pt x="364" y="956"/>
                </a:cubicBezTo>
                <a:cubicBezTo>
                  <a:pt x="364" y="956"/>
                  <a:pt x="363" y="956"/>
                  <a:pt x="362" y="956"/>
                </a:cubicBezTo>
                <a:cubicBezTo>
                  <a:pt x="362" y="957"/>
                  <a:pt x="362" y="957"/>
                  <a:pt x="362" y="959"/>
                </a:cubicBezTo>
                <a:cubicBezTo>
                  <a:pt x="361" y="961"/>
                  <a:pt x="360" y="973"/>
                  <a:pt x="360" y="973"/>
                </a:cubicBezTo>
                <a:cubicBezTo>
                  <a:pt x="360" y="973"/>
                  <a:pt x="355" y="972"/>
                  <a:pt x="351" y="976"/>
                </a:cubicBezTo>
                <a:cubicBezTo>
                  <a:pt x="348" y="980"/>
                  <a:pt x="349" y="982"/>
                  <a:pt x="347" y="983"/>
                </a:cubicBezTo>
                <a:cubicBezTo>
                  <a:pt x="345" y="985"/>
                  <a:pt x="342" y="987"/>
                  <a:pt x="340" y="992"/>
                </a:cubicBezTo>
                <a:cubicBezTo>
                  <a:pt x="339" y="994"/>
                  <a:pt x="337" y="1000"/>
                  <a:pt x="335" y="1005"/>
                </a:cubicBezTo>
                <a:cubicBezTo>
                  <a:pt x="334" y="1007"/>
                  <a:pt x="334" y="1009"/>
                  <a:pt x="333" y="1010"/>
                </a:cubicBezTo>
                <a:cubicBezTo>
                  <a:pt x="332" y="1012"/>
                  <a:pt x="332" y="1014"/>
                  <a:pt x="331" y="1016"/>
                </a:cubicBezTo>
                <a:cubicBezTo>
                  <a:pt x="330" y="1018"/>
                  <a:pt x="328" y="1020"/>
                  <a:pt x="327" y="1021"/>
                </a:cubicBezTo>
                <a:cubicBezTo>
                  <a:pt x="325" y="1023"/>
                  <a:pt x="323" y="1024"/>
                  <a:pt x="321" y="1025"/>
                </a:cubicBezTo>
                <a:cubicBezTo>
                  <a:pt x="315" y="1028"/>
                  <a:pt x="310" y="1032"/>
                  <a:pt x="306" y="1037"/>
                </a:cubicBezTo>
                <a:cubicBezTo>
                  <a:pt x="305" y="1038"/>
                  <a:pt x="304" y="1040"/>
                  <a:pt x="303" y="1042"/>
                </a:cubicBezTo>
                <a:cubicBezTo>
                  <a:pt x="301" y="1044"/>
                  <a:pt x="300" y="1046"/>
                  <a:pt x="300" y="1048"/>
                </a:cubicBezTo>
                <a:cubicBezTo>
                  <a:pt x="299" y="1050"/>
                  <a:pt x="299" y="1052"/>
                  <a:pt x="299" y="1054"/>
                </a:cubicBezTo>
                <a:cubicBezTo>
                  <a:pt x="299" y="1077"/>
                  <a:pt x="327" y="1073"/>
                  <a:pt x="341" y="1068"/>
                </a:cubicBezTo>
                <a:cubicBezTo>
                  <a:pt x="343" y="1068"/>
                  <a:pt x="345" y="1067"/>
                  <a:pt x="347" y="1066"/>
                </a:cubicBezTo>
                <a:cubicBezTo>
                  <a:pt x="349" y="1065"/>
                  <a:pt x="351" y="1064"/>
                  <a:pt x="353" y="1063"/>
                </a:cubicBezTo>
                <a:cubicBezTo>
                  <a:pt x="358" y="1059"/>
                  <a:pt x="363" y="1055"/>
                  <a:pt x="368" y="1050"/>
                </a:cubicBezTo>
                <a:cubicBezTo>
                  <a:pt x="370" y="1050"/>
                  <a:pt x="371" y="1049"/>
                  <a:pt x="373" y="1048"/>
                </a:cubicBezTo>
                <a:cubicBezTo>
                  <a:pt x="380" y="1045"/>
                  <a:pt x="387" y="1042"/>
                  <a:pt x="395" y="1038"/>
                </a:cubicBezTo>
                <a:cubicBezTo>
                  <a:pt x="397" y="1038"/>
                  <a:pt x="399" y="1037"/>
                  <a:pt x="400" y="1036"/>
                </a:cubicBezTo>
                <a:cubicBezTo>
                  <a:pt x="412" y="1024"/>
                  <a:pt x="397" y="1011"/>
                  <a:pt x="397" y="997"/>
                </a:cubicBezTo>
                <a:cubicBezTo>
                  <a:pt x="397" y="995"/>
                  <a:pt x="396" y="994"/>
                  <a:pt x="396" y="992"/>
                </a:cubicBezTo>
                <a:cubicBezTo>
                  <a:pt x="396" y="990"/>
                  <a:pt x="396" y="988"/>
                  <a:pt x="396" y="986"/>
                </a:cubicBezTo>
                <a:cubicBezTo>
                  <a:pt x="396" y="984"/>
                  <a:pt x="396" y="982"/>
                  <a:pt x="395" y="980"/>
                </a:cubicBezTo>
                <a:cubicBezTo>
                  <a:pt x="395" y="978"/>
                  <a:pt x="396" y="977"/>
                  <a:pt x="396" y="975"/>
                </a:cubicBezTo>
                <a:cubicBezTo>
                  <a:pt x="396" y="973"/>
                  <a:pt x="396" y="971"/>
                  <a:pt x="396" y="969"/>
                </a:cubicBezTo>
                <a:cubicBezTo>
                  <a:pt x="397" y="966"/>
                  <a:pt x="397" y="963"/>
                  <a:pt x="397" y="962"/>
                </a:cubicBezTo>
                <a:cubicBezTo>
                  <a:pt x="396" y="961"/>
                  <a:pt x="396" y="961"/>
                  <a:pt x="396" y="961"/>
                </a:cubicBezTo>
                <a:cubicBezTo>
                  <a:pt x="396" y="961"/>
                  <a:pt x="399" y="944"/>
                  <a:pt x="403" y="928"/>
                </a:cubicBezTo>
                <a:cubicBezTo>
                  <a:pt x="403" y="926"/>
                  <a:pt x="403" y="925"/>
                  <a:pt x="404" y="924"/>
                </a:cubicBezTo>
                <a:cubicBezTo>
                  <a:pt x="416" y="900"/>
                  <a:pt x="428" y="880"/>
                  <a:pt x="429" y="852"/>
                </a:cubicBezTo>
                <a:cubicBezTo>
                  <a:pt x="429" y="850"/>
                  <a:pt x="430" y="848"/>
                  <a:pt x="430" y="845"/>
                </a:cubicBezTo>
                <a:cubicBezTo>
                  <a:pt x="431" y="826"/>
                  <a:pt x="430" y="802"/>
                  <a:pt x="432" y="797"/>
                </a:cubicBezTo>
                <a:cubicBezTo>
                  <a:pt x="434" y="790"/>
                  <a:pt x="437" y="788"/>
                  <a:pt x="444" y="776"/>
                </a:cubicBezTo>
                <a:cubicBezTo>
                  <a:pt x="448" y="768"/>
                  <a:pt x="452" y="746"/>
                  <a:pt x="455" y="730"/>
                </a:cubicBezTo>
                <a:cubicBezTo>
                  <a:pt x="455" y="730"/>
                  <a:pt x="455" y="729"/>
                  <a:pt x="455" y="728"/>
                </a:cubicBezTo>
                <a:cubicBezTo>
                  <a:pt x="457" y="720"/>
                  <a:pt x="457" y="712"/>
                  <a:pt x="468" y="710"/>
                </a:cubicBezTo>
                <a:cubicBezTo>
                  <a:pt x="468" y="710"/>
                  <a:pt x="469" y="710"/>
                  <a:pt x="470" y="710"/>
                </a:cubicBezTo>
                <a:cubicBezTo>
                  <a:pt x="484" y="708"/>
                  <a:pt x="478" y="688"/>
                  <a:pt x="485" y="682"/>
                </a:cubicBezTo>
                <a:cubicBezTo>
                  <a:pt x="486" y="680"/>
                  <a:pt x="486" y="679"/>
                  <a:pt x="487" y="677"/>
                </a:cubicBezTo>
                <a:cubicBezTo>
                  <a:pt x="488" y="675"/>
                  <a:pt x="489" y="674"/>
                  <a:pt x="490" y="672"/>
                </a:cubicBezTo>
                <a:cubicBezTo>
                  <a:pt x="502" y="653"/>
                  <a:pt x="509" y="632"/>
                  <a:pt x="517" y="612"/>
                </a:cubicBezTo>
                <a:cubicBezTo>
                  <a:pt x="533" y="624"/>
                  <a:pt x="528" y="644"/>
                  <a:pt x="536" y="657"/>
                </a:cubicBezTo>
                <a:cubicBezTo>
                  <a:pt x="537" y="659"/>
                  <a:pt x="537" y="661"/>
                  <a:pt x="538" y="663"/>
                </a:cubicBezTo>
                <a:cubicBezTo>
                  <a:pt x="539" y="664"/>
                  <a:pt x="540" y="666"/>
                  <a:pt x="541" y="668"/>
                </a:cubicBezTo>
                <a:cubicBezTo>
                  <a:pt x="541" y="669"/>
                  <a:pt x="542" y="671"/>
                  <a:pt x="543" y="672"/>
                </a:cubicBezTo>
                <a:cubicBezTo>
                  <a:pt x="546" y="675"/>
                  <a:pt x="548" y="679"/>
                  <a:pt x="549" y="683"/>
                </a:cubicBezTo>
                <a:cubicBezTo>
                  <a:pt x="550" y="685"/>
                  <a:pt x="550" y="686"/>
                  <a:pt x="551" y="687"/>
                </a:cubicBezTo>
                <a:cubicBezTo>
                  <a:pt x="550" y="692"/>
                  <a:pt x="551" y="695"/>
                  <a:pt x="553" y="698"/>
                </a:cubicBezTo>
                <a:cubicBezTo>
                  <a:pt x="553" y="699"/>
                  <a:pt x="554" y="700"/>
                  <a:pt x="554" y="701"/>
                </a:cubicBezTo>
                <a:cubicBezTo>
                  <a:pt x="557" y="703"/>
                  <a:pt x="561" y="705"/>
                  <a:pt x="564" y="707"/>
                </a:cubicBezTo>
                <a:cubicBezTo>
                  <a:pt x="565" y="707"/>
                  <a:pt x="566" y="708"/>
                  <a:pt x="567" y="708"/>
                </a:cubicBezTo>
                <a:cubicBezTo>
                  <a:pt x="581" y="712"/>
                  <a:pt x="577" y="728"/>
                  <a:pt x="582" y="740"/>
                </a:cubicBezTo>
                <a:cubicBezTo>
                  <a:pt x="582" y="740"/>
                  <a:pt x="582" y="741"/>
                  <a:pt x="582" y="741"/>
                </a:cubicBezTo>
                <a:cubicBezTo>
                  <a:pt x="584" y="754"/>
                  <a:pt x="587" y="771"/>
                  <a:pt x="589" y="775"/>
                </a:cubicBezTo>
                <a:cubicBezTo>
                  <a:pt x="596" y="788"/>
                  <a:pt x="599" y="789"/>
                  <a:pt x="601" y="796"/>
                </a:cubicBezTo>
                <a:cubicBezTo>
                  <a:pt x="603" y="802"/>
                  <a:pt x="601" y="832"/>
                  <a:pt x="604" y="852"/>
                </a:cubicBezTo>
                <a:cubicBezTo>
                  <a:pt x="604" y="854"/>
                  <a:pt x="605" y="856"/>
                  <a:pt x="605" y="858"/>
                </a:cubicBezTo>
                <a:cubicBezTo>
                  <a:pt x="606" y="864"/>
                  <a:pt x="607" y="870"/>
                  <a:pt x="609" y="875"/>
                </a:cubicBezTo>
                <a:cubicBezTo>
                  <a:pt x="610" y="877"/>
                  <a:pt x="611" y="879"/>
                  <a:pt x="612" y="881"/>
                </a:cubicBezTo>
                <a:cubicBezTo>
                  <a:pt x="616" y="895"/>
                  <a:pt x="632" y="907"/>
                  <a:pt x="630" y="927"/>
                </a:cubicBezTo>
                <a:cubicBezTo>
                  <a:pt x="631" y="928"/>
                  <a:pt x="631" y="930"/>
                  <a:pt x="631" y="931"/>
                </a:cubicBezTo>
                <a:cubicBezTo>
                  <a:pt x="635" y="946"/>
                  <a:pt x="637" y="960"/>
                  <a:pt x="637" y="960"/>
                </a:cubicBezTo>
                <a:cubicBezTo>
                  <a:pt x="637" y="960"/>
                  <a:pt x="637" y="960"/>
                  <a:pt x="636" y="962"/>
                </a:cubicBezTo>
                <a:cubicBezTo>
                  <a:pt x="636" y="962"/>
                  <a:pt x="636" y="965"/>
                  <a:pt x="637" y="969"/>
                </a:cubicBezTo>
                <a:cubicBezTo>
                  <a:pt x="642" y="990"/>
                  <a:pt x="635" y="1011"/>
                  <a:pt x="636" y="1030"/>
                </a:cubicBezTo>
                <a:cubicBezTo>
                  <a:pt x="637" y="1034"/>
                  <a:pt x="638" y="1037"/>
                  <a:pt x="642" y="1039"/>
                </a:cubicBezTo>
                <a:cubicBezTo>
                  <a:pt x="645" y="1041"/>
                  <a:pt x="649" y="1042"/>
                  <a:pt x="655" y="1042"/>
                </a:cubicBezTo>
                <a:cubicBezTo>
                  <a:pt x="657" y="1042"/>
                  <a:pt x="659" y="1043"/>
                  <a:pt x="659" y="1044"/>
                </a:cubicBezTo>
                <a:cubicBezTo>
                  <a:pt x="660" y="1045"/>
                  <a:pt x="661" y="1048"/>
                  <a:pt x="664" y="1051"/>
                </a:cubicBezTo>
                <a:cubicBezTo>
                  <a:pt x="665" y="1052"/>
                  <a:pt x="668" y="1053"/>
                  <a:pt x="670" y="1054"/>
                </a:cubicBezTo>
                <a:cubicBezTo>
                  <a:pt x="675" y="1056"/>
                  <a:pt x="680" y="1057"/>
                  <a:pt x="684" y="1059"/>
                </a:cubicBezTo>
                <a:cubicBezTo>
                  <a:pt x="686" y="1060"/>
                  <a:pt x="689" y="1060"/>
                  <a:pt x="691" y="1061"/>
                </a:cubicBezTo>
                <a:cubicBezTo>
                  <a:pt x="693" y="1062"/>
                  <a:pt x="695" y="1063"/>
                  <a:pt x="697" y="1063"/>
                </a:cubicBezTo>
                <a:cubicBezTo>
                  <a:pt x="699" y="1064"/>
                  <a:pt x="701" y="1064"/>
                  <a:pt x="704" y="1064"/>
                </a:cubicBezTo>
                <a:cubicBezTo>
                  <a:pt x="716" y="1064"/>
                  <a:pt x="732" y="1064"/>
                  <a:pt x="736" y="1052"/>
                </a:cubicBezTo>
                <a:cubicBezTo>
                  <a:pt x="736" y="1036"/>
                  <a:pt x="719" y="1028"/>
                  <a:pt x="709" y="1021"/>
                </a:cubicBezTo>
                <a:cubicBezTo>
                  <a:pt x="708" y="1020"/>
                  <a:pt x="706" y="1018"/>
                  <a:pt x="705" y="1017"/>
                </a:cubicBezTo>
                <a:cubicBezTo>
                  <a:pt x="704" y="1016"/>
                  <a:pt x="704" y="1014"/>
                  <a:pt x="703" y="1013"/>
                </a:cubicBezTo>
                <a:cubicBezTo>
                  <a:pt x="702" y="1011"/>
                  <a:pt x="702" y="1010"/>
                  <a:pt x="701" y="1008"/>
                </a:cubicBezTo>
                <a:cubicBezTo>
                  <a:pt x="699" y="1006"/>
                  <a:pt x="698" y="1003"/>
                  <a:pt x="696" y="1000"/>
                </a:cubicBezTo>
                <a:cubicBezTo>
                  <a:pt x="696" y="999"/>
                  <a:pt x="695" y="998"/>
                  <a:pt x="695" y="996"/>
                </a:cubicBezTo>
                <a:cubicBezTo>
                  <a:pt x="694" y="994"/>
                  <a:pt x="693" y="992"/>
                  <a:pt x="693" y="991"/>
                </a:cubicBezTo>
                <a:cubicBezTo>
                  <a:pt x="691" y="986"/>
                  <a:pt x="688" y="984"/>
                  <a:pt x="686" y="982"/>
                </a:cubicBezTo>
                <a:cubicBezTo>
                  <a:pt x="684" y="981"/>
                  <a:pt x="685" y="980"/>
                  <a:pt x="682" y="975"/>
                </a:cubicBezTo>
                <a:cubicBezTo>
                  <a:pt x="679" y="971"/>
                  <a:pt x="673" y="972"/>
                  <a:pt x="673" y="972"/>
                </a:cubicBezTo>
                <a:cubicBezTo>
                  <a:pt x="673" y="972"/>
                  <a:pt x="672" y="960"/>
                  <a:pt x="672" y="958"/>
                </a:cubicBezTo>
                <a:cubicBezTo>
                  <a:pt x="671" y="956"/>
                  <a:pt x="671" y="956"/>
                  <a:pt x="671" y="956"/>
                </a:cubicBezTo>
                <a:cubicBezTo>
                  <a:pt x="671" y="955"/>
                  <a:pt x="670" y="956"/>
                  <a:pt x="670" y="956"/>
                </a:cubicBezTo>
                <a:cubicBezTo>
                  <a:pt x="670" y="956"/>
                  <a:pt x="672" y="925"/>
                  <a:pt x="673" y="895"/>
                </a:cubicBezTo>
                <a:cubicBezTo>
                  <a:pt x="673" y="893"/>
                  <a:pt x="673" y="891"/>
                  <a:pt x="673" y="890"/>
                </a:cubicBezTo>
                <a:cubicBezTo>
                  <a:pt x="671" y="885"/>
                  <a:pt x="671" y="881"/>
                  <a:pt x="673" y="877"/>
                </a:cubicBezTo>
                <a:cubicBezTo>
                  <a:pt x="673" y="875"/>
                  <a:pt x="673" y="874"/>
                  <a:pt x="673" y="872"/>
                </a:cubicBezTo>
                <a:cubicBezTo>
                  <a:pt x="673" y="862"/>
                  <a:pt x="673" y="854"/>
                  <a:pt x="672" y="847"/>
                </a:cubicBezTo>
                <a:cubicBezTo>
                  <a:pt x="669" y="817"/>
                  <a:pt x="655" y="791"/>
                  <a:pt x="651" y="773"/>
                </a:cubicBezTo>
                <a:cubicBezTo>
                  <a:pt x="646" y="755"/>
                  <a:pt x="645" y="720"/>
                  <a:pt x="646" y="709"/>
                </a:cubicBezTo>
                <a:cubicBezTo>
                  <a:pt x="647" y="699"/>
                  <a:pt x="646" y="697"/>
                  <a:pt x="646" y="697"/>
                </a:cubicBezTo>
                <a:cubicBezTo>
                  <a:pt x="646" y="697"/>
                  <a:pt x="653" y="697"/>
                  <a:pt x="659" y="687"/>
                </a:cubicBezTo>
                <a:cubicBezTo>
                  <a:pt x="660" y="685"/>
                  <a:pt x="661" y="683"/>
                  <a:pt x="662" y="681"/>
                </a:cubicBezTo>
                <a:cubicBezTo>
                  <a:pt x="663" y="679"/>
                  <a:pt x="664" y="677"/>
                  <a:pt x="664" y="675"/>
                </a:cubicBezTo>
                <a:cubicBezTo>
                  <a:pt x="665" y="672"/>
                  <a:pt x="665" y="668"/>
                  <a:pt x="664" y="664"/>
                </a:cubicBezTo>
                <a:cubicBezTo>
                  <a:pt x="663" y="661"/>
                  <a:pt x="662" y="657"/>
                  <a:pt x="661" y="654"/>
                </a:cubicBezTo>
                <a:cubicBezTo>
                  <a:pt x="659" y="650"/>
                  <a:pt x="661" y="642"/>
                  <a:pt x="656" y="643"/>
                </a:cubicBezTo>
                <a:cubicBezTo>
                  <a:pt x="658" y="637"/>
                  <a:pt x="659" y="633"/>
                  <a:pt x="651" y="632"/>
                </a:cubicBezTo>
                <a:cubicBezTo>
                  <a:pt x="653" y="631"/>
                  <a:pt x="655" y="629"/>
                  <a:pt x="655" y="628"/>
                </a:cubicBezTo>
                <a:cubicBezTo>
                  <a:pt x="655" y="628"/>
                  <a:pt x="655" y="627"/>
                  <a:pt x="655" y="626"/>
                </a:cubicBezTo>
                <a:cubicBezTo>
                  <a:pt x="649" y="620"/>
                  <a:pt x="649" y="608"/>
                  <a:pt x="648" y="601"/>
                </a:cubicBezTo>
                <a:cubicBezTo>
                  <a:pt x="648" y="600"/>
                  <a:pt x="648" y="600"/>
                  <a:pt x="648" y="599"/>
                </a:cubicBezTo>
                <a:cubicBezTo>
                  <a:pt x="648" y="598"/>
                  <a:pt x="648" y="597"/>
                  <a:pt x="648" y="597"/>
                </a:cubicBezTo>
                <a:cubicBezTo>
                  <a:pt x="648" y="595"/>
                  <a:pt x="648" y="593"/>
                  <a:pt x="648" y="591"/>
                </a:cubicBezTo>
                <a:cubicBezTo>
                  <a:pt x="648" y="587"/>
                  <a:pt x="647" y="584"/>
                  <a:pt x="646" y="580"/>
                </a:cubicBezTo>
                <a:cubicBezTo>
                  <a:pt x="646" y="577"/>
                  <a:pt x="647" y="571"/>
                  <a:pt x="644" y="570"/>
                </a:cubicBezTo>
                <a:cubicBezTo>
                  <a:pt x="644" y="568"/>
                  <a:pt x="645" y="566"/>
                  <a:pt x="645" y="565"/>
                </a:cubicBezTo>
                <a:cubicBezTo>
                  <a:pt x="645" y="556"/>
                  <a:pt x="641" y="548"/>
                  <a:pt x="641" y="540"/>
                </a:cubicBezTo>
                <a:cubicBezTo>
                  <a:pt x="641" y="537"/>
                  <a:pt x="641" y="535"/>
                  <a:pt x="641" y="533"/>
                </a:cubicBezTo>
                <a:cubicBezTo>
                  <a:pt x="640" y="528"/>
                  <a:pt x="639" y="524"/>
                  <a:pt x="639" y="522"/>
                </a:cubicBezTo>
                <a:cubicBezTo>
                  <a:pt x="640" y="521"/>
                  <a:pt x="639" y="519"/>
                  <a:pt x="638" y="517"/>
                </a:cubicBezTo>
                <a:cubicBezTo>
                  <a:pt x="638" y="514"/>
                  <a:pt x="638" y="512"/>
                  <a:pt x="637" y="509"/>
                </a:cubicBezTo>
                <a:cubicBezTo>
                  <a:pt x="637" y="506"/>
                  <a:pt x="637" y="504"/>
                  <a:pt x="636" y="501"/>
                </a:cubicBezTo>
                <a:cubicBezTo>
                  <a:pt x="635" y="499"/>
                  <a:pt x="634" y="498"/>
                  <a:pt x="633" y="496"/>
                </a:cubicBezTo>
                <a:cubicBezTo>
                  <a:pt x="609" y="488"/>
                  <a:pt x="625" y="460"/>
                  <a:pt x="612" y="443"/>
                </a:cubicBezTo>
                <a:cubicBezTo>
                  <a:pt x="611" y="441"/>
                  <a:pt x="610" y="439"/>
                  <a:pt x="609" y="437"/>
                </a:cubicBezTo>
                <a:cubicBezTo>
                  <a:pt x="607" y="431"/>
                  <a:pt x="606" y="426"/>
                  <a:pt x="609" y="420"/>
                </a:cubicBezTo>
                <a:cubicBezTo>
                  <a:pt x="608" y="418"/>
                  <a:pt x="607" y="416"/>
                  <a:pt x="606" y="414"/>
                </a:cubicBezTo>
                <a:cubicBezTo>
                  <a:pt x="606" y="413"/>
                  <a:pt x="606" y="411"/>
                  <a:pt x="606" y="409"/>
                </a:cubicBezTo>
                <a:cubicBezTo>
                  <a:pt x="606" y="407"/>
                  <a:pt x="605" y="404"/>
                  <a:pt x="605" y="402"/>
                </a:cubicBezTo>
                <a:cubicBezTo>
                  <a:pt x="605" y="394"/>
                  <a:pt x="605" y="387"/>
                  <a:pt x="607" y="379"/>
                </a:cubicBezTo>
                <a:cubicBezTo>
                  <a:pt x="607" y="377"/>
                  <a:pt x="607" y="375"/>
                  <a:pt x="607" y="373"/>
                </a:cubicBezTo>
                <a:cubicBezTo>
                  <a:pt x="607" y="369"/>
                  <a:pt x="605" y="370"/>
                  <a:pt x="607" y="363"/>
                </a:cubicBezTo>
                <a:cubicBezTo>
                  <a:pt x="608" y="356"/>
                  <a:pt x="609" y="352"/>
                  <a:pt x="608" y="350"/>
                </a:cubicBezTo>
                <a:cubicBezTo>
                  <a:pt x="608" y="349"/>
                  <a:pt x="611" y="337"/>
                  <a:pt x="613" y="330"/>
                </a:cubicBezTo>
                <a:cubicBezTo>
                  <a:pt x="615" y="323"/>
                  <a:pt x="615" y="323"/>
                  <a:pt x="617" y="321"/>
                </a:cubicBezTo>
                <a:cubicBezTo>
                  <a:pt x="618" y="318"/>
                  <a:pt x="619" y="317"/>
                  <a:pt x="619" y="312"/>
                </a:cubicBezTo>
                <a:cubicBezTo>
                  <a:pt x="620" y="308"/>
                  <a:pt x="625" y="301"/>
                  <a:pt x="625" y="301"/>
                </a:cubicBezTo>
                <a:cubicBezTo>
                  <a:pt x="625" y="300"/>
                  <a:pt x="624" y="297"/>
                  <a:pt x="624" y="297"/>
                </a:cubicBezTo>
                <a:cubicBezTo>
                  <a:pt x="627" y="293"/>
                  <a:pt x="627" y="293"/>
                  <a:pt x="627" y="293"/>
                </a:cubicBezTo>
                <a:cubicBezTo>
                  <a:pt x="627" y="293"/>
                  <a:pt x="629" y="307"/>
                  <a:pt x="637" y="318"/>
                </a:cubicBezTo>
                <a:cubicBezTo>
                  <a:pt x="645" y="328"/>
                  <a:pt x="672" y="349"/>
                  <a:pt x="684" y="356"/>
                </a:cubicBezTo>
                <a:cubicBezTo>
                  <a:pt x="695" y="364"/>
                  <a:pt x="702" y="369"/>
                  <a:pt x="708" y="370"/>
                </a:cubicBezTo>
                <a:cubicBezTo>
                  <a:pt x="714" y="370"/>
                  <a:pt x="724" y="374"/>
                  <a:pt x="730" y="370"/>
                </a:cubicBezTo>
                <a:cubicBezTo>
                  <a:pt x="736" y="367"/>
                  <a:pt x="746" y="344"/>
                  <a:pt x="754" y="323"/>
                </a:cubicBezTo>
                <a:cubicBezTo>
                  <a:pt x="762" y="303"/>
                  <a:pt x="757" y="249"/>
                  <a:pt x="763" y="228"/>
                </a:cubicBezTo>
                <a:cubicBezTo>
                  <a:pt x="769" y="207"/>
                  <a:pt x="772" y="200"/>
                  <a:pt x="773" y="195"/>
                </a:cubicBezTo>
                <a:cubicBezTo>
                  <a:pt x="774" y="193"/>
                  <a:pt x="773" y="190"/>
                  <a:pt x="773" y="187"/>
                </a:cubicBezTo>
                <a:cubicBezTo>
                  <a:pt x="826" y="187"/>
                  <a:pt x="826" y="187"/>
                  <a:pt x="826" y="187"/>
                </a:cubicBezTo>
                <a:cubicBezTo>
                  <a:pt x="826" y="250"/>
                  <a:pt x="826" y="250"/>
                  <a:pt x="826" y="250"/>
                </a:cubicBezTo>
                <a:cubicBezTo>
                  <a:pt x="826" y="256"/>
                  <a:pt x="831" y="260"/>
                  <a:pt x="836" y="260"/>
                </a:cubicBezTo>
                <a:cubicBezTo>
                  <a:pt x="852" y="260"/>
                  <a:pt x="852" y="260"/>
                  <a:pt x="852" y="260"/>
                </a:cubicBezTo>
                <a:cubicBezTo>
                  <a:pt x="858" y="260"/>
                  <a:pt x="862" y="256"/>
                  <a:pt x="862" y="250"/>
                </a:cubicBezTo>
                <a:cubicBezTo>
                  <a:pt x="862" y="187"/>
                  <a:pt x="862" y="187"/>
                  <a:pt x="862" y="187"/>
                </a:cubicBezTo>
                <a:cubicBezTo>
                  <a:pt x="863" y="187"/>
                  <a:pt x="863" y="187"/>
                  <a:pt x="863" y="187"/>
                </a:cubicBezTo>
                <a:cubicBezTo>
                  <a:pt x="863" y="239"/>
                  <a:pt x="863" y="239"/>
                  <a:pt x="863" y="239"/>
                </a:cubicBezTo>
                <a:cubicBezTo>
                  <a:pt x="863" y="243"/>
                  <a:pt x="866" y="247"/>
                  <a:pt x="871" y="247"/>
                </a:cubicBezTo>
                <a:cubicBezTo>
                  <a:pt x="884" y="247"/>
                  <a:pt x="884" y="247"/>
                  <a:pt x="884" y="247"/>
                </a:cubicBezTo>
                <a:cubicBezTo>
                  <a:pt x="889" y="247"/>
                  <a:pt x="893" y="243"/>
                  <a:pt x="893" y="239"/>
                </a:cubicBezTo>
                <a:cubicBezTo>
                  <a:pt x="893" y="226"/>
                  <a:pt x="893" y="226"/>
                  <a:pt x="893" y="226"/>
                </a:cubicBezTo>
                <a:cubicBezTo>
                  <a:pt x="896" y="232"/>
                  <a:pt x="903" y="236"/>
                  <a:pt x="910" y="236"/>
                </a:cubicBezTo>
                <a:cubicBezTo>
                  <a:pt x="921" y="236"/>
                  <a:pt x="930" y="227"/>
                  <a:pt x="930" y="216"/>
                </a:cubicBezTo>
                <a:cubicBezTo>
                  <a:pt x="930" y="187"/>
                  <a:pt x="930" y="187"/>
                  <a:pt x="930" y="187"/>
                </a:cubicBezTo>
                <a:cubicBezTo>
                  <a:pt x="961" y="187"/>
                  <a:pt x="961" y="187"/>
                  <a:pt x="961" y="187"/>
                </a:cubicBezTo>
                <a:cubicBezTo>
                  <a:pt x="998" y="187"/>
                  <a:pt x="998" y="187"/>
                  <a:pt x="998" y="187"/>
                </a:cubicBezTo>
                <a:cubicBezTo>
                  <a:pt x="1002" y="187"/>
                  <a:pt x="1005" y="184"/>
                  <a:pt x="1005" y="180"/>
                </a:cubicBezTo>
                <a:cubicBezTo>
                  <a:pt x="1005" y="176"/>
                  <a:pt x="1002" y="173"/>
                  <a:pt x="998" y="173"/>
                </a:cubicBezTo>
                <a:close/>
                <a:moveTo>
                  <a:pt x="390" y="192"/>
                </a:moveTo>
                <a:cubicBezTo>
                  <a:pt x="378" y="203"/>
                  <a:pt x="367" y="229"/>
                  <a:pt x="365" y="232"/>
                </a:cubicBezTo>
                <a:cubicBezTo>
                  <a:pt x="363" y="234"/>
                  <a:pt x="346" y="243"/>
                  <a:pt x="340" y="253"/>
                </a:cubicBezTo>
                <a:cubicBezTo>
                  <a:pt x="334" y="262"/>
                  <a:pt x="330" y="281"/>
                  <a:pt x="330" y="281"/>
                </a:cubicBezTo>
                <a:cubicBezTo>
                  <a:pt x="330" y="281"/>
                  <a:pt x="330" y="282"/>
                  <a:pt x="324" y="270"/>
                </a:cubicBezTo>
                <a:cubicBezTo>
                  <a:pt x="320" y="265"/>
                  <a:pt x="317" y="262"/>
                  <a:pt x="314" y="258"/>
                </a:cubicBezTo>
                <a:cubicBezTo>
                  <a:pt x="313" y="256"/>
                  <a:pt x="311" y="253"/>
                  <a:pt x="310" y="250"/>
                </a:cubicBezTo>
                <a:cubicBezTo>
                  <a:pt x="309" y="238"/>
                  <a:pt x="301" y="230"/>
                  <a:pt x="301" y="219"/>
                </a:cubicBezTo>
                <a:cubicBezTo>
                  <a:pt x="300" y="215"/>
                  <a:pt x="300" y="213"/>
                  <a:pt x="300" y="211"/>
                </a:cubicBezTo>
                <a:cubicBezTo>
                  <a:pt x="309" y="206"/>
                  <a:pt x="313" y="202"/>
                  <a:pt x="318" y="200"/>
                </a:cubicBezTo>
                <a:cubicBezTo>
                  <a:pt x="322" y="198"/>
                  <a:pt x="324" y="196"/>
                  <a:pt x="325" y="194"/>
                </a:cubicBezTo>
                <a:cubicBezTo>
                  <a:pt x="326" y="192"/>
                  <a:pt x="327" y="189"/>
                  <a:pt x="328" y="187"/>
                </a:cubicBezTo>
                <a:cubicBezTo>
                  <a:pt x="328" y="187"/>
                  <a:pt x="328" y="187"/>
                  <a:pt x="328" y="187"/>
                </a:cubicBezTo>
                <a:cubicBezTo>
                  <a:pt x="396" y="187"/>
                  <a:pt x="396" y="187"/>
                  <a:pt x="396" y="187"/>
                </a:cubicBezTo>
                <a:cubicBezTo>
                  <a:pt x="394" y="188"/>
                  <a:pt x="392" y="190"/>
                  <a:pt x="390" y="192"/>
                </a:cubicBezTo>
                <a:close/>
                <a:moveTo>
                  <a:pt x="704" y="187"/>
                </a:moveTo>
                <a:cubicBezTo>
                  <a:pt x="705" y="191"/>
                  <a:pt x="707" y="197"/>
                  <a:pt x="713" y="200"/>
                </a:cubicBezTo>
                <a:cubicBezTo>
                  <a:pt x="720" y="203"/>
                  <a:pt x="730" y="207"/>
                  <a:pt x="731" y="209"/>
                </a:cubicBezTo>
                <a:cubicBezTo>
                  <a:pt x="732" y="211"/>
                  <a:pt x="733" y="212"/>
                  <a:pt x="726" y="236"/>
                </a:cubicBezTo>
                <a:cubicBezTo>
                  <a:pt x="720" y="260"/>
                  <a:pt x="715" y="259"/>
                  <a:pt x="708" y="270"/>
                </a:cubicBezTo>
                <a:cubicBezTo>
                  <a:pt x="702" y="282"/>
                  <a:pt x="702" y="281"/>
                  <a:pt x="702" y="281"/>
                </a:cubicBezTo>
                <a:cubicBezTo>
                  <a:pt x="702" y="281"/>
                  <a:pt x="698" y="262"/>
                  <a:pt x="692" y="253"/>
                </a:cubicBezTo>
                <a:cubicBezTo>
                  <a:pt x="686" y="243"/>
                  <a:pt x="669" y="234"/>
                  <a:pt x="667" y="232"/>
                </a:cubicBezTo>
                <a:cubicBezTo>
                  <a:pt x="665" y="229"/>
                  <a:pt x="654" y="203"/>
                  <a:pt x="642" y="192"/>
                </a:cubicBezTo>
                <a:cubicBezTo>
                  <a:pt x="640" y="190"/>
                  <a:pt x="638" y="188"/>
                  <a:pt x="636" y="187"/>
                </a:cubicBezTo>
                <a:cubicBezTo>
                  <a:pt x="704" y="187"/>
                  <a:pt x="704" y="187"/>
                  <a:pt x="704" y="187"/>
                </a:cubicBezTo>
                <a:cubicBezTo>
                  <a:pt x="704" y="187"/>
                  <a:pt x="704" y="187"/>
                  <a:pt x="704" y="1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3"/>
          <p:cNvSpPr/>
          <p:nvPr/>
        </p:nvSpPr>
        <p:spPr>
          <a:xfrm>
            <a:off x="318900" y="1331800"/>
            <a:ext cx="5017800" cy="1644000"/>
          </a:xfrm>
          <a:prstGeom prst="rect">
            <a:avLst/>
          </a:prstGeom>
          <a:solidFill>
            <a:srgbClr val="FCE8CD">
              <a:alpha val="533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63"/>
          <p:cNvSpPr txBox="1"/>
          <p:nvPr/>
        </p:nvSpPr>
        <p:spPr>
          <a:xfrm>
            <a:off x="318900" y="380375"/>
            <a:ext cx="85062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Experience Prototyping 2: Tinder for Fitness</a:t>
            </a:r>
            <a:endParaRPr sz="32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3" name="Google Shape;483;p63"/>
          <p:cNvSpPr txBox="1"/>
          <p:nvPr/>
        </p:nvSpPr>
        <p:spPr>
          <a:xfrm>
            <a:off x="461250" y="1355675"/>
            <a:ext cx="47100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HMW:</a:t>
            </a:r>
            <a:r>
              <a:rPr lang="en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 How might we connect people with similar fitness abilities?</a:t>
            </a:r>
            <a:endParaRPr sz="20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4" name="Google Shape;484;p63"/>
          <p:cNvSpPr/>
          <p:nvPr/>
        </p:nvSpPr>
        <p:spPr>
          <a:xfrm>
            <a:off x="318900" y="2975800"/>
            <a:ext cx="5017800" cy="16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63"/>
          <p:cNvSpPr txBox="1"/>
          <p:nvPr/>
        </p:nvSpPr>
        <p:spPr>
          <a:xfrm>
            <a:off x="461250" y="2999675"/>
            <a:ext cx="47100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Assumption</a:t>
            </a:r>
            <a:r>
              <a:rPr lang="en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People will want to workout with people who have similar or greater fitness abilities.</a:t>
            </a:r>
            <a:endParaRPr sz="20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6" name="Google Shape;486;p63"/>
          <p:cNvPicPr preferRelativeResize="0"/>
          <p:nvPr/>
        </p:nvPicPr>
        <p:blipFill rotWithShape="1">
          <a:blip r:embed="rId3">
            <a:alphaModFix/>
          </a:blip>
          <a:srcRect b="0" l="27388" r="0" t="0"/>
          <a:stretch/>
        </p:blipFill>
        <p:spPr>
          <a:xfrm rot="-5400000">
            <a:off x="5394589" y="1277261"/>
            <a:ext cx="3315624" cy="3424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4"/>
          <p:cNvSpPr/>
          <p:nvPr/>
        </p:nvSpPr>
        <p:spPr>
          <a:xfrm>
            <a:off x="3671700" y="2594800"/>
            <a:ext cx="5017800" cy="16440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64"/>
          <p:cNvSpPr/>
          <p:nvPr/>
        </p:nvSpPr>
        <p:spPr>
          <a:xfrm>
            <a:off x="3671700" y="950800"/>
            <a:ext cx="5017800" cy="16440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64"/>
          <p:cNvSpPr/>
          <p:nvPr/>
        </p:nvSpPr>
        <p:spPr>
          <a:xfrm>
            <a:off x="3590925" y="834525"/>
            <a:ext cx="5196900" cy="3519300"/>
          </a:xfrm>
          <a:prstGeom prst="roundRect">
            <a:avLst>
              <a:gd fmla="val 16667" name="adj"/>
            </a:avLst>
          </a:prstGeom>
          <a:noFill/>
          <a:ln cap="flat" cmpd="sng" w="228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64"/>
          <p:cNvSpPr txBox="1"/>
          <p:nvPr/>
        </p:nvSpPr>
        <p:spPr>
          <a:xfrm>
            <a:off x="318900" y="369400"/>
            <a:ext cx="12162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Results</a:t>
            </a:r>
            <a:endParaRPr sz="3000">
              <a:solidFill>
                <a:schemeClr val="accent4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371600" marR="1456765" rt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5" name="Google Shape;495;p64"/>
          <p:cNvSpPr txBox="1"/>
          <p:nvPr/>
        </p:nvSpPr>
        <p:spPr>
          <a:xfrm>
            <a:off x="4572000" y="963200"/>
            <a:ext cx="41217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“I like the fact that it can be someone new </a:t>
            </a:r>
            <a:r>
              <a:rPr lang="en" sz="2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every week</a:t>
            </a:r>
            <a:r>
              <a:rPr lang="en" sz="2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endParaRPr sz="2000">
              <a:solidFill>
                <a:srgbClr val="4040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6" name="Google Shape;496;p64"/>
          <p:cNvSpPr txBox="1"/>
          <p:nvPr/>
        </p:nvSpPr>
        <p:spPr>
          <a:xfrm>
            <a:off x="4554750" y="2711200"/>
            <a:ext cx="4121700" cy="147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“Just because someone is out of shape does not mean I can not work out with them”</a:t>
            </a:r>
            <a:endParaRPr sz="2000">
              <a:solidFill>
                <a:srgbClr val="4040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7" name="Google Shape;497;p64"/>
          <p:cNvSpPr/>
          <p:nvPr/>
        </p:nvSpPr>
        <p:spPr>
          <a:xfrm>
            <a:off x="3908886" y="1498400"/>
            <a:ext cx="573600" cy="573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98" name="Google Shape;498;p64"/>
          <p:cNvSpPr/>
          <p:nvPr/>
        </p:nvSpPr>
        <p:spPr>
          <a:xfrm>
            <a:off x="3989312" y="1567478"/>
            <a:ext cx="417397" cy="382320"/>
          </a:xfrm>
          <a:custGeom>
            <a:rect b="b" l="l" r="r" t="t"/>
            <a:pathLst>
              <a:path extrusionOk="0" h="2940925" w="321074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64"/>
          <p:cNvSpPr/>
          <p:nvPr/>
        </p:nvSpPr>
        <p:spPr>
          <a:xfrm>
            <a:off x="3895186" y="3164931"/>
            <a:ext cx="573600" cy="573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64"/>
          <p:cNvSpPr/>
          <p:nvPr/>
        </p:nvSpPr>
        <p:spPr>
          <a:xfrm rot="10800000">
            <a:off x="3958453" y="3314380"/>
            <a:ext cx="417397" cy="382320"/>
          </a:xfrm>
          <a:custGeom>
            <a:rect b="b" l="l" r="r" t="t"/>
            <a:pathLst>
              <a:path extrusionOk="0" h="2940925" w="321074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1" name="Google Shape;501;p64"/>
          <p:cNvPicPr preferRelativeResize="0"/>
          <p:nvPr/>
        </p:nvPicPr>
        <p:blipFill rotWithShape="1">
          <a:blip r:embed="rId3">
            <a:alphaModFix/>
          </a:blip>
          <a:srcRect b="37938" l="19159" r="0" t="0"/>
          <a:stretch/>
        </p:blipFill>
        <p:spPr>
          <a:xfrm rot="2401059">
            <a:off x="325674" y="2820759"/>
            <a:ext cx="1712223" cy="1749483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02" name="Google Shape;502;p64"/>
          <p:cNvPicPr preferRelativeResize="0"/>
          <p:nvPr/>
        </p:nvPicPr>
        <p:blipFill rotWithShape="1">
          <a:blip r:embed="rId4">
            <a:alphaModFix/>
          </a:blip>
          <a:srcRect b="39180" l="8402" r="8402" t="0"/>
          <a:stretch/>
        </p:blipFill>
        <p:spPr>
          <a:xfrm flipH="1">
            <a:off x="1519716" y="950788"/>
            <a:ext cx="2071200" cy="20190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5"/>
          <p:cNvSpPr txBox="1"/>
          <p:nvPr>
            <p:ph idx="1" type="body"/>
          </p:nvPr>
        </p:nvSpPr>
        <p:spPr>
          <a:xfrm>
            <a:off x="4471988" y="2723798"/>
            <a:ext cx="46179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Insert your subtitle here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" name="Google Shape;508;p65"/>
          <p:cNvPicPr preferRelativeResize="0"/>
          <p:nvPr/>
        </p:nvPicPr>
        <p:blipFill rotWithShape="1">
          <a:blip r:embed="rId3">
            <a:alphaModFix/>
          </a:blip>
          <a:srcRect b="0" l="3616" r="3884" t="0"/>
          <a:stretch/>
        </p:blipFill>
        <p:spPr>
          <a:xfrm>
            <a:off x="5457650" y="1614338"/>
            <a:ext cx="3576925" cy="2434925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65"/>
          <p:cNvSpPr txBox="1"/>
          <p:nvPr/>
        </p:nvSpPr>
        <p:spPr>
          <a:xfrm>
            <a:off x="318900" y="380375"/>
            <a:ext cx="63153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Experience Prototyping 3: Fitness in VR</a:t>
            </a:r>
            <a:endParaRPr/>
          </a:p>
        </p:txBody>
      </p:sp>
      <p:sp>
        <p:nvSpPr>
          <p:cNvPr id="510" name="Google Shape;510;p65"/>
          <p:cNvSpPr/>
          <p:nvPr/>
        </p:nvSpPr>
        <p:spPr>
          <a:xfrm>
            <a:off x="318900" y="1331800"/>
            <a:ext cx="5017800" cy="1644000"/>
          </a:xfrm>
          <a:prstGeom prst="rect">
            <a:avLst/>
          </a:prstGeom>
          <a:solidFill>
            <a:srgbClr val="FCE8CD">
              <a:alpha val="533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65"/>
          <p:cNvSpPr/>
          <p:nvPr/>
        </p:nvSpPr>
        <p:spPr>
          <a:xfrm>
            <a:off x="318900" y="2975800"/>
            <a:ext cx="5017800" cy="16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65"/>
          <p:cNvSpPr txBox="1"/>
          <p:nvPr/>
        </p:nvSpPr>
        <p:spPr>
          <a:xfrm>
            <a:off x="461250" y="1355675"/>
            <a:ext cx="47100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HMW:</a:t>
            </a:r>
            <a:r>
              <a:rPr lang="en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How might we</a:t>
            </a:r>
            <a:r>
              <a:rPr b="1" lang="en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make solo fitness feel more social? </a:t>
            </a:r>
            <a:endParaRPr sz="20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3" name="Google Shape;513;p65"/>
          <p:cNvSpPr txBox="1"/>
          <p:nvPr/>
        </p:nvSpPr>
        <p:spPr>
          <a:xfrm>
            <a:off x="461250" y="2999675"/>
            <a:ext cx="47100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Assumption</a:t>
            </a:r>
            <a:r>
              <a:rPr lang="en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: The simulated presence of a workout partner in VR makes fitness more engaging.</a:t>
            </a:r>
            <a:endParaRPr sz="20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6"/>
          <p:cNvSpPr txBox="1"/>
          <p:nvPr>
            <p:ph idx="1" type="body"/>
          </p:nvPr>
        </p:nvSpPr>
        <p:spPr>
          <a:xfrm>
            <a:off x="4471988" y="2723798"/>
            <a:ext cx="46179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Insert your subtitle here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9" name="Google Shape;519;p66"/>
          <p:cNvPicPr preferRelativeResize="0"/>
          <p:nvPr/>
        </p:nvPicPr>
        <p:blipFill rotWithShape="1">
          <a:blip r:embed="rId3">
            <a:alphaModFix/>
          </a:blip>
          <a:srcRect b="35064" l="25405" r="21445" t="0"/>
          <a:stretch/>
        </p:blipFill>
        <p:spPr>
          <a:xfrm>
            <a:off x="244855" y="2482641"/>
            <a:ext cx="1813200" cy="18450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20" name="Google Shape;520;p66"/>
          <p:cNvSpPr/>
          <p:nvPr/>
        </p:nvSpPr>
        <p:spPr>
          <a:xfrm>
            <a:off x="3671700" y="2594800"/>
            <a:ext cx="5017800" cy="16440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66"/>
          <p:cNvSpPr/>
          <p:nvPr/>
        </p:nvSpPr>
        <p:spPr>
          <a:xfrm>
            <a:off x="3671700" y="950800"/>
            <a:ext cx="5017800" cy="16440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66"/>
          <p:cNvSpPr/>
          <p:nvPr/>
        </p:nvSpPr>
        <p:spPr>
          <a:xfrm>
            <a:off x="3590925" y="834525"/>
            <a:ext cx="5196900" cy="3519300"/>
          </a:xfrm>
          <a:prstGeom prst="roundRect">
            <a:avLst>
              <a:gd fmla="val 16667" name="adj"/>
            </a:avLst>
          </a:prstGeom>
          <a:noFill/>
          <a:ln cap="flat" cmpd="sng" w="228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66"/>
          <p:cNvSpPr txBox="1"/>
          <p:nvPr/>
        </p:nvSpPr>
        <p:spPr>
          <a:xfrm>
            <a:off x="4566175" y="950800"/>
            <a:ext cx="41217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- “I like </a:t>
            </a:r>
            <a:r>
              <a:rPr lang="en" sz="2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the VR environment”</a:t>
            </a:r>
            <a:endParaRPr sz="2000">
              <a:solidFill>
                <a:srgbClr val="4040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4" name="Google Shape;524;p66"/>
          <p:cNvSpPr txBox="1"/>
          <p:nvPr/>
        </p:nvSpPr>
        <p:spPr>
          <a:xfrm>
            <a:off x="4554750" y="2711200"/>
            <a:ext cx="4121700" cy="147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- “How am I supposed to work out if I can’t see my body?”</a:t>
            </a:r>
            <a:endParaRPr sz="2000">
              <a:solidFill>
                <a:srgbClr val="4040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- Headset was uncomfortable</a:t>
            </a:r>
            <a:endParaRPr sz="2000">
              <a:solidFill>
                <a:srgbClr val="4040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5" name="Google Shape;525;p66"/>
          <p:cNvSpPr/>
          <p:nvPr/>
        </p:nvSpPr>
        <p:spPr>
          <a:xfrm>
            <a:off x="3908886" y="1498400"/>
            <a:ext cx="573600" cy="573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26" name="Google Shape;526;p66"/>
          <p:cNvSpPr/>
          <p:nvPr/>
        </p:nvSpPr>
        <p:spPr>
          <a:xfrm>
            <a:off x="3989312" y="1567478"/>
            <a:ext cx="417397" cy="382320"/>
          </a:xfrm>
          <a:custGeom>
            <a:rect b="b" l="l" r="r" t="t"/>
            <a:pathLst>
              <a:path extrusionOk="0" h="2940925" w="321074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66"/>
          <p:cNvSpPr/>
          <p:nvPr/>
        </p:nvSpPr>
        <p:spPr>
          <a:xfrm>
            <a:off x="3895186" y="3164931"/>
            <a:ext cx="573600" cy="573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66"/>
          <p:cNvSpPr/>
          <p:nvPr/>
        </p:nvSpPr>
        <p:spPr>
          <a:xfrm rot="10800000">
            <a:off x="3958453" y="3314380"/>
            <a:ext cx="417397" cy="382320"/>
          </a:xfrm>
          <a:custGeom>
            <a:rect b="b" l="l" r="r" t="t"/>
            <a:pathLst>
              <a:path extrusionOk="0" h="2940925" w="321074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9" name="Google Shape;529;p66"/>
          <p:cNvPicPr preferRelativeResize="0"/>
          <p:nvPr/>
        </p:nvPicPr>
        <p:blipFill rotWithShape="1">
          <a:blip r:embed="rId4">
            <a:alphaModFix/>
          </a:blip>
          <a:srcRect b="35064" l="0" r="0" t="0"/>
          <a:stretch/>
        </p:blipFill>
        <p:spPr>
          <a:xfrm>
            <a:off x="1608437" y="828830"/>
            <a:ext cx="1945500" cy="20430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30" name="Google Shape;530;p66"/>
          <p:cNvSpPr txBox="1"/>
          <p:nvPr/>
        </p:nvSpPr>
        <p:spPr>
          <a:xfrm>
            <a:off x="318900" y="369400"/>
            <a:ext cx="12162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Results</a:t>
            </a:r>
            <a:endParaRPr sz="3000">
              <a:solidFill>
                <a:schemeClr val="accent4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371600" marR="1456765" rt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7"/>
          <p:cNvSpPr txBox="1"/>
          <p:nvPr>
            <p:ph idx="1" type="body"/>
          </p:nvPr>
        </p:nvSpPr>
        <p:spPr>
          <a:xfrm>
            <a:off x="4471988" y="2723798"/>
            <a:ext cx="46179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Insert your subtitle here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67"/>
          <p:cNvSpPr/>
          <p:nvPr/>
        </p:nvSpPr>
        <p:spPr>
          <a:xfrm>
            <a:off x="7981401" y="2999676"/>
            <a:ext cx="1162588" cy="1821626"/>
          </a:xfrm>
          <a:custGeom>
            <a:rect b="b" l="l" r="r" t="t"/>
            <a:pathLst>
              <a:path extrusionOk="0" h="3814923" w="2642246">
                <a:moveTo>
                  <a:pt x="1227755" y="1964439"/>
                </a:moveTo>
                <a:cubicBezTo>
                  <a:pt x="1230720" y="2028119"/>
                  <a:pt x="1237389" y="2086275"/>
                  <a:pt x="1261605" y="2136180"/>
                </a:cubicBezTo>
                <a:cubicBezTo>
                  <a:pt x="1274294" y="2102918"/>
                  <a:pt x="1265313" y="2069135"/>
                  <a:pt x="1299673" y="2036394"/>
                </a:cubicBezTo>
                <a:cubicBezTo>
                  <a:pt x="1267316" y="2042820"/>
                  <a:pt x="1251728" y="1988424"/>
                  <a:pt x="1227755" y="1964439"/>
                </a:cubicBezTo>
                <a:close/>
                <a:moveTo>
                  <a:pt x="1342396" y="0"/>
                </a:moveTo>
                <a:cubicBezTo>
                  <a:pt x="1355731" y="4440"/>
                  <a:pt x="1364621" y="8879"/>
                  <a:pt x="1373511" y="17759"/>
                </a:cubicBezTo>
                <a:cubicBezTo>
                  <a:pt x="1377956" y="22199"/>
                  <a:pt x="1382401" y="22199"/>
                  <a:pt x="1386846" y="26638"/>
                </a:cubicBezTo>
                <a:cubicBezTo>
                  <a:pt x="1422406" y="66595"/>
                  <a:pt x="1440186" y="119871"/>
                  <a:pt x="1466856" y="173147"/>
                </a:cubicBezTo>
                <a:cubicBezTo>
                  <a:pt x="1466856" y="182027"/>
                  <a:pt x="1471301" y="186466"/>
                  <a:pt x="1471301" y="195346"/>
                </a:cubicBezTo>
                <a:cubicBezTo>
                  <a:pt x="1480191" y="217544"/>
                  <a:pt x="1484636" y="239743"/>
                  <a:pt x="1489081" y="257501"/>
                </a:cubicBezTo>
                <a:cubicBezTo>
                  <a:pt x="1484636" y="266381"/>
                  <a:pt x="1484636" y="270820"/>
                  <a:pt x="1480191" y="279700"/>
                </a:cubicBezTo>
                <a:cubicBezTo>
                  <a:pt x="1471301" y="293019"/>
                  <a:pt x="1462411" y="301898"/>
                  <a:pt x="1444631" y="310777"/>
                </a:cubicBezTo>
                <a:cubicBezTo>
                  <a:pt x="1440186" y="315217"/>
                  <a:pt x="1431296" y="319657"/>
                  <a:pt x="1422406" y="319657"/>
                </a:cubicBezTo>
                <a:cubicBezTo>
                  <a:pt x="1382401" y="337415"/>
                  <a:pt x="1337951" y="337415"/>
                  <a:pt x="1284610" y="293019"/>
                </a:cubicBezTo>
                <a:cubicBezTo>
                  <a:pt x="1275720" y="279700"/>
                  <a:pt x="1266830" y="270820"/>
                  <a:pt x="1266830" y="270820"/>
                </a:cubicBezTo>
                <a:cubicBezTo>
                  <a:pt x="1266830" y="270820"/>
                  <a:pt x="1266830" y="270820"/>
                  <a:pt x="1146815" y="381812"/>
                </a:cubicBezTo>
                <a:cubicBezTo>
                  <a:pt x="1146815" y="381812"/>
                  <a:pt x="1146815" y="381812"/>
                  <a:pt x="1124590" y="901254"/>
                </a:cubicBezTo>
                <a:cubicBezTo>
                  <a:pt x="1124590" y="901254"/>
                  <a:pt x="1137925" y="901254"/>
                  <a:pt x="1151260" y="905694"/>
                </a:cubicBezTo>
                <a:cubicBezTo>
                  <a:pt x="1155705" y="905694"/>
                  <a:pt x="1164595" y="905694"/>
                  <a:pt x="1169040" y="910133"/>
                </a:cubicBezTo>
                <a:cubicBezTo>
                  <a:pt x="1177930" y="914573"/>
                  <a:pt x="1186820" y="919013"/>
                  <a:pt x="1195710" y="923452"/>
                </a:cubicBezTo>
                <a:cubicBezTo>
                  <a:pt x="1244605" y="972289"/>
                  <a:pt x="1262385" y="1021125"/>
                  <a:pt x="1293500" y="1083281"/>
                </a:cubicBezTo>
                <a:cubicBezTo>
                  <a:pt x="1297945" y="1083281"/>
                  <a:pt x="1302390" y="1083281"/>
                  <a:pt x="1306835" y="1087720"/>
                </a:cubicBezTo>
                <a:cubicBezTo>
                  <a:pt x="1306835" y="1092160"/>
                  <a:pt x="1311281" y="1096600"/>
                  <a:pt x="1311281" y="1105479"/>
                </a:cubicBezTo>
                <a:cubicBezTo>
                  <a:pt x="1311281" y="1105479"/>
                  <a:pt x="1311281" y="1109919"/>
                  <a:pt x="1311281" y="1109919"/>
                </a:cubicBezTo>
                <a:cubicBezTo>
                  <a:pt x="1333505" y="1109919"/>
                  <a:pt x="1386846" y="1114358"/>
                  <a:pt x="1377956" y="1154316"/>
                </a:cubicBezTo>
                <a:cubicBezTo>
                  <a:pt x="1377956" y="1158755"/>
                  <a:pt x="1377956" y="1163195"/>
                  <a:pt x="1377956" y="1167635"/>
                </a:cubicBezTo>
                <a:cubicBezTo>
                  <a:pt x="1386846" y="1176514"/>
                  <a:pt x="1400181" y="1189833"/>
                  <a:pt x="1386846" y="1198712"/>
                </a:cubicBezTo>
                <a:cubicBezTo>
                  <a:pt x="1386846" y="1203152"/>
                  <a:pt x="1386846" y="1207592"/>
                  <a:pt x="1391291" y="1212031"/>
                </a:cubicBezTo>
                <a:cubicBezTo>
                  <a:pt x="1395736" y="1229790"/>
                  <a:pt x="1409071" y="1243109"/>
                  <a:pt x="1426851" y="1260868"/>
                </a:cubicBezTo>
                <a:cubicBezTo>
                  <a:pt x="1426851" y="1260868"/>
                  <a:pt x="1431296" y="1265307"/>
                  <a:pt x="1431296" y="1265307"/>
                </a:cubicBezTo>
                <a:cubicBezTo>
                  <a:pt x="1435741" y="1274187"/>
                  <a:pt x="1435741" y="1278626"/>
                  <a:pt x="1440186" y="1283066"/>
                </a:cubicBezTo>
                <a:cubicBezTo>
                  <a:pt x="1440186" y="1287506"/>
                  <a:pt x="1444631" y="1287506"/>
                  <a:pt x="1444631" y="1291945"/>
                </a:cubicBezTo>
                <a:cubicBezTo>
                  <a:pt x="1444631" y="1296385"/>
                  <a:pt x="1449076" y="1300825"/>
                  <a:pt x="1449076" y="1300825"/>
                </a:cubicBezTo>
                <a:cubicBezTo>
                  <a:pt x="1449076" y="1305264"/>
                  <a:pt x="1449076" y="1309704"/>
                  <a:pt x="1453521" y="1309704"/>
                </a:cubicBezTo>
                <a:cubicBezTo>
                  <a:pt x="1449076" y="1323023"/>
                  <a:pt x="1453521" y="1331903"/>
                  <a:pt x="1462411" y="1340782"/>
                </a:cubicBezTo>
                <a:cubicBezTo>
                  <a:pt x="1462411" y="1345222"/>
                  <a:pt x="1466856" y="1345222"/>
                  <a:pt x="1471301" y="1349661"/>
                </a:cubicBezTo>
                <a:cubicBezTo>
                  <a:pt x="1475746" y="1358541"/>
                  <a:pt x="1484636" y="1362980"/>
                  <a:pt x="1493526" y="1367420"/>
                </a:cubicBezTo>
                <a:cubicBezTo>
                  <a:pt x="1497971" y="1367420"/>
                  <a:pt x="1497971" y="1367420"/>
                  <a:pt x="1502416" y="1367420"/>
                </a:cubicBezTo>
                <a:cubicBezTo>
                  <a:pt x="1506861" y="1371860"/>
                  <a:pt x="1511306" y="1371860"/>
                  <a:pt x="1515751" y="1371860"/>
                </a:cubicBezTo>
                <a:cubicBezTo>
                  <a:pt x="1520196" y="1371860"/>
                  <a:pt x="1524641" y="1367420"/>
                  <a:pt x="1529086" y="1367420"/>
                </a:cubicBezTo>
                <a:cubicBezTo>
                  <a:pt x="1564647" y="1362980"/>
                  <a:pt x="1564647" y="1327463"/>
                  <a:pt x="1582427" y="1309704"/>
                </a:cubicBezTo>
                <a:cubicBezTo>
                  <a:pt x="1582427" y="1345222"/>
                  <a:pt x="1582427" y="1362980"/>
                  <a:pt x="1560201" y="1376299"/>
                </a:cubicBezTo>
                <a:cubicBezTo>
                  <a:pt x="1560201" y="1380739"/>
                  <a:pt x="1560201" y="1380739"/>
                  <a:pt x="1555757" y="1385179"/>
                </a:cubicBezTo>
                <a:cubicBezTo>
                  <a:pt x="1542421" y="1407377"/>
                  <a:pt x="1529086" y="1429575"/>
                  <a:pt x="1529086" y="1456213"/>
                </a:cubicBezTo>
                <a:cubicBezTo>
                  <a:pt x="1533531" y="1456213"/>
                  <a:pt x="1537976" y="1456213"/>
                  <a:pt x="1537976" y="1460653"/>
                </a:cubicBezTo>
                <a:cubicBezTo>
                  <a:pt x="1560201" y="1469532"/>
                  <a:pt x="1573537" y="1482851"/>
                  <a:pt x="1600207" y="1469532"/>
                </a:cubicBezTo>
                <a:cubicBezTo>
                  <a:pt x="1564647" y="1487291"/>
                  <a:pt x="1511306" y="1540567"/>
                  <a:pt x="1466856" y="1469532"/>
                </a:cubicBezTo>
                <a:cubicBezTo>
                  <a:pt x="1466856" y="1465093"/>
                  <a:pt x="1462411" y="1465093"/>
                  <a:pt x="1457966" y="1465093"/>
                </a:cubicBezTo>
                <a:cubicBezTo>
                  <a:pt x="1453521" y="1456213"/>
                  <a:pt x="1449076" y="1451774"/>
                  <a:pt x="1444631" y="1456213"/>
                </a:cubicBezTo>
                <a:cubicBezTo>
                  <a:pt x="1440186" y="1447334"/>
                  <a:pt x="1435741" y="1442894"/>
                  <a:pt x="1431296" y="1442894"/>
                </a:cubicBezTo>
                <a:cubicBezTo>
                  <a:pt x="1431296" y="1438455"/>
                  <a:pt x="1426851" y="1438455"/>
                  <a:pt x="1422406" y="1438455"/>
                </a:cubicBezTo>
                <a:cubicBezTo>
                  <a:pt x="1417961" y="1434015"/>
                  <a:pt x="1409071" y="1434015"/>
                  <a:pt x="1404626" y="1434015"/>
                </a:cubicBezTo>
                <a:cubicBezTo>
                  <a:pt x="1391291" y="1434015"/>
                  <a:pt x="1382401" y="1434015"/>
                  <a:pt x="1369066" y="1434015"/>
                </a:cubicBezTo>
                <a:cubicBezTo>
                  <a:pt x="1351286" y="1451774"/>
                  <a:pt x="1386846" y="1469532"/>
                  <a:pt x="1386846" y="1487291"/>
                </a:cubicBezTo>
                <a:cubicBezTo>
                  <a:pt x="1280165" y="1451774"/>
                  <a:pt x="1351286" y="1345222"/>
                  <a:pt x="1306835" y="1269747"/>
                </a:cubicBezTo>
                <a:cubicBezTo>
                  <a:pt x="1306835" y="1265307"/>
                  <a:pt x="1306835" y="1260868"/>
                  <a:pt x="1306835" y="1260868"/>
                </a:cubicBezTo>
                <a:cubicBezTo>
                  <a:pt x="1306835" y="1256428"/>
                  <a:pt x="1306835" y="1256428"/>
                  <a:pt x="1306835" y="1251988"/>
                </a:cubicBezTo>
                <a:cubicBezTo>
                  <a:pt x="1306835" y="1251988"/>
                  <a:pt x="1306835" y="1251988"/>
                  <a:pt x="1302390" y="1247549"/>
                </a:cubicBezTo>
                <a:cubicBezTo>
                  <a:pt x="1293500" y="1251988"/>
                  <a:pt x="1280165" y="1256428"/>
                  <a:pt x="1275720" y="1256428"/>
                </a:cubicBezTo>
                <a:cubicBezTo>
                  <a:pt x="1253495" y="1251988"/>
                  <a:pt x="1217935" y="1300825"/>
                  <a:pt x="1217935" y="1300825"/>
                </a:cubicBezTo>
                <a:cubicBezTo>
                  <a:pt x="1217935" y="1300825"/>
                  <a:pt x="1151260" y="1354101"/>
                  <a:pt x="1146815" y="1385179"/>
                </a:cubicBezTo>
                <a:cubicBezTo>
                  <a:pt x="1146815" y="1394058"/>
                  <a:pt x="1151260" y="1402937"/>
                  <a:pt x="1155705" y="1411817"/>
                </a:cubicBezTo>
                <a:cubicBezTo>
                  <a:pt x="1155705" y="1420696"/>
                  <a:pt x="1160150" y="1425136"/>
                  <a:pt x="1164595" y="1434015"/>
                </a:cubicBezTo>
                <a:cubicBezTo>
                  <a:pt x="1169040" y="1438455"/>
                  <a:pt x="1173485" y="1447334"/>
                  <a:pt x="1177930" y="1456213"/>
                </a:cubicBezTo>
                <a:cubicBezTo>
                  <a:pt x="1182375" y="1460653"/>
                  <a:pt x="1186820" y="1469532"/>
                  <a:pt x="1191265" y="1473972"/>
                </a:cubicBezTo>
                <a:cubicBezTo>
                  <a:pt x="1195710" y="1482851"/>
                  <a:pt x="1195710" y="1487291"/>
                  <a:pt x="1200155" y="1496170"/>
                </a:cubicBezTo>
                <a:cubicBezTo>
                  <a:pt x="1209045" y="1513929"/>
                  <a:pt x="1217935" y="1527248"/>
                  <a:pt x="1226825" y="1545007"/>
                </a:cubicBezTo>
                <a:cubicBezTo>
                  <a:pt x="1235715" y="1553886"/>
                  <a:pt x="1240160" y="1558326"/>
                  <a:pt x="1244605" y="1567205"/>
                </a:cubicBezTo>
                <a:cubicBezTo>
                  <a:pt x="1262385" y="1593843"/>
                  <a:pt x="1275720" y="1620481"/>
                  <a:pt x="1289055" y="1642680"/>
                </a:cubicBezTo>
                <a:cubicBezTo>
                  <a:pt x="1289055" y="1651559"/>
                  <a:pt x="1293500" y="1660438"/>
                  <a:pt x="1297945" y="1669318"/>
                </a:cubicBezTo>
                <a:cubicBezTo>
                  <a:pt x="1302390" y="1678197"/>
                  <a:pt x="1302390" y="1691516"/>
                  <a:pt x="1306835" y="1700395"/>
                </a:cubicBezTo>
                <a:cubicBezTo>
                  <a:pt x="1311281" y="1709275"/>
                  <a:pt x="1315725" y="1718154"/>
                  <a:pt x="1324615" y="1727034"/>
                </a:cubicBezTo>
                <a:cubicBezTo>
                  <a:pt x="1337951" y="1744792"/>
                  <a:pt x="1351286" y="1766991"/>
                  <a:pt x="1364621" y="1789189"/>
                </a:cubicBezTo>
                <a:cubicBezTo>
                  <a:pt x="1369066" y="1793629"/>
                  <a:pt x="1373511" y="1802508"/>
                  <a:pt x="1373511" y="1806948"/>
                </a:cubicBezTo>
                <a:cubicBezTo>
                  <a:pt x="1395736" y="1846905"/>
                  <a:pt x="1444631" y="1886862"/>
                  <a:pt x="1457966" y="1940138"/>
                </a:cubicBezTo>
                <a:cubicBezTo>
                  <a:pt x="1462411" y="1949017"/>
                  <a:pt x="1462411" y="1957897"/>
                  <a:pt x="1462411" y="1966776"/>
                </a:cubicBezTo>
                <a:cubicBezTo>
                  <a:pt x="1457966" y="2055569"/>
                  <a:pt x="1404626" y="2126604"/>
                  <a:pt x="1391291" y="2193199"/>
                </a:cubicBezTo>
                <a:cubicBezTo>
                  <a:pt x="1386846" y="2202079"/>
                  <a:pt x="1382401" y="2210958"/>
                  <a:pt x="1377956" y="2219837"/>
                </a:cubicBezTo>
                <a:cubicBezTo>
                  <a:pt x="1373511" y="2233156"/>
                  <a:pt x="1369066" y="2242036"/>
                  <a:pt x="1360176" y="2250915"/>
                </a:cubicBezTo>
                <a:cubicBezTo>
                  <a:pt x="1337951" y="2290872"/>
                  <a:pt x="1320171" y="2317510"/>
                  <a:pt x="1320171" y="2317510"/>
                </a:cubicBezTo>
                <a:cubicBezTo>
                  <a:pt x="1320171" y="2317510"/>
                  <a:pt x="1324615" y="2326390"/>
                  <a:pt x="1337951" y="2335269"/>
                </a:cubicBezTo>
                <a:cubicBezTo>
                  <a:pt x="1342396" y="2339709"/>
                  <a:pt x="1346841" y="2344148"/>
                  <a:pt x="1351286" y="2348588"/>
                </a:cubicBezTo>
                <a:cubicBezTo>
                  <a:pt x="1355731" y="2353028"/>
                  <a:pt x="1360176" y="2357467"/>
                  <a:pt x="1369066" y="2366347"/>
                </a:cubicBezTo>
                <a:cubicBezTo>
                  <a:pt x="1529086" y="2446261"/>
                  <a:pt x="1564647" y="2641606"/>
                  <a:pt x="1493526" y="2805874"/>
                </a:cubicBezTo>
                <a:cubicBezTo>
                  <a:pt x="1493526" y="2810314"/>
                  <a:pt x="1493526" y="2814754"/>
                  <a:pt x="1497971" y="2819193"/>
                </a:cubicBezTo>
                <a:cubicBezTo>
                  <a:pt x="1511306" y="2876909"/>
                  <a:pt x="1537976" y="2965703"/>
                  <a:pt x="1560201" y="3076694"/>
                </a:cubicBezTo>
                <a:cubicBezTo>
                  <a:pt x="1595762" y="3227643"/>
                  <a:pt x="1560201" y="3311997"/>
                  <a:pt x="1622432" y="3303118"/>
                </a:cubicBezTo>
                <a:cubicBezTo>
                  <a:pt x="1684662" y="3289799"/>
                  <a:pt x="1826903" y="3254281"/>
                  <a:pt x="2071379" y="3289799"/>
                </a:cubicBezTo>
                <a:cubicBezTo>
                  <a:pt x="2209174" y="3311997"/>
                  <a:pt x="2244734" y="3334196"/>
                  <a:pt x="2315855" y="3338635"/>
                </a:cubicBezTo>
                <a:cubicBezTo>
                  <a:pt x="2324745" y="3343075"/>
                  <a:pt x="2329190" y="3343075"/>
                  <a:pt x="2338080" y="3343075"/>
                </a:cubicBezTo>
                <a:cubicBezTo>
                  <a:pt x="2346970" y="3347515"/>
                  <a:pt x="2351415" y="3347515"/>
                  <a:pt x="2360305" y="3351954"/>
                </a:cubicBezTo>
                <a:cubicBezTo>
                  <a:pt x="2369195" y="3351954"/>
                  <a:pt x="2373640" y="3351954"/>
                  <a:pt x="2382530" y="3356394"/>
                </a:cubicBezTo>
                <a:cubicBezTo>
                  <a:pt x="2409200" y="3360834"/>
                  <a:pt x="2435870" y="3365273"/>
                  <a:pt x="2458095" y="3374153"/>
                </a:cubicBezTo>
                <a:cubicBezTo>
                  <a:pt x="2466985" y="3374153"/>
                  <a:pt x="2475875" y="3378592"/>
                  <a:pt x="2484765" y="3378592"/>
                </a:cubicBezTo>
                <a:cubicBezTo>
                  <a:pt x="2506991" y="3378592"/>
                  <a:pt x="2529215" y="3378592"/>
                  <a:pt x="2551441" y="3383032"/>
                </a:cubicBezTo>
                <a:cubicBezTo>
                  <a:pt x="2560331" y="3383032"/>
                  <a:pt x="2564776" y="3383032"/>
                  <a:pt x="2573666" y="3387472"/>
                </a:cubicBezTo>
                <a:cubicBezTo>
                  <a:pt x="2627006" y="3391911"/>
                  <a:pt x="2649231" y="3445187"/>
                  <a:pt x="2640341" y="3498464"/>
                </a:cubicBezTo>
                <a:cubicBezTo>
                  <a:pt x="2640341" y="3507343"/>
                  <a:pt x="2635896" y="3511783"/>
                  <a:pt x="2631451" y="3520662"/>
                </a:cubicBezTo>
                <a:cubicBezTo>
                  <a:pt x="2627006" y="3529541"/>
                  <a:pt x="2622561" y="3533981"/>
                  <a:pt x="2618116" y="3538421"/>
                </a:cubicBezTo>
                <a:cubicBezTo>
                  <a:pt x="2613671" y="3542860"/>
                  <a:pt x="2609226" y="3547300"/>
                  <a:pt x="2604781" y="3556179"/>
                </a:cubicBezTo>
                <a:cubicBezTo>
                  <a:pt x="2573666" y="3582817"/>
                  <a:pt x="2533661" y="3605016"/>
                  <a:pt x="2511435" y="3636093"/>
                </a:cubicBezTo>
                <a:cubicBezTo>
                  <a:pt x="2506991" y="3640533"/>
                  <a:pt x="2506991" y="3649412"/>
                  <a:pt x="2502545" y="3653852"/>
                </a:cubicBezTo>
                <a:cubicBezTo>
                  <a:pt x="2502545" y="3658292"/>
                  <a:pt x="2498100" y="3662732"/>
                  <a:pt x="2498100" y="3671611"/>
                </a:cubicBezTo>
                <a:cubicBezTo>
                  <a:pt x="2484765" y="3733766"/>
                  <a:pt x="2458095" y="3795922"/>
                  <a:pt x="2373640" y="3804801"/>
                </a:cubicBezTo>
                <a:cubicBezTo>
                  <a:pt x="2364750" y="3804801"/>
                  <a:pt x="2355860" y="3804801"/>
                  <a:pt x="2346970" y="3809241"/>
                </a:cubicBezTo>
                <a:cubicBezTo>
                  <a:pt x="2306965" y="3809241"/>
                  <a:pt x="2266959" y="3818120"/>
                  <a:pt x="2226954" y="3813680"/>
                </a:cubicBezTo>
                <a:cubicBezTo>
                  <a:pt x="2222509" y="3813680"/>
                  <a:pt x="2213619" y="3813680"/>
                  <a:pt x="2204729" y="3809241"/>
                </a:cubicBezTo>
                <a:cubicBezTo>
                  <a:pt x="2142499" y="3804801"/>
                  <a:pt x="2155834" y="3751525"/>
                  <a:pt x="2195839" y="3716008"/>
                </a:cubicBezTo>
                <a:cubicBezTo>
                  <a:pt x="2204729" y="3716008"/>
                  <a:pt x="2209174" y="3711568"/>
                  <a:pt x="2213619" y="3711568"/>
                </a:cubicBezTo>
                <a:cubicBezTo>
                  <a:pt x="2231399" y="3707128"/>
                  <a:pt x="2249179" y="3702689"/>
                  <a:pt x="2266959" y="3702689"/>
                </a:cubicBezTo>
                <a:cubicBezTo>
                  <a:pt x="2271405" y="3698249"/>
                  <a:pt x="2275849" y="3693809"/>
                  <a:pt x="2280295" y="3689370"/>
                </a:cubicBezTo>
                <a:cubicBezTo>
                  <a:pt x="2289185" y="3680490"/>
                  <a:pt x="2293629" y="3671611"/>
                  <a:pt x="2302519" y="3658292"/>
                </a:cubicBezTo>
                <a:cubicBezTo>
                  <a:pt x="2320300" y="3631654"/>
                  <a:pt x="2329190" y="3596136"/>
                  <a:pt x="2329190" y="3578378"/>
                </a:cubicBezTo>
                <a:cubicBezTo>
                  <a:pt x="2329190" y="3560619"/>
                  <a:pt x="2311409" y="3494024"/>
                  <a:pt x="2240289" y="3494024"/>
                </a:cubicBezTo>
                <a:cubicBezTo>
                  <a:pt x="2169169" y="3489584"/>
                  <a:pt x="1591317" y="3538421"/>
                  <a:pt x="1542421" y="3529541"/>
                </a:cubicBezTo>
                <a:cubicBezTo>
                  <a:pt x="1497971" y="3520662"/>
                  <a:pt x="1453521" y="3520662"/>
                  <a:pt x="1409071" y="3458506"/>
                </a:cubicBezTo>
                <a:cubicBezTo>
                  <a:pt x="1360176" y="3391911"/>
                  <a:pt x="1160150" y="3107772"/>
                  <a:pt x="1120145" y="2987901"/>
                </a:cubicBezTo>
                <a:cubicBezTo>
                  <a:pt x="1084585" y="2872469"/>
                  <a:pt x="1075695" y="2828073"/>
                  <a:pt x="1075695" y="2828073"/>
                </a:cubicBezTo>
                <a:cubicBezTo>
                  <a:pt x="1075695" y="2828073"/>
                  <a:pt x="822328" y="2859150"/>
                  <a:pt x="720093" y="2854711"/>
                </a:cubicBezTo>
                <a:cubicBezTo>
                  <a:pt x="613413" y="2850271"/>
                  <a:pt x="488952" y="2881349"/>
                  <a:pt x="488952" y="2881349"/>
                </a:cubicBezTo>
                <a:cubicBezTo>
                  <a:pt x="488952" y="2881349"/>
                  <a:pt x="564517" y="2956823"/>
                  <a:pt x="546737" y="3121091"/>
                </a:cubicBezTo>
                <a:cubicBezTo>
                  <a:pt x="542292" y="3192126"/>
                  <a:pt x="528957" y="3249842"/>
                  <a:pt x="520067" y="3307558"/>
                </a:cubicBezTo>
                <a:cubicBezTo>
                  <a:pt x="520067" y="3316437"/>
                  <a:pt x="515622" y="3325316"/>
                  <a:pt x="515622" y="3329756"/>
                </a:cubicBezTo>
                <a:cubicBezTo>
                  <a:pt x="515622" y="3338635"/>
                  <a:pt x="515622" y="3347515"/>
                  <a:pt x="511177" y="3351954"/>
                </a:cubicBezTo>
                <a:cubicBezTo>
                  <a:pt x="511177" y="3360834"/>
                  <a:pt x="511177" y="3369713"/>
                  <a:pt x="506732" y="3374153"/>
                </a:cubicBezTo>
                <a:cubicBezTo>
                  <a:pt x="480062" y="3440748"/>
                  <a:pt x="497842" y="3529541"/>
                  <a:pt x="546737" y="3578378"/>
                </a:cubicBezTo>
                <a:cubicBezTo>
                  <a:pt x="551182" y="3582817"/>
                  <a:pt x="555627" y="3587257"/>
                  <a:pt x="555627" y="3591697"/>
                </a:cubicBezTo>
                <a:cubicBezTo>
                  <a:pt x="560072" y="3596136"/>
                  <a:pt x="564517" y="3605016"/>
                  <a:pt x="568962" y="3613895"/>
                </a:cubicBezTo>
                <a:cubicBezTo>
                  <a:pt x="573407" y="3618335"/>
                  <a:pt x="573407" y="3627214"/>
                  <a:pt x="573407" y="3631654"/>
                </a:cubicBezTo>
                <a:cubicBezTo>
                  <a:pt x="573407" y="3640533"/>
                  <a:pt x="573407" y="3649412"/>
                  <a:pt x="573407" y="3658292"/>
                </a:cubicBezTo>
                <a:cubicBezTo>
                  <a:pt x="568962" y="3742646"/>
                  <a:pt x="462282" y="3724887"/>
                  <a:pt x="408942" y="3724887"/>
                </a:cubicBezTo>
                <a:cubicBezTo>
                  <a:pt x="404497" y="3724887"/>
                  <a:pt x="395607" y="3720447"/>
                  <a:pt x="391162" y="3720447"/>
                </a:cubicBezTo>
                <a:cubicBezTo>
                  <a:pt x="382272" y="3720447"/>
                  <a:pt x="377827" y="3720447"/>
                  <a:pt x="368937" y="3720447"/>
                </a:cubicBezTo>
                <a:cubicBezTo>
                  <a:pt x="320041" y="3720447"/>
                  <a:pt x="271146" y="3729327"/>
                  <a:pt x="226696" y="3738206"/>
                </a:cubicBezTo>
                <a:cubicBezTo>
                  <a:pt x="222251" y="3738206"/>
                  <a:pt x="213361" y="3738206"/>
                  <a:pt x="208916" y="3738206"/>
                </a:cubicBezTo>
                <a:cubicBezTo>
                  <a:pt x="142241" y="3742646"/>
                  <a:pt x="71120" y="3742646"/>
                  <a:pt x="0" y="3707128"/>
                </a:cubicBezTo>
                <a:cubicBezTo>
                  <a:pt x="0" y="3702689"/>
                  <a:pt x="0" y="3693809"/>
                  <a:pt x="4445" y="3680490"/>
                </a:cubicBezTo>
                <a:cubicBezTo>
                  <a:pt x="13335" y="3662732"/>
                  <a:pt x="35560" y="3640533"/>
                  <a:pt x="71120" y="3640533"/>
                </a:cubicBezTo>
                <a:cubicBezTo>
                  <a:pt x="80010" y="3640533"/>
                  <a:pt x="88900" y="3640533"/>
                  <a:pt x="93345" y="3640533"/>
                </a:cubicBezTo>
                <a:cubicBezTo>
                  <a:pt x="120015" y="3640533"/>
                  <a:pt x="208916" y="3591697"/>
                  <a:pt x="248921" y="3556179"/>
                </a:cubicBezTo>
                <a:cubicBezTo>
                  <a:pt x="293371" y="3525102"/>
                  <a:pt x="342266" y="3476265"/>
                  <a:pt x="337821" y="3391911"/>
                </a:cubicBezTo>
                <a:cubicBezTo>
                  <a:pt x="333376" y="3303118"/>
                  <a:pt x="293371" y="2939065"/>
                  <a:pt x="280036" y="2881349"/>
                </a:cubicBezTo>
                <a:cubicBezTo>
                  <a:pt x="266701" y="2819193"/>
                  <a:pt x="231141" y="2686003"/>
                  <a:pt x="293371" y="2659365"/>
                </a:cubicBezTo>
                <a:cubicBezTo>
                  <a:pt x="355601" y="2632727"/>
                  <a:pt x="488952" y="2579451"/>
                  <a:pt x="608967" y="2539494"/>
                </a:cubicBezTo>
                <a:cubicBezTo>
                  <a:pt x="635638" y="2535054"/>
                  <a:pt x="697868" y="2508416"/>
                  <a:pt x="724538" y="2499537"/>
                </a:cubicBezTo>
                <a:cubicBezTo>
                  <a:pt x="728983" y="2499537"/>
                  <a:pt x="733428" y="2495097"/>
                  <a:pt x="737873" y="2495097"/>
                </a:cubicBezTo>
                <a:cubicBezTo>
                  <a:pt x="800103" y="2464019"/>
                  <a:pt x="871224" y="2464019"/>
                  <a:pt x="924564" y="2464019"/>
                </a:cubicBezTo>
                <a:cubicBezTo>
                  <a:pt x="906784" y="2410743"/>
                  <a:pt x="889004" y="2375226"/>
                  <a:pt x="889004" y="2326390"/>
                </a:cubicBezTo>
                <a:cubicBezTo>
                  <a:pt x="884559" y="2321950"/>
                  <a:pt x="884559" y="2313070"/>
                  <a:pt x="884559" y="2308631"/>
                </a:cubicBezTo>
                <a:cubicBezTo>
                  <a:pt x="884559" y="2304191"/>
                  <a:pt x="880114" y="2299751"/>
                  <a:pt x="880114" y="2295312"/>
                </a:cubicBezTo>
                <a:cubicBezTo>
                  <a:pt x="880114" y="2290872"/>
                  <a:pt x="875669" y="2281993"/>
                  <a:pt x="875669" y="2277553"/>
                </a:cubicBezTo>
                <a:cubicBezTo>
                  <a:pt x="853444" y="2179880"/>
                  <a:pt x="800103" y="2108845"/>
                  <a:pt x="773433" y="2020052"/>
                </a:cubicBezTo>
                <a:cubicBezTo>
                  <a:pt x="773433" y="2011173"/>
                  <a:pt x="768988" y="2006733"/>
                  <a:pt x="768988" y="1997854"/>
                </a:cubicBezTo>
                <a:cubicBezTo>
                  <a:pt x="764543" y="1957897"/>
                  <a:pt x="751208" y="1922379"/>
                  <a:pt x="724538" y="1886862"/>
                </a:cubicBezTo>
                <a:cubicBezTo>
                  <a:pt x="720093" y="1877982"/>
                  <a:pt x="715648" y="1873543"/>
                  <a:pt x="715648" y="1864663"/>
                </a:cubicBezTo>
                <a:cubicBezTo>
                  <a:pt x="684533" y="1793629"/>
                  <a:pt x="706758" y="1722594"/>
                  <a:pt x="764543" y="1669318"/>
                </a:cubicBezTo>
                <a:cubicBezTo>
                  <a:pt x="768988" y="1660438"/>
                  <a:pt x="777878" y="1655999"/>
                  <a:pt x="782323" y="1651559"/>
                </a:cubicBezTo>
                <a:cubicBezTo>
                  <a:pt x="808993" y="1629361"/>
                  <a:pt x="840109" y="1616042"/>
                  <a:pt x="866779" y="1589404"/>
                </a:cubicBezTo>
                <a:cubicBezTo>
                  <a:pt x="920119" y="1536128"/>
                  <a:pt x="955679" y="1482851"/>
                  <a:pt x="946789" y="1447334"/>
                </a:cubicBezTo>
                <a:cubicBezTo>
                  <a:pt x="942344" y="1416256"/>
                  <a:pt x="942344" y="1385179"/>
                  <a:pt x="924564" y="1367420"/>
                </a:cubicBezTo>
                <a:cubicBezTo>
                  <a:pt x="920119" y="1362980"/>
                  <a:pt x="915674" y="1362980"/>
                  <a:pt x="911229" y="1358541"/>
                </a:cubicBezTo>
                <a:cubicBezTo>
                  <a:pt x="871224" y="1362980"/>
                  <a:pt x="817883" y="1398498"/>
                  <a:pt x="813438" y="1309704"/>
                </a:cubicBezTo>
                <a:cubicBezTo>
                  <a:pt x="813438" y="1300825"/>
                  <a:pt x="817883" y="1296385"/>
                  <a:pt x="817883" y="1287506"/>
                </a:cubicBezTo>
                <a:cubicBezTo>
                  <a:pt x="813438" y="1278626"/>
                  <a:pt x="822328" y="1274187"/>
                  <a:pt x="822328" y="1269747"/>
                </a:cubicBezTo>
                <a:cubicBezTo>
                  <a:pt x="822328" y="1260868"/>
                  <a:pt x="808993" y="1260868"/>
                  <a:pt x="808993" y="1247549"/>
                </a:cubicBezTo>
                <a:cubicBezTo>
                  <a:pt x="804548" y="1243109"/>
                  <a:pt x="804548" y="1234230"/>
                  <a:pt x="804548" y="1225350"/>
                </a:cubicBezTo>
                <a:cubicBezTo>
                  <a:pt x="804548" y="1216471"/>
                  <a:pt x="808993" y="1212031"/>
                  <a:pt x="808993" y="1212031"/>
                </a:cubicBezTo>
                <a:cubicBezTo>
                  <a:pt x="764543" y="1167635"/>
                  <a:pt x="800103" y="1167635"/>
                  <a:pt x="817883" y="1145436"/>
                </a:cubicBezTo>
                <a:cubicBezTo>
                  <a:pt x="822328" y="1136557"/>
                  <a:pt x="826773" y="1127677"/>
                  <a:pt x="826773" y="1123238"/>
                </a:cubicBezTo>
                <a:cubicBezTo>
                  <a:pt x="826773" y="1114358"/>
                  <a:pt x="826773" y="1096600"/>
                  <a:pt x="826773" y="1074401"/>
                </a:cubicBezTo>
                <a:cubicBezTo>
                  <a:pt x="826773" y="1069962"/>
                  <a:pt x="826773" y="1061082"/>
                  <a:pt x="831218" y="1052203"/>
                </a:cubicBezTo>
                <a:cubicBezTo>
                  <a:pt x="817883" y="1007806"/>
                  <a:pt x="835663" y="972289"/>
                  <a:pt x="897894" y="932332"/>
                </a:cubicBezTo>
                <a:cubicBezTo>
                  <a:pt x="902339" y="927892"/>
                  <a:pt x="911229" y="923452"/>
                  <a:pt x="915674" y="919013"/>
                </a:cubicBezTo>
                <a:cubicBezTo>
                  <a:pt x="933454" y="910133"/>
                  <a:pt x="946789" y="905694"/>
                  <a:pt x="946789" y="905694"/>
                </a:cubicBezTo>
                <a:cubicBezTo>
                  <a:pt x="946789" y="905694"/>
                  <a:pt x="960124" y="679270"/>
                  <a:pt x="982349" y="612675"/>
                </a:cubicBezTo>
                <a:cubicBezTo>
                  <a:pt x="991239" y="603796"/>
                  <a:pt x="995684" y="590477"/>
                  <a:pt x="1000129" y="572718"/>
                </a:cubicBezTo>
                <a:cubicBezTo>
                  <a:pt x="1000129" y="568278"/>
                  <a:pt x="1004574" y="559399"/>
                  <a:pt x="1004574" y="550520"/>
                </a:cubicBezTo>
                <a:cubicBezTo>
                  <a:pt x="1009019" y="541640"/>
                  <a:pt x="1009019" y="537201"/>
                  <a:pt x="1009019" y="528321"/>
                </a:cubicBezTo>
                <a:cubicBezTo>
                  <a:pt x="1013464" y="519442"/>
                  <a:pt x="1013464" y="510563"/>
                  <a:pt x="1017909" y="501683"/>
                </a:cubicBezTo>
                <a:cubicBezTo>
                  <a:pt x="1022354" y="479485"/>
                  <a:pt x="1026799" y="457287"/>
                  <a:pt x="1031244" y="439528"/>
                </a:cubicBezTo>
                <a:cubicBezTo>
                  <a:pt x="1026799" y="443968"/>
                  <a:pt x="1022354" y="452847"/>
                  <a:pt x="1013464" y="457287"/>
                </a:cubicBezTo>
                <a:cubicBezTo>
                  <a:pt x="1009019" y="461726"/>
                  <a:pt x="1000129" y="466166"/>
                  <a:pt x="991239" y="470606"/>
                </a:cubicBezTo>
                <a:cubicBezTo>
                  <a:pt x="982349" y="475045"/>
                  <a:pt x="973459" y="475045"/>
                  <a:pt x="964569" y="479485"/>
                </a:cubicBezTo>
                <a:cubicBezTo>
                  <a:pt x="889004" y="475045"/>
                  <a:pt x="853444" y="439528"/>
                  <a:pt x="848999" y="377372"/>
                </a:cubicBezTo>
                <a:cubicBezTo>
                  <a:pt x="844553" y="368493"/>
                  <a:pt x="840109" y="359614"/>
                  <a:pt x="835663" y="350734"/>
                </a:cubicBezTo>
                <a:cubicBezTo>
                  <a:pt x="831218" y="341855"/>
                  <a:pt x="826773" y="337415"/>
                  <a:pt x="822328" y="328536"/>
                </a:cubicBezTo>
                <a:cubicBezTo>
                  <a:pt x="817883" y="319657"/>
                  <a:pt x="817883" y="315217"/>
                  <a:pt x="817883" y="306338"/>
                </a:cubicBezTo>
                <a:cubicBezTo>
                  <a:pt x="817883" y="301898"/>
                  <a:pt x="817883" y="297458"/>
                  <a:pt x="817883" y="293019"/>
                </a:cubicBezTo>
                <a:cubicBezTo>
                  <a:pt x="817883" y="284139"/>
                  <a:pt x="817883" y="279700"/>
                  <a:pt x="817883" y="270820"/>
                </a:cubicBezTo>
                <a:cubicBezTo>
                  <a:pt x="800103" y="208665"/>
                  <a:pt x="871224" y="173147"/>
                  <a:pt x="942344" y="173147"/>
                </a:cubicBezTo>
                <a:cubicBezTo>
                  <a:pt x="946789" y="177587"/>
                  <a:pt x="955679" y="177587"/>
                  <a:pt x="960124" y="182027"/>
                </a:cubicBezTo>
                <a:cubicBezTo>
                  <a:pt x="964569" y="182027"/>
                  <a:pt x="969014" y="186466"/>
                  <a:pt x="973459" y="190906"/>
                </a:cubicBezTo>
                <a:cubicBezTo>
                  <a:pt x="991239" y="226424"/>
                  <a:pt x="1026799" y="244182"/>
                  <a:pt x="1026799" y="244182"/>
                </a:cubicBezTo>
                <a:cubicBezTo>
                  <a:pt x="1026799" y="244182"/>
                  <a:pt x="1040134" y="226424"/>
                  <a:pt x="1062359" y="217544"/>
                </a:cubicBezTo>
                <a:cubicBezTo>
                  <a:pt x="1089029" y="208665"/>
                  <a:pt x="1097919" y="217544"/>
                  <a:pt x="1106810" y="204225"/>
                </a:cubicBezTo>
                <a:cubicBezTo>
                  <a:pt x="1111255" y="190906"/>
                  <a:pt x="1093475" y="173147"/>
                  <a:pt x="1124590" y="173147"/>
                </a:cubicBezTo>
                <a:cubicBezTo>
                  <a:pt x="1155705" y="177587"/>
                  <a:pt x="1155705" y="168708"/>
                  <a:pt x="1169040" y="159828"/>
                </a:cubicBezTo>
                <a:cubicBezTo>
                  <a:pt x="1182375" y="155389"/>
                  <a:pt x="1186820" y="146509"/>
                  <a:pt x="1195710" y="155389"/>
                </a:cubicBezTo>
                <a:cubicBezTo>
                  <a:pt x="1209045" y="159828"/>
                  <a:pt x="1226825" y="182027"/>
                  <a:pt x="1240160" y="177587"/>
                </a:cubicBezTo>
                <a:cubicBezTo>
                  <a:pt x="1240160" y="177587"/>
                  <a:pt x="1240160" y="177587"/>
                  <a:pt x="1244605" y="177587"/>
                </a:cubicBezTo>
                <a:cubicBezTo>
                  <a:pt x="1244605" y="177587"/>
                  <a:pt x="1244605" y="177587"/>
                  <a:pt x="1231270" y="146509"/>
                </a:cubicBezTo>
                <a:cubicBezTo>
                  <a:pt x="1213490" y="93233"/>
                  <a:pt x="1240160" y="35517"/>
                  <a:pt x="1293500" y="13319"/>
                </a:cubicBezTo>
                <a:cubicBezTo>
                  <a:pt x="1293500" y="13319"/>
                  <a:pt x="1293500" y="13319"/>
                  <a:pt x="1320171" y="4440"/>
                </a:cubicBezTo>
                <a:cubicBezTo>
                  <a:pt x="1329061" y="4440"/>
                  <a:pt x="1333505" y="0"/>
                  <a:pt x="1342396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67"/>
          <p:cNvSpPr txBox="1"/>
          <p:nvPr/>
        </p:nvSpPr>
        <p:spPr>
          <a:xfrm>
            <a:off x="318900" y="380375"/>
            <a:ext cx="8506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Solution</a:t>
            </a:r>
            <a:endParaRPr sz="3000">
              <a:solidFill>
                <a:schemeClr val="accent4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371600" marR="1456765" rt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8" name="Google Shape;538;p67"/>
          <p:cNvSpPr txBox="1"/>
          <p:nvPr/>
        </p:nvSpPr>
        <p:spPr>
          <a:xfrm>
            <a:off x="318900" y="1226400"/>
            <a:ext cx="8506200" cy="23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109527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The most promising prototype was </a:t>
            </a:r>
            <a:r>
              <a:rPr b="1" lang="en" sz="2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“Tinder for Fitness”</a:t>
            </a:r>
            <a:endParaRPr sz="24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857250" rtl="0" algn="l"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Open Sans"/>
              <a:buChar char="➔"/>
            </a:pPr>
            <a:r>
              <a:rPr lang="en" sz="18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People have </a:t>
            </a:r>
            <a:r>
              <a:rPr b="1" lang="en" sz="18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different preferences</a:t>
            </a:r>
            <a:r>
              <a:rPr lang="en" sz="18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 for workout partners, which the prototype </a:t>
            </a:r>
            <a:r>
              <a:rPr b="1" lang="en" sz="18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helped them navigate</a:t>
            </a:r>
            <a:endParaRPr b="1" sz="1800">
              <a:solidFill>
                <a:srgbClr val="4040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857250" rtl="0" algn="l"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Open Sans"/>
              <a:buChar char="➔"/>
            </a:pPr>
            <a:r>
              <a:rPr lang="en" sz="18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Has the potential to include </a:t>
            </a:r>
            <a:r>
              <a:rPr b="1" lang="en" sz="18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words of support</a:t>
            </a:r>
            <a:r>
              <a:rPr lang="en" sz="18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 to improve fitness experience for buddies who can only meet virtually </a:t>
            </a:r>
            <a:endParaRPr sz="1800">
              <a:solidFill>
                <a:srgbClr val="4040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857250" rtl="0" algn="l"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Open Sans"/>
              <a:buChar char="➔"/>
            </a:pPr>
            <a:r>
              <a:rPr lang="en" sz="18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Has the potential to address several gaps identified throughout the Needfinding process</a:t>
            </a:r>
            <a:endParaRPr sz="1800">
              <a:solidFill>
                <a:srgbClr val="4040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8"/>
          <p:cNvSpPr txBox="1"/>
          <p:nvPr/>
        </p:nvSpPr>
        <p:spPr>
          <a:xfrm>
            <a:off x="318900" y="380375"/>
            <a:ext cx="6807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1456765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Summary</a:t>
            </a:r>
            <a:endParaRPr sz="32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4" name="Google Shape;544;p68"/>
          <p:cNvSpPr txBox="1"/>
          <p:nvPr/>
        </p:nvSpPr>
        <p:spPr>
          <a:xfrm>
            <a:off x="377450" y="1157225"/>
            <a:ext cx="8238600" cy="24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We’ve selected </a:t>
            </a:r>
            <a:r>
              <a:rPr b="1" lang="en" sz="2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enabling social fitness</a:t>
            </a:r>
            <a:r>
              <a:rPr b="1" lang="en" sz="20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2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as our problem space</a:t>
            </a:r>
            <a:endParaRPr sz="2000">
              <a:solidFill>
                <a:srgbClr val="4040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628650" rtl="0" algn="l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Open Sans"/>
              <a:buChar char="➔"/>
            </a:pPr>
            <a:r>
              <a:rPr lang="en" sz="2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Majority of interviewees preferred working out with others</a:t>
            </a:r>
            <a:endParaRPr sz="2000">
              <a:solidFill>
                <a:srgbClr val="4040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040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We prototyped ways of </a:t>
            </a:r>
            <a:r>
              <a:rPr b="1" lang="en" sz="2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connecting</a:t>
            </a:r>
            <a:r>
              <a:rPr lang="en" sz="2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2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people to exercise together</a:t>
            </a:r>
            <a:endParaRPr sz="2000">
              <a:solidFill>
                <a:srgbClr val="4040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628650" rtl="0" algn="l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Open Sans"/>
              <a:buChar char="➔"/>
            </a:pPr>
            <a:r>
              <a:rPr lang="en" sz="2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“Tinder for Fitness” was successful</a:t>
            </a:r>
            <a:endParaRPr sz="2000">
              <a:solidFill>
                <a:srgbClr val="4040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628650" rtl="0" algn="l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Open Sans"/>
              <a:buChar char="➔"/>
            </a:pPr>
            <a:r>
              <a:rPr lang="en" sz="2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Motivational messages must be personalized</a:t>
            </a:r>
            <a:endParaRPr sz="2000">
              <a:solidFill>
                <a:srgbClr val="4040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628650" rtl="0" algn="l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Open Sans"/>
              <a:buChar char="➔"/>
            </a:pPr>
            <a:r>
              <a:rPr lang="en" sz="2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Fitness in VR was disorienting and ineffective</a:t>
            </a:r>
            <a:endParaRPr sz="2000">
              <a:solidFill>
                <a:srgbClr val="4040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 sz="200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1" sz="2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5" name="Google Shape;545;p68"/>
          <p:cNvSpPr/>
          <p:nvPr/>
        </p:nvSpPr>
        <p:spPr>
          <a:xfrm>
            <a:off x="2316275" y="3763125"/>
            <a:ext cx="5402700" cy="7806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We’ll be pursuing a solution that focuses on 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helping people find others to work out with.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6" name="Google Shape;546;p68"/>
          <p:cNvSpPr/>
          <p:nvPr/>
        </p:nvSpPr>
        <p:spPr>
          <a:xfrm>
            <a:off x="1425025" y="3763127"/>
            <a:ext cx="712571" cy="761549"/>
          </a:xfrm>
          <a:custGeom>
            <a:rect b="b" l="l" r="r" t="t"/>
            <a:pathLst>
              <a:path extrusionOk="0" h="3173121" w="2969045">
                <a:moveTo>
                  <a:pt x="1148733" y="3168594"/>
                </a:moveTo>
                <a:cubicBezTo>
                  <a:pt x="-68605" y="2992718"/>
                  <a:pt x="289357" y="2373225"/>
                  <a:pt x="0" y="1749200"/>
                </a:cubicBezTo>
                <a:cubicBezTo>
                  <a:pt x="211718" y="1712379"/>
                  <a:pt x="518500" y="2277611"/>
                  <a:pt x="449559" y="2009927"/>
                </a:cubicBezTo>
                <a:cubicBezTo>
                  <a:pt x="87752" y="952162"/>
                  <a:pt x="1169975" y="921963"/>
                  <a:pt x="826277" y="0"/>
                </a:cubicBezTo>
                <a:cubicBezTo>
                  <a:pt x="1894489" y="60376"/>
                  <a:pt x="1582046" y="1053258"/>
                  <a:pt x="2084415" y="1294704"/>
                </a:cubicBezTo>
                <a:cubicBezTo>
                  <a:pt x="2220765" y="1319082"/>
                  <a:pt x="2384277" y="1207659"/>
                  <a:pt x="2081534" y="711461"/>
                </a:cubicBezTo>
                <a:cubicBezTo>
                  <a:pt x="3844765" y="2025429"/>
                  <a:pt x="2606774" y="3099478"/>
                  <a:pt x="1581537" y="3173121"/>
                </a:cubicBezTo>
                <a:cubicBezTo>
                  <a:pt x="2049242" y="2917586"/>
                  <a:pt x="2204598" y="1824606"/>
                  <a:pt x="1237328" y="1143558"/>
                </a:cubicBezTo>
                <a:cubicBezTo>
                  <a:pt x="1479342" y="1777869"/>
                  <a:pt x="1318476" y="2090782"/>
                  <a:pt x="1162138" y="2408222"/>
                </a:cubicBezTo>
                <a:cubicBezTo>
                  <a:pt x="1159532" y="2246847"/>
                  <a:pt x="1324413" y="1899876"/>
                  <a:pt x="918927" y="1697760"/>
                </a:cubicBezTo>
                <a:cubicBezTo>
                  <a:pt x="1108697" y="2305733"/>
                  <a:pt x="307113" y="2497246"/>
                  <a:pt x="1148733" y="316859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9"/>
          <p:cNvSpPr txBox="1"/>
          <p:nvPr>
            <p:ph idx="1" type="body"/>
          </p:nvPr>
        </p:nvSpPr>
        <p:spPr>
          <a:xfrm>
            <a:off x="4739184" y="2532725"/>
            <a:ext cx="4404900" cy="71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b="0" i="0" lang="en" sz="5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69"/>
          <p:cNvSpPr txBox="1"/>
          <p:nvPr>
            <p:ph idx="2" type="body"/>
          </p:nvPr>
        </p:nvSpPr>
        <p:spPr>
          <a:xfrm>
            <a:off x="6574487" y="3250464"/>
            <a:ext cx="44049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i="1" lang="en" sz="1100"/>
              <a:t>From the </a:t>
            </a:r>
            <a:r>
              <a:rPr baseline="30000" i="1" lang="en" sz="1100"/>
              <a:t>2</a:t>
            </a:r>
            <a:r>
              <a:rPr i="1" lang="en" sz="1100"/>
              <a:t>Fit team</a:t>
            </a:r>
            <a:endParaRPr b="0" i="1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6"/>
          <p:cNvSpPr/>
          <p:nvPr/>
        </p:nvSpPr>
        <p:spPr>
          <a:xfrm flipH="1">
            <a:off x="0" y="1679845"/>
            <a:ext cx="9144000" cy="3463654"/>
          </a:xfrm>
          <a:custGeom>
            <a:rect b="b" l="l" r="r" t="t"/>
            <a:pathLst>
              <a:path extrusionOk="0" h="2234505" w="12192000">
                <a:moveTo>
                  <a:pt x="0" y="1098036"/>
                </a:moveTo>
                <a:cubicBezTo>
                  <a:pt x="418289" y="1099333"/>
                  <a:pt x="786969" y="983835"/>
                  <a:pt x="1373830" y="787175"/>
                </a:cubicBezTo>
                <a:cubicBezTo>
                  <a:pt x="1974648" y="585838"/>
                  <a:pt x="2296133" y="-22080"/>
                  <a:pt x="3547759" y="618"/>
                </a:cubicBezTo>
                <a:cubicBezTo>
                  <a:pt x="4604831" y="55435"/>
                  <a:pt x="5542334" y="926296"/>
                  <a:pt x="6770451" y="983116"/>
                </a:cubicBezTo>
                <a:cubicBezTo>
                  <a:pt x="7652426" y="1028512"/>
                  <a:pt x="9322340" y="1319243"/>
                  <a:pt x="10204315" y="1364639"/>
                </a:cubicBezTo>
                <a:lnTo>
                  <a:pt x="12182273" y="1784726"/>
                </a:lnTo>
                <a:lnTo>
                  <a:pt x="12192000" y="2234505"/>
                </a:lnTo>
                <a:lnTo>
                  <a:pt x="0" y="2234505"/>
                </a:lnTo>
                <a:lnTo>
                  <a:pt x="0" y="1098036"/>
                </a:lnTo>
                <a:close/>
              </a:path>
            </a:pathLst>
          </a:custGeom>
          <a:solidFill>
            <a:srgbClr val="D6D6D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6"/>
          <p:cNvSpPr/>
          <p:nvPr/>
        </p:nvSpPr>
        <p:spPr>
          <a:xfrm flipH="1">
            <a:off x="0" y="3234514"/>
            <a:ext cx="9144000" cy="1910389"/>
          </a:xfrm>
          <a:custGeom>
            <a:rect b="b" l="l" r="r" t="t"/>
            <a:pathLst>
              <a:path extrusionOk="0" h="2214944" w="12192000">
                <a:moveTo>
                  <a:pt x="0" y="1294558"/>
                </a:moveTo>
                <a:cubicBezTo>
                  <a:pt x="418289" y="1295855"/>
                  <a:pt x="1935804" y="1015805"/>
                  <a:pt x="2354093" y="1017102"/>
                </a:cubicBezTo>
                <a:cubicBezTo>
                  <a:pt x="3605719" y="1039800"/>
                  <a:pt x="4458510" y="189974"/>
                  <a:pt x="5710136" y="212672"/>
                </a:cubicBezTo>
                <a:cubicBezTo>
                  <a:pt x="6747753" y="329404"/>
                  <a:pt x="6462408" y="382380"/>
                  <a:pt x="7500025" y="499112"/>
                </a:cubicBezTo>
                <a:cubicBezTo>
                  <a:pt x="8382000" y="544508"/>
                  <a:pt x="8888647" y="26632"/>
                  <a:pt x="9751167" y="0"/>
                </a:cubicBezTo>
                <a:cubicBezTo>
                  <a:pt x="10498035" y="21741"/>
                  <a:pt x="11659140" y="728607"/>
                  <a:pt x="12192000" y="1078475"/>
                </a:cubicBezTo>
                <a:lnTo>
                  <a:pt x="12192000" y="2214944"/>
                </a:lnTo>
                <a:lnTo>
                  <a:pt x="0" y="2214944"/>
                </a:lnTo>
                <a:lnTo>
                  <a:pt x="0" y="1294558"/>
                </a:lnTo>
                <a:close/>
              </a:path>
            </a:pathLst>
          </a:custGeom>
          <a:solidFill>
            <a:srgbClr val="ACACB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" name="Google Shape;242;p46"/>
          <p:cNvGrpSpPr/>
          <p:nvPr/>
        </p:nvGrpSpPr>
        <p:grpSpPr>
          <a:xfrm>
            <a:off x="4573743" y="3175891"/>
            <a:ext cx="504208" cy="987111"/>
            <a:chOff x="4070350" y="60326"/>
            <a:chExt cx="450850" cy="882650"/>
          </a:xfrm>
        </p:grpSpPr>
        <p:sp>
          <p:nvSpPr>
            <p:cNvPr id="243" name="Google Shape;243;p46"/>
            <p:cNvSpPr/>
            <p:nvPr/>
          </p:nvSpPr>
          <p:spPr>
            <a:xfrm>
              <a:off x="4279900" y="642938"/>
              <a:ext cx="31750" cy="300038"/>
            </a:xfrm>
            <a:prstGeom prst="rect">
              <a:avLst/>
            </a:pr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6"/>
            <p:cNvSpPr/>
            <p:nvPr/>
          </p:nvSpPr>
          <p:spPr>
            <a:xfrm>
              <a:off x="4070350" y="60326"/>
              <a:ext cx="450850" cy="655638"/>
            </a:xfrm>
            <a:custGeom>
              <a:rect b="b" l="l" r="r" t="t"/>
              <a:pathLst>
                <a:path extrusionOk="0" h="862" w="593">
                  <a:moveTo>
                    <a:pt x="0" y="862"/>
                  </a:moveTo>
                  <a:lnTo>
                    <a:pt x="297" y="0"/>
                  </a:lnTo>
                  <a:lnTo>
                    <a:pt x="593" y="862"/>
                  </a:lnTo>
                  <a:lnTo>
                    <a:pt x="0" y="862"/>
                  </a:lnTo>
                  <a:close/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46"/>
            <p:cNvSpPr/>
            <p:nvPr/>
          </p:nvSpPr>
          <p:spPr>
            <a:xfrm>
              <a:off x="4295775" y="60326"/>
              <a:ext cx="225425" cy="655638"/>
            </a:xfrm>
            <a:custGeom>
              <a:rect b="b" l="l" r="r" t="t"/>
              <a:pathLst>
                <a:path extrusionOk="0" h="863" w="296">
                  <a:moveTo>
                    <a:pt x="296" y="863"/>
                  </a:moveTo>
                  <a:lnTo>
                    <a:pt x="0" y="863"/>
                  </a:lnTo>
                  <a:lnTo>
                    <a:pt x="0" y="0"/>
                  </a:lnTo>
                  <a:lnTo>
                    <a:pt x="296" y="863"/>
                  </a:lnTo>
                  <a:close/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" name="Google Shape;246;p46"/>
          <p:cNvGrpSpPr/>
          <p:nvPr/>
        </p:nvGrpSpPr>
        <p:grpSpPr>
          <a:xfrm>
            <a:off x="8086848" y="3499247"/>
            <a:ext cx="921422" cy="1001315"/>
            <a:chOff x="7986713" y="1112838"/>
            <a:chExt cx="823913" cy="895351"/>
          </a:xfrm>
        </p:grpSpPr>
        <p:sp>
          <p:nvSpPr>
            <p:cNvPr id="247" name="Google Shape;247;p46"/>
            <p:cNvSpPr/>
            <p:nvPr/>
          </p:nvSpPr>
          <p:spPr>
            <a:xfrm>
              <a:off x="8232775" y="1501776"/>
              <a:ext cx="333375" cy="506413"/>
            </a:xfrm>
            <a:custGeom>
              <a:rect b="b" l="l" r="r" t="t"/>
              <a:pathLst>
                <a:path extrusionOk="0" h="667" w="439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46"/>
            <p:cNvSpPr/>
            <p:nvPr/>
          </p:nvSpPr>
          <p:spPr>
            <a:xfrm>
              <a:off x="8204200" y="1112838"/>
              <a:ext cx="388938" cy="388938"/>
            </a:xfrm>
            <a:prstGeom prst="ellipse">
              <a:avLst/>
            </a:pr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6"/>
            <p:cNvSpPr/>
            <p:nvPr/>
          </p:nvSpPr>
          <p:spPr>
            <a:xfrm>
              <a:off x="8399463" y="1112838"/>
              <a:ext cx="193675" cy="388938"/>
            </a:xfrm>
            <a:custGeom>
              <a:rect b="b" l="l" r="r" t="t"/>
              <a:pathLst>
                <a:path extrusionOk="0" h="512" w="255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6"/>
            <p:cNvSpPr/>
            <p:nvPr/>
          </p:nvSpPr>
          <p:spPr>
            <a:xfrm>
              <a:off x="7986713" y="1176338"/>
              <a:ext cx="390525" cy="388938"/>
            </a:xfrm>
            <a:prstGeom prst="ellipse">
              <a:avLst/>
            </a:pr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6"/>
            <p:cNvSpPr/>
            <p:nvPr/>
          </p:nvSpPr>
          <p:spPr>
            <a:xfrm>
              <a:off x="8421688" y="1176338"/>
              <a:ext cx="388938" cy="388938"/>
            </a:xfrm>
            <a:prstGeom prst="ellipse">
              <a:avLst/>
            </a:pr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2" name="Google Shape;252;p46"/>
          <p:cNvGrpSpPr/>
          <p:nvPr/>
        </p:nvGrpSpPr>
        <p:grpSpPr>
          <a:xfrm rot="-676403">
            <a:off x="3334359" y="4179204"/>
            <a:ext cx="364389" cy="196984"/>
            <a:chOff x="9777413" y="344488"/>
            <a:chExt cx="919163" cy="496888"/>
          </a:xfrm>
        </p:grpSpPr>
        <p:sp>
          <p:nvSpPr>
            <p:cNvPr id="253" name="Google Shape;253;p46"/>
            <p:cNvSpPr/>
            <p:nvPr/>
          </p:nvSpPr>
          <p:spPr>
            <a:xfrm>
              <a:off x="9777413" y="344488"/>
              <a:ext cx="919163" cy="496888"/>
            </a:xfrm>
            <a:custGeom>
              <a:rect b="b" l="l" r="r" t="t"/>
              <a:pathLst>
                <a:path extrusionOk="0" h="654" w="1211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46"/>
            <p:cNvSpPr/>
            <p:nvPr/>
          </p:nvSpPr>
          <p:spPr>
            <a:xfrm>
              <a:off x="9918700" y="441326"/>
              <a:ext cx="660400" cy="357188"/>
            </a:xfrm>
            <a:custGeom>
              <a:rect b="b" l="l" r="r" t="t"/>
              <a:pathLst>
                <a:path extrusionOk="0" h="470" w="8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rgbClr val="FCE8CD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5" name="Google Shape;255;p46"/>
          <p:cNvGrpSpPr/>
          <p:nvPr/>
        </p:nvGrpSpPr>
        <p:grpSpPr>
          <a:xfrm>
            <a:off x="7124917" y="4229336"/>
            <a:ext cx="363960" cy="209357"/>
            <a:chOff x="7121525" y="190501"/>
            <a:chExt cx="896938" cy="515937"/>
          </a:xfrm>
        </p:grpSpPr>
        <p:sp>
          <p:nvSpPr>
            <p:cNvPr id="256" name="Google Shape;256;p46"/>
            <p:cNvSpPr/>
            <p:nvPr/>
          </p:nvSpPr>
          <p:spPr>
            <a:xfrm>
              <a:off x="7121525" y="190501"/>
              <a:ext cx="896938" cy="481013"/>
            </a:xfrm>
            <a:custGeom>
              <a:rect b="b" l="l" r="r" t="t"/>
              <a:pathLst>
                <a:path extrusionOk="0" h="634" w="1181">
                  <a:moveTo>
                    <a:pt x="1180" y="486"/>
                  </a:moveTo>
                  <a:cubicBezTo>
                    <a:pt x="1178" y="569"/>
                    <a:pt x="1107" y="634"/>
                    <a:pt x="1024" y="634"/>
                  </a:cubicBezTo>
                  <a:lnTo>
                    <a:pt x="134" y="634"/>
                  </a:lnTo>
                  <a:cubicBezTo>
                    <a:pt x="62" y="634"/>
                    <a:pt x="1" y="577"/>
                    <a:pt x="0" y="504"/>
                  </a:cubicBezTo>
                  <a:cubicBezTo>
                    <a:pt x="0" y="504"/>
                    <a:pt x="0" y="503"/>
                    <a:pt x="0" y="503"/>
                  </a:cubicBezTo>
                  <a:cubicBezTo>
                    <a:pt x="0" y="472"/>
                    <a:pt x="8" y="443"/>
                    <a:pt x="23" y="418"/>
                  </a:cubicBezTo>
                  <a:cubicBezTo>
                    <a:pt x="52" y="368"/>
                    <a:pt x="107" y="334"/>
                    <a:pt x="169" y="334"/>
                  </a:cubicBezTo>
                  <a:cubicBezTo>
                    <a:pt x="185" y="334"/>
                    <a:pt x="200" y="336"/>
                    <a:pt x="214" y="340"/>
                  </a:cubicBezTo>
                  <a:cubicBezTo>
                    <a:pt x="214" y="338"/>
                    <a:pt x="214" y="336"/>
                    <a:pt x="214" y="334"/>
                  </a:cubicBezTo>
                  <a:cubicBezTo>
                    <a:pt x="214" y="241"/>
                    <a:pt x="289" y="165"/>
                    <a:pt x="383" y="165"/>
                  </a:cubicBezTo>
                  <a:cubicBezTo>
                    <a:pt x="427" y="165"/>
                    <a:pt x="467" y="182"/>
                    <a:pt x="497" y="210"/>
                  </a:cubicBezTo>
                  <a:cubicBezTo>
                    <a:pt x="594" y="0"/>
                    <a:pt x="977" y="31"/>
                    <a:pt x="977" y="316"/>
                  </a:cubicBezTo>
                  <a:cubicBezTo>
                    <a:pt x="977" y="323"/>
                    <a:pt x="977" y="330"/>
                    <a:pt x="976" y="337"/>
                  </a:cubicBezTo>
                  <a:cubicBezTo>
                    <a:pt x="992" y="331"/>
                    <a:pt x="1009" y="328"/>
                    <a:pt x="1027" y="328"/>
                  </a:cubicBezTo>
                  <a:cubicBezTo>
                    <a:pt x="1089" y="328"/>
                    <a:pt x="1143" y="365"/>
                    <a:pt x="1167" y="418"/>
                  </a:cubicBezTo>
                  <a:cubicBezTo>
                    <a:pt x="1176" y="439"/>
                    <a:pt x="1181" y="462"/>
                    <a:pt x="1180" y="486"/>
                  </a:cubicBezTo>
                  <a:close/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46"/>
            <p:cNvSpPr/>
            <p:nvPr/>
          </p:nvSpPr>
          <p:spPr>
            <a:xfrm>
              <a:off x="7269163" y="369888"/>
              <a:ext cx="625475" cy="336550"/>
            </a:xfrm>
            <a:custGeom>
              <a:rect b="b" l="l" r="r" t="t"/>
              <a:pathLst>
                <a:path extrusionOk="0" h="443" w="824">
                  <a:moveTo>
                    <a:pt x="824" y="339"/>
                  </a:moveTo>
                  <a:cubicBezTo>
                    <a:pt x="822" y="397"/>
                    <a:pt x="773" y="443"/>
                    <a:pt x="714" y="443"/>
                  </a:cubicBezTo>
                  <a:lnTo>
                    <a:pt x="93" y="443"/>
                  </a:lnTo>
                  <a:cubicBezTo>
                    <a:pt x="43" y="443"/>
                    <a:pt x="0" y="403"/>
                    <a:pt x="0" y="352"/>
                  </a:cubicBezTo>
                  <a:lnTo>
                    <a:pt x="0" y="351"/>
                  </a:lnTo>
                  <a:cubicBezTo>
                    <a:pt x="0" y="330"/>
                    <a:pt x="6" y="309"/>
                    <a:pt x="16" y="292"/>
                  </a:cubicBezTo>
                  <a:cubicBezTo>
                    <a:pt x="36" y="257"/>
                    <a:pt x="74" y="233"/>
                    <a:pt x="118" y="233"/>
                  </a:cubicBezTo>
                  <a:cubicBezTo>
                    <a:pt x="129" y="233"/>
                    <a:pt x="139" y="235"/>
                    <a:pt x="149" y="238"/>
                  </a:cubicBezTo>
                  <a:cubicBezTo>
                    <a:pt x="149" y="236"/>
                    <a:pt x="149" y="235"/>
                    <a:pt x="149" y="233"/>
                  </a:cubicBezTo>
                  <a:cubicBezTo>
                    <a:pt x="149" y="168"/>
                    <a:pt x="202" y="115"/>
                    <a:pt x="267" y="115"/>
                  </a:cubicBezTo>
                  <a:cubicBezTo>
                    <a:pt x="298" y="115"/>
                    <a:pt x="326" y="127"/>
                    <a:pt x="347" y="147"/>
                  </a:cubicBezTo>
                  <a:cubicBezTo>
                    <a:pt x="414" y="0"/>
                    <a:pt x="682" y="22"/>
                    <a:pt x="682" y="221"/>
                  </a:cubicBezTo>
                  <a:cubicBezTo>
                    <a:pt x="682" y="226"/>
                    <a:pt x="681" y="231"/>
                    <a:pt x="681" y="236"/>
                  </a:cubicBezTo>
                  <a:cubicBezTo>
                    <a:pt x="692" y="232"/>
                    <a:pt x="704" y="229"/>
                    <a:pt x="717" y="229"/>
                  </a:cubicBezTo>
                  <a:cubicBezTo>
                    <a:pt x="760" y="229"/>
                    <a:pt x="797" y="255"/>
                    <a:pt x="814" y="292"/>
                  </a:cubicBezTo>
                  <a:cubicBezTo>
                    <a:pt x="821" y="306"/>
                    <a:pt x="824" y="322"/>
                    <a:pt x="824" y="339"/>
                  </a:cubicBezTo>
                  <a:close/>
                </a:path>
              </a:pathLst>
            </a:custGeom>
            <a:solidFill>
              <a:srgbClr val="FCE8CD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58;p46"/>
          <p:cNvGrpSpPr/>
          <p:nvPr/>
        </p:nvGrpSpPr>
        <p:grpSpPr>
          <a:xfrm>
            <a:off x="7427483" y="3401885"/>
            <a:ext cx="691319" cy="1095628"/>
            <a:chOff x="4979988" y="223838"/>
            <a:chExt cx="439738" cy="696913"/>
          </a:xfrm>
        </p:grpSpPr>
        <p:sp>
          <p:nvSpPr>
            <p:cNvPr id="259" name="Google Shape;259;p46"/>
            <p:cNvSpPr/>
            <p:nvPr/>
          </p:nvSpPr>
          <p:spPr>
            <a:xfrm>
              <a:off x="5192713" y="763588"/>
              <a:ext cx="15875" cy="157163"/>
            </a:xfrm>
            <a:prstGeom prst="rect">
              <a:avLst/>
            </a:pr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46"/>
            <p:cNvSpPr/>
            <p:nvPr/>
          </p:nvSpPr>
          <p:spPr>
            <a:xfrm>
              <a:off x="4979988" y="223838"/>
              <a:ext cx="439738" cy="555625"/>
            </a:xfrm>
            <a:custGeom>
              <a:rect b="b" l="l" r="r" t="t"/>
              <a:pathLst>
                <a:path extrusionOk="0" h="733" w="578">
                  <a:moveTo>
                    <a:pt x="289" y="265"/>
                  </a:moveTo>
                  <a:lnTo>
                    <a:pt x="290" y="265"/>
                  </a:lnTo>
                  <a:lnTo>
                    <a:pt x="288" y="265"/>
                  </a:lnTo>
                  <a:lnTo>
                    <a:pt x="289" y="265"/>
                  </a:lnTo>
                  <a:close/>
                  <a:moveTo>
                    <a:pt x="578" y="733"/>
                  </a:moveTo>
                  <a:lnTo>
                    <a:pt x="425" y="548"/>
                  </a:lnTo>
                  <a:lnTo>
                    <a:pt x="524" y="548"/>
                  </a:lnTo>
                  <a:lnTo>
                    <a:pt x="397" y="395"/>
                  </a:lnTo>
                  <a:lnTo>
                    <a:pt x="479" y="395"/>
                  </a:lnTo>
                  <a:lnTo>
                    <a:pt x="381" y="265"/>
                  </a:lnTo>
                  <a:lnTo>
                    <a:pt x="458" y="265"/>
                  </a:lnTo>
                  <a:lnTo>
                    <a:pt x="354" y="151"/>
                  </a:lnTo>
                  <a:lnTo>
                    <a:pt x="427" y="151"/>
                  </a:lnTo>
                  <a:lnTo>
                    <a:pt x="289" y="0"/>
                  </a:lnTo>
                  <a:lnTo>
                    <a:pt x="151" y="151"/>
                  </a:lnTo>
                  <a:lnTo>
                    <a:pt x="224" y="151"/>
                  </a:lnTo>
                  <a:lnTo>
                    <a:pt x="119" y="265"/>
                  </a:lnTo>
                  <a:lnTo>
                    <a:pt x="197" y="265"/>
                  </a:lnTo>
                  <a:lnTo>
                    <a:pt x="99" y="395"/>
                  </a:lnTo>
                  <a:lnTo>
                    <a:pt x="181" y="395"/>
                  </a:lnTo>
                  <a:lnTo>
                    <a:pt x="54" y="548"/>
                  </a:lnTo>
                  <a:lnTo>
                    <a:pt x="153" y="548"/>
                  </a:lnTo>
                  <a:lnTo>
                    <a:pt x="0" y="733"/>
                  </a:lnTo>
                  <a:lnTo>
                    <a:pt x="578" y="733"/>
                  </a:lnTo>
                  <a:close/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46"/>
            <p:cNvSpPr/>
            <p:nvPr/>
          </p:nvSpPr>
          <p:spPr>
            <a:xfrm>
              <a:off x="5200650" y="223838"/>
              <a:ext cx="219075" cy="555625"/>
            </a:xfrm>
            <a:custGeom>
              <a:rect b="b" l="l" r="r" t="t"/>
              <a:pathLst>
                <a:path extrusionOk="0" h="733" w="289">
                  <a:moveTo>
                    <a:pt x="136" y="548"/>
                  </a:moveTo>
                  <a:lnTo>
                    <a:pt x="235" y="548"/>
                  </a:lnTo>
                  <a:lnTo>
                    <a:pt x="108" y="395"/>
                  </a:lnTo>
                  <a:lnTo>
                    <a:pt x="190" y="395"/>
                  </a:lnTo>
                  <a:lnTo>
                    <a:pt x="92" y="265"/>
                  </a:lnTo>
                  <a:lnTo>
                    <a:pt x="169" y="265"/>
                  </a:lnTo>
                  <a:lnTo>
                    <a:pt x="65" y="151"/>
                  </a:lnTo>
                  <a:lnTo>
                    <a:pt x="138" y="151"/>
                  </a:lnTo>
                  <a:lnTo>
                    <a:pt x="0" y="0"/>
                  </a:lnTo>
                  <a:lnTo>
                    <a:pt x="0" y="265"/>
                  </a:lnTo>
                  <a:lnTo>
                    <a:pt x="1" y="265"/>
                  </a:lnTo>
                  <a:lnTo>
                    <a:pt x="0" y="265"/>
                  </a:lnTo>
                  <a:lnTo>
                    <a:pt x="0" y="733"/>
                  </a:lnTo>
                  <a:lnTo>
                    <a:pt x="289" y="733"/>
                  </a:lnTo>
                  <a:lnTo>
                    <a:pt x="136" y="548"/>
                  </a:lnTo>
                  <a:close/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262;p46"/>
          <p:cNvGrpSpPr/>
          <p:nvPr/>
        </p:nvGrpSpPr>
        <p:grpSpPr>
          <a:xfrm>
            <a:off x="5632566" y="3428729"/>
            <a:ext cx="497994" cy="716756"/>
            <a:chOff x="5413375" y="214313"/>
            <a:chExt cx="444500" cy="639763"/>
          </a:xfrm>
        </p:grpSpPr>
        <p:sp>
          <p:nvSpPr>
            <p:cNvPr id="263" name="Google Shape;263;p46"/>
            <p:cNvSpPr/>
            <p:nvPr/>
          </p:nvSpPr>
          <p:spPr>
            <a:xfrm>
              <a:off x="5622925" y="611188"/>
              <a:ext cx="25400" cy="242888"/>
            </a:xfrm>
            <a:prstGeom prst="rect">
              <a:avLst/>
            </a:pr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6"/>
            <p:cNvSpPr/>
            <p:nvPr/>
          </p:nvSpPr>
          <p:spPr>
            <a:xfrm>
              <a:off x="5413375" y="214313"/>
              <a:ext cx="444500" cy="461963"/>
            </a:xfrm>
            <a:custGeom>
              <a:rect b="b" l="l" r="r" t="t"/>
              <a:pathLst>
                <a:path extrusionOk="0" h="608" w="584">
                  <a:moveTo>
                    <a:pt x="0" y="608"/>
                  </a:moveTo>
                  <a:lnTo>
                    <a:pt x="151" y="408"/>
                  </a:lnTo>
                  <a:lnTo>
                    <a:pt x="31" y="408"/>
                  </a:lnTo>
                  <a:lnTo>
                    <a:pt x="192" y="232"/>
                  </a:lnTo>
                  <a:lnTo>
                    <a:pt x="80" y="232"/>
                  </a:lnTo>
                  <a:lnTo>
                    <a:pt x="292" y="0"/>
                  </a:lnTo>
                  <a:lnTo>
                    <a:pt x="503" y="232"/>
                  </a:lnTo>
                  <a:lnTo>
                    <a:pt x="391" y="232"/>
                  </a:lnTo>
                  <a:lnTo>
                    <a:pt x="552" y="408"/>
                  </a:lnTo>
                  <a:lnTo>
                    <a:pt x="433" y="408"/>
                  </a:lnTo>
                  <a:lnTo>
                    <a:pt x="584" y="608"/>
                  </a:lnTo>
                  <a:lnTo>
                    <a:pt x="0" y="608"/>
                  </a:lnTo>
                  <a:close/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6"/>
            <p:cNvSpPr/>
            <p:nvPr/>
          </p:nvSpPr>
          <p:spPr>
            <a:xfrm>
              <a:off x="5635625" y="214313"/>
              <a:ext cx="222250" cy="461963"/>
            </a:xfrm>
            <a:custGeom>
              <a:rect b="b" l="l" r="r" t="t"/>
              <a:pathLst>
                <a:path extrusionOk="0" h="608" w="292">
                  <a:moveTo>
                    <a:pt x="292" y="608"/>
                  </a:moveTo>
                  <a:lnTo>
                    <a:pt x="0" y="608"/>
                  </a:lnTo>
                  <a:lnTo>
                    <a:pt x="0" y="0"/>
                  </a:lnTo>
                  <a:lnTo>
                    <a:pt x="211" y="232"/>
                  </a:lnTo>
                  <a:lnTo>
                    <a:pt x="99" y="232"/>
                  </a:lnTo>
                  <a:lnTo>
                    <a:pt x="260" y="408"/>
                  </a:lnTo>
                  <a:lnTo>
                    <a:pt x="141" y="408"/>
                  </a:lnTo>
                  <a:lnTo>
                    <a:pt x="292" y="608"/>
                  </a:lnTo>
                  <a:close/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46"/>
          <p:cNvGrpSpPr/>
          <p:nvPr/>
        </p:nvGrpSpPr>
        <p:grpSpPr>
          <a:xfrm>
            <a:off x="2479944" y="3287521"/>
            <a:ext cx="529064" cy="1162874"/>
            <a:chOff x="7313613" y="874713"/>
            <a:chExt cx="473075" cy="1039813"/>
          </a:xfrm>
        </p:grpSpPr>
        <p:sp>
          <p:nvSpPr>
            <p:cNvPr id="267" name="Google Shape;267;p46"/>
            <p:cNvSpPr/>
            <p:nvPr/>
          </p:nvSpPr>
          <p:spPr>
            <a:xfrm>
              <a:off x="7531100" y="1560513"/>
              <a:ext cx="36513" cy="354013"/>
            </a:xfrm>
            <a:prstGeom prst="rect">
              <a:avLst/>
            </a:pr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6"/>
            <p:cNvSpPr/>
            <p:nvPr/>
          </p:nvSpPr>
          <p:spPr>
            <a:xfrm>
              <a:off x="7313613" y="874713"/>
              <a:ext cx="473075" cy="685800"/>
            </a:xfrm>
            <a:custGeom>
              <a:rect b="b" l="l" r="r" t="t"/>
              <a:pathLst>
                <a:path extrusionOk="0" h="903" w="623">
                  <a:moveTo>
                    <a:pt x="39" y="674"/>
                  </a:moveTo>
                  <a:lnTo>
                    <a:pt x="251" y="58"/>
                  </a:lnTo>
                  <a:cubicBezTo>
                    <a:pt x="271" y="0"/>
                    <a:pt x="353" y="0"/>
                    <a:pt x="373" y="58"/>
                  </a:cubicBezTo>
                  <a:lnTo>
                    <a:pt x="584" y="674"/>
                  </a:lnTo>
                  <a:cubicBezTo>
                    <a:pt x="623" y="786"/>
                    <a:pt x="540" y="903"/>
                    <a:pt x="421" y="903"/>
                  </a:cubicBezTo>
                  <a:lnTo>
                    <a:pt x="202" y="903"/>
                  </a:lnTo>
                  <a:cubicBezTo>
                    <a:pt x="84" y="903"/>
                    <a:pt x="0" y="786"/>
                    <a:pt x="39" y="674"/>
                  </a:cubicBezTo>
                  <a:close/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46"/>
            <p:cNvSpPr/>
            <p:nvPr/>
          </p:nvSpPr>
          <p:spPr>
            <a:xfrm>
              <a:off x="7550150" y="885826"/>
              <a:ext cx="236538" cy="674688"/>
            </a:xfrm>
            <a:custGeom>
              <a:rect b="b" l="l" r="r" t="t"/>
              <a:pathLst>
                <a:path extrusionOk="0" h="889" w="311">
                  <a:moveTo>
                    <a:pt x="61" y="44"/>
                  </a:moveTo>
                  <a:cubicBezTo>
                    <a:pt x="51" y="15"/>
                    <a:pt x="25" y="0"/>
                    <a:pt x="0" y="0"/>
                  </a:cubicBezTo>
                  <a:lnTo>
                    <a:pt x="0" y="889"/>
                  </a:lnTo>
                  <a:lnTo>
                    <a:pt x="109" y="889"/>
                  </a:lnTo>
                  <a:cubicBezTo>
                    <a:pt x="228" y="889"/>
                    <a:pt x="311" y="772"/>
                    <a:pt x="272" y="660"/>
                  </a:cubicBezTo>
                  <a:lnTo>
                    <a:pt x="61" y="44"/>
                  </a:lnTo>
                  <a:close/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70;p46"/>
          <p:cNvGrpSpPr/>
          <p:nvPr/>
        </p:nvGrpSpPr>
        <p:grpSpPr>
          <a:xfrm>
            <a:off x="1945439" y="3707630"/>
            <a:ext cx="479073" cy="689524"/>
            <a:chOff x="5413375" y="214313"/>
            <a:chExt cx="444500" cy="639763"/>
          </a:xfrm>
        </p:grpSpPr>
        <p:sp>
          <p:nvSpPr>
            <p:cNvPr id="271" name="Google Shape;271;p46"/>
            <p:cNvSpPr/>
            <p:nvPr/>
          </p:nvSpPr>
          <p:spPr>
            <a:xfrm>
              <a:off x="5622925" y="611188"/>
              <a:ext cx="25400" cy="242888"/>
            </a:xfrm>
            <a:prstGeom prst="rect">
              <a:avLst/>
            </a:pr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46"/>
            <p:cNvSpPr/>
            <p:nvPr/>
          </p:nvSpPr>
          <p:spPr>
            <a:xfrm>
              <a:off x="5413375" y="214313"/>
              <a:ext cx="444500" cy="461963"/>
            </a:xfrm>
            <a:custGeom>
              <a:rect b="b" l="l" r="r" t="t"/>
              <a:pathLst>
                <a:path extrusionOk="0" h="608" w="584">
                  <a:moveTo>
                    <a:pt x="0" y="608"/>
                  </a:moveTo>
                  <a:lnTo>
                    <a:pt x="151" y="408"/>
                  </a:lnTo>
                  <a:lnTo>
                    <a:pt x="31" y="408"/>
                  </a:lnTo>
                  <a:lnTo>
                    <a:pt x="192" y="232"/>
                  </a:lnTo>
                  <a:lnTo>
                    <a:pt x="80" y="232"/>
                  </a:lnTo>
                  <a:lnTo>
                    <a:pt x="292" y="0"/>
                  </a:lnTo>
                  <a:lnTo>
                    <a:pt x="503" y="232"/>
                  </a:lnTo>
                  <a:lnTo>
                    <a:pt x="391" y="232"/>
                  </a:lnTo>
                  <a:lnTo>
                    <a:pt x="552" y="408"/>
                  </a:lnTo>
                  <a:lnTo>
                    <a:pt x="433" y="408"/>
                  </a:lnTo>
                  <a:lnTo>
                    <a:pt x="584" y="608"/>
                  </a:lnTo>
                  <a:lnTo>
                    <a:pt x="0" y="608"/>
                  </a:lnTo>
                  <a:close/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46"/>
            <p:cNvSpPr/>
            <p:nvPr/>
          </p:nvSpPr>
          <p:spPr>
            <a:xfrm>
              <a:off x="5635625" y="214313"/>
              <a:ext cx="222250" cy="461963"/>
            </a:xfrm>
            <a:custGeom>
              <a:rect b="b" l="l" r="r" t="t"/>
              <a:pathLst>
                <a:path extrusionOk="0" h="608" w="292">
                  <a:moveTo>
                    <a:pt x="292" y="608"/>
                  </a:moveTo>
                  <a:lnTo>
                    <a:pt x="0" y="608"/>
                  </a:lnTo>
                  <a:lnTo>
                    <a:pt x="0" y="0"/>
                  </a:lnTo>
                  <a:lnTo>
                    <a:pt x="211" y="232"/>
                  </a:lnTo>
                  <a:lnTo>
                    <a:pt x="99" y="232"/>
                  </a:lnTo>
                  <a:lnTo>
                    <a:pt x="260" y="408"/>
                  </a:lnTo>
                  <a:lnTo>
                    <a:pt x="141" y="408"/>
                  </a:lnTo>
                  <a:lnTo>
                    <a:pt x="292" y="608"/>
                  </a:lnTo>
                  <a:close/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46"/>
          <p:cNvGrpSpPr/>
          <p:nvPr/>
        </p:nvGrpSpPr>
        <p:grpSpPr>
          <a:xfrm>
            <a:off x="426969" y="3916432"/>
            <a:ext cx="242977" cy="475689"/>
            <a:chOff x="4070350" y="60326"/>
            <a:chExt cx="450850" cy="882650"/>
          </a:xfrm>
        </p:grpSpPr>
        <p:sp>
          <p:nvSpPr>
            <p:cNvPr id="275" name="Google Shape;275;p46"/>
            <p:cNvSpPr/>
            <p:nvPr/>
          </p:nvSpPr>
          <p:spPr>
            <a:xfrm>
              <a:off x="4279900" y="642938"/>
              <a:ext cx="31750" cy="300038"/>
            </a:xfrm>
            <a:prstGeom prst="rect">
              <a:avLst/>
            </a:pr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6"/>
            <p:cNvSpPr/>
            <p:nvPr/>
          </p:nvSpPr>
          <p:spPr>
            <a:xfrm>
              <a:off x="4070350" y="60326"/>
              <a:ext cx="450850" cy="655638"/>
            </a:xfrm>
            <a:custGeom>
              <a:rect b="b" l="l" r="r" t="t"/>
              <a:pathLst>
                <a:path extrusionOk="0" h="862" w="593">
                  <a:moveTo>
                    <a:pt x="0" y="862"/>
                  </a:moveTo>
                  <a:lnTo>
                    <a:pt x="297" y="0"/>
                  </a:lnTo>
                  <a:lnTo>
                    <a:pt x="593" y="862"/>
                  </a:lnTo>
                  <a:lnTo>
                    <a:pt x="0" y="862"/>
                  </a:lnTo>
                  <a:close/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46"/>
            <p:cNvSpPr/>
            <p:nvPr/>
          </p:nvSpPr>
          <p:spPr>
            <a:xfrm>
              <a:off x="4295775" y="60326"/>
              <a:ext cx="225425" cy="655638"/>
            </a:xfrm>
            <a:custGeom>
              <a:rect b="b" l="l" r="r" t="t"/>
              <a:pathLst>
                <a:path extrusionOk="0" h="863" w="296">
                  <a:moveTo>
                    <a:pt x="296" y="863"/>
                  </a:moveTo>
                  <a:lnTo>
                    <a:pt x="0" y="863"/>
                  </a:lnTo>
                  <a:lnTo>
                    <a:pt x="0" y="0"/>
                  </a:lnTo>
                  <a:lnTo>
                    <a:pt x="296" y="863"/>
                  </a:lnTo>
                  <a:close/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8" name="Google Shape;278;p46"/>
          <p:cNvGrpSpPr/>
          <p:nvPr/>
        </p:nvGrpSpPr>
        <p:grpSpPr>
          <a:xfrm>
            <a:off x="3626060" y="3558155"/>
            <a:ext cx="668251" cy="726192"/>
            <a:chOff x="7986713" y="1112838"/>
            <a:chExt cx="823913" cy="895351"/>
          </a:xfrm>
        </p:grpSpPr>
        <p:sp>
          <p:nvSpPr>
            <p:cNvPr id="279" name="Google Shape;279;p46"/>
            <p:cNvSpPr/>
            <p:nvPr/>
          </p:nvSpPr>
          <p:spPr>
            <a:xfrm>
              <a:off x="8232775" y="1501776"/>
              <a:ext cx="333375" cy="506413"/>
            </a:xfrm>
            <a:custGeom>
              <a:rect b="b" l="l" r="r" t="t"/>
              <a:pathLst>
                <a:path extrusionOk="0" h="667" w="439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6"/>
            <p:cNvSpPr/>
            <p:nvPr/>
          </p:nvSpPr>
          <p:spPr>
            <a:xfrm>
              <a:off x="8204200" y="1112838"/>
              <a:ext cx="388938" cy="388938"/>
            </a:xfrm>
            <a:prstGeom prst="ellipse">
              <a:avLst/>
            </a:pr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6"/>
            <p:cNvSpPr/>
            <p:nvPr/>
          </p:nvSpPr>
          <p:spPr>
            <a:xfrm>
              <a:off x="8399463" y="1112838"/>
              <a:ext cx="193675" cy="388938"/>
            </a:xfrm>
            <a:custGeom>
              <a:rect b="b" l="l" r="r" t="t"/>
              <a:pathLst>
                <a:path extrusionOk="0" h="512" w="255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6"/>
            <p:cNvSpPr/>
            <p:nvPr/>
          </p:nvSpPr>
          <p:spPr>
            <a:xfrm>
              <a:off x="7986713" y="1176338"/>
              <a:ext cx="390525" cy="388938"/>
            </a:xfrm>
            <a:prstGeom prst="ellipse">
              <a:avLst/>
            </a:pr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6"/>
            <p:cNvSpPr/>
            <p:nvPr/>
          </p:nvSpPr>
          <p:spPr>
            <a:xfrm>
              <a:off x="8421688" y="1176338"/>
              <a:ext cx="388938" cy="388938"/>
            </a:xfrm>
            <a:prstGeom prst="ellipse">
              <a:avLst/>
            </a:pr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4" name="Google Shape;284;p46"/>
          <p:cNvGrpSpPr/>
          <p:nvPr/>
        </p:nvGrpSpPr>
        <p:grpSpPr>
          <a:xfrm>
            <a:off x="687062" y="3874393"/>
            <a:ext cx="402521" cy="437422"/>
            <a:chOff x="7986713" y="1112838"/>
            <a:chExt cx="823913" cy="895351"/>
          </a:xfrm>
        </p:grpSpPr>
        <p:sp>
          <p:nvSpPr>
            <p:cNvPr id="285" name="Google Shape;285;p46"/>
            <p:cNvSpPr/>
            <p:nvPr/>
          </p:nvSpPr>
          <p:spPr>
            <a:xfrm>
              <a:off x="8232775" y="1501776"/>
              <a:ext cx="333375" cy="506413"/>
            </a:xfrm>
            <a:custGeom>
              <a:rect b="b" l="l" r="r" t="t"/>
              <a:pathLst>
                <a:path extrusionOk="0" h="667" w="439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6"/>
            <p:cNvSpPr/>
            <p:nvPr/>
          </p:nvSpPr>
          <p:spPr>
            <a:xfrm>
              <a:off x="8204200" y="1112838"/>
              <a:ext cx="388938" cy="388938"/>
            </a:xfrm>
            <a:prstGeom prst="ellipse">
              <a:avLst/>
            </a:pr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46"/>
            <p:cNvSpPr/>
            <p:nvPr/>
          </p:nvSpPr>
          <p:spPr>
            <a:xfrm>
              <a:off x="8399463" y="1112838"/>
              <a:ext cx="193675" cy="388938"/>
            </a:xfrm>
            <a:custGeom>
              <a:rect b="b" l="l" r="r" t="t"/>
              <a:pathLst>
                <a:path extrusionOk="0" h="512" w="255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46"/>
            <p:cNvSpPr/>
            <p:nvPr/>
          </p:nvSpPr>
          <p:spPr>
            <a:xfrm>
              <a:off x="7986713" y="1176338"/>
              <a:ext cx="390525" cy="388938"/>
            </a:xfrm>
            <a:prstGeom prst="ellipse">
              <a:avLst/>
            </a:pr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6"/>
            <p:cNvSpPr/>
            <p:nvPr/>
          </p:nvSpPr>
          <p:spPr>
            <a:xfrm>
              <a:off x="8421688" y="1176338"/>
              <a:ext cx="388938" cy="388938"/>
            </a:xfrm>
            <a:prstGeom prst="ellipse">
              <a:avLst/>
            </a:pr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46"/>
          <p:cNvGrpSpPr/>
          <p:nvPr/>
        </p:nvGrpSpPr>
        <p:grpSpPr>
          <a:xfrm>
            <a:off x="2962061" y="3810229"/>
            <a:ext cx="395151" cy="626249"/>
            <a:chOff x="4979988" y="223838"/>
            <a:chExt cx="439738" cy="696913"/>
          </a:xfrm>
        </p:grpSpPr>
        <p:sp>
          <p:nvSpPr>
            <p:cNvPr id="291" name="Google Shape;291;p46"/>
            <p:cNvSpPr/>
            <p:nvPr/>
          </p:nvSpPr>
          <p:spPr>
            <a:xfrm>
              <a:off x="5192713" y="763588"/>
              <a:ext cx="15875" cy="157163"/>
            </a:xfrm>
            <a:prstGeom prst="rect">
              <a:avLst/>
            </a:pr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6"/>
            <p:cNvSpPr/>
            <p:nvPr/>
          </p:nvSpPr>
          <p:spPr>
            <a:xfrm>
              <a:off x="4979988" y="223838"/>
              <a:ext cx="439738" cy="555625"/>
            </a:xfrm>
            <a:custGeom>
              <a:rect b="b" l="l" r="r" t="t"/>
              <a:pathLst>
                <a:path extrusionOk="0" h="733" w="578">
                  <a:moveTo>
                    <a:pt x="289" y="265"/>
                  </a:moveTo>
                  <a:lnTo>
                    <a:pt x="290" y="265"/>
                  </a:lnTo>
                  <a:lnTo>
                    <a:pt x="288" y="265"/>
                  </a:lnTo>
                  <a:lnTo>
                    <a:pt x="289" y="265"/>
                  </a:lnTo>
                  <a:close/>
                  <a:moveTo>
                    <a:pt x="578" y="733"/>
                  </a:moveTo>
                  <a:lnTo>
                    <a:pt x="425" y="548"/>
                  </a:lnTo>
                  <a:lnTo>
                    <a:pt x="524" y="548"/>
                  </a:lnTo>
                  <a:lnTo>
                    <a:pt x="397" y="395"/>
                  </a:lnTo>
                  <a:lnTo>
                    <a:pt x="479" y="395"/>
                  </a:lnTo>
                  <a:lnTo>
                    <a:pt x="381" y="265"/>
                  </a:lnTo>
                  <a:lnTo>
                    <a:pt x="458" y="265"/>
                  </a:lnTo>
                  <a:lnTo>
                    <a:pt x="354" y="151"/>
                  </a:lnTo>
                  <a:lnTo>
                    <a:pt x="427" y="151"/>
                  </a:lnTo>
                  <a:lnTo>
                    <a:pt x="289" y="0"/>
                  </a:lnTo>
                  <a:lnTo>
                    <a:pt x="151" y="151"/>
                  </a:lnTo>
                  <a:lnTo>
                    <a:pt x="224" y="151"/>
                  </a:lnTo>
                  <a:lnTo>
                    <a:pt x="119" y="265"/>
                  </a:lnTo>
                  <a:lnTo>
                    <a:pt x="197" y="265"/>
                  </a:lnTo>
                  <a:lnTo>
                    <a:pt x="99" y="395"/>
                  </a:lnTo>
                  <a:lnTo>
                    <a:pt x="181" y="395"/>
                  </a:lnTo>
                  <a:lnTo>
                    <a:pt x="54" y="548"/>
                  </a:lnTo>
                  <a:lnTo>
                    <a:pt x="153" y="548"/>
                  </a:lnTo>
                  <a:lnTo>
                    <a:pt x="0" y="733"/>
                  </a:lnTo>
                  <a:lnTo>
                    <a:pt x="578" y="733"/>
                  </a:lnTo>
                  <a:close/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6"/>
            <p:cNvSpPr/>
            <p:nvPr/>
          </p:nvSpPr>
          <p:spPr>
            <a:xfrm>
              <a:off x="5200650" y="223838"/>
              <a:ext cx="219075" cy="555625"/>
            </a:xfrm>
            <a:custGeom>
              <a:rect b="b" l="l" r="r" t="t"/>
              <a:pathLst>
                <a:path extrusionOk="0" h="733" w="289">
                  <a:moveTo>
                    <a:pt x="136" y="548"/>
                  </a:moveTo>
                  <a:lnTo>
                    <a:pt x="235" y="548"/>
                  </a:lnTo>
                  <a:lnTo>
                    <a:pt x="108" y="395"/>
                  </a:lnTo>
                  <a:lnTo>
                    <a:pt x="190" y="395"/>
                  </a:lnTo>
                  <a:lnTo>
                    <a:pt x="92" y="265"/>
                  </a:lnTo>
                  <a:lnTo>
                    <a:pt x="169" y="265"/>
                  </a:lnTo>
                  <a:lnTo>
                    <a:pt x="65" y="151"/>
                  </a:lnTo>
                  <a:lnTo>
                    <a:pt x="138" y="151"/>
                  </a:lnTo>
                  <a:lnTo>
                    <a:pt x="0" y="0"/>
                  </a:lnTo>
                  <a:lnTo>
                    <a:pt x="0" y="265"/>
                  </a:lnTo>
                  <a:lnTo>
                    <a:pt x="1" y="265"/>
                  </a:lnTo>
                  <a:lnTo>
                    <a:pt x="0" y="265"/>
                  </a:lnTo>
                  <a:lnTo>
                    <a:pt x="0" y="733"/>
                  </a:lnTo>
                  <a:lnTo>
                    <a:pt x="289" y="733"/>
                  </a:lnTo>
                  <a:lnTo>
                    <a:pt x="136" y="548"/>
                  </a:lnTo>
                  <a:close/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4" name="Google Shape;294;p46"/>
          <p:cNvGrpSpPr/>
          <p:nvPr/>
        </p:nvGrpSpPr>
        <p:grpSpPr>
          <a:xfrm rot="242710">
            <a:off x="1167978" y="4066133"/>
            <a:ext cx="336700" cy="182016"/>
            <a:chOff x="9777413" y="344488"/>
            <a:chExt cx="919163" cy="496888"/>
          </a:xfrm>
        </p:grpSpPr>
        <p:sp>
          <p:nvSpPr>
            <p:cNvPr id="295" name="Google Shape;295;p46"/>
            <p:cNvSpPr/>
            <p:nvPr/>
          </p:nvSpPr>
          <p:spPr>
            <a:xfrm>
              <a:off x="9777413" y="344488"/>
              <a:ext cx="919163" cy="496888"/>
            </a:xfrm>
            <a:custGeom>
              <a:rect b="b" l="l" r="r" t="t"/>
              <a:pathLst>
                <a:path extrusionOk="0" h="654" w="1211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6"/>
            <p:cNvSpPr/>
            <p:nvPr/>
          </p:nvSpPr>
          <p:spPr>
            <a:xfrm>
              <a:off x="9918700" y="441326"/>
              <a:ext cx="660400" cy="357188"/>
            </a:xfrm>
            <a:custGeom>
              <a:rect b="b" l="l" r="r" t="t"/>
              <a:pathLst>
                <a:path extrusionOk="0" h="470" w="8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rgbClr val="FCE8CD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7" name="Google Shape;297;p46"/>
          <p:cNvGrpSpPr/>
          <p:nvPr/>
        </p:nvGrpSpPr>
        <p:grpSpPr>
          <a:xfrm rot="-681309">
            <a:off x="4167011" y="4037230"/>
            <a:ext cx="363960" cy="209357"/>
            <a:chOff x="7121525" y="190501"/>
            <a:chExt cx="896938" cy="515937"/>
          </a:xfrm>
        </p:grpSpPr>
        <p:sp>
          <p:nvSpPr>
            <p:cNvPr id="298" name="Google Shape;298;p46"/>
            <p:cNvSpPr/>
            <p:nvPr/>
          </p:nvSpPr>
          <p:spPr>
            <a:xfrm>
              <a:off x="7121525" y="190501"/>
              <a:ext cx="896938" cy="481013"/>
            </a:xfrm>
            <a:custGeom>
              <a:rect b="b" l="l" r="r" t="t"/>
              <a:pathLst>
                <a:path extrusionOk="0" h="634" w="1181">
                  <a:moveTo>
                    <a:pt x="1180" y="486"/>
                  </a:moveTo>
                  <a:cubicBezTo>
                    <a:pt x="1178" y="569"/>
                    <a:pt x="1107" y="634"/>
                    <a:pt x="1024" y="634"/>
                  </a:cubicBezTo>
                  <a:lnTo>
                    <a:pt x="134" y="634"/>
                  </a:lnTo>
                  <a:cubicBezTo>
                    <a:pt x="62" y="634"/>
                    <a:pt x="1" y="577"/>
                    <a:pt x="0" y="504"/>
                  </a:cubicBezTo>
                  <a:cubicBezTo>
                    <a:pt x="0" y="504"/>
                    <a:pt x="0" y="503"/>
                    <a:pt x="0" y="503"/>
                  </a:cubicBezTo>
                  <a:cubicBezTo>
                    <a:pt x="0" y="472"/>
                    <a:pt x="8" y="443"/>
                    <a:pt x="23" y="418"/>
                  </a:cubicBezTo>
                  <a:cubicBezTo>
                    <a:pt x="52" y="368"/>
                    <a:pt x="107" y="334"/>
                    <a:pt x="169" y="334"/>
                  </a:cubicBezTo>
                  <a:cubicBezTo>
                    <a:pt x="185" y="334"/>
                    <a:pt x="200" y="336"/>
                    <a:pt x="214" y="340"/>
                  </a:cubicBezTo>
                  <a:cubicBezTo>
                    <a:pt x="214" y="338"/>
                    <a:pt x="214" y="336"/>
                    <a:pt x="214" y="334"/>
                  </a:cubicBezTo>
                  <a:cubicBezTo>
                    <a:pt x="214" y="241"/>
                    <a:pt x="289" y="165"/>
                    <a:pt x="383" y="165"/>
                  </a:cubicBezTo>
                  <a:cubicBezTo>
                    <a:pt x="427" y="165"/>
                    <a:pt x="467" y="182"/>
                    <a:pt x="497" y="210"/>
                  </a:cubicBezTo>
                  <a:cubicBezTo>
                    <a:pt x="594" y="0"/>
                    <a:pt x="977" y="31"/>
                    <a:pt x="977" y="316"/>
                  </a:cubicBezTo>
                  <a:cubicBezTo>
                    <a:pt x="977" y="323"/>
                    <a:pt x="977" y="330"/>
                    <a:pt x="976" y="337"/>
                  </a:cubicBezTo>
                  <a:cubicBezTo>
                    <a:pt x="992" y="331"/>
                    <a:pt x="1009" y="328"/>
                    <a:pt x="1027" y="328"/>
                  </a:cubicBezTo>
                  <a:cubicBezTo>
                    <a:pt x="1089" y="328"/>
                    <a:pt x="1143" y="365"/>
                    <a:pt x="1167" y="418"/>
                  </a:cubicBezTo>
                  <a:cubicBezTo>
                    <a:pt x="1176" y="439"/>
                    <a:pt x="1181" y="462"/>
                    <a:pt x="1180" y="486"/>
                  </a:cubicBezTo>
                  <a:close/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6"/>
            <p:cNvSpPr/>
            <p:nvPr/>
          </p:nvSpPr>
          <p:spPr>
            <a:xfrm>
              <a:off x="7269163" y="369888"/>
              <a:ext cx="625475" cy="336550"/>
            </a:xfrm>
            <a:custGeom>
              <a:rect b="b" l="l" r="r" t="t"/>
              <a:pathLst>
                <a:path extrusionOk="0" h="443" w="824">
                  <a:moveTo>
                    <a:pt x="824" y="339"/>
                  </a:moveTo>
                  <a:cubicBezTo>
                    <a:pt x="822" y="397"/>
                    <a:pt x="773" y="443"/>
                    <a:pt x="714" y="443"/>
                  </a:cubicBezTo>
                  <a:lnTo>
                    <a:pt x="93" y="443"/>
                  </a:lnTo>
                  <a:cubicBezTo>
                    <a:pt x="43" y="443"/>
                    <a:pt x="0" y="403"/>
                    <a:pt x="0" y="352"/>
                  </a:cubicBezTo>
                  <a:lnTo>
                    <a:pt x="0" y="351"/>
                  </a:lnTo>
                  <a:cubicBezTo>
                    <a:pt x="0" y="330"/>
                    <a:pt x="6" y="309"/>
                    <a:pt x="16" y="292"/>
                  </a:cubicBezTo>
                  <a:cubicBezTo>
                    <a:pt x="36" y="257"/>
                    <a:pt x="74" y="233"/>
                    <a:pt x="118" y="233"/>
                  </a:cubicBezTo>
                  <a:cubicBezTo>
                    <a:pt x="129" y="233"/>
                    <a:pt x="139" y="235"/>
                    <a:pt x="149" y="238"/>
                  </a:cubicBezTo>
                  <a:cubicBezTo>
                    <a:pt x="149" y="236"/>
                    <a:pt x="149" y="235"/>
                    <a:pt x="149" y="233"/>
                  </a:cubicBezTo>
                  <a:cubicBezTo>
                    <a:pt x="149" y="168"/>
                    <a:pt x="202" y="115"/>
                    <a:pt x="267" y="115"/>
                  </a:cubicBezTo>
                  <a:cubicBezTo>
                    <a:pt x="298" y="115"/>
                    <a:pt x="326" y="127"/>
                    <a:pt x="347" y="147"/>
                  </a:cubicBezTo>
                  <a:cubicBezTo>
                    <a:pt x="414" y="0"/>
                    <a:pt x="682" y="22"/>
                    <a:pt x="682" y="221"/>
                  </a:cubicBezTo>
                  <a:cubicBezTo>
                    <a:pt x="682" y="226"/>
                    <a:pt x="681" y="231"/>
                    <a:pt x="681" y="236"/>
                  </a:cubicBezTo>
                  <a:cubicBezTo>
                    <a:pt x="692" y="232"/>
                    <a:pt x="704" y="229"/>
                    <a:pt x="717" y="229"/>
                  </a:cubicBezTo>
                  <a:cubicBezTo>
                    <a:pt x="760" y="229"/>
                    <a:pt x="797" y="255"/>
                    <a:pt x="814" y="292"/>
                  </a:cubicBezTo>
                  <a:cubicBezTo>
                    <a:pt x="821" y="306"/>
                    <a:pt x="824" y="322"/>
                    <a:pt x="824" y="339"/>
                  </a:cubicBezTo>
                  <a:close/>
                </a:path>
              </a:pathLst>
            </a:custGeom>
            <a:solidFill>
              <a:srgbClr val="FCE8CD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0" name="Google Shape;300;p46"/>
          <p:cNvGrpSpPr/>
          <p:nvPr/>
        </p:nvGrpSpPr>
        <p:grpSpPr>
          <a:xfrm>
            <a:off x="8720752" y="4312525"/>
            <a:ext cx="364389" cy="196985"/>
            <a:chOff x="9777413" y="344488"/>
            <a:chExt cx="919163" cy="496888"/>
          </a:xfrm>
        </p:grpSpPr>
        <p:sp>
          <p:nvSpPr>
            <p:cNvPr id="301" name="Google Shape;301;p46"/>
            <p:cNvSpPr/>
            <p:nvPr/>
          </p:nvSpPr>
          <p:spPr>
            <a:xfrm>
              <a:off x="9777413" y="344488"/>
              <a:ext cx="919163" cy="496888"/>
            </a:xfrm>
            <a:custGeom>
              <a:rect b="b" l="l" r="r" t="t"/>
              <a:pathLst>
                <a:path extrusionOk="0" h="654" w="1211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solidFill>
              <a:srgbClr val="FAD19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6"/>
            <p:cNvSpPr/>
            <p:nvPr/>
          </p:nvSpPr>
          <p:spPr>
            <a:xfrm>
              <a:off x="9918700" y="441326"/>
              <a:ext cx="660400" cy="357188"/>
            </a:xfrm>
            <a:custGeom>
              <a:rect b="b" l="l" r="r" t="t"/>
              <a:pathLst>
                <a:path extrusionOk="0" h="470" w="8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rgbClr val="FCE8CD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3" name="Google Shape;303;p46"/>
          <p:cNvSpPr/>
          <p:nvPr/>
        </p:nvSpPr>
        <p:spPr>
          <a:xfrm flipH="1">
            <a:off x="0" y="4104378"/>
            <a:ext cx="9144000" cy="1037780"/>
          </a:xfrm>
          <a:custGeom>
            <a:rect b="b" l="l" r="r" t="t"/>
            <a:pathLst>
              <a:path extrusionOk="0" h="1930753" w="12192000">
                <a:moveTo>
                  <a:pt x="0" y="794284"/>
                </a:moveTo>
                <a:cubicBezTo>
                  <a:pt x="418289" y="795581"/>
                  <a:pt x="1108954" y="699602"/>
                  <a:pt x="1527243" y="700899"/>
                </a:cubicBezTo>
                <a:cubicBezTo>
                  <a:pt x="2778869" y="723597"/>
                  <a:pt x="3933217" y="-22190"/>
                  <a:pt x="5184843" y="508"/>
                </a:cubicBezTo>
                <a:cubicBezTo>
                  <a:pt x="6222460" y="117240"/>
                  <a:pt x="7328170" y="506346"/>
                  <a:pt x="8365787" y="623078"/>
                </a:cubicBezTo>
                <a:cubicBezTo>
                  <a:pt x="9247762" y="668474"/>
                  <a:pt x="9876816" y="227486"/>
                  <a:pt x="10758791" y="272882"/>
                </a:cubicBezTo>
                <a:lnTo>
                  <a:pt x="12192000" y="794284"/>
                </a:lnTo>
                <a:lnTo>
                  <a:pt x="12192000" y="1930753"/>
                </a:lnTo>
                <a:lnTo>
                  <a:pt x="0" y="1930753"/>
                </a:lnTo>
                <a:lnTo>
                  <a:pt x="0" y="794284"/>
                </a:lnTo>
                <a:close/>
              </a:path>
            </a:pathLst>
          </a:custGeom>
          <a:solidFill>
            <a:srgbClr val="82859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6"/>
          <p:cNvSpPr/>
          <p:nvPr/>
        </p:nvSpPr>
        <p:spPr>
          <a:xfrm rot="-624463">
            <a:off x="6467604" y="779263"/>
            <a:ext cx="2024756" cy="3918708"/>
          </a:xfrm>
          <a:custGeom>
            <a:rect b="b" l="l" r="r" t="t"/>
            <a:pathLst>
              <a:path extrusionOk="0" h="4494734" w="2322382">
                <a:moveTo>
                  <a:pt x="202698" y="1752488"/>
                </a:moveTo>
                <a:lnTo>
                  <a:pt x="202894" y="1753838"/>
                </a:lnTo>
                <a:lnTo>
                  <a:pt x="202698" y="1754255"/>
                </a:lnTo>
                <a:close/>
                <a:moveTo>
                  <a:pt x="1327635" y="1083664"/>
                </a:moveTo>
                <a:cubicBezTo>
                  <a:pt x="1321118" y="1085383"/>
                  <a:pt x="1315629" y="1091571"/>
                  <a:pt x="1308769" y="1102572"/>
                </a:cubicBezTo>
                <a:cubicBezTo>
                  <a:pt x="1306025" y="1110822"/>
                  <a:pt x="1297792" y="1113573"/>
                  <a:pt x="1295048" y="1121823"/>
                </a:cubicBezTo>
                <a:cubicBezTo>
                  <a:pt x="1292304" y="1152075"/>
                  <a:pt x="1281327" y="1182327"/>
                  <a:pt x="1281327" y="1212579"/>
                </a:cubicBezTo>
                <a:cubicBezTo>
                  <a:pt x="1281327" y="1223580"/>
                  <a:pt x="1289560" y="1229080"/>
                  <a:pt x="1289560" y="1240081"/>
                </a:cubicBezTo>
                <a:cubicBezTo>
                  <a:pt x="1289560" y="1262082"/>
                  <a:pt x="1292304" y="1264832"/>
                  <a:pt x="1314257" y="1264832"/>
                </a:cubicBezTo>
                <a:cubicBezTo>
                  <a:pt x="1325234" y="1267583"/>
                  <a:pt x="1333467" y="1259332"/>
                  <a:pt x="1344443" y="1259332"/>
                </a:cubicBezTo>
                <a:cubicBezTo>
                  <a:pt x="1374628" y="1256582"/>
                  <a:pt x="1404814" y="1245581"/>
                  <a:pt x="1435000" y="1237331"/>
                </a:cubicBezTo>
                <a:cubicBezTo>
                  <a:pt x="1456953" y="1229080"/>
                  <a:pt x="1481650" y="1223580"/>
                  <a:pt x="1503603" y="1212579"/>
                </a:cubicBezTo>
                <a:cubicBezTo>
                  <a:pt x="1511836" y="1207079"/>
                  <a:pt x="1511836" y="1204329"/>
                  <a:pt x="1506347" y="1198828"/>
                </a:cubicBezTo>
                <a:cubicBezTo>
                  <a:pt x="1506347" y="1196078"/>
                  <a:pt x="1503603" y="1193328"/>
                  <a:pt x="1500859" y="1190578"/>
                </a:cubicBezTo>
                <a:cubicBezTo>
                  <a:pt x="1487139" y="1176827"/>
                  <a:pt x="1467930" y="1168576"/>
                  <a:pt x="1454209" y="1157576"/>
                </a:cubicBezTo>
                <a:cubicBezTo>
                  <a:pt x="1421279" y="1132824"/>
                  <a:pt x="1388349" y="1110822"/>
                  <a:pt x="1352675" y="1091571"/>
                </a:cubicBezTo>
                <a:cubicBezTo>
                  <a:pt x="1341699" y="1084696"/>
                  <a:pt x="1334152" y="1081945"/>
                  <a:pt x="1327635" y="1083664"/>
                </a:cubicBezTo>
                <a:close/>
                <a:moveTo>
                  <a:pt x="752333" y="0"/>
                </a:moveTo>
                <a:cubicBezTo>
                  <a:pt x="760595" y="0"/>
                  <a:pt x="768857" y="1377"/>
                  <a:pt x="777119" y="4130"/>
                </a:cubicBezTo>
                <a:cubicBezTo>
                  <a:pt x="810168" y="4130"/>
                  <a:pt x="843217" y="15146"/>
                  <a:pt x="870758" y="34423"/>
                </a:cubicBezTo>
                <a:cubicBezTo>
                  <a:pt x="876266" y="39930"/>
                  <a:pt x="898299" y="42684"/>
                  <a:pt x="914823" y="42684"/>
                </a:cubicBezTo>
                <a:cubicBezTo>
                  <a:pt x="923085" y="45438"/>
                  <a:pt x="925840" y="48192"/>
                  <a:pt x="928593" y="50945"/>
                </a:cubicBezTo>
                <a:cubicBezTo>
                  <a:pt x="939610" y="56453"/>
                  <a:pt x="945118" y="70222"/>
                  <a:pt x="961642" y="64715"/>
                </a:cubicBezTo>
                <a:cubicBezTo>
                  <a:pt x="967150" y="64715"/>
                  <a:pt x="961642" y="75730"/>
                  <a:pt x="967150" y="78484"/>
                </a:cubicBezTo>
                <a:cubicBezTo>
                  <a:pt x="972659" y="72976"/>
                  <a:pt x="978167" y="70222"/>
                  <a:pt x="980921" y="64715"/>
                </a:cubicBezTo>
                <a:cubicBezTo>
                  <a:pt x="983675" y="67468"/>
                  <a:pt x="983675" y="67468"/>
                  <a:pt x="986429" y="70222"/>
                </a:cubicBezTo>
                <a:cubicBezTo>
                  <a:pt x="986429" y="75730"/>
                  <a:pt x="980921" y="83991"/>
                  <a:pt x="989183" y="83991"/>
                </a:cubicBezTo>
                <a:cubicBezTo>
                  <a:pt x="997446" y="86745"/>
                  <a:pt x="1005707" y="83991"/>
                  <a:pt x="1011216" y="75730"/>
                </a:cubicBezTo>
                <a:cubicBezTo>
                  <a:pt x="1013970" y="70222"/>
                  <a:pt x="1011216" y="67468"/>
                  <a:pt x="1005707" y="61961"/>
                </a:cubicBezTo>
                <a:cubicBezTo>
                  <a:pt x="1000199" y="59207"/>
                  <a:pt x="1002954" y="53699"/>
                  <a:pt x="1002954" y="45438"/>
                </a:cubicBezTo>
                <a:cubicBezTo>
                  <a:pt x="1002954" y="39930"/>
                  <a:pt x="997446" y="34423"/>
                  <a:pt x="994691" y="28915"/>
                </a:cubicBezTo>
                <a:cubicBezTo>
                  <a:pt x="991937" y="23407"/>
                  <a:pt x="1005707" y="4130"/>
                  <a:pt x="1011216" y="4130"/>
                </a:cubicBezTo>
                <a:cubicBezTo>
                  <a:pt x="1019478" y="4130"/>
                  <a:pt x="1022232" y="9638"/>
                  <a:pt x="1024986" y="12392"/>
                </a:cubicBezTo>
                <a:cubicBezTo>
                  <a:pt x="1027740" y="26161"/>
                  <a:pt x="1030494" y="26161"/>
                  <a:pt x="1041511" y="17900"/>
                </a:cubicBezTo>
                <a:cubicBezTo>
                  <a:pt x="1058035" y="4130"/>
                  <a:pt x="1069051" y="6885"/>
                  <a:pt x="1082822" y="23407"/>
                </a:cubicBezTo>
                <a:cubicBezTo>
                  <a:pt x="1091084" y="34423"/>
                  <a:pt x="1088330" y="50945"/>
                  <a:pt x="1099347" y="61961"/>
                </a:cubicBezTo>
                <a:cubicBezTo>
                  <a:pt x="1104855" y="100514"/>
                  <a:pt x="1118625" y="136314"/>
                  <a:pt x="1113117" y="177621"/>
                </a:cubicBezTo>
                <a:cubicBezTo>
                  <a:pt x="1110363" y="194144"/>
                  <a:pt x="1104855" y="207913"/>
                  <a:pt x="1102100" y="224436"/>
                </a:cubicBezTo>
                <a:cubicBezTo>
                  <a:pt x="1104855" y="227190"/>
                  <a:pt x="1113117" y="227190"/>
                  <a:pt x="1115871" y="227190"/>
                </a:cubicBezTo>
                <a:cubicBezTo>
                  <a:pt x="1124133" y="227190"/>
                  <a:pt x="1124133" y="227190"/>
                  <a:pt x="1135149" y="243713"/>
                </a:cubicBezTo>
                <a:cubicBezTo>
                  <a:pt x="1137904" y="251974"/>
                  <a:pt x="1146165" y="243713"/>
                  <a:pt x="1154428" y="249220"/>
                </a:cubicBezTo>
                <a:cubicBezTo>
                  <a:pt x="1148920" y="257482"/>
                  <a:pt x="1143412" y="262990"/>
                  <a:pt x="1140657" y="271251"/>
                </a:cubicBezTo>
                <a:cubicBezTo>
                  <a:pt x="1140657" y="276759"/>
                  <a:pt x="1135149" y="285020"/>
                  <a:pt x="1148920" y="287774"/>
                </a:cubicBezTo>
                <a:cubicBezTo>
                  <a:pt x="1157182" y="287774"/>
                  <a:pt x="1154428" y="293281"/>
                  <a:pt x="1151674" y="298789"/>
                </a:cubicBezTo>
                <a:cubicBezTo>
                  <a:pt x="1140657" y="318066"/>
                  <a:pt x="1146165" y="340096"/>
                  <a:pt x="1154428" y="359373"/>
                </a:cubicBezTo>
                <a:cubicBezTo>
                  <a:pt x="1154428" y="362127"/>
                  <a:pt x="1162690" y="362127"/>
                  <a:pt x="1157182" y="367635"/>
                </a:cubicBezTo>
                <a:cubicBezTo>
                  <a:pt x="1154428" y="370389"/>
                  <a:pt x="1148920" y="370389"/>
                  <a:pt x="1143412" y="367635"/>
                </a:cubicBezTo>
                <a:cubicBezTo>
                  <a:pt x="1140657" y="367635"/>
                  <a:pt x="1137904" y="362127"/>
                  <a:pt x="1135149" y="359373"/>
                </a:cubicBezTo>
                <a:cubicBezTo>
                  <a:pt x="1126887" y="351112"/>
                  <a:pt x="1118625" y="353866"/>
                  <a:pt x="1110363" y="356619"/>
                </a:cubicBezTo>
                <a:cubicBezTo>
                  <a:pt x="1104855" y="356619"/>
                  <a:pt x="1093838" y="364880"/>
                  <a:pt x="1102100" y="373142"/>
                </a:cubicBezTo>
                <a:cubicBezTo>
                  <a:pt x="1110363" y="381403"/>
                  <a:pt x="1104855" y="389665"/>
                  <a:pt x="1107608" y="400680"/>
                </a:cubicBezTo>
                <a:cubicBezTo>
                  <a:pt x="1088330" y="400680"/>
                  <a:pt x="1069051" y="400680"/>
                  <a:pt x="1049773" y="400680"/>
                </a:cubicBezTo>
                <a:cubicBezTo>
                  <a:pt x="1036003" y="403434"/>
                  <a:pt x="1019478" y="414449"/>
                  <a:pt x="1005707" y="422711"/>
                </a:cubicBezTo>
                <a:cubicBezTo>
                  <a:pt x="983675" y="436480"/>
                  <a:pt x="972659" y="458511"/>
                  <a:pt x="958889" y="477787"/>
                </a:cubicBezTo>
                <a:cubicBezTo>
                  <a:pt x="950626" y="488802"/>
                  <a:pt x="950626" y="505325"/>
                  <a:pt x="939610" y="513587"/>
                </a:cubicBezTo>
                <a:cubicBezTo>
                  <a:pt x="931348" y="519094"/>
                  <a:pt x="945118" y="543879"/>
                  <a:pt x="953380" y="543879"/>
                </a:cubicBezTo>
                <a:cubicBezTo>
                  <a:pt x="983675" y="538371"/>
                  <a:pt x="994691" y="560402"/>
                  <a:pt x="1005707" y="582433"/>
                </a:cubicBezTo>
                <a:cubicBezTo>
                  <a:pt x="1008462" y="587940"/>
                  <a:pt x="1011216" y="596201"/>
                  <a:pt x="1011216" y="604463"/>
                </a:cubicBezTo>
                <a:cubicBezTo>
                  <a:pt x="1011216" y="615478"/>
                  <a:pt x="1013970" y="618232"/>
                  <a:pt x="1024986" y="618232"/>
                </a:cubicBezTo>
                <a:cubicBezTo>
                  <a:pt x="1036003" y="620986"/>
                  <a:pt x="1044265" y="634755"/>
                  <a:pt x="1058035" y="634755"/>
                </a:cubicBezTo>
                <a:cubicBezTo>
                  <a:pt x="1071806" y="648524"/>
                  <a:pt x="1091084" y="648524"/>
                  <a:pt x="1107608" y="654032"/>
                </a:cubicBezTo>
                <a:cubicBezTo>
                  <a:pt x="1121379" y="662293"/>
                  <a:pt x="1140657" y="665047"/>
                  <a:pt x="1157182" y="665047"/>
                </a:cubicBezTo>
                <a:cubicBezTo>
                  <a:pt x="1187477" y="667801"/>
                  <a:pt x="1220526" y="676062"/>
                  <a:pt x="1248067" y="689832"/>
                </a:cubicBezTo>
                <a:cubicBezTo>
                  <a:pt x="1292132" y="709108"/>
                  <a:pt x="1333443" y="736646"/>
                  <a:pt x="1372000" y="764185"/>
                </a:cubicBezTo>
                <a:cubicBezTo>
                  <a:pt x="1413312" y="794476"/>
                  <a:pt x="1443607" y="833029"/>
                  <a:pt x="1473901" y="874337"/>
                </a:cubicBezTo>
                <a:cubicBezTo>
                  <a:pt x="1498688" y="901875"/>
                  <a:pt x="1517966" y="932167"/>
                  <a:pt x="1548262" y="954198"/>
                </a:cubicBezTo>
                <a:cubicBezTo>
                  <a:pt x="1592327" y="984490"/>
                  <a:pt x="1628130" y="1025797"/>
                  <a:pt x="1677703" y="1050582"/>
                </a:cubicBezTo>
                <a:cubicBezTo>
                  <a:pt x="1683211" y="1053335"/>
                  <a:pt x="1688720" y="1061596"/>
                  <a:pt x="1694228" y="1067104"/>
                </a:cubicBezTo>
                <a:cubicBezTo>
                  <a:pt x="1724523" y="1102904"/>
                  <a:pt x="1754817" y="1138703"/>
                  <a:pt x="1774096" y="1180011"/>
                </a:cubicBezTo>
                <a:cubicBezTo>
                  <a:pt x="1776850" y="1185518"/>
                  <a:pt x="1779604" y="1193779"/>
                  <a:pt x="1782358" y="1193779"/>
                </a:cubicBezTo>
                <a:cubicBezTo>
                  <a:pt x="1804391" y="1210303"/>
                  <a:pt x="1801637" y="1232334"/>
                  <a:pt x="1801637" y="1254364"/>
                </a:cubicBezTo>
                <a:cubicBezTo>
                  <a:pt x="1801637" y="1259871"/>
                  <a:pt x="1801637" y="1265379"/>
                  <a:pt x="1801637" y="1270887"/>
                </a:cubicBezTo>
                <a:cubicBezTo>
                  <a:pt x="1801637" y="1306687"/>
                  <a:pt x="1785112" y="1334224"/>
                  <a:pt x="1749309" y="1339733"/>
                </a:cubicBezTo>
                <a:cubicBezTo>
                  <a:pt x="1727277" y="1342486"/>
                  <a:pt x="1705244" y="1350747"/>
                  <a:pt x="1683211" y="1353501"/>
                </a:cubicBezTo>
                <a:cubicBezTo>
                  <a:pt x="1661179" y="1359009"/>
                  <a:pt x="1636392" y="1361763"/>
                  <a:pt x="1614359" y="1372778"/>
                </a:cubicBezTo>
                <a:cubicBezTo>
                  <a:pt x="1603343" y="1378286"/>
                  <a:pt x="1584065" y="1370024"/>
                  <a:pt x="1570294" y="1381040"/>
                </a:cubicBezTo>
                <a:cubicBezTo>
                  <a:pt x="1548262" y="1375532"/>
                  <a:pt x="1523475" y="1392055"/>
                  <a:pt x="1498688" y="1386547"/>
                </a:cubicBezTo>
                <a:cubicBezTo>
                  <a:pt x="1487672" y="1383793"/>
                  <a:pt x="1479409" y="1394809"/>
                  <a:pt x="1468393" y="1394809"/>
                </a:cubicBezTo>
                <a:cubicBezTo>
                  <a:pt x="1460131" y="1394809"/>
                  <a:pt x="1449115" y="1389301"/>
                  <a:pt x="1440852" y="1400316"/>
                </a:cubicBezTo>
                <a:cubicBezTo>
                  <a:pt x="1440852" y="1400316"/>
                  <a:pt x="1435344" y="1400316"/>
                  <a:pt x="1432590" y="1400316"/>
                </a:cubicBezTo>
                <a:cubicBezTo>
                  <a:pt x="1388525" y="1397563"/>
                  <a:pt x="1347214" y="1414086"/>
                  <a:pt x="1305902" y="1405824"/>
                </a:cubicBezTo>
                <a:cubicBezTo>
                  <a:pt x="1294886" y="1430609"/>
                  <a:pt x="1305902" y="1455393"/>
                  <a:pt x="1311411" y="1477423"/>
                </a:cubicBezTo>
                <a:cubicBezTo>
                  <a:pt x="1314165" y="1493946"/>
                  <a:pt x="1316919" y="1510469"/>
                  <a:pt x="1322427" y="1526992"/>
                </a:cubicBezTo>
                <a:cubicBezTo>
                  <a:pt x="1330689" y="1554530"/>
                  <a:pt x="1336198" y="1587576"/>
                  <a:pt x="1347214" y="1617868"/>
                </a:cubicBezTo>
                <a:cubicBezTo>
                  <a:pt x="1355476" y="1648160"/>
                  <a:pt x="1363738" y="1681205"/>
                  <a:pt x="1377508" y="1711498"/>
                </a:cubicBezTo>
                <a:cubicBezTo>
                  <a:pt x="1383016" y="1728021"/>
                  <a:pt x="1388525" y="1744543"/>
                  <a:pt x="1394033" y="1758313"/>
                </a:cubicBezTo>
                <a:cubicBezTo>
                  <a:pt x="1407803" y="1788605"/>
                  <a:pt x="1421574" y="1816143"/>
                  <a:pt x="1432590" y="1843681"/>
                </a:cubicBezTo>
                <a:cubicBezTo>
                  <a:pt x="1446360" y="1876726"/>
                  <a:pt x="1460131" y="1909772"/>
                  <a:pt x="1471147" y="1942818"/>
                </a:cubicBezTo>
                <a:cubicBezTo>
                  <a:pt x="1473901" y="1956588"/>
                  <a:pt x="1473901" y="1970357"/>
                  <a:pt x="1476656" y="1984125"/>
                </a:cubicBezTo>
                <a:cubicBezTo>
                  <a:pt x="1479409" y="1995141"/>
                  <a:pt x="1490426" y="2000648"/>
                  <a:pt x="1493180" y="2011664"/>
                </a:cubicBezTo>
                <a:cubicBezTo>
                  <a:pt x="1495934" y="2033694"/>
                  <a:pt x="1498688" y="2055725"/>
                  <a:pt x="1506950" y="2077755"/>
                </a:cubicBezTo>
                <a:cubicBezTo>
                  <a:pt x="1515213" y="2102540"/>
                  <a:pt x="1509705" y="2130078"/>
                  <a:pt x="1517966" y="2157616"/>
                </a:cubicBezTo>
                <a:cubicBezTo>
                  <a:pt x="1526229" y="2182400"/>
                  <a:pt x="1534491" y="2209939"/>
                  <a:pt x="1539999" y="2237477"/>
                </a:cubicBezTo>
                <a:cubicBezTo>
                  <a:pt x="1545508" y="2262261"/>
                  <a:pt x="1551016" y="2284292"/>
                  <a:pt x="1559278" y="2309076"/>
                </a:cubicBezTo>
                <a:cubicBezTo>
                  <a:pt x="1564786" y="2325599"/>
                  <a:pt x="1564786" y="2347629"/>
                  <a:pt x="1570294" y="2366907"/>
                </a:cubicBezTo>
                <a:cubicBezTo>
                  <a:pt x="1578557" y="2386183"/>
                  <a:pt x="1578557" y="2405460"/>
                  <a:pt x="1584065" y="2424737"/>
                </a:cubicBezTo>
                <a:cubicBezTo>
                  <a:pt x="1589573" y="2435751"/>
                  <a:pt x="1581310" y="2446767"/>
                  <a:pt x="1567540" y="2446767"/>
                </a:cubicBezTo>
                <a:cubicBezTo>
                  <a:pt x="1539999" y="2446767"/>
                  <a:pt x="1515213" y="2457783"/>
                  <a:pt x="1490426" y="2452274"/>
                </a:cubicBezTo>
                <a:cubicBezTo>
                  <a:pt x="1471147" y="2466044"/>
                  <a:pt x="1449115" y="2457783"/>
                  <a:pt x="1427082" y="2460536"/>
                </a:cubicBezTo>
                <a:cubicBezTo>
                  <a:pt x="1421574" y="2460536"/>
                  <a:pt x="1369246" y="2463290"/>
                  <a:pt x="1366492" y="2466044"/>
                </a:cubicBezTo>
                <a:cubicBezTo>
                  <a:pt x="1360984" y="2474305"/>
                  <a:pt x="1352722" y="2477059"/>
                  <a:pt x="1349968" y="2488074"/>
                </a:cubicBezTo>
                <a:cubicBezTo>
                  <a:pt x="1344459" y="2518366"/>
                  <a:pt x="1325181" y="2545904"/>
                  <a:pt x="1319673" y="2576196"/>
                </a:cubicBezTo>
                <a:cubicBezTo>
                  <a:pt x="1308657" y="2623011"/>
                  <a:pt x="1289378" y="2667072"/>
                  <a:pt x="1275608" y="2713887"/>
                </a:cubicBezTo>
                <a:cubicBezTo>
                  <a:pt x="1267345" y="2744179"/>
                  <a:pt x="1253575" y="2771717"/>
                  <a:pt x="1256329" y="2804763"/>
                </a:cubicBezTo>
                <a:cubicBezTo>
                  <a:pt x="1245313" y="2813024"/>
                  <a:pt x="1248067" y="2824040"/>
                  <a:pt x="1248067" y="2832301"/>
                </a:cubicBezTo>
                <a:cubicBezTo>
                  <a:pt x="1248067" y="2846070"/>
                  <a:pt x="1248067" y="2859840"/>
                  <a:pt x="1253575" y="2873609"/>
                </a:cubicBezTo>
                <a:cubicBezTo>
                  <a:pt x="1264591" y="2898393"/>
                  <a:pt x="1267345" y="2925932"/>
                  <a:pt x="1275608" y="2950716"/>
                </a:cubicBezTo>
                <a:cubicBezTo>
                  <a:pt x="1281116" y="2975500"/>
                  <a:pt x="1297641" y="2997531"/>
                  <a:pt x="1294886" y="3022315"/>
                </a:cubicBezTo>
                <a:cubicBezTo>
                  <a:pt x="1311411" y="3055361"/>
                  <a:pt x="1319673" y="3093914"/>
                  <a:pt x="1352722" y="3121453"/>
                </a:cubicBezTo>
                <a:cubicBezTo>
                  <a:pt x="1369246" y="3135221"/>
                  <a:pt x="1388525" y="3146237"/>
                  <a:pt x="1413312" y="3148990"/>
                </a:cubicBezTo>
                <a:cubicBezTo>
                  <a:pt x="1432590" y="3148990"/>
                  <a:pt x="1451869" y="3157252"/>
                  <a:pt x="1471147" y="3162760"/>
                </a:cubicBezTo>
                <a:cubicBezTo>
                  <a:pt x="1493180" y="3168267"/>
                  <a:pt x="1517966" y="3173775"/>
                  <a:pt x="1539999" y="3182036"/>
                </a:cubicBezTo>
                <a:cubicBezTo>
                  <a:pt x="1581310" y="3195806"/>
                  <a:pt x="1619867" y="3215082"/>
                  <a:pt x="1655671" y="3237113"/>
                </a:cubicBezTo>
                <a:cubicBezTo>
                  <a:pt x="1661179" y="3239866"/>
                  <a:pt x="1666687" y="3245374"/>
                  <a:pt x="1672195" y="3250882"/>
                </a:cubicBezTo>
                <a:cubicBezTo>
                  <a:pt x="1696982" y="3275666"/>
                  <a:pt x="1719015" y="3297696"/>
                  <a:pt x="1741047" y="3319728"/>
                </a:cubicBezTo>
                <a:cubicBezTo>
                  <a:pt x="1768588" y="3347265"/>
                  <a:pt x="1798882" y="3369296"/>
                  <a:pt x="1831932" y="3391326"/>
                </a:cubicBezTo>
                <a:cubicBezTo>
                  <a:pt x="1853965" y="3407849"/>
                  <a:pt x="1875997" y="3424372"/>
                  <a:pt x="1898030" y="3443649"/>
                </a:cubicBezTo>
                <a:cubicBezTo>
                  <a:pt x="1931079" y="3468434"/>
                  <a:pt x="1964128" y="3493218"/>
                  <a:pt x="1997176" y="3515248"/>
                </a:cubicBezTo>
                <a:cubicBezTo>
                  <a:pt x="1999931" y="3518002"/>
                  <a:pt x="2002685" y="3520756"/>
                  <a:pt x="2002685" y="3518002"/>
                </a:cubicBezTo>
                <a:cubicBezTo>
                  <a:pt x="2019209" y="3506987"/>
                  <a:pt x="2030225" y="3520756"/>
                  <a:pt x="2043996" y="3526264"/>
                </a:cubicBezTo>
                <a:cubicBezTo>
                  <a:pt x="2049504" y="3529017"/>
                  <a:pt x="2055012" y="3526264"/>
                  <a:pt x="2060520" y="3520756"/>
                </a:cubicBezTo>
                <a:cubicBezTo>
                  <a:pt x="2071537" y="3512494"/>
                  <a:pt x="2085307" y="3512494"/>
                  <a:pt x="2099077" y="3512494"/>
                </a:cubicBezTo>
                <a:cubicBezTo>
                  <a:pt x="2121110" y="3512494"/>
                  <a:pt x="2145897" y="3515248"/>
                  <a:pt x="2167930" y="3506987"/>
                </a:cubicBezTo>
                <a:cubicBezTo>
                  <a:pt x="2173438" y="3504233"/>
                  <a:pt x="2181700" y="3504233"/>
                  <a:pt x="2181700" y="3506987"/>
                </a:cubicBezTo>
                <a:cubicBezTo>
                  <a:pt x="2189962" y="3515248"/>
                  <a:pt x="2195470" y="3512494"/>
                  <a:pt x="2203732" y="3506987"/>
                </a:cubicBezTo>
                <a:cubicBezTo>
                  <a:pt x="2206487" y="3504233"/>
                  <a:pt x="2209240" y="3506987"/>
                  <a:pt x="2211995" y="3504233"/>
                </a:cubicBezTo>
                <a:cubicBezTo>
                  <a:pt x="2223011" y="3501479"/>
                  <a:pt x="2231274" y="3518002"/>
                  <a:pt x="2242290" y="3512494"/>
                </a:cubicBezTo>
                <a:cubicBezTo>
                  <a:pt x="2250552" y="3504233"/>
                  <a:pt x="2261568" y="3504233"/>
                  <a:pt x="2272584" y="3506987"/>
                </a:cubicBezTo>
                <a:cubicBezTo>
                  <a:pt x="2286355" y="3506987"/>
                  <a:pt x="2311142" y="3523510"/>
                  <a:pt x="2313896" y="3537279"/>
                </a:cubicBezTo>
                <a:cubicBezTo>
                  <a:pt x="2316650" y="3542787"/>
                  <a:pt x="2316650" y="3548294"/>
                  <a:pt x="2311142" y="3553802"/>
                </a:cubicBezTo>
                <a:cubicBezTo>
                  <a:pt x="2305633" y="3556556"/>
                  <a:pt x="2305633" y="3562063"/>
                  <a:pt x="2311142" y="3564817"/>
                </a:cubicBezTo>
                <a:cubicBezTo>
                  <a:pt x="2324912" y="3573079"/>
                  <a:pt x="2322158" y="3586847"/>
                  <a:pt x="2322158" y="3600617"/>
                </a:cubicBezTo>
                <a:cubicBezTo>
                  <a:pt x="2322158" y="3622647"/>
                  <a:pt x="2319404" y="3644678"/>
                  <a:pt x="2322158" y="3669462"/>
                </a:cubicBezTo>
                <a:cubicBezTo>
                  <a:pt x="2322158" y="3688739"/>
                  <a:pt x="2311142" y="3708015"/>
                  <a:pt x="2313896" y="3730046"/>
                </a:cubicBezTo>
                <a:cubicBezTo>
                  <a:pt x="2313896" y="3741061"/>
                  <a:pt x="2302880" y="3752077"/>
                  <a:pt x="2297372" y="3763092"/>
                </a:cubicBezTo>
                <a:cubicBezTo>
                  <a:pt x="2291863" y="3768599"/>
                  <a:pt x="2289109" y="3774107"/>
                  <a:pt x="2286355" y="3782368"/>
                </a:cubicBezTo>
                <a:cubicBezTo>
                  <a:pt x="2278093" y="3793384"/>
                  <a:pt x="2267076" y="3807153"/>
                  <a:pt x="2275339" y="3820922"/>
                </a:cubicBezTo>
                <a:cubicBezTo>
                  <a:pt x="2283601" y="3831937"/>
                  <a:pt x="2272584" y="3848460"/>
                  <a:pt x="2289109" y="3853968"/>
                </a:cubicBezTo>
                <a:cubicBezTo>
                  <a:pt x="2291863" y="3856721"/>
                  <a:pt x="2294617" y="3859475"/>
                  <a:pt x="2294617" y="3862230"/>
                </a:cubicBezTo>
                <a:cubicBezTo>
                  <a:pt x="2294617" y="3887014"/>
                  <a:pt x="2305633" y="3911798"/>
                  <a:pt x="2300125" y="3936583"/>
                </a:cubicBezTo>
                <a:cubicBezTo>
                  <a:pt x="2300125" y="3942090"/>
                  <a:pt x="2302880" y="3947597"/>
                  <a:pt x="2300125" y="3947597"/>
                </a:cubicBezTo>
                <a:cubicBezTo>
                  <a:pt x="2280847" y="3955859"/>
                  <a:pt x="2297372" y="3972382"/>
                  <a:pt x="2294617" y="3983397"/>
                </a:cubicBezTo>
                <a:cubicBezTo>
                  <a:pt x="2286355" y="4005428"/>
                  <a:pt x="2294617" y="4027459"/>
                  <a:pt x="2278093" y="4046735"/>
                </a:cubicBezTo>
                <a:cubicBezTo>
                  <a:pt x="2269831" y="4054996"/>
                  <a:pt x="2269831" y="4071519"/>
                  <a:pt x="2267076" y="4082535"/>
                </a:cubicBezTo>
                <a:cubicBezTo>
                  <a:pt x="2267076" y="4093550"/>
                  <a:pt x="2261568" y="4104565"/>
                  <a:pt x="2256060" y="4112827"/>
                </a:cubicBezTo>
                <a:cubicBezTo>
                  <a:pt x="2250552" y="4121088"/>
                  <a:pt x="2245044" y="4129349"/>
                  <a:pt x="2239536" y="4140365"/>
                </a:cubicBezTo>
                <a:cubicBezTo>
                  <a:pt x="2228519" y="4162395"/>
                  <a:pt x="2206487" y="4173411"/>
                  <a:pt x="2187208" y="4187180"/>
                </a:cubicBezTo>
                <a:cubicBezTo>
                  <a:pt x="2176191" y="4195441"/>
                  <a:pt x="2159667" y="4195441"/>
                  <a:pt x="2145897" y="4192687"/>
                </a:cubicBezTo>
                <a:cubicBezTo>
                  <a:pt x="2121110" y="4189934"/>
                  <a:pt x="2096324" y="4181672"/>
                  <a:pt x="2079799" y="4159642"/>
                </a:cubicBezTo>
                <a:cubicBezTo>
                  <a:pt x="2068782" y="4143119"/>
                  <a:pt x="2068782" y="4123842"/>
                  <a:pt x="2074290" y="4107319"/>
                </a:cubicBezTo>
                <a:cubicBezTo>
                  <a:pt x="2079799" y="4088042"/>
                  <a:pt x="2088061" y="4071519"/>
                  <a:pt x="2093569" y="4054996"/>
                </a:cubicBezTo>
                <a:cubicBezTo>
                  <a:pt x="2099077" y="4038473"/>
                  <a:pt x="2099077" y="4027459"/>
                  <a:pt x="2093569" y="4013689"/>
                </a:cubicBezTo>
                <a:cubicBezTo>
                  <a:pt x="2079799" y="3991659"/>
                  <a:pt x="2071537" y="3966874"/>
                  <a:pt x="2066029" y="3942090"/>
                </a:cubicBezTo>
                <a:cubicBezTo>
                  <a:pt x="2060520" y="3925567"/>
                  <a:pt x="2052258" y="3914552"/>
                  <a:pt x="2041242" y="3903537"/>
                </a:cubicBezTo>
                <a:cubicBezTo>
                  <a:pt x="2035733" y="3895275"/>
                  <a:pt x="2032980" y="3900783"/>
                  <a:pt x="2027472" y="3903537"/>
                </a:cubicBezTo>
                <a:cubicBezTo>
                  <a:pt x="2019209" y="3906290"/>
                  <a:pt x="2010947" y="3903537"/>
                  <a:pt x="2005439" y="3895275"/>
                </a:cubicBezTo>
                <a:cubicBezTo>
                  <a:pt x="1999931" y="3884260"/>
                  <a:pt x="1988915" y="3870491"/>
                  <a:pt x="1983406" y="3856721"/>
                </a:cubicBezTo>
                <a:cubicBezTo>
                  <a:pt x="1980652" y="3848460"/>
                  <a:pt x="1977898" y="3848460"/>
                  <a:pt x="1972390" y="3851214"/>
                </a:cubicBezTo>
                <a:cubicBezTo>
                  <a:pt x="1961374" y="3859475"/>
                  <a:pt x="1953111" y="3859475"/>
                  <a:pt x="1944849" y="3853968"/>
                </a:cubicBezTo>
                <a:cubicBezTo>
                  <a:pt x="1933832" y="3848460"/>
                  <a:pt x="1920062" y="3845707"/>
                  <a:pt x="1922816" y="3831937"/>
                </a:cubicBezTo>
                <a:cubicBezTo>
                  <a:pt x="1925571" y="3818168"/>
                  <a:pt x="1933832" y="3812661"/>
                  <a:pt x="1947603" y="3809907"/>
                </a:cubicBezTo>
                <a:cubicBezTo>
                  <a:pt x="1950358" y="3807153"/>
                  <a:pt x="1958619" y="3812661"/>
                  <a:pt x="1953111" y="3801645"/>
                </a:cubicBezTo>
                <a:cubicBezTo>
                  <a:pt x="1944849" y="3785122"/>
                  <a:pt x="1933832" y="3768599"/>
                  <a:pt x="1955866" y="3752077"/>
                </a:cubicBezTo>
                <a:cubicBezTo>
                  <a:pt x="1958619" y="3749323"/>
                  <a:pt x="1958619" y="3741061"/>
                  <a:pt x="1953111" y="3735554"/>
                </a:cubicBezTo>
                <a:cubicBezTo>
                  <a:pt x="1944849" y="3727292"/>
                  <a:pt x="1939341" y="3719031"/>
                  <a:pt x="1928324" y="3710769"/>
                </a:cubicBezTo>
                <a:cubicBezTo>
                  <a:pt x="1889767" y="3685985"/>
                  <a:pt x="1853965" y="3655693"/>
                  <a:pt x="1815408" y="3630909"/>
                </a:cubicBezTo>
                <a:cubicBezTo>
                  <a:pt x="1779604" y="3606124"/>
                  <a:pt x="1741047" y="3586847"/>
                  <a:pt x="1699736" y="3573079"/>
                </a:cubicBezTo>
                <a:cubicBezTo>
                  <a:pt x="1674949" y="3564817"/>
                  <a:pt x="1650163" y="3551048"/>
                  <a:pt x="1625376" y="3542787"/>
                </a:cubicBezTo>
                <a:cubicBezTo>
                  <a:pt x="1608851" y="3534525"/>
                  <a:pt x="1592327" y="3529017"/>
                  <a:pt x="1575802" y="3523510"/>
                </a:cubicBezTo>
                <a:cubicBezTo>
                  <a:pt x="1559278" y="3520756"/>
                  <a:pt x="1545508" y="3509741"/>
                  <a:pt x="1528983" y="3504233"/>
                </a:cubicBezTo>
                <a:cubicBezTo>
                  <a:pt x="1506950" y="3498725"/>
                  <a:pt x="1487672" y="3482203"/>
                  <a:pt x="1465639" y="3471187"/>
                </a:cubicBezTo>
                <a:cubicBezTo>
                  <a:pt x="1457377" y="3465680"/>
                  <a:pt x="1446360" y="3462925"/>
                  <a:pt x="1438099" y="3471187"/>
                </a:cubicBezTo>
                <a:cubicBezTo>
                  <a:pt x="1427082" y="3479448"/>
                  <a:pt x="1416066" y="3482203"/>
                  <a:pt x="1405049" y="3471187"/>
                </a:cubicBezTo>
                <a:cubicBezTo>
                  <a:pt x="1355476" y="3460172"/>
                  <a:pt x="1305902" y="3438141"/>
                  <a:pt x="1256329" y="3424372"/>
                </a:cubicBezTo>
                <a:cubicBezTo>
                  <a:pt x="1242558" y="3418865"/>
                  <a:pt x="1228788" y="3413357"/>
                  <a:pt x="1212264" y="3407849"/>
                </a:cubicBezTo>
                <a:cubicBezTo>
                  <a:pt x="1192985" y="3399588"/>
                  <a:pt x="1176461" y="3385819"/>
                  <a:pt x="1151674" y="3383065"/>
                </a:cubicBezTo>
                <a:cubicBezTo>
                  <a:pt x="1132395" y="3383065"/>
                  <a:pt x="1126887" y="3361035"/>
                  <a:pt x="1110363" y="3355527"/>
                </a:cubicBezTo>
                <a:cubicBezTo>
                  <a:pt x="1091084" y="3336250"/>
                  <a:pt x="1069051" y="3319728"/>
                  <a:pt x="1058035" y="3292189"/>
                </a:cubicBezTo>
                <a:cubicBezTo>
                  <a:pt x="1047019" y="3264651"/>
                  <a:pt x="1030494" y="3239866"/>
                  <a:pt x="1019478" y="3212329"/>
                </a:cubicBezTo>
                <a:cubicBezTo>
                  <a:pt x="1013970" y="3201313"/>
                  <a:pt x="1005707" y="3190298"/>
                  <a:pt x="1000199" y="3179283"/>
                </a:cubicBezTo>
                <a:cubicBezTo>
                  <a:pt x="983675" y="3148990"/>
                  <a:pt x="972659" y="3115945"/>
                  <a:pt x="956134" y="3085653"/>
                </a:cubicBezTo>
                <a:cubicBezTo>
                  <a:pt x="936856" y="3041592"/>
                  <a:pt x="917577" y="2997531"/>
                  <a:pt x="887282" y="2958977"/>
                </a:cubicBezTo>
                <a:cubicBezTo>
                  <a:pt x="856988" y="2989269"/>
                  <a:pt x="834955" y="3025069"/>
                  <a:pt x="810168" y="3058115"/>
                </a:cubicBezTo>
                <a:cubicBezTo>
                  <a:pt x="796398" y="3077391"/>
                  <a:pt x="782627" y="3096668"/>
                  <a:pt x="771611" y="3121453"/>
                </a:cubicBezTo>
                <a:cubicBezTo>
                  <a:pt x="766103" y="3137975"/>
                  <a:pt x="760595" y="3157252"/>
                  <a:pt x="755086" y="3176529"/>
                </a:cubicBezTo>
                <a:cubicBezTo>
                  <a:pt x="749578" y="3201313"/>
                  <a:pt x="752332" y="3226097"/>
                  <a:pt x="749578" y="3250882"/>
                </a:cubicBezTo>
                <a:cubicBezTo>
                  <a:pt x="746824" y="3270159"/>
                  <a:pt x="757840" y="3283928"/>
                  <a:pt x="757840" y="3300450"/>
                </a:cubicBezTo>
                <a:cubicBezTo>
                  <a:pt x="755086" y="3316973"/>
                  <a:pt x="749578" y="3333496"/>
                  <a:pt x="763349" y="3347265"/>
                </a:cubicBezTo>
                <a:cubicBezTo>
                  <a:pt x="766103" y="3352773"/>
                  <a:pt x="763349" y="3361035"/>
                  <a:pt x="763349" y="3369296"/>
                </a:cubicBezTo>
                <a:cubicBezTo>
                  <a:pt x="763349" y="3427126"/>
                  <a:pt x="763349" y="3487710"/>
                  <a:pt x="763349" y="3545540"/>
                </a:cubicBezTo>
                <a:cubicBezTo>
                  <a:pt x="763349" y="3570324"/>
                  <a:pt x="755086" y="3589601"/>
                  <a:pt x="749578" y="3611632"/>
                </a:cubicBezTo>
                <a:cubicBezTo>
                  <a:pt x="738562" y="3655693"/>
                  <a:pt x="724791" y="3699754"/>
                  <a:pt x="708267" y="3743815"/>
                </a:cubicBezTo>
                <a:cubicBezTo>
                  <a:pt x="694497" y="3776861"/>
                  <a:pt x="680726" y="3812661"/>
                  <a:pt x="669710" y="3845707"/>
                </a:cubicBezTo>
                <a:cubicBezTo>
                  <a:pt x="655940" y="3887014"/>
                  <a:pt x="633907" y="3928321"/>
                  <a:pt x="628399" y="3972382"/>
                </a:cubicBezTo>
                <a:cubicBezTo>
                  <a:pt x="609120" y="3994413"/>
                  <a:pt x="620137" y="4027459"/>
                  <a:pt x="600858" y="4049489"/>
                </a:cubicBezTo>
                <a:cubicBezTo>
                  <a:pt x="598104" y="4052243"/>
                  <a:pt x="598104" y="4060504"/>
                  <a:pt x="600858" y="4063258"/>
                </a:cubicBezTo>
                <a:cubicBezTo>
                  <a:pt x="611874" y="4074273"/>
                  <a:pt x="609120" y="4085289"/>
                  <a:pt x="600858" y="4099058"/>
                </a:cubicBezTo>
                <a:cubicBezTo>
                  <a:pt x="598104" y="4101812"/>
                  <a:pt x="598104" y="4112827"/>
                  <a:pt x="603612" y="4112827"/>
                </a:cubicBezTo>
                <a:cubicBezTo>
                  <a:pt x="617382" y="4110073"/>
                  <a:pt x="614628" y="4123842"/>
                  <a:pt x="617382" y="4126596"/>
                </a:cubicBezTo>
                <a:lnTo>
                  <a:pt x="621890" y="4136854"/>
                </a:lnTo>
                <a:lnTo>
                  <a:pt x="624225" y="4136808"/>
                </a:lnTo>
                <a:lnTo>
                  <a:pt x="633278" y="4152109"/>
                </a:lnTo>
                <a:cubicBezTo>
                  <a:pt x="640275" y="4173001"/>
                  <a:pt x="645535" y="4197380"/>
                  <a:pt x="660366" y="4215649"/>
                </a:cubicBezTo>
                <a:cubicBezTo>
                  <a:pt x="664726" y="4219997"/>
                  <a:pt x="667350" y="4227831"/>
                  <a:pt x="664739" y="4228706"/>
                </a:cubicBezTo>
                <a:cubicBezTo>
                  <a:pt x="659529" y="4239163"/>
                  <a:pt x="663890" y="4243512"/>
                  <a:pt x="671735" y="4249597"/>
                </a:cubicBezTo>
                <a:cubicBezTo>
                  <a:pt x="675222" y="4251335"/>
                  <a:pt x="673484" y="4254820"/>
                  <a:pt x="676971" y="4256558"/>
                </a:cubicBezTo>
                <a:cubicBezTo>
                  <a:pt x="683081" y="4266129"/>
                  <a:pt x="670037" y="4279212"/>
                  <a:pt x="678758" y="4287908"/>
                </a:cubicBezTo>
                <a:cubicBezTo>
                  <a:pt x="689215" y="4293119"/>
                  <a:pt x="692714" y="4303565"/>
                  <a:pt x="693601" y="4314885"/>
                </a:cubicBezTo>
                <a:cubicBezTo>
                  <a:pt x="697974" y="4327943"/>
                  <a:pt x="690178" y="4356694"/>
                  <a:pt x="677996" y="4363678"/>
                </a:cubicBezTo>
                <a:cubicBezTo>
                  <a:pt x="673648" y="4368039"/>
                  <a:pt x="668426" y="4369788"/>
                  <a:pt x="661454" y="4366314"/>
                </a:cubicBezTo>
                <a:cubicBezTo>
                  <a:pt x="657093" y="4361965"/>
                  <a:pt x="651871" y="4363714"/>
                  <a:pt x="651009" y="4369812"/>
                </a:cubicBezTo>
                <a:cubicBezTo>
                  <a:pt x="647548" y="4385493"/>
                  <a:pt x="633618" y="4387254"/>
                  <a:pt x="620561" y="4391627"/>
                </a:cubicBezTo>
                <a:cubicBezTo>
                  <a:pt x="599671" y="4398623"/>
                  <a:pt x="577906" y="4403008"/>
                  <a:pt x="555280" y="4413490"/>
                </a:cubicBezTo>
                <a:cubicBezTo>
                  <a:pt x="537001" y="4419612"/>
                  <a:pt x="515224" y="4415288"/>
                  <a:pt x="495208" y="4424896"/>
                </a:cubicBezTo>
                <a:cubicBezTo>
                  <a:pt x="484763" y="4428394"/>
                  <a:pt x="470819" y="4421446"/>
                  <a:pt x="458625" y="4419722"/>
                </a:cubicBezTo>
                <a:cubicBezTo>
                  <a:pt x="451654" y="4416247"/>
                  <a:pt x="445556" y="4415384"/>
                  <a:pt x="436848" y="4415396"/>
                </a:cubicBezTo>
                <a:cubicBezTo>
                  <a:pt x="423779" y="4411060"/>
                  <a:pt x="407224" y="4404986"/>
                  <a:pt x="396792" y="4417194"/>
                </a:cubicBezTo>
                <a:cubicBezTo>
                  <a:pt x="388971" y="4428527"/>
                  <a:pt x="369804" y="4423327"/>
                  <a:pt x="369829" y="4440746"/>
                </a:cubicBezTo>
                <a:cubicBezTo>
                  <a:pt x="368093" y="4444232"/>
                  <a:pt x="366357" y="4447718"/>
                  <a:pt x="363744" y="4448593"/>
                </a:cubicBezTo>
                <a:cubicBezTo>
                  <a:pt x="340243" y="4456463"/>
                  <a:pt x="320240" y="4474780"/>
                  <a:pt x="294989" y="4477428"/>
                </a:cubicBezTo>
                <a:cubicBezTo>
                  <a:pt x="289767" y="4479177"/>
                  <a:pt x="285420" y="4483538"/>
                  <a:pt x="284545" y="4480926"/>
                </a:cubicBezTo>
                <a:cubicBezTo>
                  <a:pt x="270589" y="4465269"/>
                  <a:pt x="260169" y="4486186"/>
                  <a:pt x="248849" y="4487072"/>
                </a:cubicBezTo>
                <a:cubicBezTo>
                  <a:pt x="225335" y="4486234"/>
                  <a:pt x="207068" y="4501065"/>
                  <a:pt x="183542" y="4491518"/>
                </a:cubicBezTo>
                <a:cubicBezTo>
                  <a:pt x="173085" y="4486307"/>
                  <a:pt x="157418" y="4491554"/>
                  <a:pt x="146097" y="4492440"/>
                </a:cubicBezTo>
                <a:cubicBezTo>
                  <a:pt x="135652" y="4495938"/>
                  <a:pt x="123458" y="4494213"/>
                  <a:pt x="113875" y="4491614"/>
                </a:cubicBezTo>
                <a:cubicBezTo>
                  <a:pt x="104292" y="4489015"/>
                  <a:pt x="94710" y="4486415"/>
                  <a:pt x="82515" y="4484691"/>
                </a:cubicBezTo>
                <a:cubicBezTo>
                  <a:pt x="58126" y="4481240"/>
                  <a:pt x="40684" y="4463847"/>
                  <a:pt x="21505" y="4449939"/>
                </a:cubicBezTo>
                <a:cubicBezTo>
                  <a:pt x="10173" y="4442115"/>
                  <a:pt x="4926" y="4426447"/>
                  <a:pt x="3164" y="4412515"/>
                </a:cubicBezTo>
                <a:cubicBezTo>
                  <a:pt x="-2097" y="4388137"/>
                  <a:pt x="-2134" y="4362010"/>
                  <a:pt x="13508" y="4339344"/>
                </a:cubicBezTo>
                <a:cubicBezTo>
                  <a:pt x="25677" y="4323650"/>
                  <a:pt x="43956" y="4317529"/>
                  <a:pt x="61373" y="4317504"/>
                </a:cubicBezTo>
                <a:cubicBezTo>
                  <a:pt x="81401" y="4316606"/>
                  <a:pt x="99693" y="4319193"/>
                  <a:pt x="117109" y="4319169"/>
                </a:cubicBezTo>
                <a:cubicBezTo>
                  <a:pt x="134526" y="4319145"/>
                  <a:pt x="144970" y="4315647"/>
                  <a:pt x="156278" y="4306051"/>
                </a:cubicBezTo>
                <a:cubicBezTo>
                  <a:pt x="172795" y="4285998"/>
                  <a:pt x="193673" y="4270292"/>
                  <a:pt x="215425" y="4257199"/>
                </a:cubicBezTo>
                <a:cubicBezTo>
                  <a:pt x="229343" y="4246728"/>
                  <a:pt x="237164" y="4235395"/>
                  <a:pt x="244111" y="4221452"/>
                </a:cubicBezTo>
                <a:cubicBezTo>
                  <a:pt x="250196" y="4213604"/>
                  <a:pt x="244098" y="4212743"/>
                  <a:pt x="239738" y="4208394"/>
                </a:cubicBezTo>
                <a:lnTo>
                  <a:pt x="239571" y="4207895"/>
                </a:lnTo>
                <a:lnTo>
                  <a:pt x="234316" y="4207895"/>
                </a:lnTo>
                <a:lnTo>
                  <a:pt x="235943" y="4206113"/>
                </a:lnTo>
                <a:lnTo>
                  <a:pt x="236309" y="4198155"/>
                </a:lnTo>
                <a:lnTo>
                  <a:pt x="235912" y="4196968"/>
                </a:lnTo>
                <a:lnTo>
                  <a:pt x="236424" y="4195639"/>
                </a:lnTo>
                <a:lnTo>
                  <a:pt x="237319" y="4176164"/>
                </a:lnTo>
                <a:cubicBezTo>
                  <a:pt x="234566" y="4167903"/>
                  <a:pt x="231811" y="4167903"/>
                  <a:pt x="223549" y="4167903"/>
                </a:cubicBezTo>
                <a:cubicBezTo>
                  <a:pt x="207024" y="4165149"/>
                  <a:pt x="207024" y="4162395"/>
                  <a:pt x="212532" y="4145872"/>
                </a:cubicBezTo>
                <a:cubicBezTo>
                  <a:pt x="220795" y="4129349"/>
                  <a:pt x="231811" y="4115581"/>
                  <a:pt x="251090" y="4110073"/>
                </a:cubicBezTo>
                <a:cubicBezTo>
                  <a:pt x="262106" y="4104565"/>
                  <a:pt x="264860" y="4099058"/>
                  <a:pt x="262106" y="4088042"/>
                </a:cubicBezTo>
                <a:cubicBezTo>
                  <a:pt x="259352" y="4074273"/>
                  <a:pt x="270368" y="4074273"/>
                  <a:pt x="278631" y="4068766"/>
                </a:cubicBezTo>
                <a:cubicBezTo>
                  <a:pt x="284139" y="4063258"/>
                  <a:pt x="286893" y="4066012"/>
                  <a:pt x="292401" y="4071519"/>
                </a:cubicBezTo>
                <a:cubicBezTo>
                  <a:pt x="295155" y="4077027"/>
                  <a:pt x="300663" y="4082535"/>
                  <a:pt x="306172" y="4088042"/>
                </a:cubicBezTo>
                <a:cubicBezTo>
                  <a:pt x="322696" y="4079781"/>
                  <a:pt x="336466" y="4068766"/>
                  <a:pt x="352990" y="4071519"/>
                </a:cubicBezTo>
                <a:cubicBezTo>
                  <a:pt x="369516" y="4077027"/>
                  <a:pt x="377777" y="4066012"/>
                  <a:pt x="386040" y="4054996"/>
                </a:cubicBezTo>
                <a:cubicBezTo>
                  <a:pt x="405318" y="4027459"/>
                  <a:pt x="413581" y="3994413"/>
                  <a:pt x="424597" y="3966874"/>
                </a:cubicBezTo>
                <a:cubicBezTo>
                  <a:pt x="430105" y="3950352"/>
                  <a:pt x="432859" y="3936583"/>
                  <a:pt x="435613" y="3920060"/>
                </a:cubicBezTo>
                <a:cubicBezTo>
                  <a:pt x="441122" y="3906290"/>
                  <a:pt x="443875" y="3889767"/>
                  <a:pt x="446630" y="3873244"/>
                </a:cubicBezTo>
                <a:cubicBezTo>
                  <a:pt x="452138" y="3834691"/>
                  <a:pt x="454892" y="3798891"/>
                  <a:pt x="460400" y="3760338"/>
                </a:cubicBezTo>
                <a:cubicBezTo>
                  <a:pt x="465908" y="3730046"/>
                  <a:pt x="460400" y="3697000"/>
                  <a:pt x="465908" y="3666708"/>
                </a:cubicBezTo>
                <a:cubicBezTo>
                  <a:pt x="471416" y="3633662"/>
                  <a:pt x="468662" y="3600617"/>
                  <a:pt x="474170" y="3570324"/>
                </a:cubicBezTo>
                <a:cubicBezTo>
                  <a:pt x="479679" y="3542787"/>
                  <a:pt x="474170" y="3512494"/>
                  <a:pt x="479679" y="3484957"/>
                </a:cubicBezTo>
                <a:cubicBezTo>
                  <a:pt x="487940" y="3451911"/>
                  <a:pt x="485187" y="3418865"/>
                  <a:pt x="485187" y="3383065"/>
                </a:cubicBezTo>
                <a:cubicBezTo>
                  <a:pt x="485187" y="3377558"/>
                  <a:pt x="487940" y="3374804"/>
                  <a:pt x="490695" y="3369296"/>
                </a:cubicBezTo>
                <a:cubicBezTo>
                  <a:pt x="496203" y="3352773"/>
                  <a:pt x="490695" y="3339004"/>
                  <a:pt x="476924" y="3339004"/>
                </a:cubicBezTo>
                <a:cubicBezTo>
                  <a:pt x="460400" y="3336250"/>
                  <a:pt x="457646" y="3330742"/>
                  <a:pt x="457646" y="3316973"/>
                </a:cubicBezTo>
                <a:cubicBezTo>
                  <a:pt x="460400" y="3303205"/>
                  <a:pt x="457646" y="3286682"/>
                  <a:pt x="457646" y="3270159"/>
                </a:cubicBezTo>
                <a:cubicBezTo>
                  <a:pt x="460400" y="3242620"/>
                  <a:pt x="449383" y="3215082"/>
                  <a:pt x="446630" y="3184790"/>
                </a:cubicBezTo>
                <a:cubicBezTo>
                  <a:pt x="435613" y="3179283"/>
                  <a:pt x="443875" y="3165513"/>
                  <a:pt x="438367" y="3157252"/>
                </a:cubicBezTo>
                <a:cubicBezTo>
                  <a:pt x="430105" y="3148990"/>
                  <a:pt x="432859" y="3140729"/>
                  <a:pt x="432859" y="3129714"/>
                </a:cubicBezTo>
                <a:cubicBezTo>
                  <a:pt x="432859" y="3121453"/>
                  <a:pt x="427351" y="3115945"/>
                  <a:pt x="424597" y="3110437"/>
                </a:cubicBezTo>
                <a:cubicBezTo>
                  <a:pt x="421843" y="3082899"/>
                  <a:pt x="424597" y="3058115"/>
                  <a:pt x="435613" y="3033330"/>
                </a:cubicBezTo>
                <a:cubicBezTo>
                  <a:pt x="457646" y="2986515"/>
                  <a:pt x="479679" y="2936946"/>
                  <a:pt x="496203" y="2890132"/>
                </a:cubicBezTo>
                <a:cubicBezTo>
                  <a:pt x="526498" y="2813024"/>
                  <a:pt x="559547" y="2738671"/>
                  <a:pt x="598104" y="2669826"/>
                </a:cubicBezTo>
                <a:cubicBezTo>
                  <a:pt x="636661" y="2600981"/>
                  <a:pt x="669710" y="2529382"/>
                  <a:pt x="705513" y="2460536"/>
                </a:cubicBezTo>
                <a:cubicBezTo>
                  <a:pt x="708267" y="2455028"/>
                  <a:pt x="708267" y="2449521"/>
                  <a:pt x="713775" y="2446767"/>
                </a:cubicBezTo>
                <a:cubicBezTo>
                  <a:pt x="724791" y="2441260"/>
                  <a:pt x="719283" y="2427490"/>
                  <a:pt x="724791" y="2416475"/>
                </a:cubicBezTo>
                <a:cubicBezTo>
                  <a:pt x="727546" y="2413721"/>
                  <a:pt x="724791" y="2399952"/>
                  <a:pt x="719283" y="2394444"/>
                </a:cubicBezTo>
                <a:cubicBezTo>
                  <a:pt x="716529" y="2386183"/>
                  <a:pt x="716529" y="2383429"/>
                  <a:pt x="719283" y="2375168"/>
                </a:cubicBezTo>
                <a:cubicBezTo>
                  <a:pt x="733054" y="2355891"/>
                  <a:pt x="735808" y="2331107"/>
                  <a:pt x="741316" y="2306322"/>
                </a:cubicBezTo>
                <a:cubicBezTo>
                  <a:pt x="749578" y="2276030"/>
                  <a:pt x="760595" y="2242985"/>
                  <a:pt x="755086" y="2207185"/>
                </a:cubicBezTo>
                <a:cubicBezTo>
                  <a:pt x="768857" y="2163124"/>
                  <a:pt x="757840" y="2119063"/>
                  <a:pt x="763349" y="2072248"/>
                </a:cubicBezTo>
                <a:cubicBezTo>
                  <a:pt x="763349" y="2055725"/>
                  <a:pt x="752332" y="2041955"/>
                  <a:pt x="755086" y="2025433"/>
                </a:cubicBezTo>
                <a:cubicBezTo>
                  <a:pt x="757840" y="2008910"/>
                  <a:pt x="760595" y="1989634"/>
                  <a:pt x="755086" y="1975864"/>
                </a:cubicBezTo>
                <a:cubicBezTo>
                  <a:pt x="746824" y="1956588"/>
                  <a:pt x="749578" y="1937311"/>
                  <a:pt x="749578" y="1918034"/>
                </a:cubicBezTo>
                <a:cubicBezTo>
                  <a:pt x="749578" y="1898758"/>
                  <a:pt x="738562" y="1884988"/>
                  <a:pt x="741316" y="1868465"/>
                </a:cubicBezTo>
                <a:cubicBezTo>
                  <a:pt x="744070" y="1854696"/>
                  <a:pt x="746824" y="1835419"/>
                  <a:pt x="741316" y="1821650"/>
                </a:cubicBezTo>
                <a:cubicBezTo>
                  <a:pt x="730299" y="1799620"/>
                  <a:pt x="738562" y="1777589"/>
                  <a:pt x="730299" y="1755559"/>
                </a:cubicBezTo>
                <a:cubicBezTo>
                  <a:pt x="719283" y="1725267"/>
                  <a:pt x="708267" y="1694975"/>
                  <a:pt x="683481" y="1670190"/>
                </a:cubicBezTo>
                <a:cubicBezTo>
                  <a:pt x="677972" y="1664683"/>
                  <a:pt x="672464" y="1656421"/>
                  <a:pt x="664202" y="1650914"/>
                </a:cubicBezTo>
                <a:cubicBezTo>
                  <a:pt x="655940" y="1642652"/>
                  <a:pt x="653185" y="1634391"/>
                  <a:pt x="653185" y="1620622"/>
                </a:cubicBezTo>
                <a:cubicBezTo>
                  <a:pt x="655940" y="1609607"/>
                  <a:pt x="653185" y="1609607"/>
                  <a:pt x="639415" y="1609607"/>
                </a:cubicBezTo>
                <a:cubicBezTo>
                  <a:pt x="633907" y="1609607"/>
                  <a:pt x="625645" y="1609607"/>
                  <a:pt x="617382" y="1604098"/>
                </a:cubicBezTo>
                <a:cubicBezTo>
                  <a:pt x="606366" y="1598591"/>
                  <a:pt x="595350" y="1587576"/>
                  <a:pt x="581580" y="1590329"/>
                </a:cubicBezTo>
                <a:cubicBezTo>
                  <a:pt x="578825" y="1590329"/>
                  <a:pt x="576071" y="1587576"/>
                  <a:pt x="576071" y="1587576"/>
                </a:cubicBezTo>
                <a:cubicBezTo>
                  <a:pt x="573317" y="1568299"/>
                  <a:pt x="551284" y="1568299"/>
                  <a:pt x="540268" y="1560038"/>
                </a:cubicBezTo>
                <a:cubicBezTo>
                  <a:pt x="515482" y="1535253"/>
                  <a:pt x="487940" y="1518731"/>
                  <a:pt x="465908" y="1491192"/>
                </a:cubicBezTo>
                <a:cubicBezTo>
                  <a:pt x="452138" y="1474669"/>
                  <a:pt x="441122" y="1455393"/>
                  <a:pt x="427351" y="1438870"/>
                </a:cubicBezTo>
                <a:cubicBezTo>
                  <a:pt x="419089" y="1430609"/>
                  <a:pt x="413581" y="1419593"/>
                  <a:pt x="405318" y="1414086"/>
                </a:cubicBezTo>
                <a:cubicBezTo>
                  <a:pt x="397056" y="1405824"/>
                  <a:pt x="397056" y="1392055"/>
                  <a:pt x="388794" y="1386547"/>
                </a:cubicBezTo>
                <a:cubicBezTo>
                  <a:pt x="386040" y="1383793"/>
                  <a:pt x="380532" y="1383793"/>
                  <a:pt x="380532" y="1378286"/>
                </a:cubicBezTo>
                <a:cubicBezTo>
                  <a:pt x="375024" y="1356255"/>
                  <a:pt x="355745" y="1347994"/>
                  <a:pt x="336466" y="1334224"/>
                </a:cubicBezTo>
                <a:cubicBezTo>
                  <a:pt x="317188" y="1323210"/>
                  <a:pt x="300663" y="1309440"/>
                  <a:pt x="281385" y="1295671"/>
                </a:cubicBezTo>
                <a:cubicBezTo>
                  <a:pt x="278631" y="1290164"/>
                  <a:pt x="273123" y="1287410"/>
                  <a:pt x="270368" y="1279148"/>
                </a:cubicBezTo>
                <a:cubicBezTo>
                  <a:pt x="267615" y="1270887"/>
                  <a:pt x="259352" y="1265379"/>
                  <a:pt x="270368" y="1254364"/>
                </a:cubicBezTo>
                <a:cubicBezTo>
                  <a:pt x="275876" y="1248857"/>
                  <a:pt x="278631" y="1235087"/>
                  <a:pt x="275876" y="1224072"/>
                </a:cubicBezTo>
                <a:cubicBezTo>
                  <a:pt x="275876" y="1185518"/>
                  <a:pt x="284139" y="1149719"/>
                  <a:pt x="311680" y="1119427"/>
                </a:cubicBezTo>
                <a:cubicBezTo>
                  <a:pt x="308925" y="1105658"/>
                  <a:pt x="325450" y="1102904"/>
                  <a:pt x="325450" y="1089135"/>
                </a:cubicBezTo>
                <a:cubicBezTo>
                  <a:pt x="325450" y="1075366"/>
                  <a:pt x="341974" y="1064350"/>
                  <a:pt x="355745" y="1069858"/>
                </a:cubicBezTo>
                <a:cubicBezTo>
                  <a:pt x="369516" y="1075366"/>
                  <a:pt x="372269" y="1067104"/>
                  <a:pt x="377777" y="1061596"/>
                </a:cubicBezTo>
                <a:cubicBezTo>
                  <a:pt x="377777" y="1058843"/>
                  <a:pt x="380532" y="1053335"/>
                  <a:pt x="380532" y="1050582"/>
                </a:cubicBezTo>
                <a:cubicBezTo>
                  <a:pt x="386040" y="1039566"/>
                  <a:pt x="394302" y="1039566"/>
                  <a:pt x="399810" y="1047827"/>
                </a:cubicBezTo>
                <a:cubicBezTo>
                  <a:pt x="410826" y="1064350"/>
                  <a:pt x="424597" y="1078120"/>
                  <a:pt x="432859" y="1094643"/>
                </a:cubicBezTo>
                <a:cubicBezTo>
                  <a:pt x="449383" y="1124935"/>
                  <a:pt x="463154" y="1155226"/>
                  <a:pt x="474170" y="1185518"/>
                </a:cubicBezTo>
                <a:cubicBezTo>
                  <a:pt x="479679" y="1210303"/>
                  <a:pt x="476924" y="1232334"/>
                  <a:pt x="479679" y="1254364"/>
                </a:cubicBezTo>
                <a:cubicBezTo>
                  <a:pt x="479679" y="1265379"/>
                  <a:pt x="479679" y="1276394"/>
                  <a:pt x="485187" y="1287410"/>
                </a:cubicBezTo>
                <a:cubicBezTo>
                  <a:pt x="487940" y="1290164"/>
                  <a:pt x="490695" y="1292917"/>
                  <a:pt x="493449" y="1292917"/>
                </a:cubicBezTo>
                <a:cubicBezTo>
                  <a:pt x="498957" y="1292917"/>
                  <a:pt x="498957" y="1290164"/>
                  <a:pt x="498957" y="1284656"/>
                </a:cubicBezTo>
                <a:cubicBezTo>
                  <a:pt x="498957" y="1281902"/>
                  <a:pt x="498957" y="1276394"/>
                  <a:pt x="498957" y="1270887"/>
                </a:cubicBezTo>
                <a:cubicBezTo>
                  <a:pt x="493449" y="1226825"/>
                  <a:pt x="509974" y="1182765"/>
                  <a:pt x="507219" y="1135950"/>
                </a:cubicBezTo>
                <a:cubicBezTo>
                  <a:pt x="518236" y="1102904"/>
                  <a:pt x="512727" y="1069858"/>
                  <a:pt x="512727" y="1036812"/>
                </a:cubicBezTo>
                <a:cubicBezTo>
                  <a:pt x="512727" y="1017536"/>
                  <a:pt x="504466" y="998259"/>
                  <a:pt x="504466" y="976228"/>
                </a:cubicBezTo>
                <a:cubicBezTo>
                  <a:pt x="507219" y="956951"/>
                  <a:pt x="515482" y="940428"/>
                  <a:pt x="512727" y="921152"/>
                </a:cubicBezTo>
                <a:cubicBezTo>
                  <a:pt x="509974" y="901875"/>
                  <a:pt x="509974" y="882598"/>
                  <a:pt x="512727" y="866075"/>
                </a:cubicBezTo>
                <a:cubicBezTo>
                  <a:pt x="520990" y="844045"/>
                  <a:pt x="515482" y="816507"/>
                  <a:pt x="537514" y="799984"/>
                </a:cubicBezTo>
                <a:cubicBezTo>
                  <a:pt x="540268" y="797230"/>
                  <a:pt x="540268" y="791722"/>
                  <a:pt x="540268" y="788969"/>
                </a:cubicBezTo>
                <a:cubicBezTo>
                  <a:pt x="540268" y="783461"/>
                  <a:pt x="540268" y="777953"/>
                  <a:pt x="540268" y="775199"/>
                </a:cubicBezTo>
                <a:cubicBezTo>
                  <a:pt x="545776" y="766938"/>
                  <a:pt x="562301" y="761430"/>
                  <a:pt x="559547" y="753169"/>
                </a:cubicBezTo>
                <a:cubicBezTo>
                  <a:pt x="556793" y="744908"/>
                  <a:pt x="554039" y="733892"/>
                  <a:pt x="554039" y="725630"/>
                </a:cubicBezTo>
                <a:cubicBezTo>
                  <a:pt x="554039" y="717369"/>
                  <a:pt x="554039" y="706354"/>
                  <a:pt x="554039" y="698093"/>
                </a:cubicBezTo>
                <a:cubicBezTo>
                  <a:pt x="551284" y="684323"/>
                  <a:pt x="556793" y="670554"/>
                  <a:pt x="567809" y="659539"/>
                </a:cubicBezTo>
                <a:cubicBezTo>
                  <a:pt x="570563" y="656786"/>
                  <a:pt x="576071" y="654032"/>
                  <a:pt x="578825" y="651278"/>
                </a:cubicBezTo>
                <a:cubicBezTo>
                  <a:pt x="581580" y="643016"/>
                  <a:pt x="595350" y="640263"/>
                  <a:pt x="592596" y="629247"/>
                </a:cubicBezTo>
                <a:cubicBezTo>
                  <a:pt x="592596" y="618232"/>
                  <a:pt x="589841" y="607217"/>
                  <a:pt x="584333" y="598955"/>
                </a:cubicBezTo>
                <a:cubicBezTo>
                  <a:pt x="578825" y="590694"/>
                  <a:pt x="576071" y="585186"/>
                  <a:pt x="570563" y="579678"/>
                </a:cubicBezTo>
                <a:cubicBezTo>
                  <a:pt x="565055" y="568663"/>
                  <a:pt x="554039" y="563155"/>
                  <a:pt x="565055" y="549387"/>
                </a:cubicBezTo>
                <a:cubicBezTo>
                  <a:pt x="565055" y="546633"/>
                  <a:pt x="562301" y="535617"/>
                  <a:pt x="559547" y="532864"/>
                </a:cubicBezTo>
                <a:cubicBezTo>
                  <a:pt x="545776" y="524602"/>
                  <a:pt x="545776" y="513587"/>
                  <a:pt x="545776" y="499818"/>
                </a:cubicBezTo>
                <a:cubicBezTo>
                  <a:pt x="548531" y="486049"/>
                  <a:pt x="543023" y="480541"/>
                  <a:pt x="529252" y="475034"/>
                </a:cubicBezTo>
                <a:cubicBezTo>
                  <a:pt x="498957" y="461265"/>
                  <a:pt x="498957" y="447495"/>
                  <a:pt x="515482" y="417203"/>
                </a:cubicBezTo>
                <a:cubicBezTo>
                  <a:pt x="520990" y="406188"/>
                  <a:pt x="515482" y="392419"/>
                  <a:pt x="526498" y="381403"/>
                </a:cubicBezTo>
                <a:cubicBezTo>
                  <a:pt x="526498" y="381403"/>
                  <a:pt x="523744" y="375896"/>
                  <a:pt x="523744" y="375896"/>
                </a:cubicBezTo>
                <a:cubicBezTo>
                  <a:pt x="512727" y="375896"/>
                  <a:pt x="512727" y="370389"/>
                  <a:pt x="512727" y="362127"/>
                </a:cubicBezTo>
                <a:cubicBezTo>
                  <a:pt x="512727" y="359373"/>
                  <a:pt x="512727" y="356619"/>
                  <a:pt x="509974" y="356619"/>
                </a:cubicBezTo>
                <a:cubicBezTo>
                  <a:pt x="487940" y="342850"/>
                  <a:pt x="493449" y="323573"/>
                  <a:pt x="493449" y="304297"/>
                </a:cubicBezTo>
                <a:cubicBezTo>
                  <a:pt x="490695" y="290527"/>
                  <a:pt x="498957" y="271251"/>
                  <a:pt x="485187" y="257482"/>
                </a:cubicBezTo>
                <a:cubicBezTo>
                  <a:pt x="496203" y="235451"/>
                  <a:pt x="490695" y="210667"/>
                  <a:pt x="504466" y="191390"/>
                </a:cubicBezTo>
                <a:cubicBezTo>
                  <a:pt x="515482" y="177621"/>
                  <a:pt x="529252" y="161098"/>
                  <a:pt x="512727" y="141821"/>
                </a:cubicBezTo>
                <a:cubicBezTo>
                  <a:pt x="518236" y="128052"/>
                  <a:pt x="520990" y="111529"/>
                  <a:pt x="529252" y="97761"/>
                </a:cubicBezTo>
                <a:cubicBezTo>
                  <a:pt x="554039" y="53699"/>
                  <a:pt x="600858" y="34423"/>
                  <a:pt x="647677" y="17900"/>
                </a:cubicBezTo>
                <a:cubicBezTo>
                  <a:pt x="672464" y="9638"/>
                  <a:pt x="700005" y="-1377"/>
                  <a:pt x="727546" y="4130"/>
                </a:cubicBezTo>
                <a:cubicBezTo>
                  <a:pt x="735808" y="1377"/>
                  <a:pt x="744070" y="0"/>
                  <a:pt x="752333" y="0"/>
                </a:cubicBezTo>
                <a:close/>
              </a:path>
            </a:pathLst>
          </a:custGeom>
          <a:solidFill>
            <a:srgbClr val="F9AF4F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8BB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6"/>
          <p:cNvSpPr txBox="1"/>
          <p:nvPr/>
        </p:nvSpPr>
        <p:spPr>
          <a:xfrm>
            <a:off x="242025" y="520400"/>
            <a:ext cx="5454600" cy="30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i="1" lang="en" sz="3600">
                <a:solidFill>
                  <a:srgbClr val="3C4043"/>
                </a:solidFill>
                <a:latin typeface="Open Sans"/>
                <a:ea typeface="Open Sans"/>
                <a:cs typeface="Open Sans"/>
                <a:sym typeface="Open Sans"/>
              </a:rPr>
              <a:t>How do people discover, practice, and commit</a:t>
            </a:r>
            <a:r>
              <a:rPr b="1" i="1" lang="en" sz="3600">
                <a:solidFill>
                  <a:srgbClr val="3C40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i="1" lang="en" sz="3600">
                <a:solidFill>
                  <a:srgbClr val="3C4043"/>
                </a:solidFill>
                <a:latin typeface="Open Sans"/>
                <a:ea typeface="Open Sans"/>
                <a:cs typeface="Open Sans"/>
                <a:sym typeface="Open Sans"/>
              </a:rPr>
              <a:t>to physical fitness in their </a:t>
            </a:r>
            <a:r>
              <a:rPr b="1" i="1" lang="en" sz="3600">
                <a:solidFill>
                  <a:srgbClr val="3C4043"/>
                </a:solidFill>
                <a:latin typeface="Open Sans"/>
                <a:ea typeface="Open Sans"/>
                <a:cs typeface="Open Sans"/>
                <a:sym typeface="Open Sans"/>
              </a:rPr>
              <a:t>local communities</a:t>
            </a:r>
            <a:r>
              <a:rPr i="1" lang="en" sz="3600">
                <a:solidFill>
                  <a:srgbClr val="3C4043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b="1" i="1" sz="36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7"/>
          <p:cNvSpPr txBox="1"/>
          <p:nvPr>
            <p:ph idx="1" type="body"/>
          </p:nvPr>
        </p:nvSpPr>
        <p:spPr>
          <a:xfrm>
            <a:off x="4471988" y="2723798"/>
            <a:ext cx="4617873" cy="216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Insert your subtitle here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7"/>
          <p:cNvSpPr/>
          <p:nvPr/>
        </p:nvSpPr>
        <p:spPr>
          <a:xfrm>
            <a:off x="7981401" y="2999676"/>
            <a:ext cx="1162588" cy="1821626"/>
          </a:xfrm>
          <a:custGeom>
            <a:rect b="b" l="l" r="r" t="t"/>
            <a:pathLst>
              <a:path extrusionOk="0" h="3814923" w="2642246">
                <a:moveTo>
                  <a:pt x="1227755" y="1964439"/>
                </a:moveTo>
                <a:cubicBezTo>
                  <a:pt x="1230720" y="2028119"/>
                  <a:pt x="1237389" y="2086275"/>
                  <a:pt x="1261605" y="2136180"/>
                </a:cubicBezTo>
                <a:cubicBezTo>
                  <a:pt x="1274294" y="2102918"/>
                  <a:pt x="1265313" y="2069135"/>
                  <a:pt x="1299673" y="2036394"/>
                </a:cubicBezTo>
                <a:cubicBezTo>
                  <a:pt x="1267316" y="2042820"/>
                  <a:pt x="1251728" y="1988424"/>
                  <a:pt x="1227755" y="1964439"/>
                </a:cubicBezTo>
                <a:close/>
                <a:moveTo>
                  <a:pt x="1342396" y="0"/>
                </a:moveTo>
                <a:cubicBezTo>
                  <a:pt x="1355731" y="4440"/>
                  <a:pt x="1364621" y="8879"/>
                  <a:pt x="1373511" y="17759"/>
                </a:cubicBezTo>
                <a:cubicBezTo>
                  <a:pt x="1377956" y="22199"/>
                  <a:pt x="1382401" y="22199"/>
                  <a:pt x="1386846" y="26638"/>
                </a:cubicBezTo>
                <a:cubicBezTo>
                  <a:pt x="1422406" y="66595"/>
                  <a:pt x="1440186" y="119871"/>
                  <a:pt x="1466856" y="173147"/>
                </a:cubicBezTo>
                <a:cubicBezTo>
                  <a:pt x="1466856" y="182027"/>
                  <a:pt x="1471301" y="186466"/>
                  <a:pt x="1471301" y="195346"/>
                </a:cubicBezTo>
                <a:cubicBezTo>
                  <a:pt x="1480191" y="217544"/>
                  <a:pt x="1484636" y="239743"/>
                  <a:pt x="1489081" y="257501"/>
                </a:cubicBezTo>
                <a:cubicBezTo>
                  <a:pt x="1484636" y="266381"/>
                  <a:pt x="1484636" y="270820"/>
                  <a:pt x="1480191" y="279700"/>
                </a:cubicBezTo>
                <a:cubicBezTo>
                  <a:pt x="1471301" y="293019"/>
                  <a:pt x="1462411" y="301898"/>
                  <a:pt x="1444631" y="310777"/>
                </a:cubicBezTo>
                <a:cubicBezTo>
                  <a:pt x="1440186" y="315217"/>
                  <a:pt x="1431296" y="319657"/>
                  <a:pt x="1422406" y="319657"/>
                </a:cubicBezTo>
                <a:cubicBezTo>
                  <a:pt x="1382401" y="337415"/>
                  <a:pt x="1337951" y="337415"/>
                  <a:pt x="1284610" y="293019"/>
                </a:cubicBezTo>
                <a:cubicBezTo>
                  <a:pt x="1275720" y="279700"/>
                  <a:pt x="1266830" y="270820"/>
                  <a:pt x="1266830" y="270820"/>
                </a:cubicBezTo>
                <a:cubicBezTo>
                  <a:pt x="1266830" y="270820"/>
                  <a:pt x="1266830" y="270820"/>
                  <a:pt x="1146815" y="381812"/>
                </a:cubicBezTo>
                <a:cubicBezTo>
                  <a:pt x="1146815" y="381812"/>
                  <a:pt x="1146815" y="381812"/>
                  <a:pt x="1124590" y="901254"/>
                </a:cubicBezTo>
                <a:cubicBezTo>
                  <a:pt x="1124590" y="901254"/>
                  <a:pt x="1137925" y="901254"/>
                  <a:pt x="1151260" y="905694"/>
                </a:cubicBezTo>
                <a:cubicBezTo>
                  <a:pt x="1155705" y="905694"/>
                  <a:pt x="1164595" y="905694"/>
                  <a:pt x="1169040" y="910133"/>
                </a:cubicBezTo>
                <a:cubicBezTo>
                  <a:pt x="1177930" y="914573"/>
                  <a:pt x="1186820" y="919013"/>
                  <a:pt x="1195710" y="923452"/>
                </a:cubicBezTo>
                <a:cubicBezTo>
                  <a:pt x="1244605" y="972289"/>
                  <a:pt x="1262385" y="1021125"/>
                  <a:pt x="1293500" y="1083281"/>
                </a:cubicBezTo>
                <a:cubicBezTo>
                  <a:pt x="1297945" y="1083281"/>
                  <a:pt x="1302390" y="1083281"/>
                  <a:pt x="1306835" y="1087720"/>
                </a:cubicBezTo>
                <a:cubicBezTo>
                  <a:pt x="1306835" y="1092160"/>
                  <a:pt x="1311281" y="1096600"/>
                  <a:pt x="1311281" y="1105479"/>
                </a:cubicBezTo>
                <a:cubicBezTo>
                  <a:pt x="1311281" y="1105479"/>
                  <a:pt x="1311281" y="1109919"/>
                  <a:pt x="1311281" y="1109919"/>
                </a:cubicBezTo>
                <a:cubicBezTo>
                  <a:pt x="1333505" y="1109919"/>
                  <a:pt x="1386846" y="1114358"/>
                  <a:pt x="1377956" y="1154316"/>
                </a:cubicBezTo>
                <a:cubicBezTo>
                  <a:pt x="1377956" y="1158755"/>
                  <a:pt x="1377956" y="1163195"/>
                  <a:pt x="1377956" y="1167635"/>
                </a:cubicBezTo>
                <a:cubicBezTo>
                  <a:pt x="1386846" y="1176514"/>
                  <a:pt x="1400181" y="1189833"/>
                  <a:pt x="1386846" y="1198712"/>
                </a:cubicBezTo>
                <a:cubicBezTo>
                  <a:pt x="1386846" y="1203152"/>
                  <a:pt x="1386846" y="1207592"/>
                  <a:pt x="1391291" y="1212031"/>
                </a:cubicBezTo>
                <a:cubicBezTo>
                  <a:pt x="1395736" y="1229790"/>
                  <a:pt x="1409071" y="1243109"/>
                  <a:pt x="1426851" y="1260868"/>
                </a:cubicBezTo>
                <a:cubicBezTo>
                  <a:pt x="1426851" y="1260868"/>
                  <a:pt x="1431296" y="1265307"/>
                  <a:pt x="1431296" y="1265307"/>
                </a:cubicBezTo>
                <a:cubicBezTo>
                  <a:pt x="1435741" y="1274187"/>
                  <a:pt x="1435741" y="1278626"/>
                  <a:pt x="1440186" y="1283066"/>
                </a:cubicBezTo>
                <a:cubicBezTo>
                  <a:pt x="1440186" y="1287506"/>
                  <a:pt x="1444631" y="1287506"/>
                  <a:pt x="1444631" y="1291945"/>
                </a:cubicBezTo>
                <a:cubicBezTo>
                  <a:pt x="1444631" y="1296385"/>
                  <a:pt x="1449076" y="1300825"/>
                  <a:pt x="1449076" y="1300825"/>
                </a:cubicBezTo>
                <a:cubicBezTo>
                  <a:pt x="1449076" y="1305264"/>
                  <a:pt x="1449076" y="1309704"/>
                  <a:pt x="1453521" y="1309704"/>
                </a:cubicBezTo>
                <a:cubicBezTo>
                  <a:pt x="1449076" y="1323023"/>
                  <a:pt x="1453521" y="1331903"/>
                  <a:pt x="1462411" y="1340782"/>
                </a:cubicBezTo>
                <a:cubicBezTo>
                  <a:pt x="1462411" y="1345222"/>
                  <a:pt x="1466856" y="1345222"/>
                  <a:pt x="1471301" y="1349661"/>
                </a:cubicBezTo>
                <a:cubicBezTo>
                  <a:pt x="1475746" y="1358541"/>
                  <a:pt x="1484636" y="1362980"/>
                  <a:pt x="1493526" y="1367420"/>
                </a:cubicBezTo>
                <a:cubicBezTo>
                  <a:pt x="1497971" y="1367420"/>
                  <a:pt x="1497971" y="1367420"/>
                  <a:pt x="1502416" y="1367420"/>
                </a:cubicBezTo>
                <a:cubicBezTo>
                  <a:pt x="1506861" y="1371860"/>
                  <a:pt x="1511306" y="1371860"/>
                  <a:pt x="1515751" y="1371860"/>
                </a:cubicBezTo>
                <a:cubicBezTo>
                  <a:pt x="1520196" y="1371860"/>
                  <a:pt x="1524641" y="1367420"/>
                  <a:pt x="1529086" y="1367420"/>
                </a:cubicBezTo>
                <a:cubicBezTo>
                  <a:pt x="1564647" y="1362980"/>
                  <a:pt x="1564647" y="1327463"/>
                  <a:pt x="1582427" y="1309704"/>
                </a:cubicBezTo>
                <a:cubicBezTo>
                  <a:pt x="1582427" y="1345222"/>
                  <a:pt x="1582427" y="1362980"/>
                  <a:pt x="1560201" y="1376299"/>
                </a:cubicBezTo>
                <a:cubicBezTo>
                  <a:pt x="1560201" y="1380739"/>
                  <a:pt x="1560201" y="1380739"/>
                  <a:pt x="1555757" y="1385179"/>
                </a:cubicBezTo>
                <a:cubicBezTo>
                  <a:pt x="1542421" y="1407377"/>
                  <a:pt x="1529086" y="1429575"/>
                  <a:pt x="1529086" y="1456213"/>
                </a:cubicBezTo>
                <a:cubicBezTo>
                  <a:pt x="1533531" y="1456213"/>
                  <a:pt x="1537976" y="1456213"/>
                  <a:pt x="1537976" y="1460653"/>
                </a:cubicBezTo>
                <a:cubicBezTo>
                  <a:pt x="1560201" y="1469532"/>
                  <a:pt x="1573537" y="1482851"/>
                  <a:pt x="1600207" y="1469532"/>
                </a:cubicBezTo>
                <a:cubicBezTo>
                  <a:pt x="1564647" y="1487291"/>
                  <a:pt x="1511306" y="1540567"/>
                  <a:pt x="1466856" y="1469532"/>
                </a:cubicBezTo>
                <a:cubicBezTo>
                  <a:pt x="1466856" y="1465093"/>
                  <a:pt x="1462411" y="1465093"/>
                  <a:pt x="1457966" y="1465093"/>
                </a:cubicBezTo>
                <a:cubicBezTo>
                  <a:pt x="1453521" y="1456213"/>
                  <a:pt x="1449076" y="1451774"/>
                  <a:pt x="1444631" y="1456213"/>
                </a:cubicBezTo>
                <a:cubicBezTo>
                  <a:pt x="1440186" y="1447334"/>
                  <a:pt x="1435741" y="1442894"/>
                  <a:pt x="1431296" y="1442894"/>
                </a:cubicBezTo>
                <a:cubicBezTo>
                  <a:pt x="1431296" y="1438455"/>
                  <a:pt x="1426851" y="1438455"/>
                  <a:pt x="1422406" y="1438455"/>
                </a:cubicBezTo>
                <a:cubicBezTo>
                  <a:pt x="1417961" y="1434015"/>
                  <a:pt x="1409071" y="1434015"/>
                  <a:pt x="1404626" y="1434015"/>
                </a:cubicBezTo>
                <a:cubicBezTo>
                  <a:pt x="1391291" y="1434015"/>
                  <a:pt x="1382401" y="1434015"/>
                  <a:pt x="1369066" y="1434015"/>
                </a:cubicBezTo>
                <a:cubicBezTo>
                  <a:pt x="1351286" y="1451774"/>
                  <a:pt x="1386846" y="1469532"/>
                  <a:pt x="1386846" y="1487291"/>
                </a:cubicBezTo>
                <a:cubicBezTo>
                  <a:pt x="1280165" y="1451774"/>
                  <a:pt x="1351286" y="1345222"/>
                  <a:pt x="1306835" y="1269747"/>
                </a:cubicBezTo>
                <a:cubicBezTo>
                  <a:pt x="1306835" y="1265307"/>
                  <a:pt x="1306835" y="1260868"/>
                  <a:pt x="1306835" y="1260868"/>
                </a:cubicBezTo>
                <a:cubicBezTo>
                  <a:pt x="1306835" y="1256428"/>
                  <a:pt x="1306835" y="1256428"/>
                  <a:pt x="1306835" y="1251988"/>
                </a:cubicBezTo>
                <a:cubicBezTo>
                  <a:pt x="1306835" y="1251988"/>
                  <a:pt x="1306835" y="1251988"/>
                  <a:pt x="1302390" y="1247549"/>
                </a:cubicBezTo>
                <a:cubicBezTo>
                  <a:pt x="1293500" y="1251988"/>
                  <a:pt x="1280165" y="1256428"/>
                  <a:pt x="1275720" y="1256428"/>
                </a:cubicBezTo>
                <a:cubicBezTo>
                  <a:pt x="1253495" y="1251988"/>
                  <a:pt x="1217935" y="1300825"/>
                  <a:pt x="1217935" y="1300825"/>
                </a:cubicBezTo>
                <a:cubicBezTo>
                  <a:pt x="1217935" y="1300825"/>
                  <a:pt x="1151260" y="1354101"/>
                  <a:pt x="1146815" y="1385179"/>
                </a:cubicBezTo>
                <a:cubicBezTo>
                  <a:pt x="1146815" y="1394058"/>
                  <a:pt x="1151260" y="1402937"/>
                  <a:pt x="1155705" y="1411817"/>
                </a:cubicBezTo>
                <a:cubicBezTo>
                  <a:pt x="1155705" y="1420696"/>
                  <a:pt x="1160150" y="1425136"/>
                  <a:pt x="1164595" y="1434015"/>
                </a:cubicBezTo>
                <a:cubicBezTo>
                  <a:pt x="1169040" y="1438455"/>
                  <a:pt x="1173485" y="1447334"/>
                  <a:pt x="1177930" y="1456213"/>
                </a:cubicBezTo>
                <a:cubicBezTo>
                  <a:pt x="1182375" y="1460653"/>
                  <a:pt x="1186820" y="1469532"/>
                  <a:pt x="1191265" y="1473972"/>
                </a:cubicBezTo>
                <a:cubicBezTo>
                  <a:pt x="1195710" y="1482851"/>
                  <a:pt x="1195710" y="1487291"/>
                  <a:pt x="1200155" y="1496170"/>
                </a:cubicBezTo>
                <a:cubicBezTo>
                  <a:pt x="1209045" y="1513929"/>
                  <a:pt x="1217935" y="1527248"/>
                  <a:pt x="1226825" y="1545007"/>
                </a:cubicBezTo>
                <a:cubicBezTo>
                  <a:pt x="1235715" y="1553886"/>
                  <a:pt x="1240160" y="1558326"/>
                  <a:pt x="1244605" y="1567205"/>
                </a:cubicBezTo>
                <a:cubicBezTo>
                  <a:pt x="1262385" y="1593843"/>
                  <a:pt x="1275720" y="1620481"/>
                  <a:pt x="1289055" y="1642680"/>
                </a:cubicBezTo>
                <a:cubicBezTo>
                  <a:pt x="1289055" y="1651559"/>
                  <a:pt x="1293500" y="1660438"/>
                  <a:pt x="1297945" y="1669318"/>
                </a:cubicBezTo>
                <a:cubicBezTo>
                  <a:pt x="1302390" y="1678197"/>
                  <a:pt x="1302390" y="1691516"/>
                  <a:pt x="1306835" y="1700395"/>
                </a:cubicBezTo>
                <a:cubicBezTo>
                  <a:pt x="1311281" y="1709275"/>
                  <a:pt x="1315725" y="1718154"/>
                  <a:pt x="1324615" y="1727034"/>
                </a:cubicBezTo>
                <a:cubicBezTo>
                  <a:pt x="1337951" y="1744792"/>
                  <a:pt x="1351286" y="1766991"/>
                  <a:pt x="1364621" y="1789189"/>
                </a:cubicBezTo>
                <a:cubicBezTo>
                  <a:pt x="1369066" y="1793629"/>
                  <a:pt x="1373511" y="1802508"/>
                  <a:pt x="1373511" y="1806948"/>
                </a:cubicBezTo>
                <a:cubicBezTo>
                  <a:pt x="1395736" y="1846905"/>
                  <a:pt x="1444631" y="1886862"/>
                  <a:pt x="1457966" y="1940138"/>
                </a:cubicBezTo>
                <a:cubicBezTo>
                  <a:pt x="1462411" y="1949017"/>
                  <a:pt x="1462411" y="1957897"/>
                  <a:pt x="1462411" y="1966776"/>
                </a:cubicBezTo>
                <a:cubicBezTo>
                  <a:pt x="1457966" y="2055569"/>
                  <a:pt x="1404626" y="2126604"/>
                  <a:pt x="1391291" y="2193199"/>
                </a:cubicBezTo>
                <a:cubicBezTo>
                  <a:pt x="1386846" y="2202079"/>
                  <a:pt x="1382401" y="2210958"/>
                  <a:pt x="1377956" y="2219837"/>
                </a:cubicBezTo>
                <a:cubicBezTo>
                  <a:pt x="1373511" y="2233156"/>
                  <a:pt x="1369066" y="2242036"/>
                  <a:pt x="1360176" y="2250915"/>
                </a:cubicBezTo>
                <a:cubicBezTo>
                  <a:pt x="1337951" y="2290872"/>
                  <a:pt x="1320171" y="2317510"/>
                  <a:pt x="1320171" y="2317510"/>
                </a:cubicBezTo>
                <a:cubicBezTo>
                  <a:pt x="1320171" y="2317510"/>
                  <a:pt x="1324615" y="2326390"/>
                  <a:pt x="1337951" y="2335269"/>
                </a:cubicBezTo>
                <a:cubicBezTo>
                  <a:pt x="1342396" y="2339709"/>
                  <a:pt x="1346841" y="2344148"/>
                  <a:pt x="1351286" y="2348588"/>
                </a:cubicBezTo>
                <a:cubicBezTo>
                  <a:pt x="1355731" y="2353028"/>
                  <a:pt x="1360176" y="2357467"/>
                  <a:pt x="1369066" y="2366347"/>
                </a:cubicBezTo>
                <a:cubicBezTo>
                  <a:pt x="1529086" y="2446261"/>
                  <a:pt x="1564647" y="2641606"/>
                  <a:pt x="1493526" y="2805874"/>
                </a:cubicBezTo>
                <a:cubicBezTo>
                  <a:pt x="1493526" y="2810314"/>
                  <a:pt x="1493526" y="2814754"/>
                  <a:pt x="1497971" y="2819193"/>
                </a:cubicBezTo>
                <a:cubicBezTo>
                  <a:pt x="1511306" y="2876909"/>
                  <a:pt x="1537976" y="2965703"/>
                  <a:pt x="1560201" y="3076694"/>
                </a:cubicBezTo>
                <a:cubicBezTo>
                  <a:pt x="1595762" y="3227643"/>
                  <a:pt x="1560201" y="3311997"/>
                  <a:pt x="1622432" y="3303118"/>
                </a:cubicBezTo>
                <a:cubicBezTo>
                  <a:pt x="1684662" y="3289799"/>
                  <a:pt x="1826903" y="3254281"/>
                  <a:pt x="2071379" y="3289799"/>
                </a:cubicBezTo>
                <a:cubicBezTo>
                  <a:pt x="2209174" y="3311997"/>
                  <a:pt x="2244734" y="3334196"/>
                  <a:pt x="2315855" y="3338635"/>
                </a:cubicBezTo>
                <a:cubicBezTo>
                  <a:pt x="2324745" y="3343075"/>
                  <a:pt x="2329190" y="3343075"/>
                  <a:pt x="2338080" y="3343075"/>
                </a:cubicBezTo>
                <a:cubicBezTo>
                  <a:pt x="2346970" y="3347515"/>
                  <a:pt x="2351415" y="3347515"/>
                  <a:pt x="2360305" y="3351954"/>
                </a:cubicBezTo>
                <a:cubicBezTo>
                  <a:pt x="2369195" y="3351954"/>
                  <a:pt x="2373640" y="3351954"/>
                  <a:pt x="2382530" y="3356394"/>
                </a:cubicBezTo>
                <a:cubicBezTo>
                  <a:pt x="2409200" y="3360834"/>
                  <a:pt x="2435870" y="3365273"/>
                  <a:pt x="2458095" y="3374153"/>
                </a:cubicBezTo>
                <a:cubicBezTo>
                  <a:pt x="2466985" y="3374153"/>
                  <a:pt x="2475875" y="3378592"/>
                  <a:pt x="2484765" y="3378592"/>
                </a:cubicBezTo>
                <a:cubicBezTo>
                  <a:pt x="2506991" y="3378592"/>
                  <a:pt x="2529215" y="3378592"/>
                  <a:pt x="2551441" y="3383032"/>
                </a:cubicBezTo>
                <a:cubicBezTo>
                  <a:pt x="2560331" y="3383032"/>
                  <a:pt x="2564776" y="3383032"/>
                  <a:pt x="2573666" y="3387472"/>
                </a:cubicBezTo>
                <a:cubicBezTo>
                  <a:pt x="2627006" y="3391911"/>
                  <a:pt x="2649231" y="3445187"/>
                  <a:pt x="2640341" y="3498464"/>
                </a:cubicBezTo>
                <a:cubicBezTo>
                  <a:pt x="2640341" y="3507343"/>
                  <a:pt x="2635896" y="3511783"/>
                  <a:pt x="2631451" y="3520662"/>
                </a:cubicBezTo>
                <a:cubicBezTo>
                  <a:pt x="2627006" y="3529541"/>
                  <a:pt x="2622561" y="3533981"/>
                  <a:pt x="2618116" y="3538421"/>
                </a:cubicBezTo>
                <a:cubicBezTo>
                  <a:pt x="2613671" y="3542860"/>
                  <a:pt x="2609226" y="3547300"/>
                  <a:pt x="2604781" y="3556179"/>
                </a:cubicBezTo>
                <a:cubicBezTo>
                  <a:pt x="2573666" y="3582817"/>
                  <a:pt x="2533661" y="3605016"/>
                  <a:pt x="2511435" y="3636093"/>
                </a:cubicBezTo>
                <a:cubicBezTo>
                  <a:pt x="2506991" y="3640533"/>
                  <a:pt x="2506991" y="3649412"/>
                  <a:pt x="2502545" y="3653852"/>
                </a:cubicBezTo>
                <a:cubicBezTo>
                  <a:pt x="2502545" y="3658292"/>
                  <a:pt x="2498100" y="3662732"/>
                  <a:pt x="2498100" y="3671611"/>
                </a:cubicBezTo>
                <a:cubicBezTo>
                  <a:pt x="2484765" y="3733766"/>
                  <a:pt x="2458095" y="3795922"/>
                  <a:pt x="2373640" y="3804801"/>
                </a:cubicBezTo>
                <a:cubicBezTo>
                  <a:pt x="2364750" y="3804801"/>
                  <a:pt x="2355860" y="3804801"/>
                  <a:pt x="2346970" y="3809241"/>
                </a:cubicBezTo>
                <a:cubicBezTo>
                  <a:pt x="2306965" y="3809241"/>
                  <a:pt x="2266959" y="3818120"/>
                  <a:pt x="2226954" y="3813680"/>
                </a:cubicBezTo>
                <a:cubicBezTo>
                  <a:pt x="2222509" y="3813680"/>
                  <a:pt x="2213619" y="3813680"/>
                  <a:pt x="2204729" y="3809241"/>
                </a:cubicBezTo>
                <a:cubicBezTo>
                  <a:pt x="2142499" y="3804801"/>
                  <a:pt x="2155834" y="3751525"/>
                  <a:pt x="2195839" y="3716008"/>
                </a:cubicBezTo>
                <a:cubicBezTo>
                  <a:pt x="2204729" y="3716008"/>
                  <a:pt x="2209174" y="3711568"/>
                  <a:pt x="2213619" y="3711568"/>
                </a:cubicBezTo>
                <a:cubicBezTo>
                  <a:pt x="2231399" y="3707128"/>
                  <a:pt x="2249179" y="3702689"/>
                  <a:pt x="2266959" y="3702689"/>
                </a:cubicBezTo>
                <a:cubicBezTo>
                  <a:pt x="2271405" y="3698249"/>
                  <a:pt x="2275849" y="3693809"/>
                  <a:pt x="2280295" y="3689370"/>
                </a:cubicBezTo>
                <a:cubicBezTo>
                  <a:pt x="2289185" y="3680490"/>
                  <a:pt x="2293629" y="3671611"/>
                  <a:pt x="2302519" y="3658292"/>
                </a:cubicBezTo>
                <a:cubicBezTo>
                  <a:pt x="2320300" y="3631654"/>
                  <a:pt x="2329190" y="3596136"/>
                  <a:pt x="2329190" y="3578378"/>
                </a:cubicBezTo>
                <a:cubicBezTo>
                  <a:pt x="2329190" y="3560619"/>
                  <a:pt x="2311409" y="3494024"/>
                  <a:pt x="2240289" y="3494024"/>
                </a:cubicBezTo>
                <a:cubicBezTo>
                  <a:pt x="2169169" y="3489584"/>
                  <a:pt x="1591317" y="3538421"/>
                  <a:pt x="1542421" y="3529541"/>
                </a:cubicBezTo>
                <a:cubicBezTo>
                  <a:pt x="1497971" y="3520662"/>
                  <a:pt x="1453521" y="3520662"/>
                  <a:pt x="1409071" y="3458506"/>
                </a:cubicBezTo>
                <a:cubicBezTo>
                  <a:pt x="1360176" y="3391911"/>
                  <a:pt x="1160150" y="3107772"/>
                  <a:pt x="1120145" y="2987901"/>
                </a:cubicBezTo>
                <a:cubicBezTo>
                  <a:pt x="1084585" y="2872469"/>
                  <a:pt x="1075695" y="2828073"/>
                  <a:pt x="1075695" y="2828073"/>
                </a:cubicBezTo>
                <a:cubicBezTo>
                  <a:pt x="1075695" y="2828073"/>
                  <a:pt x="822328" y="2859150"/>
                  <a:pt x="720093" y="2854711"/>
                </a:cubicBezTo>
                <a:cubicBezTo>
                  <a:pt x="613413" y="2850271"/>
                  <a:pt x="488952" y="2881349"/>
                  <a:pt x="488952" y="2881349"/>
                </a:cubicBezTo>
                <a:cubicBezTo>
                  <a:pt x="488952" y="2881349"/>
                  <a:pt x="564517" y="2956823"/>
                  <a:pt x="546737" y="3121091"/>
                </a:cubicBezTo>
                <a:cubicBezTo>
                  <a:pt x="542292" y="3192126"/>
                  <a:pt x="528957" y="3249842"/>
                  <a:pt x="520067" y="3307558"/>
                </a:cubicBezTo>
                <a:cubicBezTo>
                  <a:pt x="520067" y="3316437"/>
                  <a:pt x="515622" y="3325316"/>
                  <a:pt x="515622" y="3329756"/>
                </a:cubicBezTo>
                <a:cubicBezTo>
                  <a:pt x="515622" y="3338635"/>
                  <a:pt x="515622" y="3347515"/>
                  <a:pt x="511177" y="3351954"/>
                </a:cubicBezTo>
                <a:cubicBezTo>
                  <a:pt x="511177" y="3360834"/>
                  <a:pt x="511177" y="3369713"/>
                  <a:pt x="506732" y="3374153"/>
                </a:cubicBezTo>
                <a:cubicBezTo>
                  <a:pt x="480062" y="3440748"/>
                  <a:pt x="497842" y="3529541"/>
                  <a:pt x="546737" y="3578378"/>
                </a:cubicBezTo>
                <a:cubicBezTo>
                  <a:pt x="551182" y="3582817"/>
                  <a:pt x="555627" y="3587257"/>
                  <a:pt x="555627" y="3591697"/>
                </a:cubicBezTo>
                <a:cubicBezTo>
                  <a:pt x="560072" y="3596136"/>
                  <a:pt x="564517" y="3605016"/>
                  <a:pt x="568962" y="3613895"/>
                </a:cubicBezTo>
                <a:cubicBezTo>
                  <a:pt x="573407" y="3618335"/>
                  <a:pt x="573407" y="3627214"/>
                  <a:pt x="573407" y="3631654"/>
                </a:cubicBezTo>
                <a:cubicBezTo>
                  <a:pt x="573407" y="3640533"/>
                  <a:pt x="573407" y="3649412"/>
                  <a:pt x="573407" y="3658292"/>
                </a:cubicBezTo>
                <a:cubicBezTo>
                  <a:pt x="568962" y="3742646"/>
                  <a:pt x="462282" y="3724887"/>
                  <a:pt x="408942" y="3724887"/>
                </a:cubicBezTo>
                <a:cubicBezTo>
                  <a:pt x="404497" y="3724887"/>
                  <a:pt x="395607" y="3720447"/>
                  <a:pt x="391162" y="3720447"/>
                </a:cubicBezTo>
                <a:cubicBezTo>
                  <a:pt x="382272" y="3720447"/>
                  <a:pt x="377827" y="3720447"/>
                  <a:pt x="368937" y="3720447"/>
                </a:cubicBezTo>
                <a:cubicBezTo>
                  <a:pt x="320041" y="3720447"/>
                  <a:pt x="271146" y="3729327"/>
                  <a:pt x="226696" y="3738206"/>
                </a:cubicBezTo>
                <a:cubicBezTo>
                  <a:pt x="222251" y="3738206"/>
                  <a:pt x="213361" y="3738206"/>
                  <a:pt x="208916" y="3738206"/>
                </a:cubicBezTo>
                <a:cubicBezTo>
                  <a:pt x="142241" y="3742646"/>
                  <a:pt x="71120" y="3742646"/>
                  <a:pt x="0" y="3707128"/>
                </a:cubicBezTo>
                <a:cubicBezTo>
                  <a:pt x="0" y="3702689"/>
                  <a:pt x="0" y="3693809"/>
                  <a:pt x="4445" y="3680490"/>
                </a:cubicBezTo>
                <a:cubicBezTo>
                  <a:pt x="13335" y="3662732"/>
                  <a:pt x="35560" y="3640533"/>
                  <a:pt x="71120" y="3640533"/>
                </a:cubicBezTo>
                <a:cubicBezTo>
                  <a:pt x="80010" y="3640533"/>
                  <a:pt x="88900" y="3640533"/>
                  <a:pt x="93345" y="3640533"/>
                </a:cubicBezTo>
                <a:cubicBezTo>
                  <a:pt x="120015" y="3640533"/>
                  <a:pt x="208916" y="3591697"/>
                  <a:pt x="248921" y="3556179"/>
                </a:cubicBezTo>
                <a:cubicBezTo>
                  <a:pt x="293371" y="3525102"/>
                  <a:pt x="342266" y="3476265"/>
                  <a:pt x="337821" y="3391911"/>
                </a:cubicBezTo>
                <a:cubicBezTo>
                  <a:pt x="333376" y="3303118"/>
                  <a:pt x="293371" y="2939065"/>
                  <a:pt x="280036" y="2881349"/>
                </a:cubicBezTo>
                <a:cubicBezTo>
                  <a:pt x="266701" y="2819193"/>
                  <a:pt x="231141" y="2686003"/>
                  <a:pt x="293371" y="2659365"/>
                </a:cubicBezTo>
                <a:cubicBezTo>
                  <a:pt x="355601" y="2632727"/>
                  <a:pt x="488952" y="2579451"/>
                  <a:pt x="608967" y="2539494"/>
                </a:cubicBezTo>
                <a:cubicBezTo>
                  <a:pt x="635638" y="2535054"/>
                  <a:pt x="697868" y="2508416"/>
                  <a:pt x="724538" y="2499537"/>
                </a:cubicBezTo>
                <a:cubicBezTo>
                  <a:pt x="728983" y="2499537"/>
                  <a:pt x="733428" y="2495097"/>
                  <a:pt x="737873" y="2495097"/>
                </a:cubicBezTo>
                <a:cubicBezTo>
                  <a:pt x="800103" y="2464019"/>
                  <a:pt x="871224" y="2464019"/>
                  <a:pt x="924564" y="2464019"/>
                </a:cubicBezTo>
                <a:cubicBezTo>
                  <a:pt x="906784" y="2410743"/>
                  <a:pt x="889004" y="2375226"/>
                  <a:pt x="889004" y="2326390"/>
                </a:cubicBezTo>
                <a:cubicBezTo>
                  <a:pt x="884559" y="2321950"/>
                  <a:pt x="884559" y="2313070"/>
                  <a:pt x="884559" y="2308631"/>
                </a:cubicBezTo>
                <a:cubicBezTo>
                  <a:pt x="884559" y="2304191"/>
                  <a:pt x="880114" y="2299751"/>
                  <a:pt x="880114" y="2295312"/>
                </a:cubicBezTo>
                <a:cubicBezTo>
                  <a:pt x="880114" y="2290872"/>
                  <a:pt x="875669" y="2281993"/>
                  <a:pt x="875669" y="2277553"/>
                </a:cubicBezTo>
                <a:cubicBezTo>
                  <a:pt x="853444" y="2179880"/>
                  <a:pt x="800103" y="2108845"/>
                  <a:pt x="773433" y="2020052"/>
                </a:cubicBezTo>
                <a:cubicBezTo>
                  <a:pt x="773433" y="2011173"/>
                  <a:pt x="768988" y="2006733"/>
                  <a:pt x="768988" y="1997854"/>
                </a:cubicBezTo>
                <a:cubicBezTo>
                  <a:pt x="764543" y="1957897"/>
                  <a:pt x="751208" y="1922379"/>
                  <a:pt x="724538" y="1886862"/>
                </a:cubicBezTo>
                <a:cubicBezTo>
                  <a:pt x="720093" y="1877982"/>
                  <a:pt x="715648" y="1873543"/>
                  <a:pt x="715648" y="1864663"/>
                </a:cubicBezTo>
                <a:cubicBezTo>
                  <a:pt x="684533" y="1793629"/>
                  <a:pt x="706758" y="1722594"/>
                  <a:pt x="764543" y="1669318"/>
                </a:cubicBezTo>
                <a:cubicBezTo>
                  <a:pt x="768988" y="1660438"/>
                  <a:pt x="777878" y="1655999"/>
                  <a:pt x="782323" y="1651559"/>
                </a:cubicBezTo>
                <a:cubicBezTo>
                  <a:pt x="808993" y="1629361"/>
                  <a:pt x="840109" y="1616042"/>
                  <a:pt x="866779" y="1589404"/>
                </a:cubicBezTo>
                <a:cubicBezTo>
                  <a:pt x="920119" y="1536128"/>
                  <a:pt x="955679" y="1482851"/>
                  <a:pt x="946789" y="1447334"/>
                </a:cubicBezTo>
                <a:cubicBezTo>
                  <a:pt x="942344" y="1416256"/>
                  <a:pt x="942344" y="1385179"/>
                  <a:pt x="924564" y="1367420"/>
                </a:cubicBezTo>
                <a:cubicBezTo>
                  <a:pt x="920119" y="1362980"/>
                  <a:pt x="915674" y="1362980"/>
                  <a:pt x="911229" y="1358541"/>
                </a:cubicBezTo>
                <a:cubicBezTo>
                  <a:pt x="871224" y="1362980"/>
                  <a:pt x="817883" y="1398498"/>
                  <a:pt x="813438" y="1309704"/>
                </a:cubicBezTo>
                <a:cubicBezTo>
                  <a:pt x="813438" y="1300825"/>
                  <a:pt x="817883" y="1296385"/>
                  <a:pt x="817883" y="1287506"/>
                </a:cubicBezTo>
                <a:cubicBezTo>
                  <a:pt x="813438" y="1278626"/>
                  <a:pt x="822328" y="1274187"/>
                  <a:pt x="822328" y="1269747"/>
                </a:cubicBezTo>
                <a:cubicBezTo>
                  <a:pt x="822328" y="1260868"/>
                  <a:pt x="808993" y="1260868"/>
                  <a:pt x="808993" y="1247549"/>
                </a:cubicBezTo>
                <a:cubicBezTo>
                  <a:pt x="804548" y="1243109"/>
                  <a:pt x="804548" y="1234230"/>
                  <a:pt x="804548" y="1225350"/>
                </a:cubicBezTo>
                <a:cubicBezTo>
                  <a:pt x="804548" y="1216471"/>
                  <a:pt x="808993" y="1212031"/>
                  <a:pt x="808993" y="1212031"/>
                </a:cubicBezTo>
                <a:cubicBezTo>
                  <a:pt x="764543" y="1167635"/>
                  <a:pt x="800103" y="1167635"/>
                  <a:pt x="817883" y="1145436"/>
                </a:cubicBezTo>
                <a:cubicBezTo>
                  <a:pt x="822328" y="1136557"/>
                  <a:pt x="826773" y="1127677"/>
                  <a:pt x="826773" y="1123238"/>
                </a:cubicBezTo>
                <a:cubicBezTo>
                  <a:pt x="826773" y="1114358"/>
                  <a:pt x="826773" y="1096600"/>
                  <a:pt x="826773" y="1074401"/>
                </a:cubicBezTo>
                <a:cubicBezTo>
                  <a:pt x="826773" y="1069962"/>
                  <a:pt x="826773" y="1061082"/>
                  <a:pt x="831218" y="1052203"/>
                </a:cubicBezTo>
                <a:cubicBezTo>
                  <a:pt x="817883" y="1007806"/>
                  <a:pt x="835663" y="972289"/>
                  <a:pt x="897894" y="932332"/>
                </a:cubicBezTo>
                <a:cubicBezTo>
                  <a:pt x="902339" y="927892"/>
                  <a:pt x="911229" y="923452"/>
                  <a:pt x="915674" y="919013"/>
                </a:cubicBezTo>
                <a:cubicBezTo>
                  <a:pt x="933454" y="910133"/>
                  <a:pt x="946789" y="905694"/>
                  <a:pt x="946789" y="905694"/>
                </a:cubicBezTo>
                <a:cubicBezTo>
                  <a:pt x="946789" y="905694"/>
                  <a:pt x="960124" y="679270"/>
                  <a:pt x="982349" y="612675"/>
                </a:cubicBezTo>
                <a:cubicBezTo>
                  <a:pt x="991239" y="603796"/>
                  <a:pt x="995684" y="590477"/>
                  <a:pt x="1000129" y="572718"/>
                </a:cubicBezTo>
                <a:cubicBezTo>
                  <a:pt x="1000129" y="568278"/>
                  <a:pt x="1004574" y="559399"/>
                  <a:pt x="1004574" y="550520"/>
                </a:cubicBezTo>
                <a:cubicBezTo>
                  <a:pt x="1009019" y="541640"/>
                  <a:pt x="1009019" y="537201"/>
                  <a:pt x="1009019" y="528321"/>
                </a:cubicBezTo>
                <a:cubicBezTo>
                  <a:pt x="1013464" y="519442"/>
                  <a:pt x="1013464" y="510563"/>
                  <a:pt x="1017909" y="501683"/>
                </a:cubicBezTo>
                <a:cubicBezTo>
                  <a:pt x="1022354" y="479485"/>
                  <a:pt x="1026799" y="457287"/>
                  <a:pt x="1031244" y="439528"/>
                </a:cubicBezTo>
                <a:cubicBezTo>
                  <a:pt x="1026799" y="443968"/>
                  <a:pt x="1022354" y="452847"/>
                  <a:pt x="1013464" y="457287"/>
                </a:cubicBezTo>
                <a:cubicBezTo>
                  <a:pt x="1009019" y="461726"/>
                  <a:pt x="1000129" y="466166"/>
                  <a:pt x="991239" y="470606"/>
                </a:cubicBezTo>
                <a:cubicBezTo>
                  <a:pt x="982349" y="475045"/>
                  <a:pt x="973459" y="475045"/>
                  <a:pt x="964569" y="479485"/>
                </a:cubicBezTo>
                <a:cubicBezTo>
                  <a:pt x="889004" y="475045"/>
                  <a:pt x="853444" y="439528"/>
                  <a:pt x="848999" y="377372"/>
                </a:cubicBezTo>
                <a:cubicBezTo>
                  <a:pt x="844553" y="368493"/>
                  <a:pt x="840109" y="359614"/>
                  <a:pt x="835663" y="350734"/>
                </a:cubicBezTo>
                <a:cubicBezTo>
                  <a:pt x="831218" y="341855"/>
                  <a:pt x="826773" y="337415"/>
                  <a:pt x="822328" y="328536"/>
                </a:cubicBezTo>
                <a:cubicBezTo>
                  <a:pt x="817883" y="319657"/>
                  <a:pt x="817883" y="315217"/>
                  <a:pt x="817883" y="306338"/>
                </a:cubicBezTo>
                <a:cubicBezTo>
                  <a:pt x="817883" y="301898"/>
                  <a:pt x="817883" y="297458"/>
                  <a:pt x="817883" y="293019"/>
                </a:cubicBezTo>
                <a:cubicBezTo>
                  <a:pt x="817883" y="284139"/>
                  <a:pt x="817883" y="279700"/>
                  <a:pt x="817883" y="270820"/>
                </a:cubicBezTo>
                <a:cubicBezTo>
                  <a:pt x="800103" y="208665"/>
                  <a:pt x="871224" y="173147"/>
                  <a:pt x="942344" y="173147"/>
                </a:cubicBezTo>
                <a:cubicBezTo>
                  <a:pt x="946789" y="177587"/>
                  <a:pt x="955679" y="177587"/>
                  <a:pt x="960124" y="182027"/>
                </a:cubicBezTo>
                <a:cubicBezTo>
                  <a:pt x="964569" y="182027"/>
                  <a:pt x="969014" y="186466"/>
                  <a:pt x="973459" y="190906"/>
                </a:cubicBezTo>
                <a:cubicBezTo>
                  <a:pt x="991239" y="226424"/>
                  <a:pt x="1026799" y="244182"/>
                  <a:pt x="1026799" y="244182"/>
                </a:cubicBezTo>
                <a:cubicBezTo>
                  <a:pt x="1026799" y="244182"/>
                  <a:pt x="1040134" y="226424"/>
                  <a:pt x="1062359" y="217544"/>
                </a:cubicBezTo>
                <a:cubicBezTo>
                  <a:pt x="1089029" y="208665"/>
                  <a:pt x="1097919" y="217544"/>
                  <a:pt x="1106810" y="204225"/>
                </a:cubicBezTo>
                <a:cubicBezTo>
                  <a:pt x="1111255" y="190906"/>
                  <a:pt x="1093475" y="173147"/>
                  <a:pt x="1124590" y="173147"/>
                </a:cubicBezTo>
                <a:cubicBezTo>
                  <a:pt x="1155705" y="177587"/>
                  <a:pt x="1155705" y="168708"/>
                  <a:pt x="1169040" y="159828"/>
                </a:cubicBezTo>
                <a:cubicBezTo>
                  <a:pt x="1182375" y="155389"/>
                  <a:pt x="1186820" y="146509"/>
                  <a:pt x="1195710" y="155389"/>
                </a:cubicBezTo>
                <a:cubicBezTo>
                  <a:pt x="1209045" y="159828"/>
                  <a:pt x="1226825" y="182027"/>
                  <a:pt x="1240160" y="177587"/>
                </a:cubicBezTo>
                <a:cubicBezTo>
                  <a:pt x="1240160" y="177587"/>
                  <a:pt x="1240160" y="177587"/>
                  <a:pt x="1244605" y="177587"/>
                </a:cubicBezTo>
                <a:cubicBezTo>
                  <a:pt x="1244605" y="177587"/>
                  <a:pt x="1244605" y="177587"/>
                  <a:pt x="1231270" y="146509"/>
                </a:cubicBezTo>
                <a:cubicBezTo>
                  <a:pt x="1213490" y="93233"/>
                  <a:pt x="1240160" y="35517"/>
                  <a:pt x="1293500" y="13319"/>
                </a:cubicBezTo>
                <a:cubicBezTo>
                  <a:pt x="1293500" y="13319"/>
                  <a:pt x="1293500" y="13319"/>
                  <a:pt x="1320171" y="4440"/>
                </a:cubicBezTo>
                <a:cubicBezTo>
                  <a:pt x="1329061" y="4440"/>
                  <a:pt x="1333505" y="0"/>
                  <a:pt x="1342396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47"/>
          <p:cNvSpPr txBox="1"/>
          <p:nvPr/>
        </p:nvSpPr>
        <p:spPr>
          <a:xfrm>
            <a:off x="318900" y="380375"/>
            <a:ext cx="8506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</a:t>
            </a:r>
            <a:r>
              <a:rPr lang="en" sz="26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 MET</a:t>
            </a:r>
            <a:r>
              <a:rPr lang="en" sz="26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...</a:t>
            </a:r>
            <a:endParaRPr sz="26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Lina</a:t>
            </a:r>
            <a:r>
              <a:rPr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 a new member of an MMA gym. </a:t>
            </a:r>
            <a:endParaRPr sz="1800">
              <a:solidFill>
                <a:srgbClr val="F48E0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WE WERE AMAZED TO REALIZE...</a:t>
            </a:r>
            <a:endParaRPr sz="26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1828800" marR="1923889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that although she is satisfied with her current gym culture, she wishes there were </a:t>
            </a:r>
            <a:r>
              <a:rPr b="1" lang="en" sz="1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more women</a:t>
            </a:r>
            <a:r>
              <a:rPr lang="en" sz="1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 around.</a:t>
            </a:r>
            <a:endParaRPr sz="18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IT WOULD BE GAME</a:t>
            </a:r>
            <a:r>
              <a:rPr lang="en" sz="26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-</a:t>
            </a:r>
            <a:r>
              <a:rPr lang="en" sz="26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CHANGING TO...</a:t>
            </a:r>
            <a:endParaRPr sz="26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1828800" marR="1923889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help Lina find a </a:t>
            </a:r>
            <a:r>
              <a:rPr b="1" lang="en" sz="17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greater sense of belonging</a:t>
            </a:r>
            <a:r>
              <a:rPr b="1"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in the realm of fitness.</a:t>
            </a:r>
            <a:endParaRPr sz="1800">
              <a:solidFill>
                <a:srgbClr val="F48E0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47"/>
          <p:cNvPicPr preferRelativeResize="0"/>
          <p:nvPr/>
        </p:nvPicPr>
        <p:blipFill rotWithShape="1">
          <a:blip r:embed="rId3">
            <a:alphaModFix/>
          </a:blip>
          <a:srcRect b="22843" l="0" r="0" t="2529"/>
          <a:stretch/>
        </p:blipFill>
        <p:spPr>
          <a:xfrm>
            <a:off x="7356425" y="380375"/>
            <a:ext cx="1468800" cy="1461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8"/>
          <p:cNvSpPr txBox="1"/>
          <p:nvPr>
            <p:ph idx="1" type="body"/>
          </p:nvPr>
        </p:nvSpPr>
        <p:spPr>
          <a:xfrm>
            <a:off x="434101" y="252725"/>
            <a:ext cx="75156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</a:pPr>
            <a:r>
              <a:rPr lang="en" sz="3000">
                <a:solidFill>
                  <a:srgbClr val="26262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Additional Needfinding</a:t>
            </a:r>
            <a:endParaRPr i="0" sz="3000" u="none" cap="none" strike="noStrike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19" name="Google Shape;319;p48"/>
          <p:cNvSpPr/>
          <p:nvPr/>
        </p:nvSpPr>
        <p:spPr>
          <a:xfrm>
            <a:off x="8584406" y="237767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3C3E4A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8"/>
          <p:cNvSpPr txBox="1"/>
          <p:nvPr/>
        </p:nvSpPr>
        <p:spPr>
          <a:xfrm>
            <a:off x="6844400" y="3906525"/>
            <a:ext cx="1678200" cy="12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81000" spcFirstLastPara="1" rIns="8100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Braden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UCSC Senior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Age: 21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800"/>
          </a:p>
        </p:txBody>
      </p:sp>
      <p:sp>
        <p:nvSpPr>
          <p:cNvPr id="321" name="Google Shape;321;p48"/>
          <p:cNvSpPr txBox="1"/>
          <p:nvPr/>
        </p:nvSpPr>
        <p:spPr>
          <a:xfrm>
            <a:off x="228750" y="3846950"/>
            <a:ext cx="2450400" cy="9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81000" spcFirstLastPara="1" rIns="8100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Leon</a:t>
            </a:r>
            <a:endParaRPr b="1" sz="2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Stanford Sophomore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Age: 18</a:t>
            </a:r>
            <a:endParaRPr sz="180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22" name="Google Shape;322;p48"/>
          <p:cNvSpPr txBox="1"/>
          <p:nvPr/>
        </p:nvSpPr>
        <p:spPr>
          <a:xfrm>
            <a:off x="3054650" y="3369300"/>
            <a:ext cx="2907600" cy="9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81000" spcFirstLastPara="1" rIns="8100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Michael</a:t>
            </a:r>
            <a:endParaRPr b="1" sz="2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Product Designer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Age: 28</a:t>
            </a:r>
            <a:endParaRPr sz="180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171450" lvl="0" marL="17145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323" name="Google Shape;323;p48"/>
          <p:cNvPicPr preferRelativeResize="0"/>
          <p:nvPr/>
        </p:nvPicPr>
        <p:blipFill rotWithShape="1">
          <a:blip r:embed="rId3">
            <a:alphaModFix/>
          </a:blip>
          <a:srcRect b="5502" l="0" r="0" t="4000"/>
          <a:stretch/>
        </p:blipFill>
        <p:spPr>
          <a:xfrm>
            <a:off x="6510650" y="1318551"/>
            <a:ext cx="2345700" cy="2542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24" name="Google Shape;324;p48"/>
          <p:cNvPicPr preferRelativeResize="0"/>
          <p:nvPr/>
        </p:nvPicPr>
        <p:blipFill rotWithShape="1">
          <a:blip r:embed="rId4">
            <a:alphaModFix/>
          </a:blip>
          <a:srcRect b="25576" l="0" r="0" t="13857"/>
          <a:stretch/>
        </p:blipFill>
        <p:spPr>
          <a:xfrm>
            <a:off x="281100" y="1318550"/>
            <a:ext cx="2345700" cy="2528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25" name="Google Shape;325;p48"/>
          <p:cNvPicPr preferRelativeResize="0"/>
          <p:nvPr/>
        </p:nvPicPr>
        <p:blipFill rotWithShape="1">
          <a:blip r:embed="rId5">
            <a:alphaModFix/>
          </a:blip>
          <a:srcRect b="17184" l="7144" r="35794" t="3913"/>
          <a:stretch/>
        </p:blipFill>
        <p:spPr>
          <a:xfrm>
            <a:off x="3343525" y="1066043"/>
            <a:ext cx="2450400" cy="2258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9"/>
          <p:cNvSpPr txBox="1"/>
          <p:nvPr>
            <p:ph idx="1" type="body"/>
          </p:nvPr>
        </p:nvSpPr>
        <p:spPr>
          <a:xfrm>
            <a:off x="434101" y="252725"/>
            <a:ext cx="75156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</a:pPr>
            <a:r>
              <a:rPr lang="en" sz="3000">
                <a:solidFill>
                  <a:srgbClr val="26262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Leon</a:t>
            </a:r>
            <a:endParaRPr i="0" sz="3000" u="none" cap="none" strike="noStrike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31" name="Google Shape;331;p49"/>
          <p:cNvSpPr/>
          <p:nvPr/>
        </p:nvSpPr>
        <p:spPr>
          <a:xfrm>
            <a:off x="8584406" y="237767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3C3E4A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49"/>
          <p:cNvSpPr txBox="1"/>
          <p:nvPr/>
        </p:nvSpPr>
        <p:spPr>
          <a:xfrm>
            <a:off x="654925" y="3429775"/>
            <a:ext cx="1678200" cy="12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81000" spcFirstLastPara="1" rIns="8100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800"/>
          </a:p>
        </p:txBody>
      </p:sp>
      <p:sp>
        <p:nvSpPr>
          <p:cNvPr id="333" name="Google Shape;333;p49"/>
          <p:cNvSpPr txBox="1"/>
          <p:nvPr/>
        </p:nvSpPr>
        <p:spPr>
          <a:xfrm>
            <a:off x="3137650" y="1389600"/>
            <a:ext cx="5132400" cy="21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“I hate to workout with people. People try to talk and it gets annoying. The people I workout with must be </a:t>
            </a:r>
            <a:r>
              <a:rPr b="1" lang="en" sz="3000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quiet </a:t>
            </a:r>
            <a:r>
              <a:rPr lang="en" sz="3000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or </a:t>
            </a:r>
            <a:r>
              <a:rPr b="1" lang="en" sz="3000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really funny.</a:t>
            </a:r>
            <a:r>
              <a:rPr lang="en" sz="3000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”</a:t>
            </a:r>
            <a:endParaRPr sz="3000">
              <a:solidFill>
                <a:schemeClr val="accent4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49"/>
          <p:cNvSpPr txBox="1"/>
          <p:nvPr/>
        </p:nvSpPr>
        <p:spPr>
          <a:xfrm>
            <a:off x="112050" y="3798800"/>
            <a:ext cx="26109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49"/>
          <p:cNvSpPr txBox="1"/>
          <p:nvPr/>
        </p:nvSpPr>
        <p:spPr>
          <a:xfrm>
            <a:off x="184950" y="3648775"/>
            <a:ext cx="24651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F3F3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wants to be social, but also productive</a:t>
            </a:r>
            <a:endParaRPr sz="1800">
              <a:solidFill>
                <a:srgbClr val="3F3F3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336" name="Google Shape;336;p49"/>
          <p:cNvPicPr preferRelativeResize="0"/>
          <p:nvPr/>
        </p:nvPicPr>
        <p:blipFill rotWithShape="1">
          <a:blip r:embed="rId3">
            <a:alphaModFix/>
          </a:blip>
          <a:srcRect b="25576" l="0" r="0" t="13857"/>
          <a:stretch/>
        </p:blipFill>
        <p:spPr>
          <a:xfrm>
            <a:off x="244650" y="1195500"/>
            <a:ext cx="2345700" cy="2528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0"/>
          <p:cNvSpPr txBox="1"/>
          <p:nvPr>
            <p:ph idx="1" type="body"/>
          </p:nvPr>
        </p:nvSpPr>
        <p:spPr>
          <a:xfrm>
            <a:off x="434101" y="252725"/>
            <a:ext cx="75156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</a:pPr>
            <a:r>
              <a:rPr lang="en" sz="3000">
                <a:solidFill>
                  <a:srgbClr val="26262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Michael</a:t>
            </a:r>
            <a:endParaRPr i="0" sz="3000" u="none" cap="none" strike="noStrike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42" name="Google Shape;342;p50"/>
          <p:cNvSpPr/>
          <p:nvPr/>
        </p:nvSpPr>
        <p:spPr>
          <a:xfrm>
            <a:off x="8584406" y="237767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3C3E4A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50"/>
          <p:cNvSpPr txBox="1"/>
          <p:nvPr/>
        </p:nvSpPr>
        <p:spPr>
          <a:xfrm>
            <a:off x="654925" y="3429775"/>
            <a:ext cx="1678200" cy="12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81000" spcFirstLastPara="1" rIns="8100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800"/>
          </a:p>
        </p:txBody>
      </p:sp>
      <p:sp>
        <p:nvSpPr>
          <p:cNvPr id="344" name="Google Shape;344;p50"/>
          <p:cNvSpPr txBox="1"/>
          <p:nvPr/>
        </p:nvSpPr>
        <p:spPr>
          <a:xfrm>
            <a:off x="3137650" y="1389600"/>
            <a:ext cx="5132400" cy="21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“Whenever I go to SoulCycle, I would always feel like my </a:t>
            </a:r>
            <a:r>
              <a:rPr b="1" lang="en" sz="3000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body wasn’t up to par </a:t>
            </a:r>
            <a:r>
              <a:rPr lang="en" sz="3000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with everyone else’s. At Rae’s studio, I’m </a:t>
            </a:r>
            <a:r>
              <a:rPr b="1" lang="en" sz="3000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accepted as I am</a:t>
            </a:r>
            <a:r>
              <a:rPr lang="en" sz="3000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.”</a:t>
            </a:r>
            <a:endParaRPr sz="3000">
              <a:solidFill>
                <a:schemeClr val="accent4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50"/>
          <p:cNvSpPr txBox="1"/>
          <p:nvPr/>
        </p:nvSpPr>
        <p:spPr>
          <a:xfrm>
            <a:off x="112050" y="3798800"/>
            <a:ext cx="26109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50"/>
          <p:cNvSpPr txBox="1"/>
          <p:nvPr/>
        </p:nvSpPr>
        <p:spPr>
          <a:xfrm>
            <a:off x="422550" y="3664825"/>
            <a:ext cx="19899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F3F3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wants to feel accepted as he is</a:t>
            </a:r>
            <a:endParaRPr sz="1800">
              <a:solidFill>
                <a:srgbClr val="3F3F3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347" name="Google Shape;347;p50"/>
          <p:cNvPicPr preferRelativeResize="0"/>
          <p:nvPr/>
        </p:nvPicPr>
        <p:blipFill rotWithShape="1">
          <a:blip r:embed="rId3">
            <a:alphaModFix/>
          </a:blip>
          <a:srcRect b="17184" l="7144" r="35794" t="3913"/>
          <a:stretch/>
        </p:blipFill>
        <p:spPr>
          <a:xfrm>
            <a:off x="268825" y="1442693"/>
            <a:ext cx="2450400" cy="2258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1"/>
          <p:cNvSpPr txBox="1"/>
          <p:nvPr>
            <p:ph idx="1" type="body"/>
          </p:nvPr>
        </p:nvSpPr>
        <p:spPr>
          <a:xfrm>
            <a:off x="434101" y="252725"/>
            <a:ext cx="75156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</a:pPr>
            <a:r>
              <a:rPr lang="en" sz="3000">
                <a:solidFill>
                  <a:srgbClr val="26262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Braden</a:t>
            </a:r>
            <a:endParaRPr i="0" sz="3000" u="none" cap="none" strike="noStrike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53" name="Google Shape;353;p51"/>
          <p:cNvSpPr/>
          <p:nvPr/>
        </p:nvSpPr>
        <p:spPr>
          <a:xfrm>
            <a:off x="8584406" y="237767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3C3E4A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51"/>
          <p:cNvSpPr txBox="1"/>
          <p:nvPr/>
        </p:nvSpPr>
        <p:spPr>
          <a:xfrm>
            <a:off x="654925" y="3429775"/>
            <a:ext cx="1678200" cy="12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81000" spcFirstLastPara="1" rIns="8100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800"/>
          </a:p>
        </p:txBody>
      </p:sp>
      <p:pic>
        <p:nvPicPr>
          <p:cNvPr id="355" name="Google Shape;355;p51"/>
          <p:cNvPicPr preferRelativeResize="0"/>
          <p:nvPr/>
        </p:nvPicPr>
        <p:blipFill rotWithShape="1">
          <a:blip r:embed="rId3">
            <a:alphaModFix/>
          </a:blip>
          <a:srcRect b="5502" l="0" r="0" t="4000"/>
          <a:stretch/>
        </p:blipFill>
        <p:spPr>
          <a:xfrm>
            <a:off x="321175" y="1106576"/>
            <a:ext cx="2345700" cy="2542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6" name="Google Shape;356;p51"/>
          <p:cNvSpPr txBox="1"/>
          <p:nvPr/>
        </p:nvSpPr>
        <p:spPr>
          <a:xfrm>
            <a:off x="3137650" y="1389600"/>
            <a:ext cx="5132400" cy="21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“</a:t>
            </a:r>
            <a:r>
              <a:rPr lang="en" sz="3000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It comes back to having someone to hold you </a:t>
            </a:r>
            <a:r>
              <a:rPr b="1" lang="en" sz="3000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accountable</a:t>
            </a:r>
            <a:r>
              <a:rPr lang="en" sz="3000">
                <a:solidFill>
                  <a:schemeClr val="accent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, challenge you while you're there. It adds to the gym experience”</a:t>
            </a:r>
            <a:endParaRPr sz="3000">
              <a:solidFill>
                <a:schemeClr val="accent4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51"/>
          <p:cNvSpPr txBox="1"/>
          <p:nvPr/>
        </p:nvSpPr>
        <p:spPr>
          <a:xfrm>
            <a:off x="112050" y="3798800"/>
            <a:ext cx="26109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51"/>
          <p:cNvSpPr txBox="1"/>
          <p:nvPr/>
        </p:nvSpPr>
        <p:spPr>
          <a:xfrm>
            <a:off x="343350" y="3595675"/>
            <a:ext cx="214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F3F3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wants s</a:t>
            </a:r>
            <a:r>
              <a:rPr lang="en" sz="1800">
                <a:solidFill>
                  <a:srgbClr val="3F3F3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upport from peers at the gym</a:t>
            </a:r>
            <a:endParaRPr sz="1800">
              <a:solidFill>
                <a:srgbClr val="3F3F3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2"/>
          <p:cNvSpPr txBox="1"/>
          <p:nvPr>
            <p:ph idx="1" type="body"/>
          </p:nvPr>
        </p:nvSpPr>
        <p:spPr>
          <a:xfrm>
            <a:off x="4471988" y="2723798"/>
            <a:ext cx="46179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Insert your subtitle here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52"/>
          <p:cNvSpPr/>
          <p:nvPr/>
        </p:nvSpPr>
        <p:spPr>
          <a:xfrm>
            <a:off x="7981401" y="2999676"/>
            <a:ext cx="1162588" cy="1821626"/>
          </a:xfrm>
          <a:custGeom>
            <a:rect b="b" l="l" r="r" t="t"/>
            <a:pathLst>
              <a:path extrusionOk="0" h="3814923" w="2642246">
                <a:moveTo>
                  <a:pt x="1227755" y="1964439"/>
                </a:moveTo>
                <a:cubicBezTo>
                  <a:pt x="1230720" y="2028119"/>
                  <a:pt x="1237389" y="2086275"/>
                  <a:pt x="1261605" y="2136180"/>
                </a:cubicBezTo>
                <a:cubicBezTo>
                  <a:pt x="1274294" y="2102918"/>
                  <a:pt x="1265313" y="2069135"/>
                  <a:pt x="1299673" y="2036394"/>
                </a:cubicBezTo>
                <a:cubicBezTo>
                  <a:pt x="1267316" y="2042820"/>
                  <a:pt x="1251728" y="1988424"/>
                  <a:pt x="1227755" y="1964439"/>
                </a:cubicBezTo>
                <a:close/>
                <a:moveTo>
                  <a:pt x="1342396" y="0"/>
                </a:moveTo>
                <a:cubicBezTo>
                  <a:pt x="1355731" y="4440"/>
                  <a:pt x="1364621" y="8879"/>
                  <a:pt x="1373511" y="17759"/>
                </a:cubicBezTo>
                <a:cubicBezTo>
                  <a:pt x="1377956" y="22199"/>
                  <a:pt x="1382401" y="22199"/>
                  <a:pt x="1386846" y="26638"/>
                </a:cubicBezTo>
                <a:cubicBezTo>
                  <a:pt x="1422406" y="66595"/>
                  <a:pt x="1440186" y="119871"/>
                  <a:pt x="1466856" y="173147"/>
                </a:cubicBezTo>
                <a:cubicBezTo>
                  <a:pt x="1466856" y="182027"/>
                  <a:pt x="1471301" y="186466"/>
                  <a:pt x="1471301" y="195346"/>
                </a:cubicBezTo>
                <a:cubicBezTo>
                  <a:pt x="1480191" y="217544"/>
                  <a:pt x="1484636" y="239743"/>
                  <a:pt x="1489081" y="257501"/>
                </a:cubicBezTo>
                <a:cubicBezTo>
                  <a:pt x="1484636" y="266381"/>
                  <a:pt x="1484636" y="270820"/>
                  <a:pt x="1480191" y="279700"/>
                </a:cubicBezTo>
                <a:cubicBezTo>
                  <a:pt x="1471301" y="293019"/>
                  <a:pt x="1462411" y="301898"/>
                  <a:pt x="1444631" y="310777"/>
                </a:cubicBezTo>
                <a:cubicBezTo>
                  <a:pt x="1440186" y="315217"/>
                  <a:pt x="1431296" y="319657"/>
                  <a:pt x="1422406" y="319657"/>
                </a:cubicBezTo>
                <a:cubicBezTo>
                  <a:pt x="1382401" y="337415"/>
                  <a:pt x="1337951" y="337415"/>
                  <a:pt x="1284610" y="293019"/>
                </a:cubicBezTo>
                <a:cubicBezTo>
                  <a:pt x="1275720" y="279700"/>
                  <a:pt x="1266830" y="270820"/>
                  <a:pt x="1266830" y="270820"/>
                </a:cubicBezTo>
                <a:cubicBezTo>
                  <a:pt x="1266830" y="270820"/>
                  <a:pt x="1266830" y="270820"/>
                  <a:pt x="1146815" y="381812"/>
                </a:cubicBezTo>
                <a:cubicBezTo>
                  <a:pt x="1146815" y="381812"/>
                  <a:pt x="1146815" y="381812"/>
                  <a:pt x="1124590" y="901254"/>
                </a:cubicBezTo>
                <a:cubicBezTo>
                  <a:pt x="1124590" y="901254"/>
                  <a:pt x="1137925" y="901254"/>
                  <a:pt x="1151260" y="905694"/>
                </a:cubicBezTo>
                <a:cubicBezTo>
                  <a:pt x="1155705" y="905694"/>
                  <a:pt x="1164595" y="905694"/>
                  <a:pt x="1169040" y="910133"/>
                </a:cubicBezTo>
                <a:cubicBezTo>
                  <a:pt x="1177930" y="914573"/>
                  <a:pt x="1186820" y="919013"/>
                  <a:pt x="1195710" y="923452"/>
                </a:cubicBezTo>
                <a:cubicBezTo>
                  <a:pt x="1244605" y="972289"/>
                  <a:pt x="1262385" y="1021125"/>
                  <a:pt x="1293500" y="1083281"/>
                </a:cubicBezTo>
                <a:cubicBezTo>
                  <a:pt x="1297945" y="1083281"/>
                  <a:pt x="1302390" y="1083281"/>
                  <a:pt x="1306835" y="1087720"/>
                </a:cubicBezTo>
                <a:cubicBezTo>
                  <a:pt x="1306835" y="1092160"/>
                  <a:pt x="1311281" y="1096600"/>
                  <a:pt x="1311281" y="1105479"/>
                </a:cubicBezTo>
                <a:cubicBezTo>
                  <a:pt x="1311281" y="1105479"/>
                  <a:pt x="1311281" y="1109919"/>
                  <a:pt x="1311281" y="1109919"/>
                </a:cubicBezTo>
                <a:cubicBezTo>
                  <a:pt x="1333505" y="1109919"/>
                  <a:pt x="1386846" y="1114358"/>
                  <a:pt x="1377956" y="1154316"/>
                </a:cubicBezTo>
                <a:cubicBezTo>
                  <a:pt x="1377956" y="1158755"/>
                  <a:pt x="1377956" y="1163195"/>
                  <a:pt x="1377956" y="1167635"/>
                </a:cubicBezTo>
                <a:cubicBezTo>
                  <a:pt x="1386846" y="1176514"/>
                  <a:pt x="1400181" y="1189833"/>
                  <a:pt x="1386846" y="1198712"/>
                </a:cubicBezTo>
                <a:cubicBezTo>
                  <a:pt x="1386846" y="1203152"/>
                  <a:pt x="1386846" y="1207592"/>
                  <a:pt x="1391291" y="1212031"/>
                </a:cubicBezTo>
                <a:cubicBezTo>
                  <a:pt x="1395736" y="1229790"/>
                  <a:pt x="1409071" y="1243109"/>
                  <a:pt x="1426851" y="1260868"/>
                </a:cubicBezTo>
                <a:cubicBezTo>
                  <a:pt x="1426851" y="1260868"/>
                  <a:pt x="1431296" y="1265307"/>
                  <a:pt x="1431296" y="1265307"/>
                </a:cubicBezTo>
                <a:cubicBezTo>
                  <a:pt x="1435741" y="1274187"/>
                  <a:pt x="1435741" y="1278626"/>
                  <a:pt x="1440186" y="1283066"/>
                </a:cubicBezTo>
                <a:cubicBezTo>
                  <a:pt x="1440186" y="1287506"/>
                  <a:pt x="1444631" y="1287506"/>
                  <a:pt x="1444631" y="1291945"/>
                </a:cubicBezTo>
                <a:cubicBezTo>
                  <a:pt x="1444631" y="1296385"/>
                  <a:pt x="1449076" y="1300825"/>
                  <a:pt x="1449076" y="1300825"/>
                </a:cubicBezTo>
                <a:cubicBezTo>
                  <a:pt x="1449076" y="1305264"/>
                  <a:pt x="1449076" y="1309704"/>
                  <a:pt x="1453521" y="1309704"/>
                </a:cubicBezTo>
                <a:cubicBezTo>
                  <a:pt x="1449076" y="1323023"/>
                  <a:pt x="1453521" y="1331903"/>
                  <a:pt x="1462411" y="1340782"/>
                </a:cubicBezTo>
                <a:cubicBezTo>
                  <a:pt x="1462411" y="1345222"/>
                  <a:pt x="1466856" y="1345222"/>
                  <a:pt x="1471301" y="1349661"/>
                </a:cubicBezTo>
                <a:cubicBezTo>
                  <a:pt x="1475746" y="1358541"/>
                  <a:pt x="1484636" y="1362980"/>
                  <a:pt x="1493526" y="1367420"/>
                </a:cubicBezTo>
                <a:cubicBezTo>
                  <a:pt x="1497971" y="1367420"/>
                  <a:pt x="1497971" y="1367420"/>
                  <a:pt x="1502416" y="1367420"/>
                </a:cubicBezTo>
                <a:cubicBezTo>
                  <a:pt x="1506861" y="1371860"/>
                  <a:pt x="1511306" y="1371860"/>
                  <a:pt x="1515751" y="1371860"/>
                </a:cubicBezTo>
                <a:cubicBezTo>
                  <a:pt x="1520196" y="1371860"/>
                  <a:pt x="1524641" y="1367420"/>
                  <a:pt x="1529086" y="1367420"/>
                </a:cubicBezTo>
                <a:cubicBezTo>
                  <a:pt x="1564647" y="1362980"/>
                  <a:pt x="1564647" y="1327463"/>
                  <a:pt x="1582427" y="1309704"/>
                </a:cubicBezTo>
                <a:cubicBezTo>
                  <a:pt x="1582427" y="1345222"/>
                  <a:pt x="1582427" y="1362980"/>
                  <a:pt x="1560201" y="1376299"/>
                </a:cubicBezTo>
                <a:cubicBezTo>
                  <a:pt x="1560201" y="1380739"/>
                  <a:pt x="1560201" y="1380739"/>
                  <a:pt x="1555757" y="1385179"/>
                </a:cubicBezTo>
                <a:cubicBezTo>
                  <a:pt x="1542421" y="1407377"/>
                  <a:pt x="1529086" y="1429575"/>
                  <a:pt x="1529086" y="1456213"/>
                </a:cubicBezTo>
                <a:cubicBezTo>
                  <a:pt x="1533531" y="1456213"/>
                  <a:pt x="1537976" y="1456213"/>
                  <a:pt x="1537976" y="1460653"/>
                </a:cubicBezTo>
                <a:cubicBezTo>
                  <a:pt x="1560201" y="1469532"/>
                  <a:pt x="1573537" y="1482851"/>
                  <a:pt x="1600207" y="1469532"/>
                </a:cubicBezTo>
                <a:cubicBezTo>
                  <a:pt x="1564647" y="1487291"/>
                  <a:pt x="1511306" y="1540567"/>
                  <a:pt x="1466856" y="1469532"/>
                </a:cubicBezTo>
                <a:cubicBezTo>
                  <a:pt x="1466856" y="1465093"/>
                  <a:pt x="1462411" y="1465093"/>
                  <a:pt x="1457966" y="1465093"/>
                </a:cubicBezTo>
                <a:cubicBezTo>
                  <a:pt x="1453521" y="1456213"/>
                  <a:pt x="1449076" y="1451774"/>
                  <a:pt x="1444631" y="1456213"/>
                </a:cubicBezTo>
                <a:cubicBezTo>
                  <a:pt x="1440186" y="1447334"/>
                  <a:pt x="1435741" y="1442894"/>
                  <a:pt x="1431296" y="1442894"/>
                </a:cubicBezTo>
                <a:cubicBezTo>
                  <a:pt x="1431296" y="1438455"/>
                  <a:pt x="1426851" y="1438455"/>
                  <a:pt x="1422406" y="1438455"/>
                </a:cubicBezTo>
                <a:cubicBezTo>
                  <a:pt x="1417961" y="1434015"/>
                  <a:pt x="1409071" y="1434015"/>
                  <a:pt x="1404626" y="1434015"/>
                </a:cubicBezTo>
                <a:cubicBezTo>
                  <a:pt x="1391291" y="1434015"/>
                  <a:pt x="1382401" y="1434015"/>
                  <a:pt x="1369066" y="1434015"/>
                </a:cubicBezTo>
                <a:cubicBezTo>
                  <a:pt x="1351286" y="1451774"/>
                  <a:pt x="1386846" y="1469532"/>
                  <a:pt x="1386846" y="1487291"/>
                </a:cubicBezTo>
                <a:cubicBezTo>
                  <a:pt x="1280165" y="1451774"/>
                  <a:pt x="1351286" y="1345222"/>
                  <a:pt x="1306835" y="1269747"/>
                </a:cubicBezTo>
                <a:cubicBezTo>
                  <a:pt x="1306835" y="1265307"/>
                  <a:pt x="1306835" y="1260868"/>
                  <a:pt x="1306835" y="1260868"/>
                </a:cubicBezTo>
                <a:cubicBezTo>
                  <a:pt x="1306835" y="1256428"/>
                  <a:pt x="1306835" y="1256428"/>
                  <a:pt x="1306835" y="1251988"/>
                </a:cubicBezTo>
                <a:cubicBezTo>
                  <a:pt x="1306835" y="1251988"/>
                  <a:pt x="1306835" y="1251988"/>
                  <a:pt x="1302390" y="1247549"/>
                </a:cubicBezTo>
                <a:cubicBezTo>
                  <a:pt x="1293500" y="1251988"/>
                  <a:pt x="1280165" y="1256428"/>
                  <a:pt x="1275720" y="1256428"/>
                </a:cubicBezTo>
                <a:cubicBezTo>
                  <a:pt x="1253495" y="1251988"/>
                  <a:pt x="1217935" y="1300825"/>
                  <a:pt x="1217935" y="1300825"/>
                </a:cubicBezTo>
                <a:cubicBezTo>
                  <a:pt x="1217935" y="1300825"/>
                  <a:pt x="1151260" y="1354101"/>
                  <a:pt x="1146815" y="1385179"/>
                </a:cubicBezTo>
                <a:cubicBezTo>
                  <a:pt x="1146815" y="1394058"/>
                  <a:pt x="1151260" y="1402937"/>
                  <a:pt x="1155705" y="1411817"/>
                </a:cubicBezTo>
                <a:cubicBezTo>
                  <a:pt x="1155705" y="1420696"/>
                  <a:pt x="1160150" y="1425136"/>
                  <a:pt x="1164595" y="1434015"/>
                </a:cubicBezTo>
                <a:cubicBezTo>
                  <a:pt x="1169040" y="1438455"/>
                  <a:pt x="1173485" y="1447334"/>
                  <a:pt x="1177930" y="1456213"/>
                </a:cubicBezTo>
                <a:cubicBezTo>
                  <a:pt x="1182375" y="1460653"/>
                  <a:pt x="1186820" y="1469532"/>
                  <a:pt x="1191265" y="1473972"/>
                </a:cubicBezTo>
                <a:cubicBezTo>
                  <a:pt x="1195710" y="1482851"/>
                  <a:pt x="1195710" y="1487291"/>
                  <a:pt x="1200155" y="1496170"/>
                </a:cubicBezTo>
                <a:cubicBezTo>
                  <a:pt x="1209045" y="1513929"/>
                  <a:pt x="1217935" y="1527248"/>
                  <a:pt x="1226825" y="1545007"/>
                </a:cubicBezTo>
                <a:cubicBezTo>
                  <a:pt x="1235715" y="1553886"/>
                  <a:pt x="1240160" y="1558326"/>
                  <a:pt x="1244605" y="1567205"/>
                </a:cubicBezTo>
                <a:cubicBezTo>
                  <a:pt x="1262385" y="1593843"/>
                  <a:pt x="1275720" y="1620481"/>
                  <a:pt x="1289055" y="1642680"/>
                </a:cubicBezTo>
                <a:cubicBezTo>
                  <a:pt x="1289055" y="1651559"/>
                  <a:pt x="1293500" y="1660438"/>
                  <a:pt x="1297945" y="1669318"/>
                </a:cubicBezTo>
                <a:cubicBezTo>
                  <a:pt x="1302390" y="1678197"/>
                  <a:pt x="1302390" y="1691516"/>
                  <a:pt x="1306835" y="1700395"/>
                </a:cubicBezTo>
                <a:cubicBezTo>
                  <a:pt x="1311281" y="1709275"/>
                  <a:pt x="1315725" y="1718154"/>
                  <a:pt x="1324615" y="1727034"/>
                </a:cubicBezTo>
                <a:cubicBezTo>
                  <a:pt x="1337951" y="1744792"/>
                  <a:pt x="1351286" y="1766991"/>
                  <a:pt x="1364621" y="1789189"/>
                </a:cubicBezTo>
                <a:cubicBezTo>
                  <a:pt x="1369066" y="1793629"/>
                  <a:pt x="1373511" y="1802508"/>
                  <a:pt x="1373511" y="1806948"/>
                </a:cubicBezTo>
                <a:cubicBezTo>
                  <a:pt x="1395736" y="1846905"/>
                  <a:pt x="1444631" y="1886862"/>
                  <a:pt x="1457966" y="1940138"/>
                </a:cubicBezTo>
                <a:cubicBezTo>
                  <a:pt x="1462411" y="1949017"/>
                  <a:pt x="1462411" y="1957897"/>
                  <a:pt x="1462411" y="1966776"/>
                </a:cubicBezTo>
                <a:cubicBezTo>
                  <a:pt x="1457966" y="2055569"/>
                  <a:pt x="1404626" y="2126604"/>
                  <a:pt x="1391291" y="2193199"/>
                </a:cubicBezTo>
                <a:cubicBezTo>
                  <a:pt x="1386846" y="2202079"/>
                  <a:pt x="1382401" y="2210958"/>
                  <a:pt x="1377956" y="2219837"/>
                </a:cubicBezTo>
                <a:cubicBezTo>
                  <a:pt x="1373511" y="2233156"/>
                  <a:pt x="1369066" y="2242036"/>
                  <a:pt x="1360176" y="2250915"/>
                </a:cubicBezTo>
                <a:cubicBezTo>
                  <a:pt x="1337951" y="2290872"/>
                  <a:pt x="1320171" y="2317510"/>
                  <a:pt x="1320171" y="2317510"/>
                </a:cubicBezTo>
                <a:cubicBezTo>
                  <a:pt x="1320171" y="2317510"/>
                  <a:pt x="1324615" y="2326390"/>
                  <a:pt x="1337951" y="2335269"/>
                </a:cubicBezTo>
                <a:cubicBezTo>
                  <a:pt x="1342396" y="2339709"/>
                  <a:pt x="1346841" y="2344148"/>
                  <a:pt x="1351286" y="2348588"/>
                </a:cubicBezTo>
                <a:cubicBezTo>
                  <a:pt x="1355731" y="2353028"/>
                  <a:pt x="1360176" y="2357467"/>
                  <a:pt x="1369066" y="2366347"/>
                </a:cubicBezTo>
                <a:cubicBezTo>
                  <a:pt x="1529086" y="2446261"/>
                  <a:pt x="1564647" y="2641606"/>
                  <a:pt x="1493526" y="2805874"/>
                </a:cubicBezTo>
                <a:cubicBezTo>
                  <a:pt x="1493526" y="2810314"/>
                  <a:pt x="1493526" y="2814754"/>
                  <a:pt x="1497971" y="2819193"/>
                </a:cubicBezTo>
                <a:cubicBezTo>
                  <a:pt x="1511306" y="2876909"/>
                  <a:pt x="1537976" y="2965703"/>
                  <a:pt x="1560201" y="3076694"/>
                </a:cubicBezTo>
                <a:cubicBezTo>
                  <a:pt x="1595762" y="3227643"/>
                  <a:pt x="1560201" y="3311997"/>
                  <a:pt x="1622432" y="3303118"/>
                </a:cubicBezTo>
                <a:cubicBezTo>
                  <a:pt x="1684662" y="3289799"/>
                  <a:pt x="1826903" y="3254281"/>
                  <a:pt x="2071379" y="3289799"/>
                </a:cubicBezTo>
                <a:cubicBezTo>
                  <a:pt x="2209174" y="3311997"/>
                  <a:pt x="2244734" y="3334196"/>
                  <a:pt x="2315855" y="3338635"/>
                </a:cubicBezTo>
                <a:cubicBezTo>
                  <a:pt x="2324745" y="3343075"/>
                  <a:pt x="2329190" y="3343075"/>
                  <a:pt x="2338080" y="3343075"/>
                </a:cubicBezTo>
                <a:cubicBezTo>
                  <a:pt x="2346970" y="3347515"/>
                  <a:pt x="2351415" y="3347515"/>
                  <a:pt x="2360305" y="3351954"/>
                </a:cubicBezTo>
                <a:cubicBezTo>
                  <a:pt x="2369195" y="3351954"/>
                  <a:pt x="2373640" y="3351954"/>
                  <a:pt x="2382530" y="3356394"/>
                </a:cubicBezTo>
                <a:cubicBezTo>
                  <a:pt x="2409200" y="3360834"/>
                  <a:pt x="2435870" y="3365273"/>
                  <a:pt x="2458095" y="3374153"/>
                </a:cubicBezTo>
                <a:cubicBezTo>
                  <a:pt x="2466985" y="3374153"/>
                  <a:pt x="2475875" y="3378592"/>
                  <a:pt x="2484765" y="3378592"/>
                </a:cubicBezTo>
                <a:cubicBezTo>
                  <a:pt x="2506991" y="3378592"/>
                  <a:pt x="2529215" y="3378592"/>
                  <a:pt x="2551441" y="3383032"/>
                </a:cubicBezTo>
                <a:cubicBezTo>
                  <a:pt x="2560331" y="3383032"/>
                  <a:pt x="2564776" y="3383032"/>
                  <a:pt x="2573666" y="3387472"/>
                </a:cubicBezTo>
                <a:cubicBezTo>
                  <a:pt x="2627006" y="3391911"/>
                  <a:pt x="2649231" y="3445187"/>
                  <a:pt x="2640341" y="3498464"/>
                </a:cubicBezTo>
                <a:cubicBezTo>
                  <a:pt x="2640341" y="3507343"/>
                  <a:pt x="2635896" y="3511783"/>
                  <a:pt x="2631451" y="3520662"/>
                </a:cubicBezTo>
                <a:cubicBezTo>
                  <a:pt x="2627006" y="3529541"/>
                  <a:pt x="2622561" y="3533981"/>
                  <a:pt x="2618116" y="3538421"/>
                </a:cubicBezTo>
                <a:cubicBezTo>
                  <a:pt x="2613671" y="3542860"/>
                  <a:pt x="2609226" y="3547300"/>
                  <a:pt x="2604781" y="3556179"/>
                </a:cubicBezTo>
                <a:cubicBezTo>
                  <a:pt x="2573666" y="3582817"/>
                  <a:pt x="2533661" y="3605016"/>
                  <a:pt x="2511435" y="3636093"/>
                </a:cubicBezTo>
                <a:cubicBezTo>
                  <a:pt x="2506991" y="3640533"/>
                  <a:pt x="2506991" y="3649412"/>
                  <a:pt x="2502545" y="3653852"/>
                </a:cubicBezTo>
                <a:cubicBezTo>
                  <a:pt x="2502545" y="3658292"/>
                  <a:pt x="2498100" y="3662732"/>
                  <a:pt x="2498100" y="3671611"/>
                </a:cubicBezTo>
                <a:cubicBezTo>
                  <a:pt x="2484765" y="3733766"/>
                  <a:pt x="2458095" y="3795922"/>
                  <a:pt x="2373640" y="3804801"/>
                </a:cubicBezTo>
                <a:cubicBezTo>
                  <a:pt x="2364750" y="3804801"/>
                  <a:pt x="2355860" y="3804801"/>
                  <a:pt x="2346970" y="3809241"/>
                </a:cubicBezTo>
                <a:cubicBezTo>
                  <a:pt x="2306965" y="3809241"/>
                  <a:pt x="2266959" y="3818120"/>
                  <a:pt x="2226954" y="3813680"/>
                </a:cubicBezTo>
                <a:cubicBezTo>
                  <a:pt x="2222509" y="3813680"/>
                  <a:pt x="2213619" y="3813680"/>
                  <a:pt x="2204729" y="3809241"/>
                </a:cubicBezTo>
                <a:cubicBezTo>
                  <a:pt x="2142499" y="3804801"/>
                  <a:pt x="2155834" y="3751525"/>
                  <a:pt x="2195839" y="3716008"/>
                </a:cubicBezTo>
                <a:cubicBezTo>
                  <a:pt x="2204729" y="3716008"/>
                  <a:pt x="2209174" y="3711568"/>
                  <a:pt x="2213619" y="3711568"/>
                </a:cubicBezTo>
                <a:cubicBezTo>
                  <a:pt x="2231399" y="3707128"/>
                  <a:pt x="2249179" y="3702689"/>
                  <a:pt x="2266959" y="3702689"/>
                </a:cubicBezTo>
                <a:cubicBezTo>
                  <a:pt x="2271405" y="3698249"/>
                  <a:pt x="2275849" y="3693809"/>
                  <a:pt x="2280295" y="3689370"/>
                </a:cubicBezTo>
                <a:cubicBezTo>
                  <a:pt x="2289185" y="3680490"/>
                  <a:pt x="2293629" y="3671611"/>
                  <a:pt x="2302519" y="3658292"/>
                </a:cubicBezTo>
                <a:cubicBezTo>
                  <a:pt x="2320300" y="3631654"/>
                  <a:pt x="2329190" y="3596136"/>
                  <a:pt x="2329190" y="3578378"/>
                </a:cubicBezTo>
                <a:cubicBezTo>
                  <a:pt x="2329190" y="3560619"/>
                  <a:pt x="2311409" y="3494024"/>
                  <a:pt x="2240289" y="3494024"/>
                </a:cubicBezTo>
                <a:cubicBezTo>
                  <a:pt x="2169169" y="3489584"/>
                  <a:pt x="1591317" y="3538421"/>
                  <a:pt x="1542421" y="3529541"/>
                </a:cubicBezTo>
                <a:cubicBezTo>
                  <a:pt x="1497971" y="3520662"/>
                  <a:pt x="1453521" y="3520662"/>
                  <a:pt x="1409071" y="3458506"/>
                </a:cubicBezTo>
                <a:cubicBezTo>
                  <a:pt x="1360176" y="3391911"/>
                  <a:pt x="1160150" y="3107772"/>
                  <a:pt x="1120145" y="2987901"/>
                </a:cubicBezTo>
                <a:cubicBezTo>
                  <a:pt x="1084585" y="2872469"/>
                  <a:pt x="1075695" y="2828073"/>
                  <a:pt x="1075695" y="2828073"/>
                </a:cubicBezTo>
                <a:cubicBezTo>
                  <a:pt x="1075695" y="2828073"/>
                  <a:pt x="822328" y="2859150"/>
                  <a:pt x="720093" y="2854711"/>
                </a:cubicBezTo>
                <a:cubicBezTo>
                  <a:pt x="613413" y="2850271"/>
                  <a:pt x="488952" y="2881349"/>
                  <a:pt x="488952" y="2881349"/>
                </a:cubicBezTo>
                <a:cubicBezTo>
                  <a:pt x="488952" y="2881349"/>
                  <a:pt x="564517" y="2956823"/>
                  <a:pt x="546737" y="3121091"/>
                </a:cubicBezTo>
                <a:cubicBezTo>
                  <a:pt x="542292" y="3192126"/>
                  <a:pt x="528957" y="3249842"/>
                  <a:pt x="520067" y="3307558"/>
                </a:cubicBezTo>
                <a:cubicBezTo>
                  <a:pt x="520067" y="3316437"/>
                  <a:pt x="515622" y="3325316"/>
                  <a:pt x="515622" y="3329756"/>
                </a:cubicBezTo>
                <a:cubicBezTo>
                  <a:pt x="515622" y="3338635"/>
                  <a:pt x="515622" y="3347515"/>
                  <a:pt x="511177" y="3351954"/>
                </a:cubicBezTo>
                <a:cubicBezTo>
                  <a:pt x="511177" y="3360834"/>
                  <a:pt x="511177" y="3369713"/>
                  <a:pt x="506732" y="3374153"/>
                </a:cubicBezTo>
                <a:cubicBezTo>
                  <a:pt x="480062" y="3440748"/>
                  <a:pt x="497842" y="3529541"/>
                  <a:pt x="546737" y="3578378"/>
                </a:cubicBezTo>
                <a:cubicBezTo>
                  <a:pt x="551182" y="3582817"/>
                  <a:pt x="555627" y="3587257"/>
                  <a:pt x="555627" y="3591697"/>
                </a:cubicBezTo>
                <a:cubicBezTo>
                  <a:pt x="560072" y="3596136"/>
                  <a:pt x="564517" y="3605016"/>
                  <a:pt x="568962" y="3613895"/>
                </a:cubicBezTo>
                <a:cubicBezTo>
                  <a:pt x="573407" y="3618335"/>
                  <a:pt x="573407" y="3627214"/>
                  <a:pt x="573407" y="3631654"/>
                </a:cubicBezTo>
                <a:cubicBezTo>
                  <a:pt x="573407" y="3640533"/>
                  <a:pt x="573407" y="3649412"/>
                  <a:pt x="573407" y="3658292"/>
                </a:cubicBezTo>
                <a:cubicBezTo>
                  <a:pt x="568962" y="3742646"/>
                  <a:pt x="462282" y="3724887"/>
                  <a:pt x="408942" y="3724887"/>
                </a:cubicBezTo>
                <a:cubicBezTo>
                  <a:pt x="404497" y="3724887"/>
                  <a:pt x="395607" y="3720447"/>
                  <a:pt x="391162" y="3720447"/>
                </a:cubicBezTo>
                <a:cubicBezTo>
                  <a:pt x="382272" y="3720447"/>
                  <a:pt x="377827" y="3720447"/>
                  <a:pt x="368937" y="3720447"/>
                </a:cubicBezTo>
                <a:cubicBezTo>
                  <a:pt x="320041" y="3720447"/>
                  <a:pt x="271146" y="3729327"/>
                  <a:pt x="226696" y="3738206"/>
                </a:cubicBezTo>
                <a:cubicBezTo>
                  <a:pt x="222251" y="3738206"/>
                  <a:pt x="213361" y="3738206"/>
                  <a:pt x="208916" y="3738206"/>
                </a:cubicBezTo>
                <a:cubicBezTo>
                  <a:pt x="142241" y="3742646"/>
                  <a:pt x="71120" y="3742646"/>
                  <a:pt x="0" y="3707128"/>
                </a:cubicBezTo>
                <a:cubicBezTo>
                  <a:pt x="0" y="3702689"/>
                  <a:pt x="0" y="3693809"/>
                  <a:pt x="4445" y="3680490"/>
                </a:cubicBezTo>
                <a:cubicBezTo>
                  <a:pt x="13335" y="3662732"/>
                  <a:pt x="35560" y="3640533"/>
                  <a:pt x="71120" y="3640533"/>
                </a:cubicBezTo>
                <a:cubicBezTo>
                  <a:pt x="80010" y="3640533"/>
                  <a:pt x="88900" y="3640533"/>
                  <a:pt x="93345" y="3640533"/>
                </a:cubicBezTo>
                <a:cubicBezTo>
                  <a:pt x="120015" y="3640533"/>
                  <a:pt x="208916" y="3591697"/>
                  <a:pt x="248921" y="3556179"/>
                </a:cubicBezTo>
                <a:cubicBezTo>
                  <a:pt x="293371" y="3525102"/>
                  <a:pt x="342266" y="3476265"/>
                  <a:pt x="337821" y="3391911"/>
                </a:cubicBezTo>
                <a:cubicBezTo>
                  <a:pt x="333376" y="3303118"/>
                  <a:pt x="293371" y="2939065"/>
                  <a:pt x="280036" y="2881349"/>
                </a:cubicBezTo>
                <a:cubicBezTo>
                  <a:pt x="266701" y="2819193"/>
                  <a:pt x="231141" y="2686003"/>
                  <a:pt x="293371" y="2659365"/>
                </a:cubicBezTo>
                <a:cubicBezTo>
                  <a:pt x="355601" y="2632727"/>
                  <a:pt x="488952" y="2579451"/>
                  <a:pt x="608967" y="2539494"/>
                </a:cubicBezTo>
                <a:cubicBezTo>
                  <a:pt x="635638" y="2535054"/>
                  <a:pt x="697868" y="2508416"/>
                  <a:pt x="724538" y="2499537"/>
                </a:cubicBezTo>
                <a:cubicBezTo>
                  <a:pt x="728983" y="2499537"/>
                  <a:pt x="733428" y="2495097"/>
                  <a:pt x="737873" y="2495097"/>
                </a:cubicBezTo>
                <a:cubicBezTo>
                  <a:pt x="800103" y="2464019"/>
                  <a:pt x="871224" y="2464019"/>
                  <a:pt x="924564" y="2464019"/>
                </a:cubicBezTo>
                <a:cubicBezTo>
                  <a:pt x="906784" y="2410743"/>
                  <a:pt x="889004" y="2375226"/>
                  <a:pt x="889004" y="2326390"/>
                </a:cubicBezTo>
                <a:cubicBezTo>
                  <a:pt x="884559" y="2321950"/>
                  <a:pt x="884559" y="2313070"/>
                  <a:pt x="884559" y="2308631"/>
                </a:cubicBezTo>
                <a:cubicBezTo>
                  <a:pt x="884559" y="2304191"/>
                  <a:pt x="880114" y="2299751"/>
                  <a:pt x="880114" y="2295312"/>
                </a:cubicBezTo>
                <a:cubicBezTo>
                  <a:pt x="880114" y="2290872"/>
                  <a:pt x="875669" y="2281993"/>
                  <a:pt x="875669" y="2277553"/>
                </a:cubicBezTo>
                <a:cubicBezTo>
                  <a:pt x="853444" y="2179880"/>
                  <a:pt x="800103" y="2108845"/>
                  <a:pt x="773433" y="2020052"/>
                </a:cubicBezTo>
                <a:cubicBezTo>
                  <a:pt x="773433" y="2011173"/>
                  <a:pt x="768988" y="2006733"/>
                  <a:pt x="768988" y="1997854"/>
                </a:cubicBezTo>
                <a:cubicBezTo>
                  <a:pt x="764543" y="1957897"/>
                  <a:pt x="751208" y="1922379"/>
                  <a:pt x="724538" y="1886862"/>
                </a:cubicBezTo>
                <a:cubicBezTo>
                  <a:pt x="720093" y="1877982"/>
                  <a:pt x="715648" y="1873543"/>
                  <a:pt x="715648" y="1864663"/>
                </a:cubicBezTo>
                <a:cubicBezTo>
                  <a:pt x="684533" y="1793629"/>
                  <a:pt x="706758" y="1722594"/>
                  <a:pt x="764543" y="1669318"/>
                </a:cubicBezTo>
                <a:cubicBezTo>
                  <a:pt x="768988" y="1660438"/>
                  <a:pt x="777878" y="1655999"/>
                  <a:pt x="782323" y="1651559"/>
                </a:cubicBezTo>
                <a:cubicBezTo>
                  <a:pt x="808993" y="1629361"/>
                  <a:pt x="840109" y="1616042"/>
                  <a:pt x="866779" y="1589404"/>
                </a:cubicBezTo>
                <a:cubicBezTo>
                  <a:pt x="920119" y="1536128"/>
                  <a:pt x="955679" y="1482851"/>
                  <a:pt x="946789" y="1447334"/>
                </a:cubicBezTo>
                <a:cubicBezTo>
                  <a:pt x="942344" y="1416256"/>
                  <a:pt x="942344" y="1385179"/>
                  <a:pt x="924564" y="1367420"/>
                </a:cubicBezTo>
                <a:cubicBezTo>
                  <a:pt x="920119" y="1362980"/>
                  <a:pt x="915674" y="1362980"/>
                  <a:pt x="911229" y="1358541"/>
                </a:cubicBezTo>
                <a:cubicBezTo>
                  <a:pt x="871224" y="1362980"/>
                  <a:pt x="817883" y="1398498"/>
                  <a:pt x="813438" y="1309704"/>
                </a:cubicBezTo>
                <a:cubicBezTo>
                  <a:pt x="813438" y="1300825"/>
                  <a:pt x="817883" y="1296385"/>
                  <a:pt x="817883" y="1287506"/>
                </a:cubicBezTo>
                <a:cubicBezTo>
                  <a:pt x="813438" y="1278626"/>
                  <a:pt x="822328" y="1274187"/>
                  <a:pt x="822328" y="1269747"/>
                </a:cubicBezTo>
                <a:cubicBezTo>
                  <a:pt x="822328" y="1260868"/>
                  <a:pt x="808993" y="1260868"/>
                  <a:pt x="808993" y="1247549"/>
                </a:cubicBezTo>
                <a:cubicBezTo>
                  <a:pt x="804548" y="1243109"/>
                  <a:pt x="804548" y="1234230"/>
                  <a:pt x="804548" y="1225350"/>
                </a:cubicBezTo>
                <a:cubicBezTo>
                  <a:pt x="804548" y="1216471"/>
                  <a:pt x="808993" y="1212031"/>
                  <a:pt x="808993" y="1212031"/>
                </a:cubicBezTo>
                <a:cubicBezTo>
                  <a:pt x="764543" y="1167635"/>
                  <a:pt x="800103" y="1167635"/>
                  <a:pt x="817883" y="1145436"/>
                </a:cubicBezTo>
                <a:cubicBezTo>
                  <a:pt x="822328" y="1136557"/>
                  <a:pt x="826773" y="1127677"/>
                  <a:pt x="826773" y="1123238"/>
                </a:cubicBezTo>
                <a:cubicBezTo>
                  <a:pt x="826773" y="1114358"/>
                  <a:pt x="826773" y="1096600"/>
                  <a:pt x="826773" y="1074401"/>
                </a:cubicBezTo>
                <a:cubicBezTo>
                  <a:pt x="826773" y="1069962"/>
                  <a:pt x="826773" y="1061082"/>
                  <a:pt x="831218" y="1052203"/>
                </a:cubicBezTo>
                <a:cubicBezTo>
                  <a:pt x="817883" y="1007806"/>
                  <a:pt x="835663" y="972289"/>
                  <a:pt x="897894" y="932332"/>
                </a:cubicBezTo>
                <a:cubicBezTo>
                  <a:pt x="902339" y="927892"/>
                  <a:pt x="911229" y="923452"/>
                  <a:pt x="915674" y="919013"/>
                </a:cubicBezTo>
                <a:cubicBezTo>
                  <a:pt x="933454" y="910133"/>
                  <a:pt x="946789" y="905694"/>
                  <a:pt x="946789" y="905694"/>
                </a:cubicBezTo>
                <a:cubicBezTo>
                  <a:pt x="946789" y="905694"/>
                  <a:pt x="960124" y="679270"/>
                  <a:pt x="982349" y="612675"/>
                </a:cubicBezTo>
                <a:cubicBezTo>
                  <a:pt x="991239" y="603796"/>
                  <a:pt x="995684" y="590477"/>
                  <a:pt x="1000129" y="572718"/>
                </a:cubicBezTo>
                <a:cubicBezTo>
                  <a:pt x="1000129" y="568278"/>
                  <a:pt x="1004574" y="559399"/>
                  <a:pt x="1004574" y="550520"/>
                </a:cubicBezTo>
                <a:cubicBezTo>
                  <a:pt x="1009019" y="541640"/>
                  <a:pt x="1009019" y="537201"/>
                  <a:pt x="1009019" y="528321"/>
                </a:cubicBezTo>
                <a:cubicBezTo>
                  <a:pt x="1013464" y="519442"/>
                  <a:pt x="1013464" y="510563"/>
                  <a:pt x="1017909" y="501683"/>
                </a:cubicBezTo>
                <a:cubicBezTo>
                  <a:pt x="1022354" y="479485"/>
                  <a:pt x="1026799" y="457287"/>
                  <a:pt x="1031244" y="439528"/>
                </a:cubicBezTo>
                <a:cubicBezTo>
                  <a:pt x="1026799" y="443968"/>
                  <a:pt x="1022354" y="452847"/>
                  <a:pt x="1013464" y="457287"/>
                </a:cubicBezTo>
                <a:cubicBezTo>
                  <a:pt x="1009019" y="461726"/>
                  <a:pt x="1000129" y="466166"/>
                  <a:pt x="991239" y="470606"/>
                </a:cubicBezTo>
                <a:cubicBezTo>
                  <a:pt x="982349" y="475045"/>
                  <a:pt x="973459" y="475045"/>
                  <a:pt x="964569" y="479485"/>
                </a:cubicBezTo>
                <a:cubicBezTo>
                  <a:pt x="889004" y="475045"/>
                  <a:pt x="853444" y="439528"/>
                  <a:pt x="848999" y="377372"/>
                </a:cubicBezTo>
                <a:cubicBezTo>
                  <a:pt x="844553" y="368493"/>
                  <a:pt x="840109" y="359614"/>
                  <a:pt x="835663" y="350734"/>
                </a:cubicBezTo>
                <a:cubicBezTo>
                  <a:pt x="831218" y="341855"/>
                  <a:pt x="826773" y="337415"/>
                  <a:pt x="822328" y="328536"/>
                </a:cubicBezTo>
                <a:cubicBezTo>
                  <a:pt x="817883" y="319657"/>
                  <a:pt x="817883" y="315217"/>
                  <a:pt x="817883" y="306338"/>
                </a:cubicBezTo>
                <a:cubicBezTo>
                  <a:pt x="817883" y="301898"/>
                  <a:pt x="817883" y="297458"/>
                  <a:pt x="817883" y="293019"/>
                </a:cubicBezTo>
                <a:cubicBezTo>
                  <a:pt x="817883" y="284139"/>
                  <a:pt x="817883" y="279700"/>
                  <a:pt x="817883" y="270820"/>
                </a:cubicBezTo>
                <a:cubicBezTo>
                  <a:pt x="800103" y="208665"/>
                  <a:pt x="871224" y="173147"/>
                  <a:pt x="942344" y="173147"/>
                </a:cubicBezTo>
                <a:cubicBezTo>
                  <a:pt x="946789" y="177587"/>
                  <a:pt x="955679" y="177587"/>
                  <a:pt x="960124" y="182027"/>
                </a:cubicBezTo>
                <a:cubicBezTo>
                  <a:pt x="964569" y="182027"/>
                  <a:pt x="969014" y="186466"/>
                  <a:pt x="973459" y="190906"/>
                </a:cubicBezTo>
                <a:cubicBezTo>
                  <a:pt x="991239" y="226424"/>
                  <a:pt x="1026799" y="244182"/>
                  <a:pt x="1026799" y="244182"/>
                </a:cubicBezTo>
                <a:cubicBezTo>
                  <a:pt x="1026799" y="244182"/>
                  <a:pt x="1040134" y="226424"/>
                  <a:pt x="1062359" y="217544"/>
                </a:cubicBezTo>
                <a:cubicBezTo>
                  <a:pt x="1089029" y="208665"/>
                  <a:pt x="1097919" y="217544"/>
                  <a:pt x="1106810" y="204225"/>
                </a:cubicBezTo>
                <a:cubicBezTo>
                  <a:pt x="1111255" y="190906"/>
                  <a:pt x="1093475" y="173147"/>
                  <a:pt x="1124590" y="173147"/>
                </a:cubicBezTo>
                <a:cubicBezTo>
                  <a:pt x="1155705" y="177587"/>
                  <a:pt x="1155705" y="168708"/>
                  <a:pt x="1169040" y="159828"/>
                </a:cubicBezTo>
                <a:cubicBezTo>
                  <a:pt x="1182375" y="155389"/>
                  <a:pt x="1186820" y="146509"/>
                  <a:pt x="1195710" y="155389"/>
                </a:cubicBezTo>
                <a:cubicBezTo>
                  <a:pt x="1209045" y="159828"/>
                  <a:pt x="1226825" y="182027"/>
                  <a:pt x="1240160" y="177587"/>
                </a:cubicBezTo>
                <a:cubicBezTo>
                  <a:pt x="1240160" y="177587"/>
                  <a:pt x="1240160" y="177587"/>
                  <a:pt x="1244605" y="177587"/>
                </a:cubicBezTo>
                <a:cubicBezTo>
                  <a:pt x="1244605" y="177587"/>
                  <a:pt x="1244605" y="177587"/>
                  <a:pt x="1231270" y="146509"/>
                </a:cubicBezTo>
                <a:cubicBezTo>
                  <a:pt x="1213490" y="93233"/>
                  <a:pt x="1240160" y="35517"/>
                  <a:pt x="1293500" y="13319"/>
                </a:cubicBezTo>
                <a:cubicBezTo>
                  <a:pt x="1293500" y="13319"/>
                  <a:pt x="1293500" y="13319"/>
                  <a:pt x="1320171" y="4440"/>
                </a:cubicBezTo>
                <a:cubicBezTo>
                  <a:pt x="1329061" y="4440"/>
                  <a:pt x="1333505" y="0"/>
                  <a:pt x="1342396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52"/>
          <p:cNvSpPr txBox="1"/>
          <p:nvPr/>
        </p:nvSpPr>
        <p:spPr>
          <a:xfrm>
            <a:off x="318900" y="380375"/>
            <a:ext cx="8506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WE MET...</a:t>
            </a:r>
            <a:endParaRPr sz="26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1828800" marR="1923889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Lina</a:t>
            </a:r>
            <a:r>
              <a:rPr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, a new member of an </a:t>
            </a:r>
            <a:r>
              <a:rPr b="1"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MMA gym.</a:t>
            </a:r>
            <a:endParaRPr b="1" sz="1800">
              <a:solidFill>
                <a:srgbClr val="F48E0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WE WERE AMAZED TO REALIZE...</a:t>
            </a:r>
            <a:endParaRPr sz="1100">
              <a:solidFill>
                <a:schemeClr val="dk1"/>
              </a:solidFill>
            </a:endParaRPr>
          </a:p>
          <a:p>
            <a:pPr indent="0" lvl="0" marL="1828800" marR="1913965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although she is satisfied with her current gym culture, she wishes there were </a:t>
            </a:r>
            <a:r>
              <a:rPr b="1"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more women</a:t>
            </a:r>
            <a:r>
              <a:rPr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 around.</a:t>
            </a:r>
            <a:endParaRPr sz="1800">
              <a:solidFill>
                <a:srgbClr val="F48E0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IT WOULD BE GAME-CHANGING TO...</a:t>
            </a:r>
            <a:endParaRPr sz="26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1828800" marR="1913965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make people </a:t>
            </a:r>
            <a:r>
              <a:rPr b="1"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more</a:t>
            </a:r>
            <a:r>
              <a:rPr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comfortable</a:t>
            </a:r>
            <a:r>
              <a:rPr lang="en" sz="1800">
                <a:solidFill>
                  <a:srgbClr val="F48E0C"/>
                </a:solidFill>
                <a:latin typeface="Open Sans"/>
                <a:ea typeface="Open Sans"/>
                <a:cs typeface="Open Sans"/>
                <a:sym typeface="Open Sans"/>
              </a:rPr>
              <a:t> in gyms where the gender is not balanced.</a:t>
            </a:r>
            <a:endParaRPr sz="1800">
              <a:solidFill>
                <a:srgbClr val="F48E0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6" name="Google Shape;366;p52"/>
          <p:cNvPicPr preferRelativeResize="0"/>
          <p:nvPr/>
        </p:nvPicPr>
        <p:blipFill rotWithShape="1">
          <a:blip r:embed="rId3">
            <a:alphaModFix/>
          </a:blip>
          <a:srcRect b="22843" l="0" r="0" t="2529"/>
          <a:stretch/>
        </p:blipFill>
        <p:spPr>
          <a:xfrm>
            <a:off x="7356425" y="380375"/>
            <a:ext cx="1468800" cy="1461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over and End Slide Master">
  <a:themeElements>
    <a:clrScheme name="allppt-dumbbe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48E0C"/>
      </a:accent1>
      <a:accent2>
        <a:srgbClr val="3C3E4A"/>
      </a:accent2>
      <a:accent3>
        <a:srgbClr val="F48E0C"/>
      </a:accent3>
      <a:accent4>
        <a:srgbClr val="3C3E4A"/>
      </a:accent4>
      <a:accent5>
        <a:srgbClr val="F48E0C"/>
      </a:accent5>
      <a:accent6>
        <a:srgbClr val="3C3E4A"/>
      </a:accent6>
      <a:hlink>
        <a:srgbClr val="D8D8D8"/>
      </a:hlink>
      <a:folHlink>
        <a:srgbClr val="D8D8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