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D4C0"/>
    <a:srgbClr val="F6B26B"/>
    <a:srgbClr val="5B5B5B"/>
    <a:srgbClr val="2424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F9821-775D-4EC1-B73D-014EDAACE1F7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B9052-A186-4FDE-A4F4-2E1EE012A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04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2447-6E00-43ED-9EEA-292D4FCD986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F912-FF7B-4347-AF3C-5F903819B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536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2447-6E00-43ED-9EEA-292D4FCD986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F912-FF7B-4347-AF3C-5F903819B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61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2447-6E00-43ED-9EEA-292D4FCD986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F912-FF7B-4347-AF3C-5F903819B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399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2447-6E00-43ED-9EEA-292D4FCD986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F912-FF7B-4347-AF3C-5F903819B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92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2447-6E00-43ED-9EEA-292D4FCD986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F912-FF7B-4347-AF3C-5F903819B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9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2447-6E00-43ED-9EEA-292D4FCD986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F912-FF7B-4347-AF3C-5F903819B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5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2447-6E00-43ED-9EEA-292D4FCD986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F912-FF7B-4347-AF3C-5F903819B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18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2447-6E00-43ED-9EEA-292D4FCD986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F912-FF7B-4347-AF3C-5F903819B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425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2447-6E00-43ED-9EEA-292D4FCD986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F912-FF7B-4347-AF3C-5F903819B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3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2447-6E00-43ED-9EEA-292D4FCD986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F912-FF7B-4347-AF3C-5F903819B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9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2447-6E00-43ED-9EEA-292D4FCD986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F912-FF7B-4347-AF3C-5F903819B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75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D2447-6E00-43ED-9EEA-292D4FCD9862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7F912-FF7B-4347-AF3C-5F903819B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0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121667" cy="6858000"/>
          </a:xfrm>
          <a:prstGeom prst="rect">
            <a:avLst/>
          </a:prstGeom>
          <a:solidFill>
            <a:srgbClr val="5B5B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10" y="1186927"/>
            <a:ext cx="4301290" cy="25639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1710" y="0"/>
            <a:ext cx="6858000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rot="16200000">
            <a:off x="2774480" y="3347185"/>
            <a:ext cx="6858001" cy="163629"/>
          </a:xfrm>
          <a:prstGeom prst="rect">
            <a:avLst/>
          </a:prstGeom>
          <a:solidFill>
            <a:srgbClr val="FAD4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6812" y="4736296"/>
            <a:ext cx="45880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AD4C0"/>
                </a:solidFill>
                <a:latin typeface="Montserrat Light" panose="00000400000000000000" pitchFamily="2" charset="0"/>
              </a:rPr>
              <a:t>Find the perfect workout buddy for you</a:t>
            </a:r>
            <a:endParaRPr lang="en-US" sz="2800" dirty="0">
              <a:solidFill>
                <a:srgbClr val="FAD4C0"/>
              </a:solidFill>
              <a:latin typeface="Montserrat Ligh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37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Light</vt:lpstr>
      <vt:lpstr>Office Theme</vt:lpstr>
      <vt:lpstr>PowerPoint Presentation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Akhil Jariwala</dc:creator>
  <cp:lastModifiedBy>Akhil Jariwala</cp:lastModifiedBy>
  <cp:revision>5</cp:revision>
  <dcterms:created xsi:type="dcterms:W3CDTF">2019-12-03T06:18:54Z</dcterms:created>
  <dcterms:modified xsi:type="dcterms:W3CDTF">2019-12-04T17:40:20Z</dcterms:modified>
</cp:coreProperties>
</file>